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4" r:id="rId4"/>
    <p:sldId id="265" r:id="rId5"/>
    <p:sldId id="266" r:id="rId6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122" y="-114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8EA2D-9487-4B07-A165-14D5DB983C8D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2813C-AAB0-4E2A-A197-517258B94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1108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5"/>
            <a:ext cx="5048963" cy="1547446"/>
          </a:xfrm>
          <a:noFill/>
          <a:ln/>
        </p:spPr>
        <p:txBody>
          <a:bodyPr/>
          <a:lstStyle/>
          <a:p>
            <a:r>
              <a:rPr lang="en-US" dirty="0" smtClean="0"/>
              <a:t>Welcome to the </a:t>
            </a:r>
            <a:r>
              <a:rPr lang="en-US" b="1" dirty="0" smtClean="0"/>
              <a:t>Introduction to </a:t>
            </a:r>
            <a:r>
              <a:rPr lang="en-US" b="1" dirty="0" err="1" smtClean="0"/>
              <a:t>QuickTest</a:t>
            </a:r>
            <a:r>
              <a:rPr lang="en-US" b="1" dirty="0" smtClean="0"/>
              <a:t> Professional </a:t>
            </a:r>
            <a:r>
              <a:rPr lang="en-US" dirty="0" smtClean="0"/>
              <a:t>lesson. </a:t>
            </a:r>
          </a:p>
        </p:txBody>
      </p:sp>
      <p:sp>
        <p:nvSpPr>
          <p:cNvPr id="57347" name="Slide Number Placeholder 3"/>
          <p:cNvSpPr txBox="1">
            <a:spLocks noGrp="1"/>
          </p:cNvSpPr>
          <p:nvPr/>
        </p:nvSpPr>
        <p:spPr bwMode="auto">
          <a:xfrm>
            <a:off x="1882747" y="8770327"/>
            <a:ext cx="3092509" cy="2930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922" tIns="47962" rIns="95922" bIns="47962" anchor="b"/>
          <a:lstStyle/>
          <a:p>
            <a:pPr algn="ctr" defTabSz="958850">
              <a:defRPr/>
            </a:pPr>
            <a:fld id="{371E9E20-8A8E-4862-9593-2E4018F82717}" type="slidenum">
              <a:rPr lang="en-US" sz="800" b="0">
                <a:latin typeface="Arial" charset="0"/>
                <a:cs typeface="+mn-cs"/>
              </a:rPr>
              <a:pPr algn="ctr" defTabSz="958850">
                <a:defRPr/>
              </a:pPr>
              <a:t>1</a:t>
            </a:fld>
            <a:endParaRPr lang="en-US" sz="800" b="0" dirty="0">
              <a:latin typeface="Arial" charset="0"/>
              <a:cs typeface="+mn-cs"/>
            </a:endParaRPr>
          </a:p>
        </p:txBody>
      </p:sp>
      <p:sp>
        <p:nvSpPr>
          <p:cNvPr id="20484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5" name="Header Placeholder 10"/>
          <p:cNvSpPr txBox="1">
            <a:spLocks noGrp="1"/>
          </p:cNvSpPr>
          <p:nvPr/>
        </p:nvSpPr>
        <p:spPr bwMode="auto">
          <a:xfrm>
            <a:off x="67298" y="0"/>
            <a:ext cx="3430603" cy="231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356" tIns="47177" rIns="94356" bIns="47177"/>
          <a:lstStyle/>
          <a:p>
            <a:pPr defTabSz="942975"/>
            <a:r>
              <a:rPr lang="en-US" sz="900" b="0"/>
              <a:t>XYZ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2180492"/>
          </a:xfrm>
          <a:ln/>
        </p:spPr>
        <p:txBody>
          <a:bodyPr/>
          <a:lstStyle/>
          <a:p>
            <a:pPr>
              <a:buNone/>
            </a:pPr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key features of QTP, are:</a:t>
            </a: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 comes with a wide range of Add-ins to support applications developed on different technologies.</a:t>
            </a: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 reduces the coding efforts with its Record and Playback capability.</a:t>
            </a: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 comes with a rich set of inbuilt functions.</a:t>
            </a: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 uses V B Script as a scripting language, as it is easy to use.</a:t>
            </a: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 learns and recognizes the objects for playback on the application under test.</a:t>
            </a: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 allows user to create a wide range of checkpoints to verify the application</a:t>
            </a: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 auto documents the user actions in a plain and simple language. </a:t>
            </a: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 can be integrated with Quality Center for collaborative and robust test management.</a:t>
            </a: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 comes with elaborative Reporting Mechanism, and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 captures active screens from the AUT, which helps in enhancing the scripts at a later stage even if the application is not available.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2E1-A2B2-4915-8089-28295D924D48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7755-BED4-4663-9B6D-AEC18A27BE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425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2E1-A2B2-4915-8089-28295D924D48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7755-BED4-4663-9B6D-AEC18A27BE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353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2E1-A2B2-4915-8089-28295D924D48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7755-BED4-4663-9B6D-AEC18A27BE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677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048" y="274320"/>
            <a:ext cx="1761744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686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2E1-A2B2-4915-8089-28295D924D48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7755-BED4-4663-9B6D-AEC18A27BE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667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2E1-A2B2-4915-8089-28295D924D48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7755-BED4-4663-9B6D-AEC18A27BE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603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2E1-A2B2-4915-8089-28295D924D48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7755-BED4-4663-9B6D-AEC18A27BE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846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2E1-A2B2-4915-8089-28295D924D48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7755-BED4-4663-9B6D-AEC18A27BE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676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2E1-A2B2-4915-8089-28295D924D48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7755-BED4-4663-9B6D-AEC18A27BE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595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2E1-A2B2-4915-8089-28295D924D48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7755-BED4-4663-9B6D-AEC18A27BE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71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2E1-A2B2-4915-8089-28295D924D48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7755-BED4-4663-9B6D-AEC18A27BE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161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2E1-A2B2-4915-8089-28295D924D48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7755-BED4-4663-9B6D-AEC18A27BE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304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02E1-A2B2-4915-8089-28295D924D48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7755-BED4-4663-9B6D-AEC18A27BE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532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3"/>
          <p:cNvSpPr>
            <a:spLocks/>
          </p:cNvSpPr>
          <p:nvPr/>
        </p:nvSpPr>
        <p:spPr bwMode="auto">
          <a:xfrm>
            <a:off x="152400" y="4114800"/>
            <a:ext cx="17830800" cy="3962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457200" tIns="91440" rIns="548640" bIns="91440" anchor="ctr" anchorCtr="1"/>
          <a:lstStyle/>
          <a:p>
            <a:pPr algn="ctr">
              <a:buSzPct val="80000"/>
            </a:pPr>
            <a:r>
              <a:rPr lang="en-US" sz="8000" dirty="0"/>
              <a:t>Introduction </a:t>
            </a:r>
          </a:p>
          <a:p>
            <a:pPr algn="ctr">
              <a:buSzPct val="80000"/>
            </a:pPr>
            <a:r>
              <a:rPr lang="en-US" sz="8000" dirty="0"/>
              <a:t>to </a:t>
            </a:r>
          </a:p>
          <a:p>
            <a:pPr algn="ctr">
              <a:buSzPct val="80000"/>
            </a:pPr>
            <a:r>
              <a:rPr lang="en-US" sz="8000" dirty="0" err="1"/>
              <a:t>QuickTest</a:t>
            </a:r>
            <a:r>
              <a:rPr lang="en-US" sz="8000" dirty="0"/>
              <a:t> Professional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7606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latin typeface="+mj-lt"/>
              </a:rPr>
              <a:t>Developed by Mercury interactive But Now by HP</a:t>
            </a:r>
          </a:p>
          <a:p>
            <a:r>
              <a:rPr lang="en-US" sz="6000" dirty="0">
                <a:latin typeface="+mj-lt"/>
              </a:rPr>
              <a:t>Developed for web functionality</a:t>
            </a:r>
          </a:p>
          <a:p>
            <a:r>
              <a:rPr lang="en-US" sz="6000" dirty="0">
                <a:latin typeface="+mj-lt"/>
              </a:rPr>
              <a:t>QTP supports both web applications &amp; windows applications</a:t>
            </a:r>
          </a:p>
          <a:p>
            <a:r>
              <a:rPr lang="en-US" sz="6000" dirty="0">
                <a:latin typeface="+mj-lt"/>
              </a:rPr>
              <a:t>QTP Developed in 2002</a:t>
            </a:r>
          </a:p>
          <a:p>
            <a:r>
              <a:rPr lang="en-US" sz="6000" dirty="0">
                <a:latin typeface="+mj-lt"/>
              </a:rPr>
              <a:t>Test Script developed on VB Script</a:t>
            </a:r>
          </a:p>
          <a:p>
            <a:pPr>
              <a:buFont typeface="Wingdings" pitchFamily="2" charset="2"/>
              <a:buChar char="Ø"/>
            </a:pPr>
            <a:endParaRPr lang="en-US" sz="7200" b="1" dirty="0">
              <a:latin typeface="+mj-lt"/>
            </a:endParaRPr>
          </a:p>
          <a:p>
            <a:pPr>
              <a:buNone/>
            </a:pPr>
            <a:endParaRPr lang="en-IN" sz="7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sz="7200" dirty="0" smtClean="0"/>
              <a:t>Introduction to </a:t>
            </a:r>
            <a:r>
              <a:rPr lang="en-US" sz="7200" dirty="0" err="1" smtClean="0"/>
              <a:t>QuickTest</a:t>
            </a:r>
            <a:r>
              <a:rPr lang="en-US" sz="7200" dirty="0" smtClean="0"/>
              <a:t> Professional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xmlns="" val="31138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sz="7200" dirty="0" smtClean="0"/>
              <a:t>Introduction to </a:t>
            </a:r>
            <a:r>
              <a:rPr lang="en-US" sz="7200" dirty="0" err="1" smtClean="0"/>
              <a:t>QuickTest</a:t>
            </a:r>
            <a:r>
              <a:rPr lang="en-US" sz="7200" dirty="0" smtClean="0"/>
              <a:t> Professional</a:t>
            </a:r>
            <a:endParaRPr lang="en-IN" sz="7200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914400" y="3200401"/>
            <a:ext cx="16459200" cy="9051926"/>
          </a:xfrm>
        </p:spPr>
        <p:txBody>
          <a:bodyPr>
            <a:noAutofit/>
          </a:bodyPr>
          <a:lstStyle/>
          <a:p>
            <a:r>
              <a:rPr lang="en-US" sz="6000" dirty="0"/>
              <a:t>QTP supports Languages is .NET. J2EE, Main Frame, XML, </a:t>
            </a:r>
            <a:r>
              <a:rPr lang="en-US" sz="6000" dirty="0" smtClean="0"/>
              <a:t>ERP   </a:t>
            </a:r>
            <a:r>
              <a:rPr lang="en-US" sz="6000" dirty="0"/>
              <a:t>-&gt; SAP, Seibel, People soft</a:t>
            </a:r>
          </a:p>
          <a:p>
            <a:r>
              <a:rPr lang="en-US" sz="6000" dirty="0"/>
              <a:t>QTP Supports both Technical &amp; Non Technical People</a:t>
            </a:r>
          </a:p>
          <a:p>
            <a:r>
              <a:rPr lang="en-US" sz="6000" dirty="0"/>
              <a:t>QTP run on only windows platform not supporting UNIX, Linux </a:t>
            </a:r>
            <a:r>
              <a:rPr lang="en-US" sz="6000" dirty="0" err="1"/>
              <a:t>etc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24345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1143000" y="3276600"/>
            <a:ext cx="16833850" cy="11264900"/>
          </a:xfrm>
        </p:spPr>
        <p:txBody>
          <a:bodyPr>
            <a:normAutofit/>
          </a:bodyPr>
          <a:lstStyle/>
          <a:p>
            <a:pPr>
              <a:buSzTx/>
              <a:buFont typeface="Verdana" pitchFamily="34" charset="0"/>
              <a:buNone/>
            </a:pPr>
            <a:r>
              <a:rPr lang="en-US" sz="4000" b="1" dirty="0" smtClean="0"/>
              <a:t>The key features of QTP:</a:t>
            </a:r>
          </a:p>
          <a:p>
            <a:pPr>
              <a:buSzTx/>
            </a:pPr>
            <a:r>
              <a:rPr lang="en-US" dirty="0" smtClean="0"/>
              <a:t>It auto documents the user actions in a plain and simple language. </a:t>
            </a:r>
          </a:p>
          <a:p>
            <a:pPr>
              <a:buSzTx/>
            </a:pPr>
            <a:r>
              <a:rPr lang="en-US" dirty="0" smtClean="0"/>
              <a:t>It reduces the coding efforts with its Record and Playback capability.</a:t>
            </a:r>
          </a:p>
          <a:p>
            <a:pPr>
              <a:buSzTx/>
            </a:pPr>
            <a:r>
              <a:rPr lang="en-US" dirty="0" smtClean="0"/>
              <a:t>It comes with a rich set of inbuilt functions.</a:t>
            </a:r>
          </a:p>
          <a:p>
            <a:pPr>
              <a:buSzTx/>
            </a:pPr>
            <a:r>
              <a:rPr lang="en-US" dirty="0" smtClean="0"/>
              <a:t>It can be integrated with Quality Center for collaborative and robust test management.</a:t>
            </a:r>
          </a:p>
          <a:p>
            <a:pPr>
              <a:buSzTx/>
            </a:pPr>
            <a:endParaRPr lang="en-US" dirty="0" smtClean="0"/>
          </a:p>
        </p:txBody>
      </p:sp>
      <p:sp>
        <p:nvSpPr>
          <p:cNvPr id="28" name="Title 2"/>
          <p:cNvSpPr txBox="1">
            <a:spLocks/>
          </p:cNvSpPr>
          <p:nvPr/>
        </p:nvSpPr>
        <p:spPr>
          <a:xfrm>
            <a:off x="914400" y="533400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400" dirty="0"/>
              <a:t>Key Features of QTP</a:t>
            </a:r>
            <a:r>
              <a:rPr lang="en-US" sz="6000" dirty="0"/>
              <a:t> </a:t>
            </a:r>
            <a:endParaRPr lang="en-IN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02931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Tx/>
            </a:pPr>
            <a:r>
              <a:rPr lang="en-US" dirty="0" smtClean="0"/>
              <a:t>It comes with elaborative Reporting Mechanism.</a:t>
            </a:r>
          </a:p>
          <a:p>
            <a:pPr>
              <a:buSzTx/>
            </a:pPr>
            <a:r>
              <a:rPr lang="en-US" dirty="0" smtClean="0"/>
              <a:t>It learns and recognizes the objects for playback on the application under test.</a:t>
            </a:r>
          </a:p>
          <a:p>
            <a:pPr>
              <a:buSzTx/>
            </a:pPr>
            <a:r>
              <a:rPr lang="en-US" dirty="0" smtClean="0"/>
              <a:t>It allows user to create wide range of checkpoints to verify the application.</a:t>
            </a:r>
          </a:p>
          <a:p>
            <a:endParaRPr lang="en-US" dirty="0"/>
          </a:p>
        </p:txBody>
      </p:sp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Key Features of QTP </a:t>
            </a:r>
            <a:endParaRPr lang="en-IN" sz="72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5d8e8db-320c-4116-a4ee-71e863702430"/>
  <p:tag name="AUDIO_IMPORT" val="C:\Documents and Settings\User\Desktop\Intro Capt Audio\MP3\Slide-1.mp3"/>
  <p:tag name="AUDIO_ID" val="960"/>
  <p:tag name="ELAPSEDTIME" val="4.702"/>
  <p:tag name="ANNOTATION_COUNT" val="0"/>
  <p:tag name="ARTICULATE_SLIDE_PAUSE" val="1"/>
  <p:tag name="ARTICULATE_NAV_LEVEL" val="1"/>
  <p:tag name="ARTICULATE_PLAYLIST_ID" val="-1"/>
  <p:tag name="ARTICULATE_LOCK_SLIDE" val="0"/>
  <p:tag name="ARTICULATE_SLIDE_NAV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9"/>
  <p:tag name="MARGIN_2" val="36"/>
  <p:tag name="MARGIN_3" val="63"/>
  <p:tag name="MARGIN_4" val="90"/>
  <p:tag name="MARGIN_5" val="117"/>
  <p:tag name="FONT_SIZE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efad21f-8ee8-413e-a44c-4cdccd9f0975"/>
  <p:tag name="ANNOTATION_COUNT" val="0"/>
  <p:tag name="ARTICULATE_SLIDE_PAUSE" val="1"/>
  <p:tag name="ARTICULATE_NAV_LEVEL" val="1"/>
  <p:tag name="ARTICULATE_PLAYLIST_ID" val="-1"/>
  <p:tag name="ARTICULATE_LOCK_SLIDE" val="0"/>
  <p:tag name="AUDIO_IMPORT" val="D:\Praveen\Projects\Current\Applabs\Development\Ver 2.0\QTP Basic\Lesson 01\Final\slide 5 new.mp3"/>
  <p:tag name="AUDIO_ID" val="975"/>
  <p:tag name="ELAPSEDTIME" val="63.315"/>
  <p:tag name="TIMELINE" val="3.8/10.0/15.9/19.4/24.4/30.5/36.3/41.5/48.6/52.5"/>
  <p:tag name="ARTICULATE_SLIDE_NAV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2" val="8226"/>
  <p:tag name="BULLET_13" val="8226"/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MARGIN_1" val="9"/>
  <p:tag name="MARGIN_2" val="36"/>
  <p:tag name="MARGIN_3" val="63"/>
  <p:tag name="MARGIN_4" val="90"/>
  <p:tag name="MARGIN_5" val="117"/>
  <p:tag name="FONT_SIZE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345</Words>
  <Application>Microsoft Office PowerPoint</Application>
  <PresentationFormat>Custom</PresentationFormat>
  <Paragraphs>37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Introduction to QuickTest Professional</vt:lpstr>
      <vt:lpstr>Introduction to QuickTest Professional</vt:lpstr>
      <vt:lpstr>Slide 4</vt:lpstr>
      <vt:lpstr>Key Features of QTP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Mamata</dc:creator>
  <cp:lastModifiedBy>ImageKraft</cp:lastModifiedBy>
  <cp:revision>10</cp:revision>
  <dcterms:created xsi:type="dcterms:W3CDTF">2015-08-17T12:45:55Z</dcterms:created>
  <dcterms:modified xsi:type="dcterms:W3CDTF">2015-11-22T04:45:38Z</dcterms:modified>
</cp:coreProperties>
</file>