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96" y="95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F5ED8-045B-4C8F-862F-56621AAFC3E5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8688-08BC-49C5-8715-42638A905C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114300" marR="0" indent="-1143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You can find two types of Object repositories in QTP. They are</a:t>
            </a:r>
            <a:r>
              <a:rPr lang="en-US" baseline="0" dirty="0" smtClean="0">
                <a:solidFill>
                  <a:schemeClr val="tx1"/>
                </a:solidFill>
              </a:rPr>
              <a:t>:</a:t>
            </a:r>
          </a:p>
          <a:p>
            <a:pPr marL="228600">
              <a:defRPr/>
            </a:pPr>
            <a:r>
              <a:rPr lang="en-US" baseline="0" dirty="0" smtClean="0">
                <a:solidFill>
                  <a:schemeClr val="tx1"/>
                </a:solidFill>
              </a:rPr>
              <a:t>Local Object Repository – To </a:t>
            </a:r>
            <a:r>
              <a:rPr lang="en-US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store details</a:t>
            </a:r>
            <a:r>
              <a:rPr lang="en-US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 </a:t>
            </a:r>
            <a:r>
              <a:rPr lang="en-US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objects</a:t>
            </a:r>
            <a:r>
              <a:rPr lang="en-US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associated with a specific action, and accessed by only</a:t>
            </a:r>
            <a:r>
              <a:rPr lang="en-US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that action</a:t>
            </a:r>
            <a:r>
              <a:rPr lang="en-US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en-US" baseline="0" dirty="0" smtClean="0">
              <a:solidFill>
                <a:schemeClr val="tx1"/>
              </a:solidFill>
            </a:endParaRPr>
          </a:p>
          <a:p>
            <a:pPr marL="228600">
              <a:defRPr/>
            </a:pPr>
            <a:r>
              <a:rPr lang="en-US" baseline="0" dirty="0" smtClean="0">
                <a:solidFill>
                  <a:schemeClr val="tx1"/>
                </a:solidFill>
              </a:rPr>
              <a:t>Shared Object Repository – To </a:t>
            </a:r>
            <a:r>
              <a:rPr lang="en-US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store details</a:t>
            </a:r>
            <a:r>
              <a:rPr lang="en-US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 </a:t>
            </a:r>
            <a:r>
              <a:rPr lang="en-US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objects</a:t>
            </a:r>
            <a:r>
              <a:rPr lang="en-US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an</a:t>
            </a:r>
            <a:r>
              <a:rPr lang="en-US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action so that it can be </a:t>
            </a:r>
            <a:r>
              <a:rPr lang="en-US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accessed by multiple 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Let</a:t>
            </a:r>
            <a:r>
              <a:rPr lang="en-US" sz="10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us now learn about each type of repository.</a:t>
            </a:r>
            <a:endParaRPr lang="en-US" sz="10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marR="0" lvl="1" indent="-1143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457200" marR="0" lvl="1" indent="-1143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0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0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Local object repository is the default object repository in QTP. For each action, Quick Test uses a separate local object repository.</a:t>
            </a:r>
            <a:endParaRPr lang="en-US" sz="10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 recording a</a:t>
            </a:r>
            <a:r>
              <a:rPr lang="en-US" sz="10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test:</a:t>
            </a:r>
            <a:endParaRPr lang="en-US" sz="1000" b="0" i="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28600" lvl="1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Quick Test creates a new, empty object repository.</a:t>
            </a:r>
          </a:p>
          <a:p>
            <a:pPr marL="228600" lvl="1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When Quick Test learns new objects, it automatically stores the information about those objects in the corresponding local object repository.</a:t>
            </a:r>
          </a:p>
          <a:p>
            <a:pPr marL="228600" lvl="1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However, it will not add the objects, if the same are available in the associated shared object repository.</a:t>
            </a:r>
          </a:p>
          <a:p>
            <a:pPr lvl="0">
              <a:buNone/>
            </a:pPr>
            <a:r>
              <a:rPr lang="en-US" sz="1000" b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Post-recording:</a:t>
            </a:r>
          </a:p>
          <a:p>
            <a:pPr marL="228600" lvl="0"/>
            <a:r>
              <a:rPr lang="en-US" sz="1000" b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you want to</a:t>
            </a:r>
            <a:r>
              <a:rPr lang="en-US" sz="10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add additional test objects to the local object repository, you are allowed to do so using </a:t>
            </a:r>
            <a:r>
              <a:rPr lang="en-US" sz="1000" b="1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 Repository </a:t>
            </a:r>
            <a:r>
              <a:rPr lang="en-US" sz="1000" b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window.</a:t>
            </a:r>
            <a:endParaRPr lang="en-US" dirty="0" smtClean="0"/>
          </a:p>
          <a:p>
            <a:pPr marL="228600" lvl="0"/>
            <a:r>
              <a:rPr lang="en-US" sz="1000" b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Apart from allowing to add new test objects, the </a:t>
            </a:r>
            <a:r>
              <a:rPr lang="en-US" sz="1000" b="1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 Repository </a:t>
            </a:r>
            <a:r>
              <a:rPr lang="en-US" sz="1000" b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window helps you to manage Test Objects stored in it</a:t>
            </a:r>
            <a:r>
              <a:rPr lang="en-US" sz="10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 marL="0" lvl="0" indent="0">
              <a:buNone/>
            </a:pPr>
            <a:r>
              <a:rPr lang="en-US" sz="100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Let us now learn how to access and use </a:t>
            </a:r>
            <a:r>
              <a:rPr lang="en-US" sz="1000" b="1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 Repository </a:t>
            </a:r>
            <a:r>
              <a:rPr lang="en-US" sz="1000" b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window for adding new test objects and managing them.</a:t>
            </a:r>
            <a:endParaRPr lang="en-US" sz="100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="1" baseline="0" dirty="0" smtClean="0"/>
              <a:t>Object Repository</a:t>
            </a:r>
            <a:r>
              <a:rPr lang="en-US" b="0" baseline="0" dirty="0" smtClean="0"/>
              <a:t> window, you can:</a:t>
            </a:r>
          </a:p>
          <a:p>
            <a:pPr marL="228600"/>
            <a:r>
              <a:rPr lang="en-US" dirty="0" smtClean="0"/>
              <a:t>Highlight an object in the application,</a:t>
            </a:r>
          </a:p>
          <a:p>
            <a:pPr marL="228600"/>
            <a:r>
              <a:rPr lang="en-US" dirty="0" smtClean="0"/>
              <a:t>Locate an object in the repository</a:t>
            </a:r>
          </a:p>
          <a:p>
            <a:pPr marL="228600"/>
            <a:r>
              <a:rPr lang="en-US" b="0" baseline="0" dirty="0" smtClean="0"/>
              <a:t>Edit object properties and details,</a:t>
            </a:r>
          </a:p>
          <a:p>
            <a:pPr marL="228600"/>
            <a:r>
              <a:rPr lang="en-US" b="0" baseline="0" dirty="0" smtClean="0"/>
              <a:t>Update objects from Application, </a:t>
            </a:r>
          </a:p>
          <a:p>
            <a:pPr marL="228600">
              <a:defRPr/>
            </a:pPr>
            <a:r>
              <a:rPr lang="en-US" b="0" baseline="0" dirty="0" smtClean="0"/>
              <a:t>Add or delete additional description properties of an object,</a:t>
            </a:r>
          </a:p>
          <a:p>
            <a:pPr marL="228600">
              <a:defRPr/>
            </a:pPr>
            <a:r>
              <a:rPr lang="en-US" b="0" baseline="0" dirty="0" smtClean="0"/>
              <a:t>Delete unwanted objects, and</a:t>
            </a:r>
          </a:p>
          <a:p>
            <a:pPr marL="228600">
              <a:defRPr/>
            </a:pPr>
            <a:r>
              <a:rPr lang="en-US" b="0" baseline="0" dirty="0" smtClean="0"/>
              <a:t>Define New Test Objects.</a:t>
            </a:r>
          </a:p>
          <a:p>
            <a:pPr lvl="1"/>
            <a:endParaRPr lang="en-US" b="0" baseline="0" dirty="0" smtClean="0"/>
          </a:p>
          <a:p>
            <a:pPr marL="0" lvl="0" indent="0">
              <a:buNone/>
            </a:pPr>
            <a:r>
              <a:rPr lang="en-US" b="0" dirty="0" smtClean="0"/>
              <a:t>Let us learn about each of these</a:t>
            </a:r>
            <a:r>
              <a:rPr lang="en-US" b="0" baseline="0" dirty="0" smtClean="0"/>
              <a:t> </a:t>
            </a:r>
            <a:r>
              <a:rPr lang="en-US" b="0" dirty="0" smtClean="0"/>
              <a:t>object</a:t>
            </a:r>
            <a:r>
              <a:rPr lang="en-US" b="0" baseline="0" dirty="0" smtClean="0"/>
              <a:t> handling tasks in detail.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0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Shared object repository</a:t>
            </a:r>
            <a:r>
              <a:rPr lang="en-US" sz="1000" b="0" i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a place where properties of objects from each action in several tests are stored. </a:t>
            </a:r>
            <a:r>
              <a:rPr lang="en-US" sz="1000" b="0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Shared Object  Repositories are </a:t>
            </a:r>
            <a:r>
              <a:rPr lang="en-US" sz="1000" b="1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preferable  </a:t>
            </a:r>
            <a:r>
              <a:rPr lang="en-US" sz="1000" b="0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n-US" sz="1000" b="0" i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Local Object </a:t>
            </a:r>
            <a:r>
              <a:rPr lang="en-US" dirty="0" smtClean="0"/>
              <a:t>Repositories, when application is dynamic and objects description changes frequently</a:t>
            </a:r>
            <a:r>
              <a:rPr lang="en-US" sz="1000" b="0" i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000" b="0" i="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000" b="0" i="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000" b="0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is the commonly used</a:t>
            </a:r>
            <a:r>
              <a:rPr lang="en-US" sz="1000" b="0" i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repository, particularly in the cases of major automation projects. However, it’s</a:t>
            </a:r>
            <a:r>
              <a:rPr lang="en-US" sz="1000" b="1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administration</a:t>
            </a:r>
            <a:r>
              <a:rPr lang="en-US" sz="1000" b="0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cost is more than that of local object repository.</a:t>
            </a:r>
            <a:r>
              <a:rPr lang="en-US" sz="1000" b="0" i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0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Objects in a Shared</a:t>
            </a:r>
            <a:r>
              <a:rPr lang="en-US" sz="1000" b="0" i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Object </a:t>
            </a:r>
            <a:r>
              <a:rPr lang="en-US" dirty="0" smtClean="0"/>
              <a:t>Repository are managed by using Object Repository Manager.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Unlike, Local Object Repository, you can manually create new Shared Object repositories and associate them with the actions.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000" b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Let us now learn how to create shared object repositories.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XYZ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4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B0E0-EEF2-4EF1-B6FB-896EDC04AE9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EEF2-6A6E-4D07-86B5-747FD41A3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0800" y="4272679"/>
            <a:ext cx="13258800" cy="1415772"/>
          </a:xfrm>
          <a:prstGeom prst="rect">
            <a:avLst/>
          </a:prstGeom>
        </p:spPr>
        <p:txBody>
          <a:bodyPr wrap="square" lIns="182880" tIns="91440" rIns="182880" bIns="91440">
            <a:spAutoFit/>
          </a:bodyPr>
          <a:lstStyle/>
          <a:p>
            <a:pPr algn="ctr">
              <a:buSzPct val="80000"/>
            </a:pPr>
            <a:r>
              <a:rPr lang="en-US" sz="8000" dirty="0"/>
              <a:t>Object </a:t>
            </a:r>
            <a:r>
              <a:rPr lang="en-US" sz="8000" dirty="0" smtClean="0"/>
              <a:t>Repository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156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7200" dirty="0"/>
              <a:t>Object Repository is a file in which QTP can stores the properties of objects from a window/web application.</a:t>
            </a:r>
            <a:endParaRPr lang="en-IN" sz="72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Object Repository</a:t>
            </a:r>
          </a:p>
        </p:txBody>
      </p:sp>
    </p:spTree>
    <p:extLst>
      <p:ext uri="{BB962C8B-B14F-4D97-AF65-F5344CB8AC3E}">
        <p14:creationId xmlns:p14="http://schemas.microsoft.com/office/powerpoint/2010/main" val="8960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Local Object Repository :  For every action by default qtp will create and manage one local repository can be used only by that action.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Shared Object Repository : When ever we feel some common object info is required by many actions present in diff test(Scripts)then the corresponding objects info is suggested to be stored in the Shared Repository.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Types of Object Repositories</a:t>
            </a:r>
          </a:p>
        </p:txBody>
      </p:sp>
    </p:spTree>
    <p:extLst>
      <p:ext uri="{BB962C8B-B14F-4D97-AF65-F5344CB8AC3E}">
        <p14:creationId xmlns:p14="http://schemas.microsoft.com/office/powerpoint/2010/main" val="30059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Types of Object Repositories</a:t>
            </a:r>
          </a:p>
        </p:txBody>
      </p:sp>
      <p:pic>
        <p:nvPicPr>
          <p:cNvPr id="1026" name="Picture 2" descr="C:\Users\Mamata\Desktop\ev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67051"/>
            <a:ext cx="16459200" cy="988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51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Introduction to Local Object Repository</a:t>
            </a:r>
          </a:p>
        </p:txBody>
      </p:sp>
      <p:pic>
        <p:nvPicPr>
          <p:cNvPr id="2050" name="Picture 2" descr="C:\Users\Mamata\Desktop\env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51" y="3198824"/>
            <a:ext cx="16503050" cy="990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04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Handling Objects in the Local Object Repository</a:t>
            </a:r>
          </a:p>
        </p:txBody>
      </p:sp>
      <p:pic>
        <p:nvPicPr>
          <p:cNvPr id="4098" name="Picture 2" descr="C:\Users\Mamata\Desktop\evn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4" y="3200401"/>
            <a:ext cx="16402288" cy="100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72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/>
          <p:cNvSpPr txBox="1">
            <a:spLocks/>
          </p:cNvSpPr>
          <p:nvPr/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Introduction to Shared Object Repository</a:t>
            </a:r>
          </a:p>
        </p:txBody>
      </p:sp>
      <p:pic>
        <p:nvPicPr>
          <p:cNvPr id="5122" name="Picture 2" descr="C:\Users\Mamata\Desktop\env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77" y="3048000"/>
            <a:ext cx="16138814" cy="100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79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D:\Projects\Applabs_E-Learning\Mod-1-QTP Basics\Lesson 4 - Object Repository\Audio\MP3\Slide-7.mp3"/>
  <p:tag name="AUDIO_ID" val="1117"/>
  <p:tag name="ELAPSEDTIME" val="30.766"/>
  <p:tag name="ARTICULATE_SLIDE_GUID" val="acc8acee-8a28-4f01-ab97-8a981dccae3c"/>
  <p:tag name="ANNOTATION_COUNT" val="0"/>
  <p:tag name="ARTICULATE_SLIDE_PAUSE" val="1"/>
  <p:tag name="ARTICULATE_NAV_LEVEL" val="1"/>
  <p:tag name="ARTICULATE_PLAYLIST_ID" val="-1"/>
  <p:tag name="ARTICULATE_LOCK_SLIDE" val="0"/>
  <p:tag name="TIMELINE" val="6.1/16.3"/>
  <p:tag name="ARTICULATE_SLIDE_NAV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-2.147484E+09"/>
  <p:tag name="MARGIN_2" val="36"/>
  <p:tag name="MARGIN_3" val="63"/>
  <p:tag name="MARGIN_4" val="90"/>
  <p:tag name="MARGIN_5" val="117"/>
  <p:tag name="FONT_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bce39ef-00b5-4358-937c-7ea42bf1a3ed"/>
  <p:tag name="ARTICULATE_SLIDE_PAUSE" val="1"/>
  <p:tag name="ARTICULATE_NAV_LEVEL" val="1"/>
  <p:tag name="ARTICULATE_PLAYLIST_ID" val="-1"/>
  <p:tag name="ARTICULATE_LOCK_SLIDE" val="0"/>
  <p:tag name="AUDIO_IMPORT" val="C:\Documents and Settings\User\Desktop\L4-L7-050911\Lesson 4 - Object Repository0509\Audio\MP3\Slide-8.mp3"/>
  <p:tag name="ELAPSEDTIME" val="66.659"/>
  <p:tag name="TIMELINE" val="6.1/11.2/12.7/17.0/28.0/35.0/37.0/50.1"/>
  <p:tag name="ANNOTATION_COUNT" val="0"/>
  <p:tag name="AUDIO_ID" val="1173"/>
  <p:tag name="ARTICULATE_SLIDE_NAV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18"/>
  <p:tag name="MARGIN_3" val="63"/>
  <p:tag name="MARGIN_4" val="90"/>
  <p:tag name="MARGIN_5" val="117"/>
  <p:tag name="FONT_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LINE" val="3.6/6.4/9.2/12.2/15.1/20.2/23.4"/>
  <p:tag name="ANNOTATION_COUNT" val="0"/>
  <p:tag name="ARTICULATE_SLIDE_GUID" val="3bfa7f4d-d861-46bb-964f-367ed89e9203"/>
  <p:tag name="ARTICULATE_SLIDE_PAUSE" val="0"/>
  <p:tag name="ARTICULATE_NAV_LEVEL" val="1"/>
  <p:tag name="ARTICULATE_PLAYLIST_ID" val="-1"/>
  <p:tag name="ARTICULATE_LOCK_SLIDE" val="0"/>
  <p:tag name="AUDIO_IMPORT" val="C:\Documents and Settings\Msridhar\Desktop\Lesson 4 - Object Repository0109\Audio\MP3\Slide-15.mp3"/>
  <p:tag name="AUDIO_ID" val="1139"/>
  <p:tag name="ELAPSEDTIME" val="31.556"/>
  <p:tag name="ARTICULATE_SLIDE_NAV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MARGIN_1" val="-2.147484E+09"/>
  <p:tag name="MARGIN_2" val="36"/>
  <p:tag name="MARGIN_3" val="63"/>
  <p:tag name="MARGIN_4" val="90"/>
  <p:tag name="MARGIN_5" val="117"/>
  <p:tag name="FONT_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D:\Projects\Applabs_E-Learning\Mod-1-QTP Basics\Lesson 4 - Object Repository\Audio\MP3\Slide-23.mp3"/>
  <p:tag name="AUDIO_ID" val="1155"/>
  <p:tag name="ELAPSEDTIME" val="56.053"/>
  <p:tag name="TIMELINE" val="4.2/10.8/20.3/27.5/33.6/41.5"/>
  <p:tag name="ARTICULATE_SLIDE_GUID" val="7dd78655-560c-4286-9cd7-9cac4c5b5703"/>
  <p:tag name="ARTICULATE_SLIDE_PAUSE" val="1"/>
  <p:tag name="ARTICULATE_NAV_LEVEL" val="1"/>
  <p:tag name="ARTICULATE_PLAYLIST_ID" val="-1"/>
  <p:tag name="ARTICULATE_LOCK_SLIDE" val="0"/>
  <p:tag name="ARTICULATE_SLIDE_NAV" val="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63"/>
  <p:tag name="MARGIN_4" val="90"/>
  <p:tag name="MARGIN_5" val="117"/>
  <p:tag name="FONT_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327</Words>
  <Application>Microsoft Office PowerPoint</Application>
  <PresentationFormat>Custom</PresentationFormat>
  <Paragraphs>50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Jihendar Reddy</cp:lastModifiedBy>
  <cp:revision>9</cp:revision>
  <dcterms:created xsi:type="dcterms:W3CDTF">2015-08-17T12:34:57Z</dcterms:created>
  <dcterms:modified xsi:type="dcterms:W3CDTF">2015-12-16T06:28:30Z</dcterms:modified>
</cp:coreProperties>
</file>