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1" r:id="rId4"/>
    <p:sldId id="272" r:id="rId5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96" y="95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F5ED8-045B-4C8F-862F-56621AAFC3E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8688-08BC-49C5-8715-42638A905C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4272679"/>
            <a:ext cx="13258800" cy="2646878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ctr">
              <a:buSzPct val="80000"/>
            </a:pPr>
            <a:r>
              <a:rPr lang="en-US" sz="8000" dirty="0" smtClean="0"/>
              <a:t>Object </a:t>
            </a:r>
            <a:r>
              <a:rPr lang="en-US" sz="8000" dirty="0"/>
              <a:t>Identification and Object Spy </a:t>
            </a:r>
          </a:p>
        </p:txBody>
      </p:sp>
    </p:spTree>
    <p:extLst>
      <p:ext uri="{BB962C8B-B14F-4D97-AF65-F5344CB8AC3E}">
        <p14:creationId xmlns:p14="http://schemas.microsoft.com/office/powerpoint/2010/main" val="25156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7200" dirty="0"/>
              <a:t>Object Identification is a default mechanism followed by QTP to recognize objects from a Application </a:t>
            </a:r>
          </a:p>
          <a:p>
            <a:pPr>
              <a:buNone/>
            </a:pPr>
            <a:endParaRPr lang="en-US" sz="7200" dirty="0"/>
          </a:p>
          <a:p>
            <a:pPr>
              <a:buFont typeface="Wingdings" pitchFamily="2" charset="2"/>
              <a:buChar char="Ø"/>
            </a:pPr>
            <a:r>
              <a:rPr lang="en-US" sz="7200" dirty="0"/>
              <a:t>Using Object Identification QTP recognize an object with its Mandatory Assistive and Ordinal Identifier properties. </a:t>
            </a:r>
            <a:endParaRPr lang="en-IN" sz="72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Object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848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5600" dirty="0"/>
              <a:t>Object Spy  enables you to view both the run-time object methods and the test object methods associated with an object and to view the syntax for a selected method. You use the Object Spy pointer to point to an object. </a:t>
            </a:r>
          </a:p>
          <a:p>
            <a:pPr>
              <a:buFont typeface="Wingdings" pitchFamily="2" charset="2"/>
              <a:buChar char="Ø"/>
            </a:pPr>
            <a:r>
              <a:rPr lang="en-US" sz="5600" dirty="0"/>
              <a:t>The Object Spy displays the object hierarchy tree and the run-time object methods or test object methods associated with the selected object in the Methods tab of the Object Spy dialog box.</a:t>
            </a:r>
            <a:endParaRPr lang="en-IN" sz="5600" dirty="0"/>
          </a:p>
          <a:p>
            <a:pPr>
              <a:buNone/>
            </a:pPr>
            <a:endParaRPr lang="en-IN" sz="5600" dirty="0"/>
          </a:p>
          <a:p>
            <a:pPr>
              <a:buNone/>
            </a:pPr>
            <a:endParaRPr lang="en-IN" sz="56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Object Spy</a:t>
            </a:r>
          </a:p>
        </p:txBody>
      </p:sp>
    </p:spTree>
    <p:extLst>
      <p:ext uri="{BB962C8B-B14F-4D97-AF65-F5344CB8AC3E}">
        <p14:creationId xmlns:p14="http://schemas.microsoft.com/office/powerpoint/2010/main" val="24492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Object Spy</a:t>
            </a:r>
          </a:p>
        </p:txBody>
      </p:sp>
      <p:pic>
        <p:nvPicPr>
          <p:cNvPr id="9218" name="Picture 2" descr="C:\Users\Mamata\Desktop\env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1"/>
            <a:ext cx="16459200" cy="100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117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Jihendar Reddy</cp:lastModifiedBy>
  <cp:revision>9</cp:revision>
  <dcterms:created xsi:type="dcterms:W3CDTF">2015-08-17T12:34:57Z</dcterms:created>
  <dcterms:modified xsi:type="dcterms:W3CDTF">2015-12-16T06:27:46Z</dcterms:modified>
</cp:coreProperties>
</file>