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3" r:id="rId6"/>
    <p:sldId id="259" r:id="rId7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1416" y="-78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7BC2A-6B86-4A82-BA09-651C7F378F84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500A1-D3D4-48B8-B0FE-2D3D6379E0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513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XYZ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B7C0E6-73A2-48BF-B2D0-A65AF6CDE2F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XYZ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1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2D37-7EAF-4731-9BED-52111DB643D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D250-10B7-40E5-B85D-7F1E776DB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695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2D37-7EAF-4731-9BED-52111DB643D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D250-10B7-40E5-B85D-7F1E776DB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263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7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7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2D37-7EAF-4731-9BED-52111DB643D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D250-10B7-40E5-B85D-7F1E776DB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32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2D37-7EAF-4731-9BED-52111DB643D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D250-10B7-40E5-B85D-7F1E776DB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11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1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2D37-7EAF-4731-9BED-52111DB643D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D250-10B7-40E5-B85D-7F1E776DB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565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1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2D37-7EAF-4731-9BED-52111DB643D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D250-10B7-40E5-B85D-7F1E776DB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65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2D37-7EAF-4731-9BED-52111DB643D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D250-10B7-40E5-B85D-7F1E776DB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607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2D37-7EAF-4731-9BED-52111DB643D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D250-10B7-40E5-B85D-7F1E776DB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331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2D37-7EAF-4731-9BED-52111DB643D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D250-10B7-40E5-B85D-7F1E776DB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77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1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2870201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2D37-7EAF-4731-9BED-52111DB643D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D250-10B7-40E5-B85D-7F1E776DB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51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2D37-7EAF-4731-9BED-52111DB643D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D250-10B7-40E5-B85D-7F1E776DB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270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1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22D37-7EAF-4731-9BED-52111DB643D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1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1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D250-10B7-40E5-B85D-7F1E776DB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821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/>
          </p:cNvSpPr>
          <p:nvPr/>
        </p:nvSpPr>
        <p:spPr bwMode="auto">
          <a:xfrm>
            <a:off x="1219200" y="5181600"/>
            <a:ext cx="15849600" cy="3962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457200" tIns="91440" rIns="548640" bIns="91440" anchor="ctr" anchorCtr="1"/>
          <a:lstStyle/>
          <a:p>
            <a:pPr algn="ctr">
              <a:buSzPct val="80000"/>
            </a:pPr>
            <a:r>
              <a:rPr lang="en-US" sz="8800" dirty="0"/>
              <a:t>Arrays &amp; Array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25138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0" y="8534400"/>
            <a:ext cx="5181600" cy="19812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6400" dirty="0"/>
              <a:t>Fixed Array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125200" y="8503404"/>
            <a:ext cx="5181600" cy="19812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6400" dirty="0"/>
              <a:t>Dynamic Array</a:t>
            </a: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5372100" y="4991100"/>
            <a:ext cx="2286000" cy="480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10188198" y="4975602"/>
            <a:ext cx="2255004" cy="480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6934200" y="4572000"/>
            <a:ext cx="3962400" cy="1828800"/>
          </a:xfrm>
          <a:prstGeom prst="roundRect">
            <a:avLst/>
          </a:pr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6400" dirty="0"/>
              <a:t>Array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914400" y="609600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/>
              <a:t>Types of Arrays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089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Array </a:t>
            </a:r>
            <a:r>
              <a:rPr lang="en-US" dirty="0" smtClean="0"/>
              <a:t>is a variable which can store multiple values of similar data type at a time, using locations referred by Index with in a variable.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/>
              <a:t>Arrays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Arrays </a:t>
            </a:r>
            <a:r>
              <a:rPr lang="en-US" dirty="0" smtClean="0"/>
              <a:t>can be One dimensional </a:t>
            </a:r>
          </a:p>
          <a:p>
            <a:pPr>
              <a:buNone/>
            </a:pPr>
            <a:r>
              <a:rPr lang="en-US" dirty="0" smtClean="0"/>
              <a:t>	Example for one dimensional array.</a:t>
            </a:r>
          </a:p>
          <a:p>
            <a:pPr>
              <a:buNone/>
            </a:pPr>
            <a:r>
              <a:rPr lang="en-US" dirty="0" smtClean="0"/>
              <a:t>		Dim a(2) </a:t>
            </a:r>
          </a:p>
          <a:p>
            <a:pPr>
              <a:buNone/>
            </a:pPr>
            <a:r>
              <a:rPr lang="en-US" dirty="0" smtClean="0"/>
              <a:t>  		can store 3 values</a:t>
            </a:r>
          </a:p>
          <a:p>
            <a:pPr>
              <a:buNone/>
            </a:pPr>
            <a:r>
              <a:rPr lang="en-US" dirty="0" smtClean="0"/>
              <a:t>                   at index locations a(0), a(1), a(2)</a:t>
            </a:r>
          </a:p>
        </p:txBody>
      </p:sp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/>
              <a:t>Kinds of Arrays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7000" dirty="0" smtClean="0"/>
              <a:t>	Array </a:t>
            </a:r>
            <a:r>
              <a:rPr lang="en-US" sz="7000" dirty="0" smtClean="0"/>
              <a:t>can be two dimensional.</a:t>
            </a:r>
          </a:p>
          <a:p>
            <a:pPr>
              <a:buNone/>
            </a:pPr>
            <a:r>
              <a:rPr lang="en-US" sz="7000" dirty="0" smtClean="0"/>
              <a:t>	Example for two dimensional array. </a:t>
            </a:r>
          </a:p>
          <a:p>
            <a:pPr>
              <a:buNone/>
            </a:pPr>
            <a:r>
              <a:rPr lang="en-US" sz="7000" dirty="0" smtClean="0"/>
              <a:t> 		</a:t>
            </a:r>
          </a:p>
          <a:p>
            <a:pPr>
              <a:buNone/>
            </a:pPr>
            <a:r>
              <a:rPr lang="en-US" sz="7000" dirty="0" smtClean="0"/>
              <a:t>		Dim a(2,2)</a:t>
            </a:r>
          </a:p>
          <a:p>
            <a:pPr>
              <a:buNone/>
            </a:pPr>
            <a:r>
              <a:rPr lang="en-US" sz="7000" dirty="0" smtClean="0"/>
              <a:t>		can store 9 value </a:t>
            </a:r>
          </a:p>
          <a:p>
            <a:pPr>
              <a:buNone/>
            </a:pPr>
            <a:r>
              <a:rPr lang="en-US" sz="7000" dirty="0" smtClean="0"/>
              <a:t>                  at index   a(0,0),a(0,1),a(0,2)</a:t>
            </a:r>
          </a:p>
          <a:p>
            <a:pPr>
              <a:buNone/>
            </a:pPr>
            <a:r>
              <a:rPr lang="en-US" sz="7000" dirty="0" smtClean="0"/>
              <a:t>                                   a(1,0),a(1,1),a(1,2)</a:t>
            </a:r>
          </a:p>
          <a:p>
            <a:pPr>
              <a:buNone/>
            </a:pPr>
            <a:r>
              <a:rPr lang="en-US" sz="7000" dirty="0" smtClean="0"/>
              <a:t>		                      a(2,0),a(2,1),a(2,2)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2"/>
          <p:cNvSpPr txBox="1"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/>
              <a:t>Kinds of Arrays</a:t>
            </a:r>
            <a:endParaRPr lang="en-US" sz="8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39636" y="4179928"/>
            <a:ext cx="19812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7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79184" y="3352800"/>
            <a:ext cx="11734800" cy="1828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7200" dirty="0"/>
              <a:t>Array Functions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943600" y="11924624"/>
            <a:ext cx="5638800" cy="152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Join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43600" y="10553024"/>
            <a:ext cx="5638800" cy="152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Split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943600" y="9181424"/>
            <a:ext cx="5638800" cy="152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Ubound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943600" y="7888202"/>
            <a:ext cx="5638800" cy="152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Lbound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943600" y="6560142"/>
            <a:ext cx="5638800" cy="152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IsArray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943600" y="5181600"/>
            <a:ext cx="5638800" cy="1524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Array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914400" y="609600"/>
            <a:ext cx="16459200" cy="22860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/>
              <a:t>Array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8570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D:\Santhosh\Project Files\APP Labs\Module 03\Lesson 9\Storyboard\Audio\Slide-4.wav"/>
  <p:tag name="AUDIO_ID" val="1100"/>
  <p:tag name="ELAPSEDTIME" val="31.243"/>
  <p:tag name="ARTICULATE_SLIDE_GUID" val="f27fc4f0-43e8-4a0b-89a3-36b1b3cfebe6"/>
  <p:tag name="ARTICULATE_SLIDE_PAUSE" val="1"/>
  <p:tag name="ARTICULATE_NAV_LEVEL" val="1"/>
  <p:tag name="ARTICULATE_PLAYLIST_ID" val="-1"/>
  <p:tag name="ARTICULATE_LOCK_SLIDE" val="0"/>
  <p:tag name="TIMELINE" val="4.76/11.55/26.23/27.04"/>
  <p:tag name="ARTICULATE_SLIDE_NAV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36"/>
  <p:tag name="MARGIN_3" val="63"/>
  <p:tag name="MARGIN_4" val="90"/>
  <p:tag name="MARGIN_5" val="117"/>
  <p:tag name="FONT_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D:\Santhosh\Project Files\APP Labs\Module 03\Lesson 9\Storyboard\Audio\Slide-5.wav"/>
  <p:tag name="AUDIO_ID" val="1101"/>
  <p:tag name="ELAPSEDTIME" val="16.458"/>
  <p:tag name="ARTICULATE_SLIDE_GUID" val="5248faf0-db23-4467-bcec-768fa3e65b94"/>
  <p:tag name="ARTICULATE_SLIDE_PAUSE" val="1"/>
  <p:tag name="ARTICULATE_NAV_LEVEL" val="1"/>
  <p:tag name="ARTICULATE_PLAYLIST_ID" val="-1"/>
  <p:tag name="ARTICULATE_LOCK_SLIDE" val="0"/>
  <p:tag name="TIMELINE" val="4.50/6.20/8.60"/>
  <p:tag name="ARTICULATE_SLIDE_NAV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63"/>
  <p:tag name="MARGIN_4" val="90"/>
  <p:tag name="MARGIN_5" val="117"/>
  <p:tag name="FONT_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33</Words>
  <Application>Microsoft Office PowerPoint</Application>
  <PresentationFormat>Custom</PresentationFormat>
  <Paragraphs>38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Arrays</vt:lpstr>
      <vt:lpstr>Kinds of Arrays</vt:lpstr>
      <vt:lpstr>Kinds of Arrays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Mamata</dc:creator>
  <cp:lastModifiedBy>ImageKraft</cp:lastModifiedBy>
  <cp:revision>56</cp:revision>
  <dcterms:created xsi:type="dcterms:W3CDTF">2015-08-19T09:25:16Z</dcterms:created>
  <dcterms:modified xsi:type="dcterms:W3CDTF">2015-11-24T08:39:00Z</dcterms:modified>
</cp:coreProperties>
</file>