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4" y="-238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k9LPc6AcZwU&amp;feature=youtu.be" TargetMode="External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DSpaC8nDch4-DqaXyqqdz63fSrCTJUHD94S2bpx-qF8A55fqmUlryrSYJsdjcb5oXntvb5hzvw3gd4A1PzQsnwL3n7MUN1Z7Ra5dp0C61fyhZj0c-QFGhYafsBgtuwnWToeNVd7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45" y="11676034"/>
            <a:ext cx="6449128" cy="441085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953000" y="119266"/>
            <a:ext cx="23012400" cy="292873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Spring 2017</a:t>
            </a:r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11 “The Mini Hooper”</a:t>
            </a:r>
            <a:r>
              <a:rPr lang="en-US" sz="4600" dirty="0"/>
              <a:t> – Interactive Basketball Game</a:t>
            </a:r>
          </a:p>
          <a:p>
            <a:pPr defTabSz="3135313"/>
            <a:r>
              <a:rPr lang="en-US" sz="4600" dirty="0">
                <a:solidFill>
                  <a:srgbClr val="00B050"/>
                </a:solidFill>
              </a:rPr>
              <a:t>Vaibhav Ramachandran, </a:t>
            </a:r>
            <a:r>
              <a:rPr lang="en-US" sz="4600" dirty="0" err="1">
                <a:solidFill>
                  <a:srgbClr val="00B050"/>
                </a:solidFill>
              </a:rPr>
              <a:t>Athmaram</a:t>
            </a:r>
            <a:r>
              <a:rPr lang="en-US" sz="4600" dirty="0">
                <a:solidFill>
                  <a:srgbClr val="00B050"/>
                </a:solidFill>
              </a:rPr>
              <a:t> </a:t>
            </a:r>
            <a:r>
              <a:rPr lang="en-US" sz="4600" dirty="0" err="1">
                <a:solidFill>
                  <a:srgbClr val="00B050"/>
                </a:solidFill>
              </a:rPr>
              <a:t>Swaminathan</a:t>
            </a:r>
            <a:r>
              <a:rPr lang="en-US" sz="4600" dirty="0">
                <a:solidFill>
                  <a:srgbClr val="00B050"/>
                </a:solidFill>
              </a:rPr>
              <a:t>, </a:t>
            </a:r>
            <a:r>
              <a:rPr lang="en-US" sz="4600" dirty="0" err="1">
                <a:solidFill>
                  <a:srgbClr val="00B050"/>
                </a:solidFill>
              </a:rPr>
              <a:t>Rochak</a:t>
            </a:r>
            <a:r>
              <a:rPr lang="en-US" sz="4600" dirty="0">
                <a:solidFill>
                  <a:srgbClr val="00B050"/>
                </a:solidFill>
              </a:rPr>
              <a:t> Chandra, Milind </a:t>
            </a:r>
            <a:r>
              <a:rPr lang="en-US" sz="4600" dirty="0" err="1">
                <a:solidFill>
                  <a:srgbClr val="00B050"/>
                </a:solidFill>
              </a:rPr>
              <a:t>Shyam</a:t>
            </a:r>
            <a:endParaRPr lang="en-US" sz="4600" dirty="0">
              <a:solidFill>
                <a:srgbClr val="00B050"/>
              </a:solidFill>
            </a:endParaRP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2" y="500347"/>
            <a:ext cx="4267200" cy="2045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699" y="9909957"/>
            <a:ext cx="10433990" cy="425928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12265494" y="14630400"/>
            <a:ext cx="8534400" cy="5334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3568" y="441559"/>
            <a:ext cx="4267200" cy="20456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76065" y="20266001"/>
            <a:ext cx="161132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https://www.youtube.com/watch?v=k9LPc6AcZwU&amp;feature=youtu.be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11128" y="4442115"/>
            <a:ext cx="7477140" cy="626440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494" y="3985028"/>
            <a:ext cx="6248400" cy="46863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1808293" y="8947742"/>
            <a:ext cx="9448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9s12c Circuit schematic and design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92024" y="3343034"/>
            <a:ext cx="8515349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9s12c Code Flowchart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2769" y="4156857"/>
            <a:ext cx="7848600" cy="59400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/>
              <a:t>The Mini Hooper is an interactive basketball game wherein the user can use a catapult to toss a ball a certain distance depending on the torque given to the servo motor. The ball can be caught by a basket attached to a small Arduino based Bluetooth controlled car which the user can also control via an Android app on their phone.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2769" y="3285985"/>
            <a:ext cx="7848600" cy="676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4800" y="3166868"/>
            <a:ext cx="9448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Team 11: </a:t>
            </a:r>
            <a:r>
              <a:rPr lang="en-US" sz="3600" b="0" dirty="0"/>
              <a:t>Vaibhav, </a:t>
            </a:r>
            <a:r>
              <a:rPr lang="en-US" sz="3600" b="0" dirty="0" err="1"/>
              <a:t>Athmaram</a:t>
            </a:r>
            <a:r>
              <a:rPr lang="en-US" sz="3600" b="0" dirty="0"/>
              <a:t>, </a:t>
            </a:r>
            <a:r>
              <a:rPr lang="en-US" sz="3600" b="0" dirty="0" err="1"/>
              <a:t>Rochak</a:t>
            </a:r>
            <a:r>
              <a:rPr lang="en-US" sz="3600" b="0" dirty="0"/>
              <a:t>, Milind</a:t>
            </a:r>
          </a:p>
        </p:txBody>
      </p:sp>
      <p:sp>
        <p:nvSpPr>
          <p:cNvPr id="18" name="Arrow: Right 17"/>
          <p:cNvSpPr/>
          <p:nvPr/>
        </p:nvSpPr>
        <p:spPr bwMode="auto">
          <a:xfrm rot="10800000">
            <a:off x="4348584" y="12730307"/>
            <a:ext cx="1981200" cy="165348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86684" y="12551132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/>
              <a:t>Placed on top of Arduino Uno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2669" y="10836967"/>
            <a:ext cx="9448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Arduino Circuit schematic and design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7" r="20833" b="5469"/>
          <a:stretch/>
        </p:blipFill>
        <p:spPr>
          <a:xfrm>
            <a:off x="4498389" y="16280105"/>
            <a:ext cx="2637360" cy="497408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06417" y="12050169"/>
            <a:ext cx="2124675" cy="377129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60" y="12039600"/>
            <a:ext cx="2124676" cy="377129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304" y="12055010"/>
            <a:ext cx="2124675" cy="377129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5140549" y="11093285"/>
            <a:ext cx="5018298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Mini Hooper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92949" y="16086892"/>
            <a:ext cx="5018298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Component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23265" y="16849681"/>
            <a:ext cx="9452865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3600" b="0" dirty="0"/>
              <a:t>-9s12c microcontroller		-Arduino UNO  </a:t>
            </a:r>
          </a:p>
          <a:p>
            <a:pPr algn="l">
              <a:spcBef>
                <a:spcPts val="0"/>
              </a:spcBef>
            </a:pPr>
            <a:r>
              <a:rPr lang="en-US" sz="3600" b="0" dirty="0"/>
              <a:t>-2 servo motors			-Motor shield</a:t>
            </a:r>
          </a:p>
          <a:p>
            <a:pPr algn="l">
              <a:spcBef>
                <a:spcPts val="0"/>
              </a:spcBef>
            </a:pPr>
            <a:r>
              <a:rPr lang="en-US" sz="3600" b="0" dirty="0"/>
              <a:t>-2 pushbuttons			-Car chassis</a:t>
            </a:r>
          </a:p>
          <a:p>
            <a:pPr algn="l">
              <a:spcBef>
                <a:spcPts val="0"/>
              </a:spcBef>
            </a:pPr>
            <a:r>
              <a:rPr lang="en-US" sz="3600" b="0" dirty="0"/>
              <a:t>-Potentiometer			-4 DC motors</a:t>
            </a:r>
          </a:p>
          <a:p>
            <a:pPr algn="l">
              <a:spcBef>
                <a:spcPts val="0"/>
              </a:spcBef>
            </a:pPr>
            <a:r>
              <a:rPr lang="en-US" sz="3600" b="0" dirty="0"/>
              <a:t>-LCD display				-Bluetooth Module</a:t>
            </a:r>
          </a:p>
          <a:p>
            <a:pPr algn="l">
              <a:spcBef>
                <a:spcPts val="0"/>
              </a:spcBef>
            </a:pPr>
            <a:r>
              <a:rPr lang="en-US" sz="3600" b="0" dirty="0"/>
              <a:t>-GAL device				-Power shield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140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Vaibhav Ramachandran</cp:lastModifiedBy>
  <cp:revision>46</cp:revision>
  <dcterms:created xsi:type="dcterms:W3CDTF">2004-12-02T16:46:40Z</dcterms:created>
  <dcterms:modified xsi:type="dcterms:W3CDTF">2017-05-01T04:22:47Z</dcterms:modified>
</cp:coreProperties>
</file>