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157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84</Words>
  <Application>Microsoft Office PowerPoint</Application>
  <PresentationFormat>On-screen Show (4:3)</PresentationFormat>
  <Paragraphs>60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 An</cp:lastModifiedBy>
  <cp:revision>30</cp:revision>
  <dcterms:created xsi:type="dcterms:W3CDTF">2016-07-22T14:33:02Z</dcterms:created>
  <dcterms:modified xsi:type="dcterms:W3CDTF">2018-08-12T06:49:33Z</dcterms:modified>
</cp:coreProperties>
</file>