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09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F9E5-11BF-4C00-8705-3F311E4C96C3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1110-5F61-4100-B28C-72F514D9A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F9E5-11BF-4C00-8705-3F311E4C96C3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1110-5F61-4100-B28C-72F514D9A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F9E5-11BF-4C00-8705-3F311E4C96C3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1110-5F61-4100-B28C-72F514D9A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F9E5-11BF-4C00-8705-3F311E4C96C3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1110-5F61-4100-B28C-72F514D9A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F9E5-11BF-4C00-8705-3F311E4C96C3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1110-5F61-4100-B28C-72F514D9A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F9E5-11BF-4C00-8705-3F311E4C96C3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1110-5F61-4100-B28C-72F514D9A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F9E5-11BF-4C00-8705-3F311E4C96C3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1110-5F61-4100-B28C-72F514D9A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F9E5-11BF-4C00-8705-3F311E4C96C3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1110-5F61-4100-B28C-72F514D9A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F9E5-11BF-4C00-8705-3F311E4C96C3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1110-5F61-4100-B28C-72F514D9A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F9E5-11BF-4C00-8705-3F311E4C96C3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1110-5F61-4100-B28C-72F514D9A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F9E5-11BF-4C00-8705-3F311E4C96C3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1110-5F61-4100-B28C-72F514D9A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8F9E5-11BF-4C00-8705-3F311E4C96C3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51110-5F61-4100-B28C-72F514D9A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4200" y="228600"/>
            <a:ext cx="2690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Ink Free" pitchFamily="66" charset="0"/>
              </a:rPr>
              <a:t>The guess game</a:t>
            </a:r>
            <a:endParaRPr lang="en-US" sz="2800" dirty="0">
              <a:solidFill>
                <a:srgbClr val="FFFF00"/>
              </a:solidFill>
              <a:latin typeface="Ink Free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788" y="1143000"/>
            <a:ext cx="85600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  <a:latin typeface="Ink Free" pitchFamily="66" charset="0"/>
              </a:rPr>
              <a:t>This game a fun game for 3 players.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Ink Free" pitchFamily="66" charset="0"/>
              </a:rPr>
              <a:t>The system will choose a random number from 1-30.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Ink Free" pitchFamily="66" charset="0"/>
              </a:rPr>
              <a:t>Now there are 3 players playing the game, they have to guess the number, 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Ink Free" pitchFamily="66" charset="0"/>
              </a:rPr>
              <a:t>The player who takes least number of options will be winner.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Ink Free" pitchFamily="66" charset="0"/>
              </a:rPr>
              <a:t>In this game after a number is selected , if it matches with the random number, you will get a message that correct. 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Ink Free" pitchFamily="66" charset="0"/>
              </a:rPr>
              <a:t>Else it will give a message saying the number you have guessed is lesser 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Ink Free" pitchFamily="66" charset="0"/>
              </a:rPr>
              <a:t>or greater than the random number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381000"/>
            <a:ext cx="3477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Ink Free" pitchFamily="66" charset="0"/>
              </a:rPr>
              <a:t>Logic behind the code:</a:t>
            </a:r>
            <a:endParaRPr lang="en-US" sz="2800" dirty="0">
              <a:solidFill>
                <a:srgbClr val="FFFF00"/>
              </a:solidFill>
              <a:latin typeface="Ink Free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219200"/>
            <a:ext cx="5333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  <a:latin typeface="Ink Free" pitchFamily="66" charset="0"/>
              </a:rPr>
              <a:t>1.  Need a variable to store the random number</a:t>
            </a:r>
            <a:endParaRPr lang="en-US" sz="2000" dirty="0">
              <a:solidFill>
                <a:srgbClr val="00B0F0"/>
              </a:solidFill>
              <a:latin typeface="Ink Free" pitchFamily="66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579929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>
            <a:off x="4572000" y="2667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19200" y="3276600"/>
            <a:ext cx="62824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  <a:latin typeface="Ink Free" pitchFamily="66" charset="0"/>
              </a:rPr>
              <a:t>Random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Ink Free" pitchFamily="66" charset="0"/>
              </a:rPr>
              <a:t>number till 30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Ink Free" pitchFamily="66" charset="0"/>
              </a:rPr>
              <a:t>But here there will be one error as we haven't imported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import </a:t>
            </a:r>
            <a:r>
              <a:rPr lang="en-US" sz="2000" b="1" dirty="0" err="1" smtClean="0">
                <a:solidFill>
                  <a:schemeClr val="bg1"/>
                </a:solidFill>
              </a:rPr>
              <a:t>java.util.Random</a:t>
            </a:r>
            <a:r>
              <a:rPr lang="en-US" sz="2000" b="1" dirty="0" smtClean="0">
                <a:solidFill>
                  <a:schemeClr val="bg1"/>
                </a:solidFill>
              </a:rPr>
              <a:t>;</a:t>
            </a:r>
            <a:r>
              <a:rPr lang="en-US" sz="2000" dirty="0" smtClean="0">
                <a:solidFill>
                  <a:schemeClr val="bg1"/>
                </a:solidFill>
                <a:latin typeface="Ink Free" pitchFamily="66" charset="0"/>
              </a:rPr>
              <a:t> </a:t>
            </a:r>
            <a:endParaRPr lang="en-US" sz="2000" dirty="0">
              <a:solidFill>
                <a:schemeClr val="bg1"/>
              </a:solidFill>
              <a:latin typeface="Ink Free" pitchFamily="66" charset="0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343400"/>
            <a:ext cx="5334000" cy="2193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57200"/>
            <a:ext cx="7324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Ink Free" pitchFamily="66" charset="0"/>
              </a:rPr>
              <a:t>2.  Now we will take a variable to store number from the player1:</a:t>
            </a:r>
          </a:p>
          <a:p>
            <a:endParaRPr lang="en-US" sz="2000" dirty="0">
              <a:solidFill>
                <a:srgbClr val="FF0000"/>
              </a:solidFill>
              <a:latin typeface="Ink Free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217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Ink Free" pitchFamily="66" charset="0"/>
              </a:rPr>
              <a:t>Here we have specified that the number to be guessed is between 1-30</a:t>
            </a:r>
            <a:endParaRPr lang="en-US" dirty="0">
              <a:solidFill>
                <a:srgbClr val="FF0000"/>
              </a:solidFill>
              <a:latin typeface="Ink Free" pitchFamily="66" charset="0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667000"/>
            <a:ext cx="6324600" cy="32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914400" y="6019800"/>
            <a:ext cx="7964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Ink Free" pitchFamily="66" charset="0"/>
              </a:rPr>
              <a:t>In this step we will check if the number guessed by the player is correct or not,</a:t>
            </a:r>
          </a:p>
          <a:p>
            <a:r>
              <a:rPr lang="en-US" dirty="0" smtClean="0">
                <a:solidFill>
                  <a:srgbClr val="FF0000"/>
                </a:solidFill>
                <a:latin typeface="Ink Free" pitchFamily="66" charset="0"/>
              </a:rPr>
              <a:t>Or if it is lesser or greater than the random number</a:t>
            </a:r>
            <a:endParaRPr lang="en-US" dirty="0">
              <a:solidFill>
                <a:srgbClr val="FF0000"/>
              </a:solidFill>
              <a:latin typeface="Ink Free" pitchFamily="66" charset="0"/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914400"/>
            <a:ext cx="6324600" cy="1420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28600"/>
            <a:ext cx="7027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dirty="0" smtClean="0">
                <a:solidFill>
                  <a:srgbClr val="92D050"/>
                </a:solidFill>
                <a:latin typeface="Ink Free" pitchFamily="66" charset="0"/>
              </a:rPr>
              <a:t>Now we will repeat the process till the correct number is guessed, </a:t>
            </a:r>
          </a:p>
          <a:p>
            <a:pPr marL="342900" indent="-342900"/>
            <a:r>
              <a:rPr lang="en-US" dirty="0" smtClean="0">
                <a:solidFill>
                  <a:srgbClr val="92D050"/>
                </a:solidFill>
                <a:latin typeface="Ink Free" pitchFamily="66" charset="0"/>
              </a:rPr>
              <a:t>	 so we will apply while loop here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066800"/>
            <a:ext cx="582791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09600" y="5105400"/>
            <a:ext cx="469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  <a:latin typeface="Ink Free" pitchFamily="66" charset="0"/>
              </a:rPr>
              <a:t>4.  Repeat the same code for other 2 players.</a:t>
            </a:r>
            <a:endParaRPr lang="en-US" dirty="0">
              <a:solidFill>
                <a:srgbClr val="92D050"/>
              </a:solidFill>
              <a:latin typeface="Ink Free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0960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5"/>
            </a:pPr>
            <a:r>
              <a:rPr lang="en-US" dirty="0" smtClean="0">
                <a:solidFill>
                  <a:srgbClr val="7030A0"/>
                </a:solidFill>
                <a:latin typeface="Ink Free" pitchFamily="66" charset="0"/>
              </a:rPr>
              <a:t>As it is a game we want to see who will be the winner.</a:t>
            </a:r>
          </a:p>
          <a:p>
            <a:pPr marL="342900" indent="-342900"/>
            <a:r>
              <a:rPr lang="en-US" dirty="0" smtClean="0">
                <a:solidFill>
                  <a:srgbClr val="7030A0"/>
                </a:solidFill>
                <a:latin typeface="Ink Free" pitchFamily="66" charset="0"/>
              </a:rPr>
              <a:t>	In this game the player who takes less number of guesses to guess the correct number will be the winner.</a:t>
            </a:r>
          </a:p>
          <a:p>
            <a:pPr marL="342900" indent="-342900">
              <a:buAutoNum type="arabicPeriod" startAt="5"/>
            </a:pPr>
            <a:endParaRPr lang="en-US" dirty="0" smtClean="0">
              <a:solidFill>
                <a:srgbClr val="7030A0"/>
              </a:solidFill>
              <a:latin typeface="Ink Free" pitchFamily="66" charset="0"/>
            </a:endParaRPr>
          </a:p>
          <a:p>
            <a:pPr marL="342900" indent="-342900"/>
            <a:r>
              <a:rPr lang="en-US" dirty="0" smtClean="0">
                <a:solidFill>
                  <a:srgbClr val="7030A0"/>
                </a:solidFill>
                <a:latin typeface="Ink Free" pitchFamily="66" charset="0"/>
              </a:rPr>
              <a:t>	So in now we will imitate counting of number of attempts.</a:t>
            </a:r>
          </a:p>
          <a:p>
            <a:pPr marL="342900" indent="-342900"/>
            <a:r>
              <a:rPr lang="en-US" dirty="0" smtClean="0">
                <a:solidFill>
                  <a:srgbClr val="7030A0"/>
                </a:solidFill>
                <a:latin typeface="Ink Free" pitchFamily="66" charset="0"/>
              </a:rPr>
              <a:t>	</a:t>
            </a:r>
          </a:p>
          <a:p>
            <a:pPr marL="342900" indent="-342900"/>
            <a:r>
              <a:rPr lang="en-US" dirty="0" smtClean="0">
                <a:solidFill>
                  <a:srgbClr val="7030A0"/>
                </a:solidFill>
                <a:latin typeface="Ink Free" pitchFamily="66" charset="0"/>
              </a:rPr>
              <a:t>	Count1 for player1; Count2 for player2;  and Count3 for player3; </a:t>
            </a:r>
          </a:p>
          <a:p>
            <a:endParaRPr lang="en-US" dirty="0">
              <a:solidFill>
                <a:srgbClr val="7030A0"/>
              </a:solidFill>
              <a:latin typeface="Ink Free" pitchFamily="66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743200"/>
            <a:ext cx="714675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381000"/>
            <a:ext cx="6498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6"/>
            </a:pPr>
            <a:r>
              <a:rPr lang="en-US" dirty="0" smtClean="0">
                <a:solidFill>
                  <a:srgbClr val="0070C0"/>
                </a:solidFill>
                <a:latin typeface="Ink Free" pitchFamily="66" charset="0"/>
              </a:rPr>
              <a:t>Now we will increment count1 ,count2 and count3 as required.</a:t>
            </a:r>
          </a:p>
          <a:p>
            <a:pPr marL="342900" indent="-342900">
              <a:buAutoNum type="arabicPeriod" startAt="6"/>
            </a:pPr>
            <a:r>
              <a:rPr lang="en-US" dirty="0" smtClean="0">
                <a:solidFill>
                  <a:srgbClr val="0070C0"/>
                </a:solidFill>
                <a:latin typeface="Ink Free" pitchFamily="66" charset="0"/>
              </a:rPr>
              <a:t>Now it has to be implemented in all the 3 loops</a:t>
            </a:r>
            <a:endParaRPr lang="en-US" dirty="0">
              <a:solidFill>
                <a:srgbClr val="0070C0"/>
              </a:solidFill>
              <a:latin typeface="Ink Free" pitchFamily="66" charset="0"/>
            </a:endParaRP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143000"/>
            <a:ext cx="5956163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0800000" flipV="1">
            <a:off x="304800" y="2286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Ink Free" pitchFamily="66" charset="0"/>
              </a:rPr>
              <a:t>8.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Ink Free" pitchFamily="66" charset="0"/>
              </a:rPr>
              <a:t>  Now we will have to compare the results and see who won the match 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Ink Free" pitchFamily="66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685800"/>
            <a:ext cx="6172200" cy="601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263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45</cp:revision>
  <dcterms:created xsi:type="dcterms:W3CDTF">2022-11-20T05:13:24Z</dcterms:created>
  <dcterms:modified xsi:type="dcterms:W3CDTF">2022-11-20T15:25:57Z</dcterms:modified>
</cp:coreProperties>
</file>