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  <a:endParaRPr dirty="0"/>
          </a:p>
          <a:p>
            <a:r>
              <a:rPr lang="en-IN" b="1" dirty="0"/>
              <a:t>Presented By :</a:t>
            </a:r>
            <a:r>
              <a:rPr lang="en-US" altLang="zh-CN" b="1" dirty="0"/>
              <a:t>NUNNA MOULI RAMADEVI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2800</Words>
  <Application>WPS Office WWO_wpscloud_20231009072630-3916d64f34</Application>
  <PresentationFormat>On-screen Show (4:3)</PresentationFormat>
  <Paragraphs>130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Arial</vt:lpstr>
      <vt:lpstr>Corbel</vt:lpstr>
      <vt:lpstr>汉仪书宋二KW</vt:lpstr>
      <vt:lpstr>Kingsoft Confetti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creator>SRAVANI</dc:creator>
  <dc:description>generated using python-pptx</dc:description>
  <cp:lastModifiedBy>PENKE VENKATA SWAMY</cp:lastModifiedBy>
  <dcterms:created xsi:type="dcterms:W3CDTF">2024-06-15T11:23:08Z</dcterms:created>
  <dcterms:modified xsi:type="dcterms:W3CDTF">2024-06-15T11:23:08Z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1033-0.0.0.0</vt:lpwstr>
  </property>
</Properties>
</file>