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5"/>
  </p:notesMasterIdLst>
  <p:sldIdLst>
    <p:sldId id="283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3CD"/>
    <a:srgbClr val="D5FAC2"/>
    <a:srgbClr val="CCECFF"/>
    <a:srgbClr val="9F7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980" autoAdjust="0"/>
  </p:normalViewPr>
  <p:slideViewPr>
    <p:cSldViewPr>
      <p:cViewPr>
        <p:scale>
          <a:sx n="78" d="100"/>
          <a:sy n="78" d="100"/>
        </p:scale>
        <p:origin x="-1650" y="-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55A9CB-D7B0-4E09-B815-ECE34FED8120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8A9339-C562-48E8-BCB1-3EFFDE966F77}">
      <dgm:prSet phldrT="[Text]" custT="1"/>
      <dgm:spPr/>
      <dgm:t>
        <a:bodyPr/>
        <a:lstStyle/>
        <a:p>
          <a:r>
            <a:rPr lang="en-US" sz="2000" i="1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2000" i="1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1" dirty="0" err="1" smtClean="0">
              <a:latin typeface="Calibri" pitchFamily="34" charset="0"/>
              <a:cs typeface="Calibri" pitchFamily="34" charset="0"/>
            </a:rPr>
            <a:t>Penting</a:t>
          </a:r>
          <a:r>
            <a:rPr lang="en-US" sz="2000" i="1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adalah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angka-angka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yang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didapat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dari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hasil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pengukuran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.</a:t>
          </a:r>
          <a:endParaRPr lang="en-US" sz="2000" dirty="0"/>
        </a:p>
      </dgm:t>
    </dgm:pt>
    <dgm:pt modelId="{A803CC7A-DB75-4158-B3F8-BC30A3D36D43}" type="parTrans" cxnId="{75078F1A-8FDB-43F6-9C90-834057512276}">
      <dgm:prSet/>
      <dgm:spPr/>
      <dgm:t>
        <a:bodyPr/>
        <a:lstStyle/>
        <a:p>
          <a:endParaRPr lang="en-US" sz="2000"/>
        </a:p>
      </dgm:t>
    </dgm:pt>
    <dgm:pt modelId="{C42D9AFC-FC10-4253-9AC4-BBDA8C60A7C7}" type="sibTrans" cxnId="{75078F1A-8FDB-43F6-9C90-834057512276}">
      <dgm:prSet/>
      <dgm:spPr/>
      <dgm:t>
        <a:bodyPr/>
        <a:lstStyle/>
        <a:p>
          <a:endParaRPr lang="en-US" sz="2000"/>
        </a:p>
      </dgm:t>
    </dgm:pt>
    <dgm:pt modelId="{4E78D575-1F37-4AFB-995C-4C1A7C3DFBEA}">
      <dgm:prSet phldrT="[Text]" custT="1"/>
      <dgm:spPr/>
      <dgm:t>
        <a:bodyPr/>
        <a:lstStyle/>
        <a:p>
          <a:r>
            <a:rPr lang="en-US" sz="2000" dirty="0" err="1" smtClean="0">
              <a:latin typeface="Calibri" pitchFamily="34" charset="0"/>
              <a:cs typeface="Calibri" pitchFamily="34" charset="0"/>
            </a:rPr>
            <a:t>Kegunaan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penting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adalah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untuk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menunjukkan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tingkat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ketelitian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hasil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pengukuran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.</a:t>
          </a:r>
          <a:endParaRPr lang="en-US" sz="2000" dirty="0"/>
        </a:p>
      </dgm:t>
    </dgm:pt>
    <dgm:pt modelId="{3BFF575E-824E-430E-9EDE-8B8F2D9064EF}" type="parTrans" cxnId="{29ABB3E3-2A0C-4E39-92B0-821115E26B42}">
      <dgm:prSet/>
      <dgm:spPr/>
      <dgm:t>
        <a:bodyPr/>
        <a:lstStyle/>
        <a:p>
          <a:endParaRPr lang="en-US" sz="2000"/>
        </a:p>
      </dgm:t>
    </dgm:pt>
    <dgm:pt modelId="{0F252915-4761-43EF-ACCF-8019579C5022}" type="sibTrans" cxnId="{29ABB3E3-2A0C-4E39-92B0-821115E26B42}">
      <dgm:prSet/>
      <dgm:spPr/>
      <dgm:t>
        <a:bodyPr/>
        <a:lstStyle/>
        <a:p>
          <a:endParaRPr lang="en-US" sz="2000"/>
        </a:p>
      </dgm:t>
    </dgm:pt>
    <dgm:pt modelId="{5E7AC2FC-50D0-4318-9012-9BF447C9B510}">
      <dgm:prSet phldrT="[Text]" custT="1"/>
      <dgm:spPr/>
      <dgm:t>
        <a:bodyPr/>
        <a:lstStyle/>
        <a:p>
          <a:r>
            <a:rPr lang="en-US" sz="2000" dirty="0" err="1" smtClean="0">
              <a:latin typeface="Calibri" pitchFamily="34" charset="0"/>
              <a:cs typeface="Calibri" pitchFamily="34" charset="0"/>
            </a:rPr>
            <a:t>Semakin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banyak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penting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,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semakin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teliti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hasil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pengukuran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.</a:t>
          </a:r>
          <a:endParaRPr lang="en-US" sz="2000" dirty="0"/>
        </a:p>
      </dgm:t>
    </dgm:pt>
    <dgm:pt modelId="{843C51D8-8165-4EEA-B32D-5B050C5BAA70}" type="parTrans" cxnId="{7FFEF436-C45B-46AC-98D3-91E429E2ED53}">
      <dgm:prSet/>
      <dgm:spPr/>
      <dgm:t>
        <a:bodyPr/>
        <a:lstStyle/>
        <a:p>
          <a:endParaRPr lang="en-US" sz="2000"/>
        </a:p>
      </dgm:t>
    </dgm:pt>
    <dgm:pt modelId="{C48E1FDD-05DD-48F9-A62C-D02390DC5125}" type="sibTrans" cxnId="{7FFEF436-C45B-46AC-98D3-91E429E2ED53}">
      <dgm:prSet/>
      <dgm:spPr/>
      <dgm:t>
        <a:bodyPr/>
        <a:lstStyle/>
        <a:p>
          <a:endParaRPr lang="en-US" sz="2000"/>
        </a:p>
      </dgm:t>
    </dgm:pt>
    <dgm:pt modelId="{3479DCCE-1AC0-410E-B02C-9BF20E203746}" type="pres">
      <dgm:prSet presAssocID="{5D55A9CB-D7B0-4E09-B815-ECE34FED812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AA196B-D08F-45FC-9BB7-65F6AE866108}" type="pres">
      <dgm:prSet presAssocID="{E48A9339-C562-48E8-BCB1-3EFFDE966F77}" presName="parentLin" presStyleCnt="0"/>
      <dgm:spPr/>
    </dgm:pt>
    <dgm:pt modelId="{8A774B1A-65BF-4BDB-B57D-70FE50D4CE54}" type="pres">
      <dgm:prSet presAssocID="{E48A9339-C562-48E8-BCB1-3EFFDE966F7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CEF7FD1-5477-4846-A26A-727C1653080E}" type="pres">
      <dgm:prSet presAssocID="{E48A9339-C562-48E8-BCB1-3EFFDE966F7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4E5B5-AE3E-4667-9478-E94A1375C08A}" type="pres">
      <dgm:prSet presAssocID="{E48A9339-C562-48E8-BCB1-3EFFDE966F77}" presName="negativeSpace" presStyleCnt="0"/>
      <dgm:spPr/>
    </dgm:pt>
    <dgm:pt modelId="{30111C69-40C6-4D2D-A11A-094FE10ECF06}" type="pres">
      <dgm:prSet presAssocID="{E48A9339-C562-48E8-BCB1-3EFFDE966F77}" presName="childText" presStyleLbl="conFgAcc1" presStyleIdx="0" presStyleCnt="3">
        <dgm:presLayoutVars>
          <dgm:bulletEnabled val="1"/>
        </dgm:presLayoutVars>
      </dgm:prSet>
      <dgm:spPr/>
    </dgm:pt>
    <dgm:pt modelId="{89EEC1B5-9A1C-424E-A810-50E9696832C6}" type="pres">
      <dgm:prSet presAssocID="{C42D9AFC-FC10-4253-9AC4-BBDA8C60A7C7}" presName="spaceBetweenRectangles" presStyleCnt="0"/>
      <dgm:spPr/>
    </dgm:pt>
    <dgm:pt modelId="{A95C1010-F76D-4D6B-BF1E-3BABF08A00D2}" type="pres">
      <dgm:prSet presAssocID="{4E78D575-1F37-4AFB-995C-4C1A7C3DFBEA}" presName="parentLin" presStyleCnt="0"/>
      <dgm:spPr/>
    </dgm:pt>
    <dgm:pt modelId="{637715DB-3D23-46C3-A874-BCCC521F0421}" type="pres">
      <dgm:prSet presAssocID="{4E78D575-1F37-4AFB-995C-4C1A7C3DFBE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74A6F13-A555-42F3-BE4A-B578DC7152D9}" type="pres">
      <dgm:prSet presAssocID="{4E78D575-1F37-4AFB-995C-4C1A7C3DFBE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7164EB-5A9C-49A4-804B-F4282E923EC8}" type="pres">
      <dgm:prSet presAssocID="{4E78D575-1F37-4AFB-995C-4C1A7C3DFBEA}" presName="negativeSpace" presStyleCnt="0"/>
      <dgm:spPr/>
    </dgm:pt>
    <dgm:pt modelId="{A7CE35E5-927C-4B0A-A3E8-046C3EC2900F}" type="pres">
      <dgm:prSet presAssocID="{4E78D575-1F37-4AFB-995C-4C1A7C3DFBEA}" presName="childText" presStyleLbl="conFgAcc1" presStyleIdx="1" presStyleCnt="3">
        <dgm:presLayoutVars>
          <dgm:bulletEnabled val="1"/>
        </dgm:presLayoutVars>
      </dgm:prSet>
      <dgm:spPr/>
    </dgm:pt>
    <dgm:pt modelId="{26ACD41E-D463-4562-993E-BE5CE63B9484}" type="pres">
      <dgm:prSet presAssocID="{0F252915-4761-43EF-ACCF-8019579C5022}" presName="spaceBetweenRectangles" presStyleCnt="0"/>
      <dgm:spPr/>
    </dgm:pt>
    <dgm:pt modelId="{7A58338F-6EE1-4040-BEBD-3BD96AA4C439}" type="pres">
      <dgm:prSet presAssocID="{5E7AC2FC-50D0-4318-9012-9BF447C9B510}" presName="parentLin" presStyleCnt="0"/>
      <dgm:spPr/>
    </dgm:pt>
    <dgm:pt modelId="{AAC5C84F-444B-4046-85A0-B6206FE6641D}" type="pres">
      <dgm:prSet presAssocID="{5E7AC2FC-50D0-4318-9012-9BF447C9B510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4E17D766-6E48-47FD-A362-E23CE4566CF1}" type="pres">
      <dgm:prSet presAssocID="{5E7AC2FC-50D0-4318-9012-9BF447C9B51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7B66F-5BDE-4EAD-878F-DA6F67F6918A}" type="pres">
      <dgm:prSet presAssocID="{5E7AC2FC-50D0-4318-9012-9BF447C9B510}" presName="negativeSpace" presStyleCnt="0"/>
      <dgm:spPr/>
    </dgm:pt>
    <dgm:pt modelId="{44EABCE4-419C-47DF-9FF4-0FFDAC865BEF}" type="pres">
      <dgm:prSet presAssocID="{5E7AC2FC-50D0-4318-9012-9BF447C9B51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2D95FC1-ABC5-414D-8C1F-64C812583E4E}" type="presOf" srcId="{5E7AC2FC-50D0-4318-9012-9BF447C9B510}" destId="{4E17D766-6E48-47FD-A362-E23CE4566CF1}" srcOrd="1" destOrd="0" presId="urn:microsoft.com/office/officeart/2005/8/layout/list1"/>
    <dgm:cxn modelId="{3BD1D3C0-1C3A-4290-BC3E-A05BA60BDACD}" type="presOf" srcId="{E48A9339-C562-48E8-BCB1-3EFFDE966F77}" destId="{0CEF7FD1-5477-4846-A26A-727C1653080E}" srcOrd="1" destOrd="0" presId="urn:microsoft.com/office/officeart/2005/8/layout/list1"/>
    <dgm:cxn modelId="{29ABB3E3-2A0C-4E39-92B0-821115E26B42}" srcId="{5D55A9CB-D7B0-4E09-B815-ECE34FED8120}" destId="{4E78D575-1F37-4AFB-995C-4C1A7C3DFBEA}" srcOrd="1" destOrd="0" parTransId="{3BFF575E-824E-430E-9EDE-8B8F2D9064EF}" sibTransId="{0F252915-4761-43EF-ACCF-8019579C5022}"/>
    <dgm:cxn modelId="{9605350B-03C3-4A88-9CAD-2326B0284D94}" type="presOf" srcId="{5E7AC2FC-50D0-4318-9012-9BF447C9B510}" destId="{AAC5C84F-444B-4046-85A0-B6206FE6641D}" srcOrd="0" destOrd="0" presId="urn:microsoft.com/office/officeart/2005/8/layout/list1"/>
    <dgm:cxn modelId="{32FB8A1F-82CB-4244-A559-8E71CADF5DA6}" type="presOf" srcId="{E48A9339-C562-48E8-BCB1-3EFFDE966F77}" destId="{8A774B1A-65BF-4BDB-B57D-70FE50D4CE54}" srcOrd="0" destOrd="0" presId="urn:microsoft.com/office/officeart/2005/8/layout/list1"/>
    <dgm:cxn modelId="{E36572F9-913E-49A9-BEEF-720AF7331F88}" type="presOf" srcId="{5D55A9CB-D7B0-4E09-B815-ECE34FED8120}" destId="{3479DCCE-1AC0-410E-B02C-9BF20E203746}" srcOrd="0" destOrd="0" presId="urn:microsoft.com/office/officeart/2005/8/layout/list1"/>
    <dgm:cxn modelId="{CF1DCC83-B5A1-49EB-B11C-D70AA6185207}" type="presOf" srcId="{4E78D575-1F37-4AFB-995C-4C1A7C3DFBEA}" destId="{674A6F13-A555-42F3-BE4A-B578DC7152D9}" srcOrd="1" destOrd="0" presId="urn:microsoft.com/office/officeart/2005/8/layout/list1"/>
    <dgm:cxn modelId="{75078F1A-8FDB-43F6-9C90-834057512276}" srcId="{5D55A9CB-D7B0-4E09-B815-ECE34FED8120}" destId="{E48A9339-C562-48E8-BCB1-3EFFDE966F77}" srcOrd="0" destOrd="0" parTransId="{A803CC7A-DB75-4158-B3F8-BC30A3D36D43}" sibTransId="{C42D9AFC-FC10-4253-9AC4-BBDA8C60A7C7}"/>
    <dgm:cxn modelId="{7FFEF436-C45B-46AC-98D3-91E429E2ED53}" srcId="{5D55A9CB-D7B0-4E09-B815-ECE34FED8120}" destId="{5E7AC2FC-50D0-4318-9012-9BF447C9B510}" srcOrd="2" destOrd="0" parTransId="{843C51D8-8165-4EEA-B32D-5B050C5BAA70}" sibTransId="{C48E1FDD-05DD-48F9-A62C-D02390DC5125}"/>
    <dgm:cxn modelId="{9F0C2709-30F0-4A96-A042-0FD7FC0EA414}" type="presOf" srcId="{4E78D575-1F37-4AFB-995C-4C1A7C3DFBEA}" destId="{637715DB-3D23-46C3-A874-BCCC521F0421}" srcOrd="0" destOrd="0" presId="urn:microsoft.com/office/officeart/2005/8/layout/list1"/>
    <dgm:cxn modelId="{364EF592-9621-493C-9924-5888FBF9CE55}" type="presParOf" srcId="{3479DCCE-1AC0-410E-B02C-9BF20E203746}" destId="{66AA196B-D08F-45FC-9BB7-65F6AE866108}" srcOrd="0" destOrd="0" presId="urn:microsoft.com/office/officeart/2005/8/layout/list1"/>
    <dgm:cxn modelId="{E21A10C0-6781-425B-BEE2-115E480972D6}" type="presParOf" srcId="{66AA196B-D08F-45FC-9BB7-65F6AE866108}" destId="{8A774B1A-65BF-4BDB-B57D-70FE50D4CE54}" srcOrd="0" destOrd="0" presId="urn:microsoft.com/office/officeart/2005/8/layout/list1"/>
    <dgm:cxn modelId="{6F64B707-B273-42CA-91C5-DDE2E1DECBE9}" type="presParOf" srcId="{66AA196B-D08F-45FC-9BB7-65F6AE866108}" destId="{0CEF7FD1-5477-4846-A26A-727C1653080E}" srcOrd="1" destOrd="0" presId="urn:microsoft.com/office/officeart/2005/8/layout/list1"/>
    <dgm:cxn modelId="{F6A745F0-D352-4DB9-B32A-1D33E91506D5}" type="presParOf" srcId="{3479DCCE-1AC0-410E-B02C-9BF20E203746}" destId="{2E14E5B5-AE3E-4667-9478-E94A1375C08A}" srcOrd="1" destOrd="0" presId="urn:microsoft.com/office/officeart/2005/8/layout/list1"/>
    <dgm:cxn modelId="{26C5A508-EDEE-493F-AC93-30BD4BB258E0}" type="presParOf" srcId="{3479DCCE-1AC0-410E-B02C-9BF20E203746}" destId="{30111C69-40C6-4D2D-A11A-094FE10ECF06}" srcOrd="2" destOrd="0" presId="urn:microsoft.com/office/officeart/2005/8/layout/list1"/>
    <dgm:cxn modelId="{7802A437-731D-46C2-96AD-EDF1A22AAA12}" type="presParOf" srcId="{3479DCCE-1AC0-410E-B02C-9BF20E203746}" destId="{89EEC1B5-9A1C-424E-A810-50E9696832C6}" srcOrd="3" destOrd="0" presId="urn:microsoft.com/office/officeart/2005/8/layout/list1"/>
    <dgm:cxn modelId="{91858E10-EB42-4CA0-B5AD-244BB1D9EA46}" type="presParOf" srcId="{3479DCCE-1AC0-410E-B02C-9BF20E203746}" destId="{A95C1010-F76D-4D6B-BF1E-3BABF08A00D2}" srcOrd="4" destOrd="0" presId="urn:microsoft.com/office/officeart/2005/8/layout/list1"/>
    <dgm:cxn modelId="{A3D44A10-A14F-405B-B8DC-592286721344}" type="presParOf" srcId="{A95C1010-F76D-4D6B-BF1E-3BABF08A00D2}" destId="{637715DB-3D23-46C3-A874-BCCC521F0421}" srcOrd="0" destOrd="0" presId="urn:microsoft.com/office/officeart/2005/8/layout/list1"/>
    <dgm:cxn modelId="{5431C09D-0FC1-400A-843F-6AE350BF027A}" type="presParOf" srcId="{A95C1010-F76D-4D6B-BF1E-3BABF08A00D2}" destId="{674A6F13-A555-42F3-BE4A-B578DC7152D9}" srcOrd="1" destOrd="0" presId="urn:microsoft.com/office/officeart/2005/8/layout/list1"/>
    <dgm:cxn modelId="{7B161567-D8A7-4159-8B18-9E86685CEB87}" type="presParOf" srcId="{3479DCCE-1AC0-410E-B02C-9BF20E203746}" destId="{FA7164EB-5A9C-49A4-804B-F4282E923EC8}" srcOrd="5" destOrd="0" presId="urn:microsoft.com/office/officeart/2005/8/layout/list1"/>
    <dgm:cxn modelId="{75098BD4-C98F-4F84-B542-8F7CC2756D4C}" type="presParOf" srcId="{3479DCCE-1AC0-410E-B02C-9BF20E203746}" destId="{A7CE35E5-927C-4B0A-A3E8-046C3EC2900F}" srcOrd="6" destOrd="0" presId="urn:microsoft.com/office/officeart/2005/8/layout/list1"/>
    <dgm:cxn modelId="{37FBEF45-17CD-4AE8-8038-C34DFBB62989}" type="presParOf" srcId="{3479DCCE-1AC0-410E-B02C-9BF20E203746}" destId="{26ACD41E-D463-4562-993E-BE5CE63B9484}" srcOrd="7" destOrd="0" presId="urn:microsoft.com/office/officeart/2005/8/layout/list1"/>
    <dgm:cxn modelId="{967A274C-6367-4873-B77C-7504B398D8D6}" type="presParOf" srcId="{3479DCCE-1AC0-410E-B02C-9BF20E203746}" destId="{7A58338F-6EE1-4040-BEBD-3BD96AA4C439}" srcOrd="8" destOrd="0" presId="urn:microsoft.com/office/officeart/2005/8/layout/list1"/>
    <dgm:cxn modelId="{ABEF4400-3841-4984-80CE-33B3392E11C2}" type="presParOf" srcId="{7A58338F-6EE1-4040-BEBD-3BD96AA4C439}" destId="{AAC5C84F-444B-4046-85A0-B6206FE6641D}" srcOrd="0" destOrd="0" presId="urn:microsoft.com/office/officeart/2005/8/layout/list1"/>
    <dgm:cxn modelId="{EB400BC1-E3B5-4140-9C05-81E0429F5659}" type="presParOf" srcId="{7A58338F-6EE1-4040-BEBD-3BD96AA4C439}" destId="{4E17D766-6E48-47FD-A362-E23CE4566CF1}" srcOrd="1" destOrd="0" presId="urn:microsoft.com/office/officeart/2005/8/layout/list1"/>
    <dgm:cxn modelId="{E47F0FBC-C18D-4A12-AAD7-5D63642A328D}" type="presParOf" srcId="{3479DCCE-1AC0-410E-B02C-9BF20E203746}" destId="{0B07B66F-5BDE-4EAD-878F-DA6F67F6918A}" srcOrd="9" destOrd="0" presId="urn:microsoft.com/office/officeart/2005/8/layout/list1"/>
    <dgm:cxn modelId="{31EC3D2A-4BA4-4236-84C4-7642F21606C7}" type="presParOf" srcId="{3479DCCE-1AC0-410E-B02C-9BF20E203746}" destId="{44EABCE4-419C-47DF-9FF4-0FFDAC865BE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B14348-2552-4F01-8D49-0EDB5643D18E}" type="doc">
      <dgm:prSet loTypeId="urn:microsoft.com/office/officeart/2005/8/layout/hierarchy2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AB5A325-E557-4BC4-BEEB-DF302EE125C7}">
      <dgm:prSet phldrT="[Text]" custT="1"/>
      <dgm:spPr/>
      <dgm:t>
        <a:bodyPr/>
        <a:lstStyle/>
        <a:p>
          <a:r>
            <a:rPr lang="en-US" sz="200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Angka</a:t>
          </a:r>
          <a:r>
            <a:rPr lang="en-US" sz="200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Penting</a:t>
          </a:r>
          <a:endParaRPr lang="en-US" sz="2000" i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B64B4B0-63D1-4F0F-8C70-E668598431CC}" type="parTrans" cxnId="{978D901E-2C36-4137-AE6E-488770A8AE7D}">
      <dgm:prSet/>
      <dgm:spPr/>
      <dgm:t>
        <a:bodyPr/>
        <a:lstStyle/>
        <a:p>
          <a:endParaRPr lang="en-US" sz="2000" i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92BF5CD-AE56-47AC-85C5-400913463A4C}" type="sibTrans" cxnId="{978D901E-2C36-4137-AE6E-488770A8AE7D}">
      <dgm:prSet/>
      <dgm:spPr/>
      <dgm:t>
        <a:bodyPr/>
        <a:lstStyle/>
        <a:p>
          <a:endParaRPr lang="en-US" sz="2000" i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72518D9-62ED-4BC9-9AD0-A4F0B3C1CF42}">
      <dgm:prSet phldrT="[Text]" custT="1"/>
      <dgm:spPr/>
      <dgm:t>
        <a:bodyPr/>
        <a:lstStyle/>
        <a:p>
          <a:r>
            <a:rPr lang="en-US" sz="200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Angka</a:t>
          </a:r>
          <a:r>
            <a:rPr lang="en-US" sz="200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Pasti</a:t>
          </a:r>
          <a:r>
            <a:rPr lang="en-US" sz="2000" i="0" dirty="0" smtClean="0">
              <a:latin typeface="Calibri" panose="020F0502020204030204" pitchFamily="34" charset="0"/>
              <a:cs typeface="Calibri" panose="020F0502020204030204" pitchFamily="34" charset="0"/>
            </a:rPr>
            <a:t> = </a:t>
          </a:r>
          <a:r>
            <a:rPr lang="en-US" sz="200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angka</a:t>
          </a:r>
          <a:r>
            <a:rPr lang="en-US" sz="2000" i="0" dirty="0" smtClean="0">
              <a:latin typeface="Calibri" panose="020F0502020204030204" pitchFamily="34" charset="0"/>
              <a:cs typeface="Calibri" panose="020F0502020204030204" pitchFamily="34" charset="0"/>
            </a:rPr>
            <a:t> yang </a:t>
          </a:r>
          <a:r>
            <a:rPr lang="en-US" sz="200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terbaca</a:t>
          </a:r>
          <a:r>
            <a:rPr lang="en-US" sz="200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pada</a:t>
          </a:r>
          <a:r>
            <a:rPr lang="en-US" sz="200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alat</a:t>
          </a:r>
          <a:r>
            <a:rPr lang="en-US" sz="200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ukur</a:t>
          </a:r>
          <a:endParaRPr lang="en-US" sz="2000" i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065D37E-CA8D-40AD-BCE4-2D891BDEF5E7}" type="parTrans" cxnId="{E6FEBD21-A60C-46E2-AAE2-39FA85A32F23}">
      <dgm:prSet custT="1"/>
      <dgm:spPr/>
      <dgm:t>
        <a:bodyPr/>
        <a:lstStyle/>
        <a:p>
          <a:endParaRPr lang="en-US" sz="2000" i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8D8BA48-EB55-41E6-8022-8933B3F14B72}" type="sibTrans" cxnId="{E6FEBD21-A60C-46E2-AAE2-39FA85A32F23}">
      <dgm:prSet/>
      <dgm:spPr/>
      <dgm:t>
        <a:bodyPr/>
        <a:lstStyle/>
        <a:p>
          <a:endParaRPr lang="en-US" sz="2000" i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4894820-EA0F-47E2-954D-52CDFA77CA34}">
      <dgm:prSet phldrT="[Text]" custT="1"/>
      <dgm:spPr/>
      <dgm:t>
        <a:bodyPr/>
        <a:lstStyle/>
        <a:p>
          <a:r>
            <a:rPr lang="en-US" sz="200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Angka</a:t>
          </a:r>
          <a:r>
            <a:rPr lang="en-US" sz="200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Taksiran</a:t>
          </a:r>
          <a:r>
            <a:rPr lang="en-US" sz="2000" i="0" dirty="0" smtClean="0">
              <a:latin typeface="Calibri" panose="020F0502020204030204" pitchFamily="34" charset="0"/>
              <a:cs typeface="Calibri" panose="020F0502020204030204" pitchFamily="34" charset="0"/>
            </a:rPr>
            <a:t> = </a:t>
          </a:r>
          <a:r>
            <a:rPr lang="en-US" sz="200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angka</a:t>
          </a:r>
          <a:r>
            <a:rPr lang="en-US" sz="2000" i="0" dirty="0" smtClean="0">
              <a:latin typeface="Calibri" panose="020F0502020204030204" pitchFamily="34" charset="0"/>
              <a:cs typeface="Calibri" panose="020F0502020204030204" pitchFamily="34" charset="0"/>
            </a:rPr>
            <a:t> yang </a:t>
          </a:r>
          <a:r>
            <a:rPr lang="en-US" sz="200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masih</a:t>
          </a:r>
          <a:r>
            <a:rPr lang="en-US" sz="200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diragukan</a:t>
          </a:r>
          <a:r>
            <a:rPr lang="en-US" sz="200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terletak</a:t>
          </a:r>
          <a:r>
            <a:rPr lang="en-US" sz="2000" i="0" dirty="0" smtClean="0">
              <a:latin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200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angka</a:t>
          </a:r>
          <a:r>
            <a:rPr lang="en-US" sz="2000" i="0" dirty="0" smtClean="0">
              <a:latin typeface="Calibri" panose="020F0502020204030204" pitchFamily="34" charset="0"/>
              <a:cs typeface="Calibri" panose="020F0502020204030204" pitchFamily="34" charset="0"/>
            </a:rPr>
            <a:t> paling </a:t>
          </a:r>
          <a:r>
            <a:rPr lang="en-US" sz="200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akhir</a:t>
          </a:r>
          <a:endParaRPr lang="en-US" sz="2000" i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53456E5-71F2-408A-97D0-6B13CE5E223F}" type="parTrans" cxnId="{35D84A8C-819F-4C18-ADC1-BBB69A4632D7}">
      <dgm:prSet custT="1"/>
      <dgm:spPr/>
      <dgm:t>
        <a:bodyPr/>
        <a:lstStyle/>
        <a:p>
          <a:endParaRPr lang="en-US" sz="2000" i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23B888-A8F4-4123-936D-9A80068D8C1D}" type="sibTrans" cxnId="{35D84A8C-819F-4C18-ADC1-BBB69A4632D7}">
      <dgm:prSet/>
      <dgm:spPr/>
      <dgm:t>
        <a:bodyPr/>
        <a:lstStyle/>
        <a:p>
          <a:endParaRPr lang="en-US" sz="2000" i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70A9E94-796A-4C4B-92DC-9165333D774C}" type="pres">
      <dgm:prSet presAssocID="{65B14348-2552-4F01-8D49-0EDB5643D18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A1C770-4FD7-47EB-BB78-B4074DB31BF7}" type="pres">
      <dgm:prSet presAssocID="{1AB5A325-E557-4BC4-BEEB-DF302EE125C7}" presName="root1" presStyleCnt="0"/>
      <dgm:spPr/>
    </dgm:pt>
    <dgm:pt modelId="{CC07CB97-BC68-4F0A-8DED-EECADF35AA76}" type="pres">
      <dgm:prSet presAssocID="{1AB5A325-E557-4BC4-BEEB-DF302EE125C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4F295D-1DB8-4DF8-80F0-F33C6355D4FC}" type="pres">
      <dgm:prSet presAssocID="{1AB5A325-E557-4BC4-BEEB-DF302EE125C7}" presName="level2hierChild" presStyleCnt="0"/>
      <dgm:spPr/>
    </dgm:pt>
    <dgm:pt modelId="{2DE91C8B-1FBE-4B1E-85AC-8172C818DEE2}" type="pres">
      <dgm:prSet presAssocID="{7065D37E-CA8D-40AD-BCE4-2D891BDEF5E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19586661-BE22-418D-828B-014A78DAD29F}" type="pres">
      <dgm:prSet presAssocID="{7065D37E-CA8D-40AD-BCE4-2D891BDEF5E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DB28849C-3DB1-45E7-A007-24792F8C28FC}" type="pres">
      <dgm:prSet presAssocID="{472518D9-62ED-4BC9-9AD0-A4F0B3C1CF42}" presName="root2" presStyleCnt="0"/>
      <dgm:spPr/>
    </dgm:pt>
    <dgm:pt modelId="{7EBC9B47-EF62-4214-B1C3-619C5A6A5B31}" type="pres">
      <dgm:prSet presAssocID="{472518D9-62ED-4BC9-9AD0-A4F0B3C1CF42}" presName="LevelTwoTextNode" presStyleLbl="node2" presStyleIdx="0" presStyleCnt="2" custScaleX="3674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EB5437-25F4-4768-B3F9-5082D18BB9E6}" type="pres">
      <dgm:prSet presAssocID="{472518D9-62ED-4BC9-9AD0-A4F0B3C1CF42}" presName="level3hierChild" presStyleCnt="0"/>
      <dgm:spPr/>
    </dgm:pt>
    <dgm:pt modelId="{BD513A68-A853-4474-BEEA-8D374D991C71}" type="pres">
      <dgm:prSet presAssocID="{353456E5-71F2-408A-97D0-6B13CE5E223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9F48921-10DA-4F41-A7D1-63AF1ACB65ED}" type="pres">
      <dgm:prSet presAssocID="{353456E5-71F2-408A-97D0-6B13CE5E223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388B969-2A82-4A94-9AE5-4AA4D0197ACB}" type="pres">
      <dgm:prSet presAssocID="{84894820-EA0F-47E2-954D-52CDFA77CA34}" presName="root2" presStyleCnt="0"/>
      <dgm:spPr/>
    </dgm:pt>
    <dgm:pt modelId="{168D7DD1-FF07-465E-AAE3-197E6D2B6B23}" type="pres">
      <dgm:prSet presAssocID="{84894820-EA0F-47E2-954D-52CDFA77CA34}" presName="LevelTwoTextNode" presStyleLbl="node2" presStyleIdx="1" presStyleCnt="2" custScaleX="3674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97E038-5416-415C-A785-C4C02F5B53E9}" type="pres">
      <dgm:prSet presAssocID="{84894820-EA0F-47E2-954D-52CDFA77CA34}" presName="level3hierChild" presStyleCnt="0"/>
      <dgm:spPr/>
    </dgm:pt>
  </dgm:ptLst>
  <dgm:cxnLst>
    <dgm:cxn modelId="{978D901E-2C36-4137-AE6E-488770A8AE7D}" srcId="{65B14348-2552-4F01-8D49-0EDB5643D18E}" destId="{1AB5A325-E557-4BC4-BEEB-DF302EE125C7}" srcOrd="0" destOrd="0" parTransId="{BB64B4B0-63D1-4F0F-8C70-E668598431CC}" sibTransId="{292BF5CD-AE56-47AC-85C5-400913463A4C}"/>
    <dgm:cxn modelId="{35D84A8C-819F-4C18-ADC1-BBB69A4632D7}" srcId="{1AB5A325-E557-4BC4-BEEB-DF302EE125C7}" destId="{84894820-EA0F-47E2-954D-52CDFA77CA34}" srcOrd="1" destOrd="0" parTransId="{353456E5-71F2-408A-97D0-6B13CE5E223F}" sibTransId="{0B23B888-A8F4-4123-936D-9A80068D8C1D}"/>
    <dgm:cxn modelId="{49181ECE-C862-4EE3-9E22-2212A9500592}" type="presOf" srcId="{353456E5-71F2-408A-97D0-6B13CE5E223F}" destId="{BD513A68-A853-4474-BEEA-8D374D991C71}" srcOrd="0" destOrd="0" presId="urn:microsoft.com/office/officeart/2005/8/layout/hierarchy2"/>
    <dgm:cxn modelId="{814F0360-835C-4731-8E01-132D07E0792B}" type="presOf" srcId="{65B14348-2552-4F01-8D49-0EDB5643D18E}" destId="{B70A9E94-796A-4C4B-92DC-9165333D774C}" srcOrd="0" destOrd="0" presId="urn:microsoft.com/office/officeart/2005/8/layout/hierarchy2"/>
    <dgm:cxn modelId="{4D5856C7-302A-438D-BB33-C2BF51E1A329}" type="presOf" srcId="{7065D37E-CA8D-40AD-BCE4-2D891BDEF5E7}" destId="{19586661-BE22-418D-828B-014A78DAD29F}" srcOrd="1" destOrd="0" presId="urn:microsoft.com/office/officeart/2005/8/layout/hierarchy2"/>
    <dgm:cxn modelId="{8F80CD80-E29E-4C21-806A-CA472226BF9B}" type="presOf" srcId="{7065D37E-CA8D-40AD-BCE4-2D891BDEF5E7}" destId="{2DE91C8B-1FBE-4B1E-85AC-8172C818DEE2}" srcOrd="0" destOrd="0" presId="urn:microsoft.com/office/officeart/2005/8/layout/hierarchy2"/>
    <dgm:cxn modelId="{5D1BE284-E24B-47F7-A9AA-F9BAC8DAFDCA}" type="presOf" srcId="{1AB5A325-E557-4BC4-BEEB-DF302EE125C7}" destId="{CC07CB97-BC68-4F0A-8DED-EECADF35AA76}" srcOrd="0" destOrd="0" presId="urn:microsoft.com/office/officeart/2005/8/layout/hierarchy2"/>
    <dgm:cxn modelId="{BE4541CC-D775-4D4D-8D61-D2D23B85F731}" type="presOf" srcId="{353456E5-71F2-408A-97D0-6B13CE5E223F}" destId="{39F48921-10DA-4F41-A7D1-63AF1ACB65ED}" srcOrd="1" destOrd="0" presId="urn:microsoft.com/office/officeart/2005/8/layout/hierarchy2"/>
    <dgm:cxn modelId="{0853B95D-7FB6-4E4F-88C4-25D733107249}" type="presOf" srcId="{84894820-EA0F-47E2-954D-52CDFA77CA34}" destId="{168D7DD1-FF07-465E-AAE3-197E6D2B6B23}" srcOrd="0" destOrd="0" presId="urn:microsoft.com/office/officeart/2005/8/layout/hierarchy2"/>
    <dgm:cxn modelId="{E6FEBD21-A60C-46E2-AAE2-39FA85A32F23}" srcId="{1AB5A325-E557-4BC4-BEEB-DF302EE125C7}" destId="{472518D9-62ED-4BC9-9AD0-A4F0B3C1CF42}" srcOrd="0" destOrd="0" parTransId="{7065D37E-CA8D-40AD-BCE4-2D891BDEF5E7}" sibTransId="{48D8BA48-EB55-41E6-8022-8933B3F14B72}"/>
    <dgm:cxn modelId="{60A4E101-FD79-4F2E-BD34-3330E77F6433}" type="presOf" srcId="{472518D9-62ED-4BC9-9AD0-A4F0B3C1CF42}" destId="{7EBC9B47-EF62-4214-B1C3-619C5A6A5B31}" srcOrd="0" destOrd="0" presId="urn:microsoft.com/office/officeart/2005/8/layout/hierarchy2"/>
    <dgm:cxn modelId="{B7808CA8-73B4-4859-813F-4E85C4E66B3A}" type="presParOf" srcId="{B70A9E94-796A-4C4B-92DC-9165333D774C}" destId="{1CA1C770-4FD7-47EB-BB78-B4074DB31BF7}" srcOrd="0" destOrd="0" presId="urn:microsoft.com/office/officeart/2005/8/layout/hierarchy2"/>
    <dgm:cxn modelId="{376CE71B-1A9F-463D-89B7-4FEA12174E6D}" type="presParOf" srcId="{1CA1C770-4FD7-47EB-BB78-B4074DB31BF7}" destId="{CC07CB97-BC68-4F0A-8DED-EECADF35AA76}" srcOrd="0" destOrd="0" presId="urn:microsoft.com/office/officeart/2005/8/layout/hierarchy2"/>
    <dgm:cxn modelId="{B358E356-229C-4777-9257-4131A912E9EF}" type="presParOf" srcId="{1CA1C770-4FD7-47EB-BB78-B4074DB31BF7}" destId="{384F295D-1DB8-4DF8-80F0-F33C6355D4FC}" srcOrd="1" destOrd="0" presId="urn:microsoft.com/office/officeart/2005/8/layout/hierarchy2"/>
    <dgm:cxn modelId="{9ECC7A8A-E3F2-4673-943F-77FCD4919B78}" type="presParOf" srcId="{384F295D-1DB8-4DF8-80F0-F33C6355D4FC}" destId="{2DE91C8B-1FBE-4B1E-85AC-8172C818DEE2}" srcOrd="0" destOrd="0" presId="urn:microsoft.com/office/officeart/2005/8/layout/hierarchy2"/>
    <dgm:cxn modelId="{51C52196-7B21-4682-BFEE-4992E696973F}" type="presParOf" srcId="{2DE91C8B-1FBE-4B1E-85AC-8172C818DEE2}" destId="{19586661-BE22-418D-828B-014A78DAD29F}" srcOrd="0" destOrd="0" presId="urn:microsoft.com/office/officeart/2005/8/layout/hierarchy2"/>
    <dgm:cxn modelId="{2F89F9EA-1530-4A03-A1C4-A5C0D2460A8A}" type="presParOf" srcId="{384F295D-1DB8-4DF8-80F0-F33C6355D4FC}" destId="{DB28849C-3DB1-45E7-A007-24792F8C28FC}" srcOrd="1" destOrd="0" presId="urn:microsoft.com/office/officeart/2005/8/layout/hierarchy2"/>
    <dgm:cxn modelId="{2B105B20-2D9B-4956-8245-31485F54493E}" type="presParOf" srcId="{DB28849C-3DB1-45E7-A007-24792F8C28FC}" destId="{7EBC9B47-EF62-4214-B1C3-619C5A6A5B31}" srcOrd="0" destOrd="0" presId="urn:microsoft.com/office/officeart/2005/8/layout/hierarchy2"/>
    <dgm:cxn modelId="{45EB2B8D-1E75-405B-832A-1CD6A376ADBB}" type="presParOf" srcId="{DB28849C-3DB1-45E7-A007-24792F8C28FC}" destId="{44EB5437-25F4-4768-B3F9-5082D18BB9E6}" srcOrd="1" destOrd="0" presId="urn:microsoft.com/office/officeart/2005/8/layout/hierarchy2"/>
    <dgm:cxn modelId="{DFB1FBC7-4A3F-47B9-BA6E-CC529A2C75DA}" type="presParOf" srcId="{384F295D-1DB8-4DF8-80F0-F33C6355D4FC}" destId="{BD513A68-A853-4474-BEEA-8D374D991C71}" srcOrd="2" destOrd="0" presId="urn:microsoft.com/office/officeart/2005/8/layout/hierarchy2"/>
    <dgm:cxn modelId="{3D9BFA7E-12E9-45FE-88F1-73B2C0B8C1B1}" type="presParOf" srcId="{BD513A68-A853-4474-BEEA-8D374D991C71}" destId="{39F48921-10DA-4F41-A7D1-63AF1ACB65ED}" srcOrd="0" destOrd="0" presId="urn:microsoft.com/office/officeart/2005/8/layout/hierarchy2"/>
    <dgm:cxn modelId="{EB3D14F5-E446-4B65-9BF2-21B7F10F04C8}" type="presParOf" srcId="{384F295D-1DB8-4DF8-80F0-F33C6355D4FC}" destId="{2388B969-2A82-4A94-9AE5-4AA4D0197ACB}" srcOrd="3" destOrd="0" presId="urn:microsoft.com/office/officeart/2005/8/layout/hierarchy2"/>
    <dgm:cxn modelId="{016F38C3-1B57-445B-A9A3-614E0E79BAC5}" type="presParOf" srcId="{2388B969-2A82-4A94-9AE5-4AA4D0197ACB}" destId="{168D7DD1-FF07-465E-AAE3-197E6D2B6B23}" srcOrd="0" destOrd="0" presId="urn:microsoft.com/office/officeart/2005/8/layout/hierarchy2"/>
    <dgm:cxn modelId="{6383B4D4-DFDF-4ED7-9E9A-26AEA5396C09}" type="presParOf" srcId="{2388B969-2A82-4A94-9AE5-4AA4D0197ACB}" destId="{CD97E038-5416-415C-A785-C4C02F5B53E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AFDA31-6C47-41D5-B758-F717D50393FB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8776DA7-4864-42D5-B51A-26AAE8F336B6}">
      <dgm:prSet phldrT="[Text]" custT="1"/>
      <dgm:spPr/>
      <dgm:t>
        <a:bodyPr/>
        <a:lstStyle/>
        <a:p>
          <a:r>
            <a:rPr lang="en-US" sz="1700" i="0" dirty="0" smtClean="0">
              <a:latin typeface="Calibri" pitchFamily="34" charset="0"/>
              <a:cs typeface="Calibri" pitchFamily="34" charset="0"/>
            </a:rPr>
            <a:t>1.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Semua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bukan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nol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adalah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penting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. </a:t>
          </a:r>
          <a:endParaRPr lang="en-US" sz="1700" i="0" dirty="0"/>
        </a:p>
      </dgm:t>
    </dgm:pt>
    <dgm:pt modelId="{477CE981-2CCE-4AE5-B1E8-DF126EF9C37D}" type="parTrans" cxnId="{EFCAF577-B588-402D-B7E7-E7975C7F58D7}">
      <dgm:prSet/>
      <dgm:spPr/>
      <dgm:t>
        <a:bodyPr/>
        <a:lstStyle/>
        <a:p>
          <a:endParaRPr lang="en-US" sz="1800" i="0"/>
        </a:p>
      </dgm:t>
    </dgm:pt>
    <dgm:pt modelId="{EC3CD61F-8A46-4F61-93B3-6F98F69B5756}" type="sibTrans" cxnId="{EFCAF577-B588-402D-B7E7-E7975C7F58D7}">
      <dgm:prSet/>
      <dgm:spPr/>
      <dgm:t>
        <a:bodyPr/>
        <a:lstStyle/>
        <a:p>
          <a:endParaRPr lang="en-US" sz="1800" i="0"/>
        </a:p>
      </dgm:t>
    </dgm:pt>
    <dgm:pt modelId="{54ECDD48-78BB-4A50-9DCF-8DE3E88A848C}">
      <dgm:prSet phldrT="[Text]" custT="1"/>
      <dgm:spPr/>
      <dgm:t>
        <a:bodyPr/>
        <a:lstStyle/>
        <a:p>
          <a:pPr marL="173038" indent="-173038"/>
          <a:r>
            <a:rPr lang="en-US" sz="1700" i="0" dirty="0" smtClean="0">
              <a:latin typeface="Calibri" pitchFamily="34" charset="0"/>
              <a:cs typeface="Calibri" pitchFamily="34" charset="0"/>
            </a:rPr>
            <a:t>2.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nol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yang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terletak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diantara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dua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bukan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nol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termasuk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penting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.</a:t>
          </a:r>
          <a:endParaRPr lang="en-US" sz="1700" i="0" dirty="0"/>
        </a:p>
      </dgm:t>
    </dgm:pt>
    <dgm:pt modelId="{E9BDFA09-1524-48A7-8D10-614049F19A4F}" type="parTrans" cxnId="{199DCB23-C1D1-44F4-8CEE-C38AA97266A0}">
      <dgm:prSet/>
      <dgm:spPr/>
      <dgm:t>
        <a:bodyPr/>
        <a:lstStyle/>
        <a:p>
          <a:endParaRPr lang="en-US" sz="1800" i="0"/>
        </a:p>
      </dgm:t>
    </dgm:pt>
    <dgm:pt modelId="{ADBF3A2B-727A-4BD8-AFF4-8169E0CC4C62}" type="sibTrans" cxnId="{199DCB23-C1D1-44F4-8CEE-C38AA97266A0}">
      <dgm:prSet/>
      <dgm:spPr/>
      <dgm:t>
        <a:bodyPr/>
        <a:lstStyle/>
        <a:p>
          <a:endParaRPr lang="en-US" sz="1800" i="0"/>
        </a:p>
      </dgm:t>
    </dgm:pt>
    <dgm:pt modelId="{6A5A62F8-2843-4886-85B3-C17077EB6A96}">
      <dgm:prSet phldrT="[Text]" custT="1"/>
      <dgm:spPr/>
      <dgm:t>
        <a:bodyPr/>
        <a:lstStyle/>
        <a:p>
          <a:pPr marL="173038" indent="-173038"/>
          <a:r>
            <a:rPr lang="en-US" sz="1700" i="0" dirty="0" smtClean="0">
              <a:latin typeface="Calibri" pitchFamily="34" charset="0"/>
              <a:cs typeface="Calibri" pitchFamily="34" charset="0"/>
            </a:rPr>
            <a:t>3.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Semua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nol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yang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terletak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pada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deretan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akhir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dari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angka-angka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yang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ditulis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di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belakang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koma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desimal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termasuk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dirty="0" err="1" smtClean="0">
              <a:latin typeface="Calibri" pitchFamily="34" charset="0"/>
              <a:cs typeface="Calibri" pitchFamily="34" charset="0"/>
            </a:rPr>
            <a:t>penting</a:t>
          </a:r>
          <a:r>
            <a:rPr lang="en-US" sz="1700" i="0" dirty="0" smtClean="0">
              <a:latin typeface="Calibri" pitchFamily="34" charset="0"/>
              <a:cs typeface="Calibri" pitchFamily="34" charset="0"/>
            </a:rPr>
            <a:t>.</a:t>
          </a:r>
          <a:endParaRPr lang="en-US" sz="1700" i="0" dirty="0"/>
        </a:p>
      </dgm:t>
    </dgm:pt>
    <dgm:pt modelId="{8E8E5B23-BC24-4D96-8A85-BFB47D103D0D}" type="parTrans" cxnId="{D0FBEBC4-4BFC-4D20-9CDA-ED40A0C4106B}">
      <dgm:prSet/>
      <dgm:spPr/>
      <dgm:t>
        <a:bodyPr/>
        <a:lstStyle/>
        <a:p>
          <a:endParaRPr lang="en-US" sz="1800" i="0"/>
        </a:p>
      </dgm:t>
    </dgm:pt>
    <dgm:pt modelId="{995781A0-D758-4F30-B642-2DD9839D3C84}" type="sibTrans" cxnId="{D0FBEBC4-4BFC-4D20-9CDA-ED40A0C4106B}">
      <dgm:prSet/>
      <dgm:spPr/>
      <dgm:t>
        <a:bodyPr/>
        <a:lstStyle/>
        <a:p>
          <a:endParaRPr lang="en-US" sz="1800" i="0"/>
        </a:p>
      </dgm:t>
    </dgm:pt>
    <dgm:pt modelId="{A757E3C3-1061-4ED7-880E-F9E186363202}">
      <dgm:prSet custT="1"/>
      <dgm:spPr/>
      <dgm:t>
        <a:bodyPr/>
        <a:lstStyle/>
        <a:p>
          <a:r>
            <a:rPr lang="en-US" sz="1800" i="0" dirty="0" err="1" smtClean="0">
              <a:latin typeface="Calibri" pitchFamily="34" charset="0"/>
              <a:cs typeface="Calibri" pitchFamily="34" charset="0"/>
            </a:rPr>
            <a:t>contoh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: 10000,00002 cm (10 AP)</a:t>
          </a:r>
        </a:p>
      </dgm:t>
    </dgm:pt>
    <dgm:pt modelId="{B90CE3F5-022B-4792-ABC7-7B5A6AC000B8}" type="parTrans" cxnId="{F77ED2C7-4722-4506-8752-06F171364DDF}">
      <dgm:prSet/>
      <dgm:spPr/>
      <dgm:t>
        <a:bodyPr/>
        <a:lstStyle/>
        <a:p>
          <a:endParaRPr lang="en-US" sz="1800" i="0"/>
        </a:p>
      </dgm:t>
    </dgm:pt>
    <dgm:pt modelId="{9FE70987-064E-4FC9-8928-B909C13C56DE}" type="sibTrans" cxnId="{F77ED2C7-4722-4506-8752-06F171364DDF}">
      <dgm:prSet/>
      <dgm:spPr/>
      <dgm:t>
        <a:bodyPr/>
        <a:lstStyle/>
        <a:p>
          <a:endParaRPr lang="en-US" sz="1800" i="0"/>
        </a:p>
      </dgm:t>
    </dgm:pt>
    <dgm:pt modelId="{03A75688-2E3E-4667-B1D2-CBD354858008}">
      <dgm:prSet phldrT="[Text]" custT="1"/>
      <dgm:spPr/>
      <dgm:t>
        <a:bodyPr/>
        <a:lstStyle/>
        <a:p>
          <a:r>
            <a:rPr lang="en-US" sz="1800" i="0" smtClean="0">
              <a:latin typeface="Calibri" pitchFamily="34" charset="0"/>
              <a:cs typeface="Calibri" pitchFamily="34" charset="0"/>
            </a:rPr>
            <a:t>contoh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: 3,2745617 m (8 AP)</a:t>
          </a:r>
          <a:endParaRPr lang="en-US" sz="1800" i="0" dirty="0"/>
        </a:p>
      </dgm:t>
    </dgm:pt>
    <dgm:pt modelId="{7745DA46-9F23-492B-AAB5-A8BDCB81B128}" type="parTrans" cxnId="{E89696DD-9F40-4E97-9988-0479F5E29871}">
      <dgm:prSet/>
      <dgm:spPr/>
      <dgm:t>
        <a:bodyPr/>
        <a:lstStyle/>
        <a:p>
          <a:endParaRPr lang="en-US" sz="1800" i="0"/>
        </a:p>
      </dgm:t>
    </dgm:pt>
    <dgm:pt modelId="{B8DEC9E0-32F8-4876-BDCF-E7929C1240D2}" type="sibTrans" cxnId="{E89696DD-9F40-4E97-9988-0479F5E29871}">
      <dgm:prSet/>
      <dgm:spPr/>
      <dgm:t>
        <a:bodyPr/>
        <a:lstStyle/>
        <a:p>
          <a:endParaRPr lang="en-US" sz="1800" i="0"/>
        </a:p>
      </dgm:t>
    </dgm:pt>
    <dgm:pt modelId="{99AB583B-B496-4051-B7D2-C971081F99E4}">
      <dgm:prSet custT="1"/>
      <dgm:spPr/>
      <dgm:t>
        <a:bodyPr/>
        <a:lstStyle/>
        <a:p>
          <a:r>
            <a:rPr lang="en-US" sz="1800" i="0" smtClean="0">
              <a:latin typeface="Calibri" pitchFamily="34" charset="0"/>
              <a:cs typeface="Calibri" pitchFamily="34" charset="0"/>
            </a:rPr>
            <a:t>Contoh: 4,200 kg (4AP)</a:t>
          </a:r>
          <a:endParaRPr lang="en-US" sz="1800" i="0" dirty="0" smtClean="0">
            <a:latin typeface="Calibri" pitchFamily="34" charset="0"/>
            <a:cs typeface="Calibri" pitchFamily="34" charset="0"/>
          </a:endParaRPr>
        </a:p>
      </dgm:t>
    </dgm:pt>
    <dgm:pt modelId="{09844378-F379-41CD-B866-24B2192BE3F3}" type="parTrans" cxnId="{DECF4DF3-AF25-4419-B48A-AE48858D9133}">
      <dgm:prSet/>
      <dgm:spPr/>
      <dgm:t>
        <a:bodyPr/>
        <a:lstStyle/>
        <a:p>
          <a:endParaRPr lang="en-US" sz="1800" i="0"/>
        </a:p>
      </dgm:t>
    </dgm:pt>
    <dgm:pt modelId="{020E824F-142A-4A84-A728-A0FDEC11A5BA}" type="sibTrans" cxnId="{DECF4DF3-AF25-4419-B48A-AE48858D9133}">
      <dgm:prSet/>
      <dgm:spPr/>
      <dgm:t>
        <a:bodyPr/>
        <a:lstStyle/>
        <a:p>
          <a:endParaRPr lang="en-US" sz="1800" i="0"/>
        </a:p>
      </dgm:t>
    </dgm:pt>
    <dgm:pt modelId="{88010F20-EEC4-409B-8104-3DFE7B65DAFF}" type="pres">
      <dgm:prSet presAssocID="{95AFDA31-6C47-41D5-B758-F717D50393F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CC21B5-D3DB-4968-943B-A081164F0BE1}" type="pres">
      <dgm:prSet presAssocID="{08776DA7-4864-42D5-B51A-26AAE8F336B6}" presName="parentLin" presStyleCnt="0"/>
      <dgm:spPr/>
    </dgm:pt>
    <dgm:pt modelId="{20C40BC6-4467-4058-9706-5595FAB9736A}" type="pres">
      <dgm:prSet presAssocID="{08776DA7-4864-42D5-B51A-26AAE8F336B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D8B75E9-90B7-4AC0-85C4-00A5E6572256}" type="pres">
      <dgm:prSet presAssocID="{08776DA7-4864-42D5-B51A-26AAE8F336B6}" presName="parentText" presStyleLbl="node1" presStyleIdx="0" presStyleCnt="3" custScaleX="1234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10B6E-3014-406C-9807-DA65D7C85689}" type="pres">
      <dgm:prSet presAssocID="{08776DA7-4864-42D5-B51A-26AAE8F336B6}" presName="negativeSpace" presStyleCnt="0"/>
      <dgm:spPr/>
    </dgm:pt>
    <dgm:pt modelId="{73B351CE-AA9C-4370-A364-E754E62331F8}" type="pres">
      <dgm:prSet presAssocID="{08776DA7-4864-42D5-B51A-26AAE8F336B6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807DC-B5C6-4E50-B3C7-E265460076B6}" type="pres">
      <dgm:prSet presAssocID="{EC3CD61F-8A46-4F61-93B3-6F98F69B5756}" presName="spaceBetweenRectangles" presStyleCnt="0"/>
      <dgm:spPr/>
    </dgm:pt>
    <dgm:pt modelId="{445BE7F7-3723-43E0-96D0-BFBB686888CD}" type="pres">
      <dgm:prSet presAssocID="{54ECDD48-78BB-4A50-9DCF-8DE3E88A848C}" presName="parentLin" presStyleCnt="0"/>
      <dgm:spPr/>
    </dgm:pt>
    <dgm:pt modelId="{7DF4A34E-04CD-4993-A343-D2CF634A67F6}" type="pres">
      <dgm:prSet presAssocID="{54ECDD48-78BB-4A50-9DCF-8DE3E88A848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3AA2A3E-210C-42D1-BC88-8828A9D927B4}" type="pres">
      <dgm:prSet presAssocID="{54ECDD48-78BB-4A50-9DCF-8DE3E88A848C}" presName="parentText" presStyleLbl="node1" presStyleIdx="1" presStyleCnt="3" custScaleX="1234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5E53B-A4F3-4ED6-B900-B7DA56FD0EA7}" type="pres">
      <dgm:prSet presAssocID="{54ECDD48-78BB-4A50-9DCF-8DE3E88A848C}" presName="negativeSpace" presStyleCnt="0"/>
      <dgm:spPr/>
    </dgm:pt>
    <dgm:pt modelId="{7AA11A5A-3405-40E7-AF99-FFD97656DC12}" type="pres">
      <dgm:prSet presAssocID="{54ECDD48-78BB-4A50-9DCF-8DE3E88A848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92D93-D168-4E97-A9FC-97DCD498A619}" type="pres">
      <dgm:prSet presAssocID="{ADBF3A2B-727A-4BD8-AFF4-8169E0CC4C62}" presName="spaceBetweenRectangles" presStyleCnt="0"/>
      <dgm:spPr/>
    </dgm:pt>
    <dgm:pt modelId="{F2CF15F9-C51F-4F87-9DF6-0DAC7EAFDC0B}" type="pres">
      <dgm:prSet presAssocID="{6A5A62F8-2843-4886-85B3-C17077EB6A96}" presName="parentLin" presStyleCnt="0"/>
      <dgm:spPr/>
    </dgm:pt>
    <dgm:pt modelId="{C536D53A-D3FA-4968-B4C4-9E5F23864119}" type="pres">
      <dgm:prSet presAssocID="{6A5A62F8-2843-4886-85B3-C17077EB6A9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27675D9-62D5-41C1-9F8B-F4357EA67803}" type="pres">
      <dgm:prSet presAssocID="{6A5A62F8-2843-4886-85B3-C17077EB6A96}" presName="parentText" presStyleLbl="node1" presStyleIdx="2" presStyleCnt="3" custScaleX="1234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C2338-E4FC-4BFC-9390-F682A02156E1}" type="pres">
      <dgm:prSet presAssocID="{6A5A62F8-2843-4886-85B3-C17077EB6A96}" presName="negativeSpace" presStyleCnt="0"/>
      <dgm:spPr/>
    </dgm:pt>
    <dgm:pt modelId="{E97F67D5-28CB-4857-8F23-B9062D5D237E}" type="pres">
      <dgm:prSet presAssocID="{6A5A62F8-2843-4886-85B3-C17077EB6A9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CF4DF3-AF25-4419-B48A-AE48858D9133}" srcId="{6A5A62F8-2843-4886-85B3-C17077EB6A96}" destId="{99AB583B-B496-4051-B7D2-C971081F99E4}" srcOrd="0" destOrd="0" parTransId="{09844378-F379-41CD-B866-24B2192BE3F3}" sibTransId="{020E824F-142A-4A84-A728-A0FDEC11A5BA}"/>
    <dgm:cxn modelId="{F11D9E43-4AC5-4BD8-9226-3A90B62F22AF}" type="presOf" srcId="{99AB583B-B496-4051-B7D2-C971081F99E4}" destId="{E97F67D5-28CB-4857-8F23-B9062D5D237E}" srcOrd="0" destOrd="0" presId="urn:microsoft.com/office/officeart/2005/8/layout/list1"/>
    <dgm:cxn modelId="{37C2E1D0-221D-4229-96A1-BF6334FCC108}" type="presOf" srcId="{6A5A62F8-2843-4886-85B3-C17077EB6A96}" destId="{A27675D9-62D5-41C1-9F8B-F4357EA67803}" srcOrd="1" destOrd="0" presId="urn:microsoft.com/office/officeart/2005/8/layout/list1"/>
    <dgm:cxn modelId="{D0FBEBC4-4BFC-4D20-9CDA-ED40A0C4106B}" srcId="{95AFDA31-6C47-41D5-B758-F717D50393FB}" destId="{6A5A62F8-2843-4886-85B3-C17077EB6A96}" srcOrd="2" destOrd="0" parTransId="{8E8E5B23-BC24-4D96-8A85-BFB47D103D0D}" sibTransId="{995781A0-D758-4F30-B642-2DD9839D3C84}"/>
    <dgm:cxn modelId="{B5C0C83C-0E1E-4EAA-871E-BE05F75F0B42}" type="presOf" srcId="{08776DA7-4864-42D5-B51A-26AAE8F336B6}" destId="{8D8B75E9-90B7-4AC0-85C4-00A5E6572256}" srcOrd="1" destOrd="0" presId="urn:microsoft.com/office/officeart/2005/8/layout/list1"/>
    <dgm:cxn modelId="{199DCB23-C1D1-44F4-8CEE-C38AA97266A0}" srcId="{95AFDA31-6C47-41D5-B758-F717D50393FB}" destId="{54ECDD48-78BB-4A50-9DCF-8DE3E88A848C}" srcOrd="1" destOrd="0" parTransId="{E9BDFA09-1524-48A7-8D10-614049F19A4F}" sibTransId="{ADBF3A2B-727A-4BD8-AFF4-8169E0CC4C62}"/>
    <dgm:cxn modelId="{3140FAB5-228D-4F16-B8D9-C07D3CFD2B43}" type="presOf" srcId="{95AFDA31-6C47-41D5-B758-F717D50393FB}" destId="{88010F20-EEC4-409B-8104-3DFE7B65DAFF}" srcOrd="0" destOrd="0" presId="urn:microsoft.com/office/officeart/2005/8/layout/list1"/>
    <dgm:cxn modelId="{14C4BFA4-62A0-4B40-BD98-0E5B2E8AA962}" type="presOf" srcId="{54ECDD48-78BB-4A50-9DCF-8DE3E88A848C}" destId="{63AA2A3E-210C-42D1-BC88-8828A9D927B4}" srcOrd="1" destOrd="0" presId="urn:microsoft.com/office/officeart/2005/8/layout/list1"/>
    <dgm:cxn modelId="{EF0BC990-CF1C-4D00-8362-E708D00CD209}" type="presOf" srcId="{54ECDD48-78BB-4A50-9DCF-8DE3E88A848C}" destId="{7DF4A34E-04CD-4993-A343-D2CF634A67F6}" srcOrd="0" destOrd="0" presId="urn:microsoft.com/office/officeart/2005/8/layout/list1"/>
    <dgm:cxn modelId="{17E8E930-E977-44E4-A260-77871B97D960}" type="presOf" srcId="{6A5A62F8-2843-4886-85B3-C17077EB6A96}" destId="{C536D53A-D3FA-4968-B4C4-9E5F23864119}" srcOrd="0" destOrd="0" presId="urn:microsoft.com/office/officeart/2005/8/layout/list1"/>
    <dgm:cxn modelId="{F77ED2C7-4722-4506-8752-06F171364DDF}" srcId="{54ECDD48-78BB-4A50-9DCF-8DE3E88A848C}" destId="{A757E3C3-1061-4ED7-880E-F9E186363202}" srcOrd="0" destOrd="0" parTransId="{B90CE3F5-022B-4792-ABC7-7B5A6AC000B8}" sibTransId="{9FE70987-064E-4FC9-8928-B909C13C56DE}"/>
    <dgm:cxn modelId="{EFCAF577-B588-402D-B7E7-E7975C7F58D7}" srcId="{95AFDA31-6C47-41D5-B758-F717D50393FB}" destId="{08776DA7-4864-42D5-B51A-26AAE8F336B6}" srcOrd="0" destOrd="0" parTransId="{477CE981-2CCE-4AE5-B1E8-DF126EF9C37D}" sibTransId="{EC3CD61F-8A46-4F61-93B3-6F98F69B5756}"/>
    <dgm:cxn modelId="{8CA88940-4DE7-46B4-9188-3EF4668AF758}" type="presOf" srcId="{A757E3C3-1061-4ED7-880E-F9E186363202}" destId="{7AA11A5A-3405-40E7-AF99-FFD97656DC12}" srcOrd="0" destOrd="0" presId="urn:microsoft.com/office/officeart/2005/8/layout/list1"/>
    <dgm:cxn modelId="{D2FFC83D-9645-437B-A640-52A784AC68CF}" type="presOf" srcId="{03A75688-2E3E-4667-B1D2-CBD354858008}" destId="{73B351CE-AA9C-4370-A364-E754E62331F8}" srcOrd="0" destOrd="0" presId="urn:microsoft.com/office/officeart/2005/8/layout/list1"/>
    <dgm:cxn modelId="{E89696DD-9F40-4E97-9988-0479F5E29871}" srcId="{08776DA7-4864-42D5-B51A-26AAE8F336B6}" destId="{03A75688-2E3E-4667-B1D2-CBD354858008}" srcOrd="0" destOrd="0" parTransId="{7745DA46-9F23-492B-AAB5-A8BDCB81B128}" sibTransId="{B8DEC9E0-32F8-4876-BDCF-E7929C1240D2}"/>
    <dgm:cxn modelId="{24594647-7EBE-402E-8CB2-C287C822364C}" type="presOf" srcId="{08776DA7-4864-42D5-B51A-26AAE8F336B6}" destId="{20C40BC6-4467-4058-9706-5595FAB9736A}" srcOrd="0" destOrd="0" presId="urn:microsoft.com/office/officeart/2005/8/layout/list1"/>
    <dgm:cxn modelId="{BE41321E-6A47-4DE8-865E-6D507E64C5B0}" type="presParOf" srcId="{88010F20-EEC4-409B-8104-3DFE7B65DAFF}" destId="{38CC21B5-D3DB-4968-943B-A081164F0BE1}" srcOrd="0" destOrd="0" presId="urn:microsoft.com/office/officeart/2005/8/layout/list1"/>
    <dgm:cxn modelId="{31D65600-C3E3-410D-84B9-C6B963F696F2}" type="presParOf" srcId="{38CC21B5-D3DB-4968-943B-A081164F0BE1}" destId="{20C40BC6-4467-4058-9706-5595FAB9736A}" srcOrd="0" destOrd="0" presId="urn:microsoft.com/office/officeart/2005/8/layout/list1"/>
    <dgm:cxn modelId="{C6FEAFC1-42CC-4B98-BEA7-5F037A12F4E2}" type="presParOf" srcId="{38CC21B5-D3DB-4968-943B-A081164F0BE1}" destId="{8D8B75E9-90B7-4AC0-85C4-00A5E6572256}" srcOrd="1" destOrd="0" presId="urn:microsoft.com/office/officeart/2005/8/layout/list1"/>
    <dgm:cxn modelId="{50CEBF35-B5E3-4F9E-9E1B-63EB50BBD78E}" type="presParOf" srcId="{88010F20-EEC4-409B-8104-3DFE7B65DAFF}" destId="{5BB10B6E-3014-406C-9807-DA65D7C85689}" srcOrd="1" destOrd="0" presId="urn:microsoft.com/office/officeart/2005/8/layout/list1"/>
    <dgm:cxn modelId="{C4B657E7-BC71-4881-B104-168E9E372CA4}" type="presParOf" srcId="{88010F20-EEC4-409B-8104-3DFE7B65DAFF}" destId="{73B351CE-AA9C-4370-A364-E754E62331F8}" srcOrd="2" destOrd="0" presId="urn:microsoft.com/office/officeart/2005/8/layout/list1"/>
    <dgm:cxn modelId="{C0A7E01D-6F4E-48D7-BEC5-F8337292C354}" type="presParOf" srcId="{88010F20-EEC4-409B-8104-3DFE7B65DAFF}" destId="{FC4807DC-B5C6-4E50-B3C7-E265460076B6}" srcOrd="3" destOrd="0" presId="urn:microsoft.com/office/officeart/2005/8/layout/list1"/>
    <dgm:cxn modelId="{85AE6928-840A-46E0-9470-B7A5046F44D8}" type="presParOf" srcId="{88010F20-EEC4-409B-8104-3DFE7B65DAFF}" destId="{445BE7F7-3723-43E0-96D0-BFBB686888CD}" srcOrd="4" destOrd="0" presId="urn:microsoft.com/office/officeart/2005/8/layout/list1"/>
    <dgm:cxn modelId="{F2911EC8-CC8D-4708-A2E7-10534A5D7226}" type="presParOf" srcId="{445BE7F7-3723-43E0-96D0-BFBB686888CD}" destId="{7DF4A34E-04CD-4993-A343-D2CF634A67F6}" srcOrd="0" destOrd="0" presId="urn:microsoft.com/office/officeart/2005/8/layout/list1"/>
    <dgm:cxn modelId="{91C7784B-C89A-43BE-98D1-D3254A8720A4}" type="presParOf" srcId="{445BE7F7-3723-43E0-96D0-BFBB686888CD}" destId="{63AA2A3E-210C-42D1-BC88-8828A9D927B4}" srcOrd="1" destOrd="0" presId="urn:microsoft.com/office/officeart/2005/8/layout/list1"/>
    <dgm:cxn modelId="{E37A9204-5E5D-496C-A55A-E85FF572343C}" type="presParOf" srcId="{88010F20-EEC4-409B-8104-3DFE7B65DAFF}" destId="{F345E53B-A4F3-4ED6-B900-B7DA56FD0EA7}" srcOrd="5" destOrd="0" presId="urn:microsoft.com/office/officeart/2005/8/layout/list1"/>
    <dgm:cxn modelId="{7FBAC30C-D23B-4F42-8A87-81FD0FE5CA15}" type="presParOf" srcId="{88010F20-EEC4-409B-8104-3DFE7B65DAFF}" destId="{7AA11A5A-3405-40E7-AF99-FFD97656DC12}" srcOrd="6" destOrd="0" presId="urn:microsoft.com/office/officeart/2005/8/layout/list1"/>
    <dgm:cxn modelId="{BFEE28A5-D475-4077-A258-0762574DE91F}" type="presParOf" srcId="{88010F20-EEC4-409B-8104-3DFE7B65DAFF}" destId="{28E92D93-D168-4E97-A9FC-97DCD498A619}" srcOrd="7" destOrd="0" presId="urn:microsoft.com/office/officeart/2005/8/layout/list1"/>
    <dgm:cxn modelId="{60F87653-D4D6-4257-B2DB-213F824CA708}" type="presParOf" srcId="{88010F20-EEC4-409B-8104-3DFE7B65DAFF}" destId="{F2CF15F9-C51F-4F87-9DF6-0DAC7EAFDC0B}" srcOrd="8" destOrd="0" presId="urn:microsoft.com/office/officeart/2005/8/layout/list1"/>
    <dgm:cxn modelId="{728D06DB-6B69-4337-8603-9276F7CC5CBF}" type="presParOf" srcId="{F2CF15F9-C51F-4F87-9DF6-0DAC7EAFDC0B}" destId="{C536D53A-D3FA-4968-B4C4-9E5F23864119}" srcOrd="0" destOrd="0" presId="urn:microsoft.com/office/officeart/2005/8/layout/list1"/>
    <dgm:cxn modelId="{628D79A6-28E2-4E19-A258-5491CC513C94}" type="presParOf" srcId="{F2CF15F9-C51F-4F87-9DF6-0DAC7EAFDC0B}" destId="{A27675D9-62D5-41C1-9F8B-F4357EA67803}" srcOrd="1" destOrd="0" presId="urn:microsoft.com/office/officeart/2005/8/layout/list1"/>
    <dgm:cxn modelId="{881B6FC9-B785-4A38-A5D4-FB9A6D6E41F6}" type="presParOf" srcId="{88010F20-EEC4-409B-8104-3DFE7B65DAFF}" destId="{387C2338-E4FC-4BFC-9390-F682A02156E1}" srcOrd="9" destOrd="0" presId="urn:microsoft.com/office/officeart/2005/8/layout/list1"/>
    <dgm:cxn modelId="{C17716B8-4A12-4274-9EEF-B076652583C7}" type="presParOf" srcId="{88010F20-EEC4-409B-8104-3DFE7B65DAFF}" destId="{E97F67D5-28CB-4857-8F23-B9062D5D23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A891F0-1ABA-4311-B3AB-C52632A62088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8E4FD0C-2B8B-42CF-8B28-34363A2051F5}">
      <dgm:prSet phldrT="[Text]" custT="1"/>
      <dgm:spPr/>
      <dgm:t>
        <a:bodyPr/>
        <a:lstStyle/>
        <a:p>
          <a:pPr marL="173038" indent="-173038"/>
          <a:r>
            <a:rPr lang="en-US" sz="1800" i="0" dirty="0" smtClean="0">
              <a:latin typeface="Calibri" pitchFamily="34" charset="0"/>
              <a:cs typeface="Calibri" pitchFamily="34" charset="0"/>
            </a:rPr>
            <a:t>4.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Angka-angka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nol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yang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digunakan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hanya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untuk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tempat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titik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desimal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adalah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bukan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penting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.</a:t>
          </a:r>
          <a:endParaRPr lang="en-US" sz="1800" i="0" dirty="0"/>
        </a:p>
      </dgm:t>
    </dgm:pt>
    <dgm:pt modelId="{F0FA7BC0-1C56-4BA3-99BF-6B4658C0A3E8}" type="parTrans" cxnId="{7286D2AD-4347-489E-8D37-59D36FFA771C}">
      <dgm:prSet/>
      <dgm:spPr/>
      <dgm:t>
        <a:bodyPr/>
        <a:lstStyle/>
        <a:p>
          <a:endParaRPr lang="en-US" sz="1800"/>
        </a:p>
      </dgm:t>
    </dgm:pt>
    <dgm:pt modelId="{8C16CB47-4358-4A50-A7F6-0941C930B578}" type="sibTrans" cxnId="{7286D2AD-4347-489E-8D37-59D36FFA771C}">
      <dgm:prSet/>
      <dgm:spPr/>
      <dgm:t>
        <a:bodyPr/>
        <a:lstStyle/>
        <a:p>
          <a:endParaRPr lang="en-US" sz="1800"/>
        </a:p>
      </dgm:t>
    </dgm:pt>
    <dgm:pt modelId="{BBF1AD78-E353-49DA-A212-A66AD6BFAF59}">
      <dgm:prSet phldrT="[Text]" custT="1"/>
      <dgm:spPr/>
      <dgm:t>
        <a:bodyPr/>
        <a:lstStyle/>
        <a:p>
          <a:pPr marL="173038" indent="-173038"/>
          <a:r>
            <a:rPr lang="en-US" sz="1800" i="0" dirty="0" smtClean="0">
              <a:latin typeface="Calibri" pitchFamily="34" charset="0"/>
              <a:cs typeface="Calibri" pitchFamily="34" charset="0"/>
            </a:rPr>
            <a:t>5.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Bilangan-bilangan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puluhan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,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ratusan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,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ribuan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dan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seterusnya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yang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memiliki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angkaangka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nol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pada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deretan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akhir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harus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dituliskan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dalam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notasi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ilmiah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agar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jelas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tersebut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termasuk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penting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atau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dirty="0" err="1" smtClean="0">
              <a:latin typeface="Calibri" pitchFamily="34" charset="0"/>
              <a:cs typeface="Calibri" pitchFamily="34" charset="0"/>
            </a:rPr>
            <a:t>bukan</a:t>
          </a:r>
          <a:r>
            <a:rPr lang="en-US" sz="1800" i="0" dirty="0" smtClean="0">
              <a:latin typeface="Calibri" pitchFamily="34" charset="0"/>
              <a:cs typeface="Calibri" pitchFamily="34" charset="0"/>
            </a:rPr>
            <a:t>.</a:t>
          </a:r>
          <a:endParaRPr lang="en-US" sz="1800" i="0" dirty="0"/>
        </a:p>
      </dgm:t>
    </dgm:pt>
    <dgm:pt modelId="{4D60AA7F-0A12-49D7-9727-ABED098F3A8A}" type="parTrans" cxnId="{94C5AA7A-52D2-4746-A705-55E1B350B2FC}">
      <dgm:prSet/>
      <dgm:spPr/>
      <dgm:t>
        <a:bodyPr/>
        <a:lstStyle/>
        <a:p>
          <a:endParaRPr lang="en-US" sz="1800"/>
        </a:p>
      </dgm:t>
    </dgm:pt>
    <dgm:pt modelId="{4148DB9E-2D9E-482C-9A90-6A5DB2243AA6}" type="sibTrans" cxnId="{94C5AA7A-52D2-4746-A705-55E1B350B2FC}">
      <dgm:prSet/>
      <dgm:spPr/>
      <dgm:t>
        <a:bodyPr/>
        <a:lstStyle/>
        <a:p>
          <a:endParaRPr lang="en-US" sz="1800"/>
        </a:p>
      </dgm:t>
    </dgm:pt>
    <dgm:pt modelId="{49DD239E-CCDB-4F75-BD6C-E0FA9C85428B}">
      <dgm:prSet custT="1"/>
      <dgm:spPr/>
      <dgm:t>
        <a:bodyPr/>
        <a:lstStyle/>
        <a:p>
          <a:r>
            <a:rPr lang="en-US" sz="1800" smtClean="0">
              <a:latin typeface="Calibri" pitchFamily="34" charset="0"/>
              <a:cs typeface="Calibri" pitchFamily="34" charset="0"/>
            </a:rPr>
            <a:t>Contoh: 0,0702 kg (3AP)</a:t>
          </a:r>
          <a:endParaRPr lang="en-US" sz="1800" dirty="0" smtClean="0">
            <a:latin typeface="Calibri" pitchFamily="34" charset="0"/>
            <a:cs typeface="Calibri" pitchFamily="34" charset="0"/>
          </a:endParaRPr>
        </a:p>
      </dgm:t>
    </dgm:pt>
    <dgm:pt modelId="{788E3CB8-18E7-4D1C-9A37-857D52DE4238}" type="parTrans" cxnId="{7C6AFA8A-B94D-4F72-BBA9-2B89AD10B58B}">
      <dgm:prSet/>
      <dgm:spPr/>
      <dgm:t>
        <a:bodyPr/>
        <a:lstStyle/>
        <a:p>
          <a:endParaRPr lang="en-US" sz="1800"/>
        </a:p>
      </dgm:t>
    </dgm:pt>
    <dgm:pt modelId="{BCD507FB-F673-40F0-A82C-7C48055BE98A}" type="sibTrans" cxnId="{7C6AFA8A-B94D-4F72-BBA9-2B89AD10B58B}">
      <dgm:prSet/>
      <dgm:spPr/>
      <dgm:t>
        <a:bodyPr/>
        <a:lstStyle/>
        <a:p>
          <a:endParaRPr lang="en-US" sz="1800"/>
        </a:p>
      </dgm:t>
    </dgm:pt>
    <dgm:pt modelId="{A41929AB-4814-4DE6-8A91-B21B4F5372EB}">
      <dgm:prSet custT="1"/>
      <dgm:spPr/>
      <dgm:t>
        <a:bodyPr/>
        <a:lstStyle/>
        <a:p>
          <a:r>
            <a:rPr lang="en-US" sz="1800" smtClean="0">
              <a:latin typeface="Calibri" pitchFamily="34" charset="0"/>
              <a:cs typeface="Calibri" pitchFamily="34" charset="0"/>
            </a:rPr>
            <a:t>contoh: 60</a:t>
          </a:r>
          <a:r>
            <a:rPr lang="en-US" sz="1800" u="sng" smtClean="0">
              <a:latin typeface="Calibri" pitchFamily="34" charset="0"/>
              <a:cs typeface="Calibri" pitchFamily="34" charset="0"/>
            </a:rPr>
            <a:t>0</a:t>
          </a:r>
          <a:r>
            <a:rPr lang="en-US" sz="1800" smtClean="0">
              <a:latin typeface="Calibri" pitchFamily="34" charset="0"/>
              <a:cs typeface="Calibri" pitchFamily="34" charset="0"/>
            </a:rPr>
            <a:t>00 = 6,00 x 10</a:t>
          </a:r>
          <a:r>
            <a:rPr lang="en-US" sz="1800" baseline="30000" smtClean="0">
              <a:latin typeface="Calibri" pitchFamily="34" charset="0"/>
              <a:cs typeface="Calibri" pitchFamily="34" charset="0"/>
            </a:rPr>
            <a:t>4</a:t>
          </a:r>
          <a:r>
            <a:rPr lang="en-US" sz="1800" smtClean="0">
              <a:latin typeface="Calibri" pitchFamily="34" charset="0"/>
              <a:cs typeface="Calibri" pitchFamily="34" charset="0"/>
            </a:rPr>
            <a:t> (3AP)</a:t>
          </a:r>
          <a:endParaRPr lang="en-US" sz="1800" dirty="0" smtClean="0">
            <a:latin typeface="Calibri" pitchFamily="34" charset="0"/>
            <a:cs typeface="Calibri" pitchFamily="34" charset="0"/>
          </a:endParaRPr>
        </a:p>
      </dgm:t>
    </dgm:pt>
    <dgm:pt modelId="{8B31F5FE-392D-4A7B-AAE6-BC800646327E}" type="parTrans" cxnId="{57AB1727-FC7C-4512-838C-66D0656280C7}">
      <dgm:prSet/>
      <dgm:spPr/>
      <dgm:t>
        <a:bodyPr/>
        <a:lstStyle/>
        <a:p>
          <a:endParaRPr lang="en-US" sz="1800"/>
        </a:p>
      </dgm:t>
    </dgm:pt>
    <dgm:pt modelId="{EC1255B7-A08A-4A2C-B118-F32CE190F40A}" type="sibTrans" cxnId="{57AB1727-FC7C-4512-838C-66D0656280C7}">
      <dgm:prSet/>
      <dgm:spPr/>
      <dgm:t>
        <a:bodyPr/>
        <a:lstStyle/>
        <a:p>
          <a:endParaRPr lang="en-US" sz="1800"/>
        </a:p>
      </dgm:t>
    </dgm:pt>
    <dgm:pt modelId="{B2906F1C-6AB2-406A-ABB4-957A6828D4D8}" type="pres">
      <dgm:prSet presAssocID="{6BA891F0-1ABA-4311-B3AB-C52632A6208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306FC3-A7AF-4B36-89ED-9614398E0463}" type="pres">
      <dgm:prSet presAssocID="{38E4FD0C-2B8B-42CF-8B28-34363A2051F5}" presName="parentLin" presStyleCnt="0"/>
      <dgm:spPr/>
    </dgm:pt>
    <dgm:pt modelId="{D3FFCCB4-4532-4DA3-8D37-D4F77BE54A83}" type="pres">
      <dgm:prSet presAssocID="{38E4FD0C-2B8B-42CF-8B28-34363A2051F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1192DDC-EAF4-43C8-816F-17464EC2B47A}" type="pres">
      <dgm:prSet presAssocID="{38E4FD0C-2B8B-42CF-8B28-34363A2051F5}" presName="parentText" presStyleLbl="node1" presStyleIdx="0" presStyleCnt="2" custScaleX="1287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EF4D55-2032-46E9-9264-5E15F7C1960C}" type="pres">
      <dgm:prSet presAssocID="{38E4FD0C-2B8B-42CF-8B28-34363A2051F5}" presName="negativeSpace" presStyleCnt="0"/>
      <dgm:spPr/>
    </dgm:pt>
    <dgm:pt modelId="{63FA17FB-59E4-4157-9A42-DAF2F104649A}" type="pres">
      <dgm:prSet presAssocID="{38E4FD0C-2B8B-42CF-8B28-34363A2051F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99792-D4E3-4B4E-A6D7-277F2C90DF12}" type="pres">
      <dgm:prSet presAssocID="{8C16CB47-4358-4A50-A7F6-0941C930B578}" presName="spaceBetweenRectangles" presStyleCnt="0"/>
      <dgm:spPr/>
    </dgm:pt>
    <dgm:pt modelId="{9D17DF0D-2643-4464-9917-A67A729B909A}" type="pres">
      <dgm:prSet presAssocID="{BBF1AD78-E353-49DA-A212-A66AD6BFAF59}" presName="parentLin" presStyleCnt="0"/>
      <dgm:spPr/>
    </dgm:pt>
    <dgm:pt modelId="{A24E515C-8273-412C-B70D-4A7A017BFA98}" type="pres">
      <dgm:prSet presAssocID="{BBF1AD78-E353-49DA-A212-A66AD6BFAF5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8860148-853C-41BB-A7A1-1D4008279A16}" type="pres">
      <dgm:prSet presAssocID="{BBF1AD78-E353-49DA-A212-A66AD6BFAF59}" presName="parentText" presStyleLbl="node1" presStyleIdx="1" presStyleCnt="2" custScaleX="1287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31BCF-1A21-4F44-AAA5-B03CBA18B879}" type="pres">
      <dgm:prSet presAssocID="{BBF1AD78-E353-49DA-A212-A66AD6BFAF59}" presName="negativeSpace" presStyleCnt="0"/>
      <dgm:spPr/>
    </dgm:pt>
    <dgm:pt modelId="{33B3D3E2-E246-490F-9DF2-4E9A7349F417}" type="pres">
      <dgm:prSet presAssocID="{BBF1AD78-E353-49DA-A212-A66AD6BFAF59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8770E1-88F5-4BB9-AD45-16B80576E7DF}" type="presOf" srcId="{49DD239E-CCDB-4F75-BD6C-E0FA9C85428B}" destId="{63FA17FB-59E4-4157-9A42-DAF2F104649A}" srcOrd="0" destOrd="0" presId="urn:microsoft.com/office/officeart/2005/8/layout/list1"/>
    <dgm:cxn modelId="{1C54BB3D-42A1-44D5-9600-67FC2F0B7A92}" type="presOf" srcId="{BBF1AD78-E353-49DA-A212-A66AD6BFAF59}" destId="{D8860148-853C-41BB-A7A1-1D4008279A16}" srcOrd="1" destOrd="0" presId="urn:microsoft.com/office/officeart/2005/8/layout/list1"/>
    <dgm:cxn modelId="{C1E6A267-9928-4D8A-9F22-44AE575BDB41}" type="presOf" srcId="{38E4FD0C-2B8B-42CF-8B28-34363A2051F5}" destId="{D1192DDC-EAF4-43C8-816F-17464EC2B47A}" srcOrd="1" destOrd="0" presId="urn:microsoft.com/office/officeart/2005/8/layout/list1"/>
    <dgm:cxn modelId="{7C6AFA8A-B94D-4F72-BBA9-2B89AD10B58B}" srcId="{38E4FD0C-2B8B-42CF-8B28-34363A2051F5}" destId="{49DD239E-CCDB-4F75-BD6C-E0FA9C85428B}" srcOrd="0" destOrd="0" parTransId="{788E3CB8-18E7-4D1C-9A37-857D52DE4238}" sibTransId="{BCD507FB-F673-40F0-A82C-7C48055BE98A}"/>
    <dgm:cxn modelId="{E45DF4C6-46AB-40D3-B6B3-483779A47667}" type="presOf" srcId="{A41929AB-4814-4DE6-8A91-B21B4F5372EB}" destId="{33B3D3E2-E246-490F-9DF2-4E9A7349F417}" srcOrd="0" destOrd="0" presId="urn:microsoft.com/office/officeart/2005/8/layout/list1"/>
    <dgm:cxn modelId="{7286D2AD-4347-489E-8D37-59D36FFA771C}" srcId="{6BA891F0-1ABA-4311-B3AB-C52632A62088}" destId="{38E4FD0C-2B8B-42CF-8B28-34363A2051F5}" srcOrd="0" destOrd="0" parTransId="{F0FA7BC0-1C56-4BA3-99BF-6B4658C0A3E8}" sibTransId="{8C16CB47-4358-4A50-A7F6-0941C930B578}"/>
    <dgm:cxn modelId="{57AB1727-FC7C-4512-838C-66D0656280C7}" srcId="{BBF1AD78-E353-49DA-A212-A66AD6BFAF59}" destId="{A41929AB-4814-4DE6-8A91-B21B4F5372EB}" srcOrd="0" destOrd="0" parTransId="{8B31F5FE-392D-4A7B-AAE6-BC800646327E}" sibTransId="{EC1255B7-A08A-4A2C-B118-F32CE190F40A}"/>
    <dgm:cxn modelId="{D280AB49-5126-40C0-AAA0-903BC13420E5}" type="presOf" srcId="{BBF1AD78-E353-49DA-A212-A66AD6BFAF59}" destId="{A24E515C-8273-412C-B70D-4A7A017BFA98}" srcOrd="0" destOrd="0" presId="urn:microsoft.com/office/officeart/2005/8/layout/list1"/>
    <dgm:cxn modelId="{4CF7F3DB-E498-452F-A974-80E80FA1D469}" type="presOf" srcId="{6BA891F0-1ABA-4311-B3AB-C52632A62088}" destId="{B2906F1C-6AB2-406A-ABB4-957A6828D4D8}" srcOrd="0" destOrd="0" presId="urn:microsoft.com/office/officeart/2005/8/layout/list1"/>
    <dgm:cxn modelId="{94C5AA7A-52D2-4746-A705-55E1B350B2FC}" srcId="{6BA891F0-1ABA-4311-B3AB-C52632A62088}" destId="{BBF1AD78-E353-49DA-A212-A66AD6BFAF59}" srcOrd="1" destOrd="0" parTransId="{4D60AA7F-0A12-49D7-9727-ABED098F3A8A}" sibTransId="{4148DB9E-2D9E-482C-9A90-6A5DB2243AA6}"/>
    <dgm:cxn modelId="{075FDF78-EECE-4D43-A546-F0F643D55D95}" type="presOf" srcId="{38E4FD0C-2B8B-42CF-8B28-34363A2051F5}" destId="{D3FFCCB4-4532-4DA3-8D37-D4F77BE54A83}" srcOrd="0" destOrd="0" presId="urn:microsoft.com/office/officeart/2005/8/layout/list1"/>
    <dgm:cxn modelId="{FE31B34A-81E2-4DD7-834E-075FA4A07E9C}" type="presParOf" srcId="{B2906F1C-6AB2-406A-ABB4-957A6828D4D8}" destId="{86306FC3-A7AF-4B36-89ED-9614398E0463}" srcOrd="0" destOrd="0" presId="urn:microsoft.com/office/officeart/2005/8/layout/list1"/>
    <dgm:cxn modelId="{0F95EA3C-0906-4434-8183-2F918FB3D2C0}" type="presParOf" srcId="{86306FC3-A7AF-4B36-89ED-9614398E0463}" destId="{D3FFCCB4-4532-4DA3-8D37-D4F77BE54A83}" srcOrd="0" destOrd="0" presId="urn:microsoft.com/office/officeart/2005/8/layout/list1"/>
    <dgm:cxn modelId="{C1B53C25-6FBD-4ACB-9A83-92A26492C564}" type="presParOf" srcId="{86306FC3-A7AF-4B36-89ED-9614398E0463}" destId="{D1192DDC-EAF4-43C8-816F-17464EC2B47A}" srcOrd="1" destOrd="0" presId="urn:microsoft.com/office/officeart/2005/8/layout/list1"/>
    <dgm:cxn modelId="{A1768C72-9054-465C-ACCA-8A86DAB4FD52}" type="presParOf" srcId="{B2906F1C-6AB2-406A-ABB4-957A6828D4D8}" destId="{99EF4D55-2032-46E9-9264-5E15F7C1960C}" srcOrd="1" destOrd="0" presId="urn:microsoft.com/office/officeart/2005/8/layout/list1"/>
    <dgm:cxn modelId="{BA5F752F-9424-4F04-8D4F-448B30BC9FD3}" type="presParOf" srcId="{B2906F1C-6AB2-406A-ABB4-957A6828D4D8}" destId="{63FA17FB-59E4-4157-9A42-DAF2F104649A}" srcOrd="2" destOrd="0" presId="urn:microsoft.com/office/officeart/2005/8/layout/list1"/>
    <dgm:cxn modelId="{71007024-8642-4175-ABA8-4AD891F1FBAC}" type="presParOf" srcId="{B2906F1C-6AB2-406A-ABB4-957A6828D4D8}" destId="{ACF99792-D4E3-4B4E-A6D7-277F2C90DF12}" srcOrd="3" destOrd="0" presId="urn:microsoft.com/office/officeart/2005/8/layout/list1"/>
    <dgm:cxn modelId="{90F2B8D6-862E-4F57-842D-660FCB91C4D5}" type="presParOf" srcId="{B2906F1C-6AB2-406A-ABB4-957A6828D4D8}" destId="{9D17DF0D-2643-4464-9917-A67A729B909A}" srcOrd="4" destOrd="0" presId="urn:microsoft.com/office/officeart/2005/8/layout/list1"/>
    <dgm:cxn modelId="{1B4050D7-8A77-4323-AD35-374EE864DBAB}" type="presParOf" srcId="{9D17DF0D-2643-4464-9917-A67A729B909A}" destId="{A24E515C-8273-412C-B70D-4A7A017BFA98}" srcOrd="0" destOrd="0" presId="urn:microsoft.com/office/officeart/2005/8/layout/list1"/>
    <dgm:cxn modelId="{B9EA6040-B2D5-46C5-BEC2-E88D18DE69E7}" type="presParOf" srcId="{9D17DF0D-2643-4464-9917-A67A729B909A}" destId="{D8860148-853C-41BB-A7A1-1D4008279A16}" srcOrd="1" destOrd="0" presId="urn:microsoft.com/office/officeart/2005/8/layout/list1"/>
    <dgm:cxn modelId="{3C0EB685-BCB4-4F34-BC38-638AC5D9C599}" type="presParOf" srcId="{B2906F1C-6AB2-406A-ABB4-957A6828D4D8}" destId="{38831BCF-1A21-4F44-AAA5-B03CBA18B879}" srcOrd="5" destOrd="0" presId="urn:microsoft.com/office/officeart/2005/8/layout/list1"/>
    <dgm:cxn modelId="{33AA1F4C-45AE-4299-A22C-5B95588E67F5}" type="presParOf" srcId="{B2906F1C-6AB2-406A-ABB4-957A6828D4D8}" destId="{33B3D3E2-E246-490F-9DF2-4E9A7349F4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753F3A-7BF0-40F8-AD71-56046E08F99D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CCAADCF-2786-47C1-8B76-8E0AA8305D59}">
      <dgm:prSet phldrT="[Text]" custT="1"/>
      <dgm:spPr/>
      <dgm:t>
        <a:bodyPr/>
        <a:lstStyle/>
        <a:p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Ketelitian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(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akurasi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endParaRPr lang="en-US" sz="2000" b="0" i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632CA41-5625-45DF-8BD5-5F5BFF510E7F}" type="parTrans" cxnId="{F5FE1F6E-B0A0-425A-A999-E2A2C7FCD10A}">
      <dgm:prSet/>
      <dgm:spPr/>
      <dgm:t>
        <a:bodyPr/>
        <a:lstStyle/>
        <a:p>
          <a:endParaRPr lang="en-US" sz="2000" b="0" i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0021DF8-03FE-4E65-A4E9-594D051DFA2D}" type="sibTrans" cxnId="{F5FE1F6E-B0A0-425A-A999-E2A2C7FCD10A}">
      <dgm:prSet/>
      <dgm:spPr/>
      <dgm:t>
        <a:bodyPr/>
        <a:lstStyle/>
        <a:p>
          <a:endParaRPr lang="en-US" sz="2000" b="0" i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CD3D33-C569-4841-8DE3-E542284D4F58}">
      <dgm:prSet phldrT="[Text]" custT="1"/>
      <dgm:spPr/>
      <dgm:t>
        <a:bodyPr/>
        <a:lstStyle/>
        <a:p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Ketepatan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(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presisi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endParaRPr lang="en-US" sz="2000" b="0" i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491EE05-493F-4E56-ACC1-66AD1D921DE3}" type="parTrans" cxnId="{8651098E-C90D-4261-88AD-07BCEA6824F1}">
      <dgm:prSet/>
      <dgm:spPr/>
      <dgm:t>
        <a:bodyPr/>
        <a:lstStyle/>
        <a:p>
          <a:endParaRPr lang="en-US" sz="2000" b="0" i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B8EC0D0-836C-443D-B596-F67A1AF9CCC2}" type="sibTrans" cxnId="{8651098E-C90D-4261-88AD-07BCEA6824F1}">
      <dgm:prSet/>
      <dgm:spPr/>
      <dgm:t>
        <a:bodyPr/>
        <a:lstStyle/>
        <a:p>
          <a:endParaRPr lang="en-US" sz="2000" b="0" i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3E8BF5-A3B5-424C-AE23-5BE2D742824F}">
      <dgm:prSet phldrT="[Text]" custT="1"/>
      <dgm:spPr/>
      <dgm:t>
        <a:bodyPr/>
        <a:lstStyle/>
        <a:p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menyatakan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tingkat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pendekatan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dari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nilai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hasil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pengukuran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alat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ukur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terhadap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nilai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benar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x</a:t>
          </a:r>
          <a:r>
            <a:rPr lang="en-US" sz="2000" b="0" i="0" baseline="-25000" dirty="0" smtClean="0">
              <a:latin typeface="Calibri" panose="020F0502020204030204" pitchFamily="34" charset="0"/>
              <a:cs typeface="Calibri" panose="020F0502020204030204" pitchFamily="34" charset="0"/>
            </a:rPr>
            <a:t>0</a:t>
          </a:r>
          <a:endParaRPr lang="en-US" sz="2000" b="0" i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749466-EA89-49CE-9963-CBE64324DF32}" type="parTrans" cxnId="{2E10FAAA-5D64-4B49-8A68-A51F0EFEDD12}">
      <dgm:prSet/>
      <dgm:spPr/>
      <dgm:t>
        <a:bodyPr/>
        <a:lstStyle/>
        <a:p>
          <a:endParaRPr lang="en-US" sz="2000" b="0" i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7C76E54-8BA0-47D3-BE47-C20B8577964A}" type="sibTrans" cxnId="{2E10FAAA-5D64-4B49-8A68-A51F0EFEDD12}">
      <dgm:prSet/>
      <dgm:spPr/>
      <dgm:t>
        <a:bodyPr/>
        <a:lstStyle/>
        <a:p>
          <a:endParaRPr lang="en-US" sz="2000" b="0" i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D996B5-517A-489A-901B-312E7360D7EF}">
      <dgm:prSet phldrT="[Text]" custT="1"/>
      <dgm:spPr/>
      <dgm:t>
        <a:bodyPr/>
        <a:lstStyle/>
        <a:p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menyatakan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kemampuan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alat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ukur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untuk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memberikan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hasil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pengukuran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sama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pada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pengukuran</a:t>
          </a:r>
          <a:r>
            <a:rPr lang="en-US" sz="2000" b="0" i="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dirty="0" err="1" smtClean="0">
              <a:latin typeface="Calibri" panose="020F0502020204030204" pitchFamily="34" charset="0"/>
              <a:cs typeface="Calibri" panose="020F0502020204030204" pitchFamily="34" charset="0"/>
            </a:rPr>
            <a:t>berulang</a:t>
          </a:r>
          <a:endParaRPr lang="en-US" sz="2000" b="0" i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474671-5FA1-46E8-B6B9-ADB3D34207AA}" type="parTrans" cxnId="{B0CCB79C-1E2F-4D8C-849B-203DBCEB2757}">
      <dgm:prSet/>
      <dgm:spPr/>
      <dgm:t>
        <a:bodyPr/>
        <a:lstStyle/>
        <a:p>
          <a:endParaRPr lang="en-US" sz="2000" b="0" i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FD89377-86AF-4DF4-8733-0A12489A4F8B}" type="sibTrans" cxnId="{B0CCB79C-1E2F-4D8C-849B-203DBCEB2757}">
      <dgm:prSet/>
      <dgm:spPr/>
      <dgm:t>
        <a:bodyPr/>
        <a:lstStyle/>
        <a:p>
          <a:endParaRPr lang="en-US" sz="2000" b="0" i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2026E3E-0F9C-436A-8AF9-D403EEC4FD61}" type="pres">
      <dgm:prSet presAssocID="{77753F3A-7BF0-40F8-AD71-56046E08F99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A7F677-045A-438E-8173-94181A553A5D}" type="pres">
      <dgm:prSet presAssocID="{8CCAADCF-2786-47C1-8B76-8E0AA8305D59}" presName="parentLin" presStyleCnt="0"/>
      <dgm:spPr/>
    </dgm:pt>
    <dgm:pt modelId="{15EAE7BA-4D76-4B93-A441-DD00CACAB579}" type="pres">
      <dgm:prSet presAssocID="{8CCAADCF-2786-47C1-8B76-8E0AA8305D5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4D53BAE-55FF-41DF-8273-4C6B1959BB8C}" type="pres">
      <dgm:prSet presAssocID="{8CCAADCF-2786-47C1-8B76-8E0AA8305D5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C7514-D4BF-44C0-9346-AD730A4FC9EE}" type="pres">
      <dgm:prSet presAssocID="{8CCAADCF-2786-47C1-8B76-8E0AA8305D59}" presName="negativeSpace" presStyleCnt="0"/>
      <dgm:spPr/>
    </dgm:pt>
    <dgm:pt modelId="{C344C687-57BE-42D0-B197-F21F84487785}" type="pres">
      <dgm:prSet presAssocID="{8CCAADCF-2786-47C1-8B76-8E0AA8305D59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6E257-84D2-46E0-91C4-B8E7B25611C7}" type="pres">
      <dgm:prSet presAssocID="{70021DF8-03FE-4E65-A4E9-594D051DFA2D}" presName="spaceBetweenRectangles" presStyleCnt="0"/>
      <dgm:spPr/>
    </dgm:pt>
    <dgm:pt modelId="{970CABC1-0EE5-4D0F-8EF7-4F8EAB14A76D}" type="pres">
      <dgm:prSet presAssocID="{4ECD3D33-C569-4841-8DE3-E542284D4F58}" presName="parentLin" presStyleCnt="0"/>
      <dgm:spPr/>
    </dgm:pt>
    <dgm:pt modelId="{FDBC1A38-09A8-4C12-970A-7A77049A63FA}" type="pres">
      <dgm:prSet presAssocID="{4ECD3D33-C569-4841-8DE3-E542284D4F5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C4810B4-C2A4-43EE-B7B9-F52AC7AC752B}" type="pres">
      <dgm:prSet presAssocID="{4ECD3D33-C569-4841-8DE3-E542284D4F5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FF470-E969-4A23-9DE7-A97F775A4E38}" type="pres">
      <dgm:prSet presAssocID="{4ECD3D33-C569-4841-8DE3-E542284D4F58}" presName="negativeSpace" presStyleCnt="0"/>
      <dgm:spPr/>
    </dgm:pt>
    <dgm:pt modelId="{EDAAC145-7BB8-4DE1-B7C8-CC19DBB18C11}" type="pres">
      <dgm:prSet presAssocID="{4ECD3D33-C569-4841-8DE3-E542284D4F58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FE1F6E-B0A0-425A-A999-E2A2C7FCD10A}" srcId="{77753F3A-7BF0-40F8-AD71-56046E08F99D}" destId="{8CCAADCF-2786-47C1-8B76-8E0AA8305D59}" srcOrd="0" destOrd="0" parTransId="{7632CA41-5625-45DF-8BD5-5F5BFF510E7F}" sibTransId="{70021DF8-03FE-4E65-A4E9-594D051DFA2D}"/>
    <dgm:cxn modelId="{B7580233-46F7-4D5A-9CF7-5F0483267FCD}" type="presOf" srcId="{C0D996B5-517A-489A-901B-312E7360D7EF}" destId="{EDAAC145-7BB8-4DE1-B7C8-CC19DBB18C11}" srcOrd="0" destOrd="0" presId="urn:microsoft.com/office/officeart/2005/8/layout/list1"/>
    <dgm:cxn modelId="{2E10FAAA-5D64-4B49-8A68-A51F0EFEDD12}" srcId="{8CCAADCF-2786-47C1-8B76-8E0AA8305D59}" destId="{CA3E8BF5-A3B5-424C-AE23-5BE2D742824F}" srcOrd="0" destOrd="0" parTransId="{72749466-EA89-49CE-9963-CBE64324DF32}" sibTransId="{57C76E54-8BA0-47D3-BE47-C20B8577964A}"/>
    <dgm:cxn modelId="{ABD48978-3BCD-49CE-B264-19EC27C2AC13}" type="presOf" srcId="{CA3E8BF5-A3B5-424C-AE23-5BE2D742824F}" destId="{C344C687-57BE-42D0-B197-F21F84487785}" srcOrd="0" destOrd="0" presId="urn:microsoft.com/office/officeart/2005/8/layout/list1"/>
    <dgm:cxn modelId="{B0CCB79C-1E2F-4D8C-849B-203DBCEB2757}" srcId="{4ECD3D33-C569-4841-8DE3-E542284D4F58}" destId="{C0D996B5-517A-489A-901B-312E7360D7EF}" srcOrd="0" destOrd="0" parTransId="{BF474671-5FA1-46E8-B6B9-ADB3D34207AA}" sibTransId="{AFD89377-86AF-4DF4-8733-0A12489A4F8B}"/>
    <dgm:cxn modelId="{3C38FCDD-3E89-4F96-BC5B-292C9D102EE3}" type="presOf" srcId="{8CCAADCF-2786-47C1-8B76-8E0AA8305D59}" destId="{15EAE7BA-4D76-4B93-A441-DD00CACAB579}" srcOrd="0" destOrd="0" presId="urn:microsoft.com/office/officeart/2005/8/layout/list1"/>
    <dgm:cxn modelId="{8651098E-C90D-4261-88AD-07BCEA6824F1}" srcId="{77753F3A-7BF0-40F8-AD71-56046E08F99D}" destId="{4ECD3D33-C569-4841-8DE3-E542284D4F58}" srcOrd="1" destOrd="0" parTransId="{3491EE05-493F-4E56-ACC1-66AD1D921DE3}" sibTransId="{3B8EC0D0-836C-443D-B596-F67A1AF9CCC2}"/>
    <dgm:cxn modelId="{80499A7B-2863-486E-93B5-E700904F3161}" type="presOf" srcId="{8CCAADCF-2786-47C1-8B76-8E0AA8305D59}" destId="{84D53BAE-55FF-41DF-8273-4C6B1959BB8C}" srcOrd="1" destOrd="0" presId="urn:microsoft.com/office/officeart/2005/8/layout/list1"/>
    <dgm:cxn modelId="{E38F79E3-386B-413C-8EF2-8FA8752BBB6B}" type="presOf" srcId="{77753F3A-7BF0-40F8-AD71-56046E08F99D}" destId="{92026E3E-0F9C-436A-8AF9-D403EEC4FD61}" srcOrd="0" destOrd="0" presId="urn:microsoft.com/office/officeart/2005/8/layout/list1"/>
    <dgm:cxn modelId="{BD921A73-9E52-4191-AB67-31D94006196C}" type="presOf" srcId="{4ECD3D33-C569-4841-8DE3-E542284D4F58}" destId="{FDBC1A38-09A8-4C12-970A-7A77049A63FA}" srcOrd="0" destOrd="0" presId="urn:microsoft.com/office/officeart/2005/8/layout/list1"/>
    <dgm:cxn modelId="{99DC412B-3850-4FA2-B2BA-3B04195F14A5}" type="presOf" srcId="{4ECD3D33-C569-4841-8DE3-E542284D4F58}" destId="{AC4810B4-C2A4-43EE-B7B9-F52AC7AC752B}" srcOrd="1" destOrd="0" presId="urn:microsoft.com/office/officeart/2005/8/layout/list1"/>
    <dgm:cxn modelId="{AC3C84DB-1C9A-414F-A876-C6D099DAEA5F}" type="presParOf" srcId="{92026E3E-0F9C-436A-8AF9-D403EEC4FD61}" destId="{66A7F677-045A-438E-8173-94181A553A5D}" srcOrd="0" destOrd="0" presId="urn:microsoft.com/office/officeart/2005/8/layout/list1"/>
    <dgm:cxn modelId="{CDF4FD48-8665-48A3-8BCB-BE8FAE7377A8}" type="presParOf" srcId="{66A7F677-045A-438E-8173-94181A553A5D}" destId="{15EAE7BA-4D76-4B93-A441-DD00CACAB579}" srcOrd="0" destOrd="0" presId="urn:microsoft.com/office/officeart/2005/8/layout/list1"/>
    <dgm:cxn modelId="{63C8FFB7-AF92-4D48-9D03-38424EBB05A3}" type="presParOf" srcId="{66A7F677-045A-438E-8173-94181A553A5D}" destId="{84D53BAE-55FF-41DF-8273-4C6B1959BB8C}" srcOrd="1" destOrd="0" presId="urn:microsoft.com/office/officeart/2005/8/layout/list1"/>
    <dgm:cxn modelId="{D0A28182-9B45-4A6A-86F3-4729345F74A9}" type="presParOf" srcId="{92026E3E-0F9C-436A-8AF9-D403EEC4FD61}" destId="{AAFC7514-D4BF-44C0-9346-AD730A4FC9EE}" srcOrd="1" destOrd="0" presId="urn:microsoft.com/office/officeart/2005/8/layout/list1"/>
    <dgm:cxn modelId="{907F365E-6884-4C8A-A660-A0D43B83216E}" type="presParOf" srcId="{92026E3E-0F9C-436A-8AF9-D403EEC4FD61}" destId="{C344C687-57BE-42D0-B197-F21F84487785}" srcOrd="2" destOrd="0" presId="urn:microsoft.com/office/officeart/2005/8/layout/list1"/>
    <dgm:cxn modelId="{8C1ED922-B50D-4E57-BF42-663718306528}" type="presParOf" srcId="{92026E3E-0F9C-436A-8AF9-D403EEC4FD61}" destId="{1656E257-84D2-46E0-91C4-B8E7B25611C7}" srcOrd="3" destOrd="0" presId="urn:microsoft.com/office/officeart/2005/8/layout/list1"/>
    <dgm:cxn modelId="{4435AE9D-482F-4133-B750-02AD8689547B}" type="presParOf" srcId="{92026E3E-0F9C-436A-8AF9-D403EEC4FD61}" destId="{970CABC1-0EE5-4D0F-8EF7-4F8EAB14A76D}" srcOrd="4" destOrd="0" presId="urn:microsoft.com/office/officeart/2005/8/layout/list1"/>
    <dgm:cxn modelId="{ED55BE8B-F55A-4A94-B302-CC8942878234}" type="presParOf" srcId="{970CABC1-0EE5-4D0F-8EF7-4F8EAB14A76D}" destId="{FDBC1A38-09A8-4C12-970A-7A77049A63FA}" srcOrd="0" destOrd="0" presId="urn:microsoft.com/office/officeart/2005/8/layout/list1"/>
    <dgm:cxn modelId="{29FD72F0-DCF2-4E62-B667-2AE31BDD4687}" type="presParOf" srcId="{970CABC1-0EE5-4D0F-8EF7-4F8EAB14A76D}" destId="{AC4810B4-C2A4-43EE-B7B9-F52AC7AC752B}" srcOrd="1" destOrd="0" presId="urn:microsoft.com/office/officeart/2005/8/layout/list1"/>
    <dgm:cxn modelId="{DCDCAD8F-468C-4F3C-8A6F-2224471284FE}" type="presParOf" srcId="{92026E3E-0F9C-436A-8AF9-D403EEC4FD61}" destId="{6B9FF470-E969-4A23-9DE7-A97F775A4E38}" srcOrd="5" destOrd="0" presId="urn:microsoft.com/office/officeart/2005/8/layout/list1"/>
    <dgm:cxn modelId="{36012953-5D0E-4BC4-8313-8B904A41897B}" type="presParOf" srcId="{92026E3E-0F9C-436A-8AF9-D403EEC4FD61}" destId="{EDAAC145-7BB8-4DE1-B7C8-CC19DBB18C1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D08B31-6055-4141-9042-ABBAEF4A8CBB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E975FE2-FEF0-4A96-818B-18E3CCD3BF3D}">
      <dgm:prSet phldrT="[Text]" custT="1"/>
      <dgm:spPr/>
      <dgm:t>
        <a:bodyPr/>
        <a:lstStyle/>
        <a:p>
          <a:r>
            <a:rPr lang="en-US" sz="2000" i="1" dirty="0" err="1" smtClean="0">
              <a:latin typeface="Calibri" pitchFamily="34" charset="0"/>
              <a:cs typeface="Calibri" pitchFamily="34" charset="0"/>
            </a:rPr>
            <a:t>Besaran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adalah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segala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sesuatu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yang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dapat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diukur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dan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dinyatakan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dengan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. </a:t>
          </a:r>
          <a:endParaRPr lang="en-US" sz="2000" dirty="0"/>
        </a:p>
      </dgm:t>
    </dgm:pt>
    <dgm:pt modelId="{31C5B4EA-1A1A-42F9-ABC3-91854D5016BB}" type="parTrans" cxnId="{2746DFCD-7A91-4D07-A925-5D088E5F3530}">
      <dgm:prSet/>
      <dgm:spPr/>
      <dgm:t>
        <a:bodyPr/>
        <a:lstStyle/>
        <a:p>
          <a:endParaRPr lang="en-US" sz="2000"/>
        </a:p>
      </dgm:t>
    </dgm:pt>
    <dgm:pt modelId="{B5D1008B-C038-4938-8852-F0B2BE284B38}" type="sibTrans" cxnId="{2746DFCD-7A91-4D07-A925-5D088E5F3530}">
      <dgm:prSet/>
      <dgm:spPr/>
      <dgm:t>
        <a:bodyPr/>
        <a:lstStyle/>
        <a:p>
          <a:endParaRPr lang="en-US" sz="2000"/>
        </a:p>
      </dgm:t>
    </dgm:pt>
    <dgm:pt modelId="{C076CD12-C7C4-495B-AE59-5F22C4F8B609}">
      <dgm:prSet phldrT="[Text]" custT="1"/>
      <dgm:spPr/>
      <dgm:t>
        <a:bodyPr/>
        <a:lstStyle/>
        <a:p>
          <a:r>
            <a:rPr lang="en-US" sz="2000" dirty="0" err="1" smtClean="0">
              <a:latin typeface="Calibri" pitchFamily="34" charset="0"/>
              <a:cs typeface="Calibri" pitchFamily="34" charset="0"/>
            </a:rPr>
            <a:t>Setiap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besaran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memiliki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1" dirty="0" err="1" smtClean="0">
              <a:latin typeface="Calibri" pitchFamily="34" charset="0"/>
              <a:cs typeface="Calibri" pitchFamily="34" charset="0"/>
            </a:rPr>
            <a:t>satuan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yang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ditetapkan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dalam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perjanjian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internasional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tentang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penggunaan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sistem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satuan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. </a:t>
          </a:r>
          <a:endParaRPr lang="en-US" sz="2000" dirty="0"/>
        </a:p>
      </dgm:t>
    </dgm:pt>
    <dgm:pt modelId="{61D0159A-F1EE-4358-B63D-C83BE0B92AA4}" type="parTrans" cxnId="{076BBD68-E1AC-46E7-A86F-E009C1E7574D}">
      <dgm:prSet/>
      <dgm:spPr/>
      <dgm:t>
        <a:bodyPr/>
        <a:lstStyle/>
        <a:p>
          <a:endParaRPr lang="en-US" sz="2000"/>
        </a:p>
      </dgm:t>
    </dgm:pt>
    <dgm:pt modelId="{24BBC8C9-BCB8-4FB9-89DD-57309FD60AC1}" type="sibTrans" cxnId="{076BBD68-E1AC-46E7-A86F-E009C1E7574D}">
      <dgm:prSet/>
      <dgm:spPr/>
      <dgm:t>
        <a:bodyPr/>
        <a:lstStyle/>
        <a:p>
          <a:endParaRPr lang="en-US" sz="2000"/>
        </a:p>
      </dgm:t>
    </dgm:pt>
    <dgm:pt modelId="{A2FF2C65-147D-4190-B6D1-AB774B9ADA45}">
      <dgm:prSet phldrT="[Text]" custT="1"/>
      <dgm:spPr/>
      <dgm:t>
        <a:bodyPr/>
        <a:lstStyle/>
        <a:p>
          <a:r>
            <a:rPr lang="en-US" sz="2000" dirty="0" err="1" smtClean="0">
              <a:latin typeface="Calibri" pitchFamily="34" charset="0"/>
              <a:cs typeface="Calibri" pitchFamily="34" charset="0"/>
            </a:rPr>
            <a:t>Satuan-satuan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tersebut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dapat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dikonversi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atau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diubah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ke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satuan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lain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dengan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faktor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1" dirty="0" err="1" smtClean="0">
              <a:latin typeface="Calibri" pitchFamily="34" charset="0"/>
              <a:cs typeface="Calibri" pitchFamily="34" charset="0"/>
            </a:rPr>
            <a:t>konversi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dirty="0" err="1" smtClean="0">
              <a:latin typeface="Calibri" pitchFamily="34" charset="0"/>
              <a:cs typeface="Calibri" pitchFamily="34" charset="0"/>
            </a:rPr>
            <a:t>tertentu</a:t>
          </a:r>
          <a:r>
            <a:rPr lang="en-US" sz="2000" dirty="0" smtClean="0">
              <a:latin typeface="Calibri" pitchFamily="34" charset="0"/>
              <a:cs typeface="Calibri" pitchFamily="34" charset="0"/>
            </a:rPr>
            <a:t>.</a:t>
          </a:r>
          <a:endParaRPr lang="en-US" sz="2000" dirty="0"/>
        </a:p>
      </dgm:t>
    </dgm:pt>
    <dgm:pt modelId="{8136AD11-709A-456B-9887-6659B3DB4FFB}" type="parTrans" cxnId="{1A69D2B5-2601-4EF8-86E2-8C19A6DF3837}">
      <dgm:prSet/>
      <dgm:spPr/>
      <dgm:t>
        <a:bodyPr/>
        <a:lstStyle/>
        <a:p>
          <a:endParaRPr lang="en-US" sz="2000"/>
        </a:p>
      </dgm:t>
    </dgm:pt>
    <dgm:pt modelId="{AD5081AD-4C92-4AFB-B21A-4A5E067592D3}" type="sibTrans" cxnId="{1A69D2B5-2601-4EF8-86E2-8C19A6DF3837}">
      <dgm:prSet/>
      <dgm:spPr/>
      <dgm:t>
        <a:bodyPr/>
        <a:lstStyle/>
        <a:p>
          <a:endParaRPr lang="en-US" sz="2000"/>
        </a:p>
      </dgm:t>
    </dgm:pt>
    <dgm:pt modelId="{548990F3-5EE4-4B82-B72C-3B8E58B57FAA}" type="pres">
      <dgm:prSet presAssocID="{52D08B31-6055-4141-9042-ABBAEF4A8CB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25E6A8-972C-4951-9B0E-CD38DEED6025}" type="pres">
      <dgm:prSet presAssocID="{DE975FE2-FEF0-4A96-818B-18E3CCD3BF3D}" presName="parentLin" presStyleCnt="0"/>
      <dgm:spPr/>
    </dgm:pt>
    <dgm:pt modelId="{3A194CE8-ACB9-460B-90BE-D9AAA8C59DF1}" type="pres">
      <dgm:prSet presAssocID="{DE975FE2-FEF0-4A96-818B-18E3CCD3BF3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D7DD121-7A0F-4E15-9C18-DC34FF0D8891}" type="pres">
      <dgm:prSet presAssocID="{DE975FE2-FEF0-4A96-818B-18E3CCD3BF3D}" presName="parentText" presStyleLbl="node1" presStyleIdx="0" presStyleCnt="3" custScaleX="126868" custScaleY="1236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825B2-AFCE-42C4-A492-22D1AE13C9FD}" type="pres">
      <dgm:prSet presAssocID="{DE975FE2-FEF0-4A96-818B-18E3CCD3BF3D}" presName="negativeSpace" presStyleCnt="0"/>
      <dgm:spPr/>
    </dgm:pt>
    <dgm:pt modelId="{A394C51A-882F-4D2C-A73A-E7A66B2AB04B}" type="pres">
      <dgm:prSet presAssocID="{DE975FE2-FEF0-4A96-818B-18E3CCD3BF3D}" presName="childText" presStyleLbl="conFgAcc1" presStyleIdx="0" presStyleCnt="3">
        <dgm:presLayoutVars>
          <dgm:bulletEnabled val="1"/>
        </dgm:presLayoutVars>
      </dgm:prSet>
      <dgm:spPr/>
    </dgm:pt>
    <dgm:pt modelId="{8C19F52E-15D6-42A1-A5C5-CD05A96D9CC8}" type="pres">
      <dgm:prSet presAssocID="{B5D1008B-C038-4938-8852-F0B2BE284B38}" presName="spaceBetweenRectangles" presStyleCnt="0"/>
      <dgm:spPr/>
    </dgm:pt>
    <dgm:pt modelId="{F93B98F5-D078-4FB7-AA84-8EE0B91A5CF5}" type="pres">
      <dgm:prSet presAssocID="{C076CD12-C7C4-495B-AE59-5F22C4F8B609}" presName="parentLin" presStyleCnt="0"/>
      <dgm:spPr/>
    </dgm:pt>
    <dgm:pt modelId="{AED80267-6A32-4DC6-8BCA-8A2A62A13C04}" type="pres">
      <dgm:prSet presAssocID="{C076CD12-C7C4-495B-AE59-5F22C4F8B60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EE088C3-0A34-4355-B38E-3C98E46EF5ED}" type="pres">
      <dgm:prSet presAssocID="{C076CD12-C7C4-495B-AE59-5F22C4F8B609}" presName="parentText" presStyleLbl="node1" presStyleIdx="1" presStyleCnt="3" custScaleX="126868" custScaleY="1236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E6231-4F2D-44D4-B1D7-396A976C766A}" type="pres">
      <dgm:prSet presAssocID="{C076CD12-C7C4-495B-AE59-5F22C4F8B609}" presName="negativeSpace" presStyleCnt="0"/>
      <dgm:spPr/>
    </dgm:pt>
    <dgm:pt modelId="{D08239D9-2DDA-42C4-8D5A-954588B91EE3}" type="pres">
      <dgm:prSet presAssocID="{C076CD12-C7C4-495B-AE59-5F22C4F8B609}" presName="childText" presStyleLbl="conFgAcc1" presStyleIdx="1" presStyleCnt="3">
        <dgm:presLayoutVars>
          <dgm:bulletEnabled val="1"/>
        </dgm:presLayoutVars>
      </dgm:prSet>
      <dgm:spPr/>
    </dgm:pt>
    <dgm:pt modelId="{575D59C5-52FA-4981-9DB7-00CE0D838924}" type="pres">
      <dgm:prSet presAssocID="{24BBC8C9-BCB8-4FB9-89DD-57309FD60AC1}" presName="spaceBetweenRectangles" presStyleCnt="0"/>
      <dgm:spPr/>
    </dgm:pt>
    <dgm:pt modelId="{EB436432-6DCE-49AE-8C99-15235A3598ED}" type="pres">
      <dgm:prSet presAssocID="{A2FF2C65-147D-4190-B6D1-AB774B9ADA45}" presName="parentLin" presStyleCnt="0"/>
      <dgm:spPr/>
    </dgm:pt>
    <dgm:pt modelId="{C5D5CD8B-6042-4321-BD5D-6FAE694FFD56}" type="pres">
      <dgm:prSet presAssocID="{A2FF2C65-147D-4190-B6D1-AB774B9ADA4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4CB9E79-D4EB-4D33-9012-0E94557542FD}" type="pres">
      <dgm:prSet presAssocID="{A2FF2C65-147D-4190-B6D1-AB774B9ADA45}" presName="parentText" presStyleLbl="node1" presStyleIdx="2" presStyleCnt="3" custScaleX="126868" custScaleY="1236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19AF4-990A-447C-AB79-BA77B52642FC}" type="pres">
      <dgm:prSet presAssocID="{A2FF2C65-147D-4190-B6D1-AB774B9ADA45}" presName="negativeSpace" presStyleCnt="0"/>
      <dgm:spPr/>
    </dgm:pt>
    <dgm:pt modelId="{EA5CCC87-FC52-43C1-ACD6-7C59C5B3FDCF}" type="pres">
      <dgm:prSet presAssocID="{A2FF2C65-147D-4190-B6D1-AB774B9ADA4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81608A1-6955-4385-908A-80B6DCE000DA}" type="presOf" srcId="{DE975FE2-FEF0-4A96-818B-18E3CCD3BF3D}" destId="{3A194CE8-ACB9-460B-90BE-D9AAA8C59DF1}" srcOrd="0" destOrd="0" presId="urn:microsoft.com/office/officeart/2005/8/layout/list1"/>
    <dgm:cxn modelId="{25FE196E-8107-44C1-87C0-9AFD6A315FA0}" type="presOf" srcId="{52D08B31-6055-4141-9042-ABBAEF4A8CBB}" destId="{548990F3-5EE4-4B82-B72C-3B8E58B57FAA}" srcOrd="0" destOrd="0" presId="urn:microsoft.com/office/officeart/2005/8/layout/list1"/>
    <dgm:cxn modelId="{076BBD68-E1AC-46E7-A86F-E009C1E7574D}" srcId="{52D08B31-6055-4141-9042-ABBAEF4A8CBB}" destId="{C076CD12-C7C4-495B-AE59-5F22C4F8B609}" srcOrd="1" destOrd="0" parTransId="{61D0159A-F1EE-4358-B63D-C83BE0B92AA4}" sibTransId="{24BBC8C9-BCB8-4FB9-89DD-57309FD60AC1}"/>
    <dgm:cxn modelId="{4B16F774-E261-4031-9B38-01765BEEA82B}" type="presOf" srcId="{A2FF2C65-147D-4190-B6D1-AB774B9ADA45}" destId="{54CB9E79-D4EB-4D33-9012-0E94557542FD}" srcOrd="1" destOrd="0" presId="urn:microsoft.com/office/officeart/2005/8/layout/list1"/>
    <dgm:cxn modelId="{1A69D2B5-2601-4EF8-86E2-8C19A6DF3837}" srcId="{52D08B31-6055-4141-9042-ABBAEF4A8CBB}" destId="{A2FF2C65-147D-4190-B6D1-AB774B9ADA45}" srcOrd="2" destOrd="0" parTransId="{8136AD11-709A-456B-9887-6659B3DB4FFB}" sibTransId="{AD5081AD-4C92-4AFB-B21A-4A5E067592D3}"/>
    <dgm:cxn modelId="{B1241864-FD27-4F80-8355-925C39285F71}" type="presOf" srcId="{C076CD12-C7C4-495B-AE59-5F22C4F8B609}" destId="{AED80267-6A32-4DC6-8BCA-8A2A62A13C04}" srcOrd="0" destOrd="0" presId="urn:microsoft.com/office/officeart/2005/8/layout/list1"/>
    <dgm:cxn modelId="{2746DFCD-7A91-4D07-A925-5D088E5F3530}" srcId="{52D08B31-6055-4141-9042-ABBAEF4A8CBB}" destId="{DE975FE2-FEF0-4A96-818B-18E3CCD3BF3D}" srcOrd="0" destOrd="0" parTransId="{31C5B4EA-1A1A-42F9-ABC3-91854D5016BB}" sibTransId="{B5D1008B-C038-4938-8852-F0B2BE284B38}"/>
    <dgm:cxn modelId="{7B60B90F-4501-46F0-B60A-02884C176FE6}" type="presOf" srcId="{A2FF2C65-147D-4190-B6D1-AB774B9ADA45}" destId="{C5D5CD8B-6042-4321-BD5D-6FAE694FFD56}" srcOrd="0" destOrd="0" presId="urn:microsoft.com/office/officeart/2005/8/layout/list1"/>
    <dgm:cxn modelId="{9CAC8AB7-68AE-4EC8-A2BA-7B484C41457C}" type="presOf" srcId="{C076CD12-C7C4-495B-AE59-5F22C4F8B609}" destId="{2EE088C3-0A34-4355-B38E-3C98E46EF5ED}" srcOrd="1" destOrd="0" presId="urn:microsoft.com/office/officeart/2005/8/layout/list1"/>
    <dgm:cxn modelId="{6E95F350-3837-41FD-AD79-ACF40BADA1E5}" type="presOf" srcId="{DE975FE2-FEF0-4A96-818B-18E3CCD3BF3D}" destId="{2D7DD121-7A0F-4E15-9C18-DC34FF0D8891}" srcOrd="1" destOrd="0" presId="urn:microsoft.com/office/officeart/2005/8/layout/list1"/>
    <dgm:cxn modelId="{9F64E780-405E-4864-A2C9-D6FD150F662C}" type="presParOf" srcId="{548990F3-5EE4-4B82-B72C-3B8E58B57FAA}" destId="{CA25E6A8-972C-4951-9B0E-CD38DEED6025}" srcOrd="0" destOrd="0" presId="urn:microsoft.com/office/officeart/2005/8/layout/list1"/>
    <dgm:cxn modelId="{26292836-BE63-45A8-86BF-AA81B6FC8068}" type="presParOf" srcId="{CA25E6A8-972C-4951-9B0E-CD38DEED6025}" destId="{3A194CE8-ACB9-460B-90BE-D9AAA8C59DF1}" srcOrd="0" destOrd="0" presId="urn:microsoft.com/office/officeart/2005/8/layout/list1"/>
    <dgm:cxn modelId="{A14FCD3B-EFC9-4EF0-B04C-FC511B337215}" type="presParOf" srcId="{CA25E6A8-972C-4951-9B0E-CD38DEED6025}" destId="{2D7DD121-7A0F-4E15-9C18-DC34FF0D8891}" srcOrd="1" destOrd="0" presId="urn:microsoft.com/office/officeart/2005/8/layout/list1"/>
    <dgm:cxn modelId="{C595BD93-3D4E-46D3-82C1-DF27022B3ED5}" type="presParOf" srcId="{548990F3-5EE4-4B82-B72C-3B8E58B57FAA}" destId="{597825B2-AFCE-42C4-A492-22D1AE13C9FD}" srcOrd="1" destOrd="0" presId="urn:microsoft.com/office/officeart/2005/8/layout/list1"/>
    <dgm:cxn modelId="{44950B03-0E02-4AA2-A061-2A6E166DD1CB}" type="presParOf" srcId="{548990F3-5EE4-4B82-B72C-3B8E58B57FAA}" destId="{A394C51A-882F-4D2C-A73A-E7A66B2AB04B}" srcOrd="2" destOrd="0" presId="urn:microsoft.com/office/officeart/2005/8/layout/list1"/>
    <dgm:cxn modelId="{54527E6F-08BB-47E5-80F2-42E45D30F593}" type="presParOf" srcId="{548990F3-5EE4-4B82-B72C-3B8E58B57FAA}" destId="{8C19F52E-15D6-42A1-A5C5-CD05A96D9CC8}" srcOrd="3" destOrd="0" presId="urn:microsoft.com/office/officeart/2005/8/layout/list1"/>
    <dgm:cxn modelId="{31C388C6-1E55-459E-B55E-F4B2439B53F5}" type="presParOf" srcId="{548990F3-5EE4-4B82-B72C-3B8E58B57FAA}" destId="{F93B98F5-D078-4FB7-AA84-8EE0B91A5CF5}" srcOrd="4" destOrd="0" presId="urn:microsoft.com/office/officeart/2005/8/layout/list1"/>
    <dgm:cxn modelId="{6032B8C0-6D20-476C-A05C-0344C007FD25}" type="presParOf" srcId="{F93B98F5-D078-4FB7-AA84-8EE0B91A5CF5}" destId="{AED80267-6A32-4DC6-8BCA-8A2A62A13C04}" srcOrd="0" destOrd="0" presId="urn:microsoft.com/office/officeart/2005/8/layout/list1"/>
    <dgm:cxn modelId="{C1F10D7C-C355-46CD-AD87-314675FDC3B0}" type="presParOf" srcId="{F93B98F5-D078-4FB7-AA84-8EE0B91A5CF5}" destId="{2EE088C3-0A34-4355-B38E-3C98E46EF5ED}" srcOrd="1" destOrd="0" presId="urn:microsoft.com/office/officeart/2005/8/layout/list1"/>
    <dgm:cxn modelId="{088E135C-4E97-4F06-8457-3F48FAAE679C}" type="presParOf" srcId="{548990F3-5EE4-4B82-B72C-3B8E58B57FAA}" destId="{31DE6231-4F2D-44D4-B1D7-396A976C766A}" srcOrd="5" destOrd="0" presId="urn:microsoft.com/office/officeart/2005/8/layout/list1"/>
    <dgm:cxn modelId="{88C5C05F-76BE-45B1-AFDB-07B1735CCC0C}" type="presParOf" srcId="{548990F3-5EE4-4B82-B72C-3B8E58B57FAA}" destId="{D08239D9-2DDA-42C4-8D5A-954588B91EE3}" srcOrd="6" destOrd="0" presId="urn:microsoft.com/office/officeart/2005/8/layout/list1"/>
    <dgm:cxn modelId="{36002D0B-CDCB-439F-8233-E4493A446AD2}" type="presParOf" srcId="{548990F3-5EE4-4B82-B72C-3B8E58B57FAA}" destId="{575D59C5-52FA-4981-9DB7-00CE0D838924}" srcOrd="7" destOrd="0" presId="urn:microsoft.com/office/officeart/2005/8/layout/list1"/>
    <dgm:cxn modelId="{628CF898-BCA4-4F0D-8484-B6C3168667CE}" type="presParOf" srcId="{548990F3-5EE4-4B82-B72C-3B8E58B57FAA}" destId="{EB436432-6DCE-49AE-8C99-15235A3598ED}" srcOrd="8" destOrd="0" presId="urn:microsoft.com/office/officeart/2005/8/layout/list1"/>
    <dgm:cxn modelId="{6E755344-FD40-4F64-8EE8-925B6FF11D4F}" type="presParOf" srcId="{EB436432-6DCE-49AE-8C99-15235A3598ED}" destId="{C5D5CD8B-6042-4321-BD5D-6FAE694FFD56}" srcOrd="0" destOrd="0" presId="urn:microsoft.com/office/officeart/2005/8/layout/list1"/>
    <dgm:cxn modelId="{3391D596-D9B0-408A-ACC9-6765DA428F65}" type="presParOf" srcId="{EB436432-6DCE-49AE-8C99-15235A3598ED}" destId="{54CB9E79-D4EB-4D33-9012-0E94557542FD}" srcOrd="1" destOrd="0" presId="urn:microsoft.com/office/officeart/2005/8/layout/list1"/>
    <dgm:cxn modelId="{33BC87F8-18A1-4933-9793-225EC6E7D95B}" type="presParOf" srcId="{548990F3-5EE4-4B82-B72C-3B8E58B57FAA}" destId="{2C219AF4-990A-447C-AB79-BA77B52642FC}" srcOrd="9" destOrd="0" presId="urn:microsoft.com/office/officeart/2005/8/layout/list1"/>
    <dgm:cxn modelId="{CEABA62B-8D90-4AD1-BD1B-2EC5E9912F80}" type="presParOf" srcId="{548990F3-5EE4-4B82-B72C-3B8E58B57FAA}" destId="{EA5CCC87-FC52-43C1-ACD6-7C59C5B3FDC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94FFDE-44A8-4048-9421-2BA3ABEA8E63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F7C08C0-3D2F-491C-9EFA-372EF88703F2}">
      <dgm:prSet phldrT="[Text]" custT="1"/>
      <dgm:spPr/>
      <dgm:t>
        <a:bodyPr/>
        <a:lstStyle/>
        <a:p>
          <a:r>
            <a:rPr lang="en-US" sz="1800" i="1" smtClean="0">
              <a:latin typeface="Calibri" pitchFamily="34" charset="0"/>
              <a:cs typeface="Calibri" pitchFamily="34" charset="0"/>
            </a:rPr>
            <a:t>1 meter </a:t>
          </a:r>
          <a:r>
            <a:rPr lang="en-US" sz="1800" smtClean="0">
              <a:latin typeface="Calibri" pitchFamily="34" charset="0"/>
              <a:cs typeface="Calibri" pitchFamily="34" charset="0"/>
            </a:rPr>
            <a:t>adalah panjang lintasan yang ditempuh oleh cahaya dalam ruang hampa selama 1/299.792.458 s.</a:t>
          </a:r>
          <a:endParaRPr lang="en-US" sz="1800" dirty="0"/>
        </a:p>
      </dgm:t>
    </dgm:pt>
    <dgm:pt modelId="{6A4C73F0-C149-492A-9661-1611DF9B7D45}" type="parTrans" cxnId="{25CEF2D4-036F-4281-827E-F77560F85EA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29466F7-A62E-4FE2-A367-27FFAC9D28A3}" type="sibTrans" cxnId="{25CEF2D4-036F-4281-827E-F77560F85EA6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FE44DC00-1C67-48D0-97E6-46025EAF5492}">
      <dgm:prSet phldrT="[Text]" custT="1"/>
      <dgm:spPr/>
      <dgm:t>
        <a:bodyPr/>
        <a:lstStyle/>
        <a:p>
          <a:r>
            <a:rPr lang="en-US" sz="1800" i="1" smtClean="0">
              <a:latin typeface="Calibri" pitchFamily="34" charset="0"/>
              <a:cs typeface="Calibri" pitchFamily="34" charset="0"/>
            </a:rPr>
            <a:t>1 kilogram </a:t>
          </a:r>
          <a:r>
            <a:rPr lang="en-US" sz="1800" smtClean="0">
              <a:latin typeface="Calibri" pitchFamily="34" charset="0"/>
              <a:cs typeface="Calibri" pitchFamily="34" charset="0"/>
            </a:rPr>
            <a:t>adalah massa sebuah silinder yang terbuat dari platina-iridium.</a:t>
          </a:r>
          <a:endParaRPr lang="en-US" sz="1800" dirty="0"/>
        </a:p>
      </dgm:t>
    </dgm:pt>
    <dgm:pt modelId="{6544974C-DFA9-4DE1-A9FF-77720A9EC7A2}" type="parTrans" cxnId="{3E00B3DE-6FB6-45A9-8878-A25DAAFC4CEC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8D0333D9-A79F-4407-AE42-B0E66B5A2CFB}" type="sibTrans" cxnId="{3E00B3DE-6FB6-45A9-8878-A25DAAFC4CEC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2D1AFAAA-A33B-484F-A1FA-88F3F642528F}">
      <dgm:prSet phldrT="[Text]" custT="1"/>
      <dgm:spPr/>
      <dgm:t>
        <a:bodyPr/>
        <a:lstStyle/>
        <a:p>
          <a:r>
            <a:rPr lang="en-US" sz="1800" i="1" dirty="0" smtClean="0">
              <a:latin typeface="Calibri" pitchFamily="34" charset="0"/>
              <a:cs typeface="Calibri" pitchFamily="34" charset="0"/>
            </a:rPr>
            <a:t>1 </a:t>
          </a:r>
          <a:r>
            <a:rPr lang="en-US" sz="1800" i="1" dirty="0" err="1" smtClean="0">
              <a:latin typeface="Calibri" pitchFamily="34" charset="0"/>
              <a:cs typeface="Calibri" pitchFamily="34" charset="0"/>
            </a:rPr>
            <a:t>sekon</a:t>
          </a:r>
          <a:r>
            <a:rPr lang="en-US" sz="1800" i="1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adalah</a:t>
          </a:r>
          <a:r>
            <a:rPr lang="en-U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selang</a:t>
          </a:r>
          <a:r>
            <a:rPr lang="en-U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waktu</a:t>
          </a:r>
          <a:r>
            <a:rPr lang="en-US" sz="1800" dirty="0" smtClean="0">
              <a:latin typeface="Calibri" pitchFamily="34" charset="0"/>
              <a:cs typeface="Calibri" pitchFamily="34" charset="0"/>
            </a:rPr>
            <a:t> yang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diperlukan</a:t>
          </a:r>
          <a:r>
            <a:rPr lang="en-U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oleh</a:t>
          </a:r>
          <a:r>
            <a:rPr lang="en-US" sz="1800" dirty="0" smtClean="0">
              <a:latin typeface="Calibri" pitchFamily="34" charset="0"/>
              <a:cs typeface="Calibri" pitchFamily="34" charset="0"/>
            </a:rPr>
            <a:t> atom sesium-133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untuk</a:t>
          </a:r>
          <a:r>
            <a:rPr lang="en-U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melakukan</a:t>
          </a:r>
          <a:r>
            <a:rPr lang="en-U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getaran</a:t>
          </a:r>
          <a:r>
            <a:rPr lang="en-U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sebanyak</a:t>
          </a:r>
          <a:r>
            <a:rPr lang="en-US" sz="1800" dirty="0" smtClean="0">
              <a:latin typeface="Calibri" pitchFamily="34" charset="0"/>
              <a:cs typeface="Calibri" pitchFamily="34" charset="0"/>
            </a:rPr>
            <a:t> 9.192.631.770 kali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dalam</a:t>
          </a:r>
          <a:r>
            <a:rPr lang="en-U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transisi</a:t>
          </a:r>
          <a:r>
            <a:rPr lang="en-U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antara</a:t>
          </a:r>
          <a:r>
            <a:rPr lang="en-U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dua</a:t>
          </a:r>
          <a:r>
            <a:rPr lang="en-U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tingkat</a:t>
          </a:r>
          <a:r>
            <a:rPr lang="en-U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energi</a:t>
          </a:r>
          <a:r>
            <a:rPr lang="en-US" sz="1800" dirty="0" smtClean="0">
              <a:latin typeface="Calibri" pitchFamily="34" charset="0"/>
              <a:cs typeface="Calibri" pitchFamily="34" charset="0"/>
            </a:rPr>
            <a:t> .</a:t>
          </a:r>
          <a:endParaRPr lang="en-US" sz="1800" dirty="0"/>
        </a:p>
      </dgm:t>
    </dgm:pt>
    <dgm:pt modelId="{DC487B6A-2FEE-47AC-996D-05466D558016}" type="parTrans" cxnId="{15E009F8-E31B-481D-99FE-14A8E9B251F3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4ABC0849-D4EA-4CBE-8221-82749C10DD0F}" type="sibTrans" cxnId="{15E009F8-E31B-481D-99FE-14A8E9B251F3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20E40221-230B-483D-A5E9-3F8C64E1E87A}" type="pres">
      <dgm:prSet presAssocID="{C794FFDE-44A8-4048-9421-2BA3ABEA8E6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73D953-D61B-439D-A8A7-E95563612C12}" type="pres">
      <dgm:prSet presAssocID="{6F7C08C0-3D2F-491C-9EFA-372EF88703F2}" presName="parentLin" presStyleCnt="0"/>
      <dgm:spPr/>
    </dgm:pt>
    <dgm:pt modelId="{643F082F-0EA7-48CB-9E57-E30A0091595D}" type="pres">
      <dgm:prSet presAssocID="{6F7C08C0-3D2F-491C-9EFA-372EF88703F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B78C067-2CEA-4640-8349-FC35E390B4AC}" type="pres">
      <dgm:prSet presAssocID="{6F7C08C0-3D2F-491C-9EFA-372EF88703F2}" presName="parentText" presStyleLbl="node1" presStyleIdx="0" presStyleCnt="3" custScaleX="122314" custScaleY="1206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4FA91-86C2-473C-AD73-2C7E2EFA8FE3}" type="pres">
      <dgm:prSet presAssocID="{6F7C08C0-3D2F-491C-9EFA-372EF88703F2}" presName="negativeSpace" presStyleCnt="0"/>
      <dgm:spPr/>
    </dgm:pt>
    <dgm:pt modelId="{9FBE9CE1-6A87-43B0-8573-0179D1106E63}" type="pres">
      <dgm:prSet presAssocID="{6F7C08C0-3D2F-491C-9EFA-372EF88703F2}" presName="childText" presStyleLbl="conFgAcc1" presStyleIdx="0" presStyleCnt="3">
        <dgm:presLayoutVars>
          <dgm:bulletEnabled val="1"/>
        </dgm:presLayoutVars>
      </dgm:prSet>
      <dgm:spPr/>
    </dgm:pt>
    <dgm:pt modelId="{BC818C88-724E-4539-8A34-AE9988DB600A}" type="pres">
      <dgm:prSet presAssocID="{429466F7-A62E-4FE2-A367-27FFAC9D28A3}" presName="spaceBetweenRectangles" presStyleCnt="0"/>
      <dgm:spPr/>
    </dgm:pt>
    <dgm:pt modelId="{51B0168A-7131-4DC4-8077-E64B53CCB6A4}" type="pres">
      <dgm:prSet presAssocID="{FE44DC00-1C67-48D0-97E6-46025EAF5492}" presName="parentLin" presStyleCnt="0"/>
      <dgm:spPr/>
    </dgm:pt>
    <dgm:pt modelId="{28F3C1E7-9468-45D9-822A-34E50F0A38F7}" type="pres">
      <dgm:prSet presAssocID="{FE44DC00-1C67-48D0-97E6-46025EAF549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7FAF770-6831-4FEF-A98D-441A0184BF57}" type="pres">
      <dgm:prSet presAssocID="{FE44DC00-1C67-48D0-97E6-46025EAF5492}" presName="parentText" presStyleLbl="node1" presStyleIdx="1" presStyleCnt="3" custScaleX="122314" custScaleY="1206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D7CFCF-2824-4CF2-B7A3-6EBAAE626F37}" type="pres">
      <dgm:prSet presAssocID="{FE44DC00-1C67-48D0-97E6-46025EAF5492}" presName="negativeSpace" presStyleCnt="0"/>
      <dgm:spPr/>
    </dgm:pt>
    <dgm:pt modelId="{64CBE350-B4C9-4E2F-8C32-AC879A695710}" type="pres">
      <dgm:prSet presAssocID="{FE44DC00-1C67-48D0-97E6-46025EAF5492}" presName="childText" presStyleLbl="conFgAcc1" presStyleIdx="1" presStyleCnt="3">
        <dgm:presLayoutVars>
          <dgm:bulletEnabled val="1"/>
        </dgm:presLayoutVars>
      </dgm:prSet>
      <dgm:spPr/>
    </dgm:pt>
    <dgm:pt modelId="{F265FC31-F837-4E67-9F3D-30F50933A255}" type="pres">
      <dgm:prSet presAssocID="{8D0333D9-A79F-4407-AE42-B0E66B5A2CFB}" presName="spaceBetweenRectangles" presStyleCnt="0"/>
      <dgm:spPr/>
    </dgm:pt>
    <dgm:pt modelId="{738EECC0-D84B-4D67-ABD9-0AEA928A8419}" type="pres">
      <dgm:prSet presAssocID="{2D1AFAAA-A33B-484F-A1FA-88F3F642528F}" presName="parentLin" presStyleCnt="0"/>
      <dgm:spPr/>
    </dgm:pt>
    <dgm:pt modelId="{978CE155-7F15-4A93-8EEF-9FF58ED0A8F9}" type="pres">
      <dgm:prSet presAssocID="{2D1AFAAA-A33B-484F-A1FA-88F3F642528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4FD8A810-0027-4686-9789-3E6D2C032DF0}" type="pres">
      <dgm:prSet presAssocID="{2D1AFAAA-A33B-484F-A1FA-88F3F642528F}" presName="parentText" presStyleLbl="node1" presStyleIdx="2" presStyleCnt="3" custScaleX="122314" custScaleY="1640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CDC36-693D-4ABC-A6A4-9354FE473FCB}" type="pres">
      <dgm:prSet presAssocID="{2D1AFAAA-A33B-484F-A1FA-88F3F642528F}" presName="negativeSpace" presStyleCnt="0"/>
      <dgm:spPr/>
    </dgm:pt>
    <dgm:pt modelId="{126DEEBD-F080-49DF-8311-6668C7CA99F2}" type="pres">
      <dgm:prSet presAssocID="{2D1AFAAA-A33B-484F-A1FA-88F3F642528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4F535E8-F048-4AB5-AA45-5D43C18BDF6B}" type="presOf" srcId="{6F7C08C0-3D2F-491C-9EFA-372EF88703F2}" destId="{643F082F-0EA7-48CB-9E57-E30A0091595D}" srcOrd="0" destOrd="0" presId="urn:microsoft.com/office/officeart/2005/8/layout/list1"/>
    <dgm:cxn modelId="{9577F45E-2C8B-42D9-B11A-EEA591245FBA}" type="presOf" srcId="{2D1AFAAA-A33B-484F-A1FA-88F3F642528F}" destId="{4FD8A810-0027-4686-9789-3E6D2C032DF0}" srcOrd="1" destOrd="0" presId="urn:microsoft.com/office/officeart/2005/8/layout/list1"/>
    <dgm:cxn modelId="{15E009F8-E31B-481D-99FE-14A8E9B251F3}" srcId="{C794FFDE-44A8-4048-9421-2BA3ABEA8E63}" destId="{2D1AFAAA-A33B-484F-A1FA-88F3F642528F}" srcOrd="2" destOrd="0" parTransId="{DC487B6A-2FEE-47AC-996D-05466D558016}" sibTransId="{4ABC0849-D4EA-4CBE-8221-82749C10DD0F}"/>
    <dgm:cxn modelId="{69B3076C-09D2-4D47-921D-C8CA765E9D51}" type="presOf" srcId="{2D1AFAAA-A33B-484F-A1FA-88F3F642528F}" destId="{978CE155-7F15-4A93-8EEF-9FF58ED0A8F9}" srcOrd="0" destOrd="0" presId="urn:microsoft.com/office/officeart/2005/8/layout/list1"/>
    <dgm:cxn modelId="{3E00B3DE-6FB6-45A9-8878-A25DAAFC4CEC}" srcId="{C794FFDE-44A8-4048-9421-2BA3ABEA8E63}" destId="{FE44DC00-1C67-48D0-97E6-46025EAF5492}" srcOrd="1" destOrd="0" parTransId="{6544974C-DFA9-4DE1-A9FF-77720A9EC7A2}" sibTransId="{8D0333D9-A79F-4407-AE42-B0E66B5A2CFB}"/>
    <dgm:cxn modelId="{36C1E809-64FA-4048-845B-33AB14BEE334}" type="presOf" srcId="{FE44DC00-1C67-48D0-97E6-46025EAF5492}" destId="{28F3C1E7-9468-45D9-822A-34E50F0A38F7}" srcOrd="0" destOrd="0" presId="urn:microsoft.com/office/officeart/2005/8/layout/list1"/>
    <dgm:cxn modelId="{B9E81635-AD27-4213-9BB6-82A404AF13ED}" type="presOf" srcId="{C794FFDE-44A8-4048-9421-2BA3ABEA8E63}" destId="{20E40221-230B-483D-A5E9-3F8C64E1E87A}" srcOrd="0" destOrd="0" presId="urn:microsoft.com/office/officeart/2005/8/layout/list1"/>
    <dgm:cxn modelId="{7DBD15E2-EDAB-47D0-A87A-E18D247005A8}" type="presOf" srcId="{FE44DC00-1C67-48D0-97E6-46025EAF5492}" destId="{97FAF770-6831-4FEF-A98D-441A0184BF57}" srcOrd="1" destOrd="0" presId="urn:microsoft.com/office/officeart/2005/8/layout/list1"/>
    <dgm:cxn modelId="{8B6A5DE3-6F73-4221-AC0A-01320CE096BE}" type="presOf" srcId="{6F7C08C0-3D2F-491C-9EFA-372EF88703F2}" destId="{4B78C067-2CEA-4640-8349-FC35E390B4AC}" srcOrd="1" destOrd="0" presId="urn:microsoft.com/office/officeart/2005/8/layout/list1"/>
    <dgm:cxn modelId="{25CEF2D4-036F-4281-827E-F77560F85EA6}" srcId="{C794FFDE-44A8-4048-9421-2BA3ABEA8E63}" destId="{6F7C08C0-3D2F-491C-9EFA-372EF88703F2}" srcOrd="0" destOrd="0" parTransId="{6A4C73F0-C149-492A-9661-1611DF9B7D45}" sibTransId="{429466F7-A62E-4FE2-A367-27FFAC9D28A3}"/>
    <dgm:cxn modelId="{6A0BA6B5-DAA0-4268-A1A9-81245FBA144B}" type="presParOf" srcId="{20E40221-230B-483D-A5E9-3F8C64E1E87A}" destId="{1B73D953-D61B-439D-A8A7-E95563612C12}" srcOrd="0" destOrd="0" presId="urn:microsoft.com/office/officeart/2005/8/layout/list1"/>
    <dgm:cxn modelId="{B6248158-7CCC-45A6-A74E-89CC1F5376BD}" type="presParOf" srcId="{1B73D953-D61B-439D-A8A7-E95563612C12}" destId="{643F082F-0EA7-48CB-9E57-E30A0091595D}" srcOrd="0" destOrd="0" presId="urn:microsoft.com/office/officeart/2005/8/layout/list1"/>
    <dgm:cxn modelId="{FE038D94-FFB2-41FB-B224-863C606E999F}" type="presParOf" srcId="{1B73D953-D61B-439D-A8A7-E95563612C12}" destId="{4B78C067-2CEA-4640-8349-FC35E390B4AC}" srcOrd="1" destOrd="0" presId="urn:microsoft.com/office/officeart/2005/8/layout/list1"/>
    <dgm:cxn modelId="{C6F78BD1-9DB7-4046-B56E-35ACFB095494}" type="presParOf" srcId="{20E40221-230B-483D-A5E9-3F8C64E1E87A}" destId="{D474FA91-86C2-473C-AD73-2C7E2EFA8FE3}" srcOrd="1" destOrd="0" presId="urn:microsoft.com/office/officeart/2005/8/layout/list1"/>
    <dgm:cxn modelId="{6E13C5FF-FAC3-43B9-8571-16B8258B28F9}" type="presParOf" srcId="{20E40221-230B-483D-A5E9-3F8C64E1E87A}" destId="{9FBE9CE1-6A87-43B0-8573-0179D1106E63}" srcOrd="2" destOrd="0" presId="urn:microsoft.com/office/officeart/2005/8/layout/list1"/>
    <dgm:cxn modelId="{94F4241F-739B-4279-90C7-4296FB8C4C84}" type="presParOf" srcId="{20E40221-230B-483D-A5E9-3F8C64E1E87A}" destId="{BC818C88-724E-4539-8A34-AE9988DB600A}" srcOrd="3" destOrd="0" presId="urn:microsoft.com/office/officeart/2005/8/layout/list1"/>
    <dgm:cxn modelId="{C2475FEA-4F6D-4C37-8656-AB721059FB4B}" type="presParOf" srcId="{20E40221-230B-483D-A5E9-3F8C64E1E87A}" destId="{51B0168A-7131-4DC4-8077-E64B53CCB6A4}" srcOrd="4" destOrd="0" presId="urn:microsoft.com/office/officeart/2005/8/layout/list1"/>
    <dgm:cxn modelId="{A98E20C2-D22D-41CA-BA9A-F3DCB3D7C827}" type="presParOf" srcId="{51B0168A-7131-4DC4-8077-E64B53CCB6A4}" destId="{28F3C1E7-9468-45D9-822A-34E50F0A38F7}" srcOrd="0" destOrd="0" presId="urn:microsoft.com/office/officeart/2005/8/layout/list1"/>
    <dgm:cxn modelId="{DAC4C229-AFC3-4D5D-A01F-41FA7912B7D2}" type="presParOf" srcId="{51B0168A-7131-4DC4-8077-E64B53CCB6A4}" destId="{97FAF770-6831-4FEF-A98D-441A0184BF57}" srcOrd="1" destOrd="0" presId="urn:microsoft.com/office/officeart/2005/8/layout/list1"/>
    <dgm:cxn modelId="{744C9D35-5915-42D1-A6A6-A65560BE1E79}" type="presParOf" srcId="{20E40221-230B-483D-A5E9-3F8C64E1E87A}" destId="{F4D7CFCF-2824-4CF2-B7A3-6EBAAE626F37}" srcOrd="5" destOrd="0" presId="urn:microsoft.com/office/officeart/2005/8/layout/list1"/>
    <dgm:cxn modelId="{C4C3EB11-41F7-49FA-8BED-458956C84269}" type="presParOf" srcId="{20E40221-230B-483D-A5E9-3F8C64E1E87A}" destId="{64CBE350-B4C9-4E2F-8C32-AC879A695710}" srcOrd="6" destOrd="0" presId="urn:microsoft.com/office/officeart/2005/8/layout/list1"/>
    <dgm:cxn modelId="{A46D6524-B589-428B-B90E-1C79AAB1E4F4}" type="presParOf" srcId="{20E40221-230B-483D-A5E9-3F8C64E1E87A}" destId="{F265FC31-F837-4E67-9F3D-30F50933A255}" srcOrd="7" destOrd="0" presId="urn:microsoft.com/office/officeart/2005/8/layout/list1"/>
    <dgm:cxn modelId="{4A45CAE5-16BF-4DA5-8BC8-FC7A22C781B9}" type="presParOf" srcId="{20E40221-230B-483D-A5E9-3F8C64E1E87A}" destId="{738EECC0-D84B-4D67-ABD9-0AEA928A8419}" srcOrd="8" destOrd="0" presId="urn:microsoft.com/office/officeart/2005/8/layout/list1"/>
    <dgm:cxn modelId="{67CD607A-0A43-4DF2-BBDE-6CA40455DF7C}" type="presParOf" srcId="{738EECC0-D84B-4D67-ABD9-0AEA928A8419}" destId="{978CE155-7F15-4A93-8EEF-9FF58ED0A8F9}" srcOrd="0" destOrd="0" presId="urn:microsoft.com/office/officeart/2005/8/layout/list1"/>
    <dgm:cxn modelId="{B8383910-FE51-4439-AA59-B08858E5A5CE}" type="presParOf" srcId="{738EECC0-D84B-4D67-ABD9-0AEA928A8419}" destId="{4FD8A810-0027-4686-9789-3E6D2C032DF0}" srcOrd="1" destOrd="0" presId="urn:microsoft.com/office/officeart/2005/8/layout/list1"/>
    <dgm:cxn modelId="{379DC715-2AC8-4787-ABDA-2FB003376BBF}" type="presParOf" srcId="{20E40221-230B-483D-A5E9-3F8C64E1E87A}" destId="{7DFCDC36-693D-4ABC-A6A4-9354FE473FCB}" srcOrd="9" destOrd="0" presId="urn:microsoft.com/office/officeart/2005/8/layout/list1"/>
    <dgm:cxn modelId="{67495DE1-7E5B-4E30-88E5-AC75B65127CE}" type="presParOf" srcId="{20E40221-230B-483D-A5E9-3F8C64E1E87A}" destId="{126DEEBD-F080-49DF-8311-6668C7CA99F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C26DB7-FBAA-4DDB-865E-B1CD2C94ADBA}" type="doc">
      <dgm:prSet loTypeId="urn:microsoft.com/office/officeart/2005/8/layout/list1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0D1C64B-8F3F-4EAE-BB2B-B799A1322851}">
      <dgm:prSet phldrT="[Text]" custT="1"/>
      <dgm:spPr/>
      <dgm:t>
        <a:bodyPr/>
        <a:lstStyle/>
        <a:p>
          <a:r>
            <a:rPr lang="en-US" sz="2000" i="0" dirty="0" err="1" smtClean="0">
              <a:latin typeface="Calibri" pitchFamily="34" charset="0"/>
              <a:cs typeface="Calibri" pitchFamily="34" charset="0"/>
            </a:rPr>
            <a:t>Dimensi</a:t>
          </a:r>
          <a:r>
            <a:rPr lang="en-US" sz="20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dirty="0" err="1" smtClean="0">
              <a:latin typeface="Calibri" pitchFamily="34" charset="0"/>
              <a:cs typeface="Calibri" pitchFamily="34" charset="0"/>
            </a:rPr>
            <a:t>menunjukkan</a:t>
          </a:r>
          <a:r>
            <a:rPr lang="en-US" sz="20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dirty="0" err="1" smtClean="0">
              <a:latin typeface="Calibri" pitchFamily="34" charset="0"/>
              <a:cs typeface="Calibri" pitchFamily="34" charset="0"/>
            </a:rPr>
            <a:t>cara</a:t>
          </a:r>
          <a:r>
            <a:rPr lang="en-US" sz="20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dirty="0" err="1" smtClean="0">
              <a:latin typeface="Calibri" pitchFamily="34" charset="0"/>
              <a:cs typeface="Calibri" pitchFamily="34" charset="0"/>
            </a:rPr>
            <a:t>besaran</a:t>
          </a:r>
          <a:r>
            <a:rPr lang="en-US" sz="20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dirty="0" err="1" smtClean="0">
              <a:latin typeface="Calibri" pitchFamily="34" charset="0"/>
              <a:cs typeface="Calibri" pitchFamily="34" charset="0"/>
            </a:rPr>
            <a:t>itu</a:t>
          </a:r>
          <a:r>
            <a:rPr lang="en-US" sz="20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dirty="0" err="1" smtClean="0">
              <a:latin typeface="Calibri" pitchFamily="34" charset="0"/>
              <a:cs typeface="Calibri" pitchFamily="34" charset="0"/>
            </a:rPr>
            <a:t>tersusun</a:t>
          </a:r>
          <a:r>
            <a:rPr lang="en-US" sz="20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dirty="0" err="1" smtClean="0">
              <a:latin typeface="Calibri" pitchFamily="34" charset="0"/>
              <a:cs typeface="Calibri" pitchFamily="34" charset="0"/>
            </a:rPr>
            <a:t>dari</a:t>
          </a:r>
          <a:r>
            <a:rPr lang="en-US" sz="20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dirty="0" err="1" smtClean="0">
              <a:latin typeface="Calibri" pitchFamily="34" charset="0"/>
              <a:cs typeface="Calibri" pitchFamily="34" charset="0"/>
            </a:rPr>
            <a:t>besaran-besaran</a:t>
          </a:r>
          <a:r>
            <a:rPr lang="en-US" sz="20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dirty="0" err="1" smtClean="0">
              <a:latin typeface="Calibri" pitchFamily="34" charset="0"/>
              <a:cs typeface="Calibri" pitchFamily="34" charset="0"/>
            </a:rPr>
            <a:t>pokok</a:t>
          </a:r>
          <a:r>
            <a:rPr lang="en-US" sz="2000" i="0" dirty="0" smtClean="0">
              <a:latin typeface="Calibri" pitchFamily="34" charset="0"/>
              <a:cs typeface="Calibri" pitchFamily="34" charset="0"/>
            </a:rPr>
            <a:t>.</a:t>
          </a:r>
          <a:endParaRPr lang="en-US" sz="2000" i="0" dirty="0"/>
        </a:p>
      </dgm:t>
    </dgm:pt>
    <dgm:pt modelId="{E2964C5D-E746-42AE-A831-01EDE1C7E49A}" type="parTrans" cxnId="{B7966560-9816-4946-B390-176FF3C39760}">
      <dgm:prSet/>
      <dgm:spPr/>
      <dgm:t>
        <a:bodyPr/>
        <a:lstStyle/>
        <a:p>
          <a:endParaRPr lang="en-US" sz="2000" i="0"/>
        </a:p>
      </dgm:t>
    </dgm:pt>
    <dgm:pt modelId="{BF3600FB-21D2-4083-81E3-A059CB0CDD6C}" type="sibTrans" cxnId="{B7966560-9816-4946-B390-176FF3C39760}">
      <dgm:prSet/>
      <dgm:spPr/>
      <dgm:t>
        <a:bodyPr/>
        <a:lstStyle/>
        <a:p>
          <a:endParaRPr lang="en-US" sz="2000" i="0"/>
        </a:p>
      </dgm:t>
    </dgm:pt>
    <dgm:pt modelId="{1903B836-A7DB-4C30-827F-4640A03DAEA9}">
      <dgm:prSet phldrT="[Text]" custT="1"/>
      <dgm:spPr/>
      <dgm:t>
        <a:bodyPr/>
        <a:lstStyle/>
        <a:p>
          <a:r>
            <a:rPr lang="en-US" sz="2000" i="0" dirty="0" err="1" smtClean="0">
              <a:latin typeface="Calibri" pitchFamily="34" charset="0"/>
              <a:cs typeface="Calibri" pitchFamily="34" charset="0"/>
            </a:rPr>
            <a:t>Analisis</a:t>
          </a:r>
          <a:r>
            <a:rPr lang="en-US" sz="20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dirty="0" err="1" smtClean="0">
              <a:latin typeface="Calibri" pitchFamily="34" charset="0"/>
              <a:cs typeface="Calibri" pitchFamily="34" charset="0"/>
            </a:rPr>
            <a:t>dimensi</a:t>
          </a:r>
          <a:r>
            <a:rPr lang="en-US" sz="20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dirty="0" err="1" smtClean="0">
              <a:latin typeface="Calibri" pitchFamily="34" charset="0"/>
              <a:cs typeface="Calibri" pitchFamily="34" charset="0"/>
            </a:rPr>
            <a:t>memiliki</a:t>
          </a:r>
          <a:r>
            <a:rPr lang="en-US" sz="20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dirty="0" err="1" smtClean="0">
              <a:latin typeface="Calibri" pitchFamily="34" charset="0"/>
              <a:cs typeface="Calibri" pitchFamily="34" charset="0"/>
            </a:rPr>
            <a:t>manfaat</a:t>
          </a:r>
          <a:r>
            <a:rPr lang="en-US" sz="20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dirty="0" err="1" smtClean="0">
              <a:latin typeface="Calibri" pitchFamily="34" charset="0"/>
              <a:cs typeface="Calibri" pitchFamily="34" charset="0"/>
            </a:rPr>
            <a:t>sebagai</a:t>
          </a:r>
          <a:r>
            <a:rPr lang="en-US" sz="20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dirty="0" err="1" smtClean="0">
              <a:latin typeface="Calibri" pitchFamily="34" charset="0"/>
              <a:cs typeface="Calibri" pitchFamily="34" charset="0"/>
            </a:rPr>
            <a:t>berikut</a:t>
          </a:r>
          <a:r>
            <a:rPr lang="en-US" sz="2000" i="0" dirty="0" smtClean="0">
              <a:latin typeface="Calibri" pitchFamily="34" charset="0"/>
              <a:cs typeface="Calibri" pitchFamily="34" charset="0"/>
            </a:rPr>
            <a:t>.</a:t>
          </a:r>
          <a:endParaRPr lang="en-US" sz="2000" i="0" dirty="0"/>
        </a:p>
      </dgm:t>
    </dgm:pt>
    <dgm:pt modelId="{63652C98-15A6-43C8-BDD8-162108BABBAF}" type="parTrans" cxnId="{EFA983FB-21A0-4A04-BFC5-E56581D2BE84}">
      <dgm:prSet/>
      <dgm:spPr/>
      <dgm:t>
        <a:bodyPr/>
        <a:lstStyle/>
        <a:p>
          <a:endParaRPr lang="en-US" sz="2000" i="0"/>
        </a:p>
      </dgm:t>
    </dgm:pt>
    <dgm:pt modelId="{4212C930-EFCB-41B3-9613-140480AD40D2}" type="sibTrans" cxnId="{EFA983FB-21A0-4A04-BFC5-E56581D2BE84}">
      <dgm:prSet/>
      <dgm:spPr/>
      <dgm:t>
        <a:bodyPr/>
        <a:lstStyle/>
        <a:p>
          <a:endParaRPr lang="en-US" sz="2000" i="0"/>
        </a:p>
      </dgm:t>
    </dgm:pt>
    <dgm:pt modelId="{C9EAC6D3-A787-4DE2-B020-BB28AEF899FD}">
      <dgm:prSet phldrT="[Text]" custT="1"/>
      <dgm:spPr/>
      <dgm:t>
        <a:bodyPr/>
        <a:lstStyle/>
        <a:p>
          <a:r>
            <a:rPr lang="en-US" sz="2000" i="0" dirty="0" err="1" smtClean="0">
              <a:latin typeface="Calibri" pitchFamily="34" charset="0"/>
              <a:cs typeface="Calibri" pitchFamily="34" charset="0"/>
            </a:rPr>
            <a:t>Membuktikan</a:t>
          </a:r>
          <a:r>
            <a:rPr lang="en-US" sz="20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dirty="0" err="1" smtClean="0">
              <a:latin typeface="Calibri" pitchFamily="34" charset="0"/>
              <a:cs typeface="Calibri" pitchFamily="34" charset="0"/>
            </a:rPr>
            <a:t>kesetaraan</a:t>
          </a:r>
          <a:r>
            <a:rPr lang="en-US" sz="20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dirty="0" err="1" smtClean="0">
              <a:latin typeface="Calibri" pitchFamily="34" charset="0"/>
              <a:cs typeface="Calibri" pitchFamily="34" charset="0"/>
            </a:rPr>
            <a:t>dua</a:t>
          </a:r>
          <a:r>
            <a:rPr lang="en-US" sz="20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dirty="0" err="1" smtClean="0">
              <a:latin typeface="Calibri" pitchFamily="34" charset="0"/>
              <a:cs typeface="Calibri" pitchFamily="34" charset="0"/>
            </a:rPr>
            <a:t>besaran</a:t>
          </a:r>
          <a:r>
            <a:rPr lang="en-US" sz="2000" i="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dirty="0" err="1" smtClean="0">
              <a:latin typeface="Calibri" pitchFamily="34" charset="0"/>
              <a:cs typeface="Calibri" pitchFamily="34" charset="0"/>
            </a:rPr>
            <a:t>fisika</a:t>
          </a:r>
          <a:r>
            <a:rPr lang="en-US" sz="2000" i="0" dirty="0" smtClean="0">
              <a:latin typeface="Calibri" pitchFamily="34" charset="0"/>
              <a:cs typeface="Calibri" pitchFamily="34" charset="0"/>
            </a:rPr>
            <a:t>.</a:t>
          </a:r>
          <a:endParaRPr lang="en-US" sz="2000" i="0" dirty="0"/>
        </a:p>
      </dgm:t>
    </dgm:pt>
    <dgm:pt modelId="{EAABE7E4-E1DA-4C7A-9D6C-B9587C95C4F0}" type="parTrans" cxnId="{39812015-A18E-438C-99BF-D0894DA2078D}">
      <dgm:prSet/>
      <dgm:spPr/>
      <dgm:t>
        <a:bodyPr/>
        <a:lstStyle/>
        <a:p>
          <a:endParaRPr lang="en-US" sz="2000" i="0"/>
        </a:p>
      </dgm:t>
    </dgm:pt>
    <dgm:pt modelId="{F40F255F-5919-4810-B1F1-07D9B9FA4419}" type="sibTrans" cxnId="{39812015-A18E-438C-99BF-D0894DA2078D}">
      <dgm:prSet/>
      <dgm:spPr/>
      <dgm:t>
        <a:bodyPr/>
        <a:lstStyle/>
        <a:p>
          <a:endParaRPr lang="en-US" sz="2000" i="0"/>
        </a:p>
      </dgm:t>
    </dgm:pt>
    <dgm:pt modelId="{7A3EE915-8977-4656-8EF1-0EEC265D0312}">
      <dgm:prSet custT="1"/>
      <dgm:spPr/>
      <dgm:t>
        <a:bodyPr/>
        <a:lstStyle/>
        <a:p>
          <a:r>
            <a:rPr lang="en-US" sz="2000" i="0" smtClean="0">
              <a:latin typeface="Calibri" pitchFamily="34" charset="0"/>
              <a:cs typeface="Calibri" pitchFamily="34" charset="0"/>
            </a:rPr>
            <a:t>Menentukan persamaan yang pasti salah atau mungkin benar.</a:t>
          </a:r>
          <a:endParaRPr lang="en-US" sz="2000" i="0" dirty="0" smtClean="0">
            <a:latin typeface="Calibri" pitchFamily="34" charset="0"/>
            <a:cs typeface="Calibri" pitchFamily="34" charset="0"/>
          </a:endParaRPr>
        </a:p>
      </dgm:t>
    </dgm:pt>
    <dgm:pt modelId="{31CFCBFF-E0DD-46E6-8B6B-01B73E1F2FCD}" type="parTrans" cxnId="{5B8B4AE7-EEA8-44DA-9EFA-CC5701EB1B59}">
      <dgm:prSet/>
      <dgm:spPr/>
      <dgm:t>
        <a:bodyPr/>
        <a:lstStyle/>
        <a:p>
          <a:endParaRPr lang="en-US" sz="2000" i="0"/>
        </a:p>
      </dgm:t>
    </dgm:pt>
    <dgm:pt modelId="{C49D6BF2-E0CE-4642-B8E4-EA3AFAF56B45}" type="sibTrans" cxnId="{5B8B4AE7-EEA8-44DA-9EFA-CC5701EB1B59}">
      <dgm:prSet/>
      <dgm:spPr/>
      <dgm:t>
        <a:bodyPr/>
        <a:lstStyle/>
        <a:p>
          <a:endParaRPr lang="en-US" sz="2000" i="0"/>
        </a:p>
      </dgm:t>
    </dgm:pt>
    <dgm:pt modelId="{14129106-D4A9-4B7F-9786-C5EACAD78824}">
      <dgm:prSet custT="1"/>
      <dgm:spPr/>
      <dgm:t>
        <a:bodyPr/>
        <a:lstStyle/>
        <a:p>
          <a:r>
            <a:rPr lang="en-US" sz="2000" i="0" smtClean="0">
              <a:latin typeface="Calibri" pitchFamily="34" charset="0"/>
              <a:cs typeface="Calibri" pitchFamily="34" charset="0"/>
            </a:rPr>
            <a:t>Menurunkan persamaan suatu besaran fisika jika kesebandingan besaran fisika tersebut terhadap besaran fisika yang lain diketahui.</a:t>
          </a:r>
          <a:endParaRPr lang="id-ID" sz="2000" i="0" dirty="0" smtClean="0">
            <a:latin typeface="Calibri" pitchFamily="34" charset="0"/>
            <a:cs typeface="Calibri" pitchFamily="34" charset="0"/>
          </a:endParaRPr>
        </a:p>
      </dgm:t>
    </dgm:pt>
    <dgm:pt modelId="{0A7C882C-028C-477F-B087-85AA41695577}" type="parTrans" cxnId="{7D84F107-2C78-47B7-9AC2-4839A4A2D0F8}">
      <dgm:prSet/>
      <dgm:spPr/>
      <dgm:t>
        <a:bodyPr/>
        <a:lstStyle/>
        <a:p>
          <a:endParaRPr lang="en-US" sz="2000" i="0"/>
        </a:p>
      </dgm:t>
    </dgm:pt>
    <dgm:pt modelId="{7C79AC3E-8FCF-4B7A-85AE-39B9441A1314}" type="sibTrans" cxnId="{7D84F107-2C78-47B7-9AC2-4839A4A2D0F8}">
      <dgm:prSet/>
      <dgm:spPr/>
      <dgm:t>
        <a:bodyPr/>
        <a:lstStyle/>
        <a:p>
          <a:endParaRPr lang="en-US" sz="2000" i="0"/>
        </a:p>
      </dgm:t>
    </dgm:pt>
    <dgm:pt modelId="{C8C49FB9-7D57-48E8-913C-F97335E858D7}" type="pres">
      <dgm:prSet presAssocID="{D8C26DB7-FBAA-4DDB-865E-B1CD2C94ADB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637DFA-EE43-4788-A8DF-984FE02362AA}" type="pres">
      <dgm:prSet presAssocID="{80D1C64B-8F3F-4EAE-BB2B-B799A1322851}" presName="parentLin" presStyleCnt="0"/>
      <dgm:spPr/>
    </dgm:pt>
    <dgm:pt modelId="{95F51F4A-1DDB-4C17-9076-CDEC5C179667}" type="pres">
      <dgm:prSet presAssocID="{80D1C64B-8F3F-4EAE-BB2B-B799A132285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FB21D53-4535-459C-8422-1F8A0572ACFC}" type="pres">
      <dgm:prSet presAssocID="{80D1C64B-8F3F-4EAE-BB2B-B799A1322851}" presName="parentText" presStyleLbl="node1" presStyleIdx="0" presStyleCnt="2" custScaleX="1131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C5555-C49D-48D6-BC8A-452C5375FF1A}" type="pres">
      <dgm:prSet presAssocID="{80D1C64B-8F3F-4EAE-BB2B-B799A1322851}" presName="negativeSpace" presStyleCnt="0"/>
      <dgm:spPr/>
    </dgm:pt>
    <dgm:pt modelId="{7F8EDBC9-1101-4B57-BE8B-071501D3E37C}" type="pres">
      <dgm:prSet presAssocID="{80D1C64B-8F3F-4EAE-BB2B-B799A1322851}" presName="childText" presStyleLbl="conFgAcc1" presStyleIdx="0" presStyleCnt="2">
        <dgm:presLayoutVars>
          <dgm:bulletEnabled val="1"/>
        </dgm:presLayoutVars>
      </dgm:prSet>
      <dgm:spPr/>
    </dgm:pt>
    <dgm:pt modelId="{5B5E7DBD-2F2B-4FA3-B224-635048C3F733}" type="pres">
      <dgm:prSet presAssocID="{BF3600FB-21D2-4083-81E3-A059CB0CDD6C}" presName="spaceBetweenRectangles" presStyleCnt="0"/>
      <dgm:spPr/>
    </dgm:pt>
    <dgm:pt modelId="{2924DA99-7F04-4CFB-9F44-3517F4FD4FD8}" type="pres">
      <dgm:prSet presAssocID="{1903B836-A7DB-4C30-827F-4640A03DAEA9}" presName="parentLin" presStyleCnt="0"/>
      <dgm:spPr/>
    </dgm:pt>
    <dgm:pt modelId="{4CC0CD4B-4975-46B6-92BD-C7A64E25B567}" type="pres">
      <dgm:prSet presAssocID="{1903B836-A7DB-4C30-827F-4640A03DAEA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1C2D4CF-198A-4360-A2F3-44D10B2731E3}" type="pres">
      <dgm:prSet presAssocID="{1903B836-A7DB-4C30-827F-4640A03DAEA9}" presName="parentText" presStyleLbl="node1" presStyleIdx="1" presStyleCnt="2" custScaleX="1131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9A5F74-BFDD-452C-8A54-D6FBF2064501}" type="pres">
      <dgm:prSet presAssocID="{1903B836-A7DB-4C30-827F-4640A03DAEA9}" presName="negativeSpace" presStyleCnt="0"/>
      <dgm:spPr/>
    </dgm:pt>
    <dgm:pt modelId="{A3BB58BC-876E-44AD-AF70-85BEB73E181B}" type="pres">
      <dgm:prSet presAssocID="{1903B836-A7DB-4C30-827F-4640A03DAEA9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A983FB-21A0-4A04-BFC5-E56581D2BE84}" srcId="{D8C26DB7-FBAA-4DDB-865E-B1CD2C94ADBA}" destId="{1903B836-A7DB-4C30-827F-4640A03DAEA9}" srcOrd="1" destOrd="0" parTransId="{63652C98-15A6-43C8-BDD8-162108BABBAF}" sibTransId="{4212C930-EFCB-41B3-9613-140480AD40D2}"/>
    <dgm:cxn modelId="{160A8F00-40FA-4A8D-8D48-9DBE32CE41A8}" type="presOf" srcId="{7A3EE915-8977-4656-8EF1-0EEC265D0312}" destId="{A3BB58BC-876E-44AD-AF70-85BEB73E181B}" srcOrd="0" destOrd="1" presId="urn:microsoft.com/office/officeart/2005/8/layout/list1"/>
    <dgm:cxn modelId="{39812015-A18E-438C-99BF-D0894DA2078D}" srcId="{1903B836-A7DB-4C30-827F-4640A03DAEA9}" destId="{C9EAC6D3-A787-4DE2-B020-BB28AEF899FD}" srcOrd="0" destOrd="0" parTransId="{EAABE7E4-E1DA-4C7A-9D6C-B9587C95C4F0}" sibTransId="{F40F255F-5919-4810-B1F1-07D9B9FA4419}"/>
    <dgm:cxn modelId="{B7966560-9816-4946-B390-176FF3C39760}" srcId="{D8C26DB7-FBAA-4DDB-865E-B1CD2C94ADBA}" destId="{80D1C64B-8F3F-4EAE-BB2B-B799A1322851}" srcOrd="0" destOrd="0" parTransId="{E2964C5D-E746-42AE-A831-01EDE1C7E49A}" sibTransId="{BF3600FB-21D2-4083-81E3-A059CB0CDD6C}"/>
    <dgm:cxn modelId="{59233F1D-E869-4A46-8897-1260FED7DB50}" type="presOf" srcId="{1903B836-A7DB-4C30-827F-4640A03DAEA9}" destId="{E1C2D4CF-198A-4360-A2F3-44D10B2731E3}" srcOrd="1" destOrd="0" presId="urn:microsoft.com/office/officeart/2005/8/layout/list1"/>
    <dgm:cxn modelId="{C7E9EDD0-00F0-4041-9011-075F74131CD4}" type="presOf" srcId="{80D1C64B-8F3F-4EAE-BB2B-B799A1322851}" destId="{FFB21D53-4535-459C-8422-1F8A0572ACFC}" srcOrd="1" destOrd="0" presId="urn:microsoft.com/office/officeart/2005/8/layout/list1"/>
    <dgm:cxn modelId="{99761124-D9DA-4110-9B08-84F9FC59790C}" type="presOf" srcId="{D8C26DB7-FBAA-4DDB-865E-B1CD2C94ADBA}" destId="{C8C49FB9-7D57-48E8-913C-F97335E858D7}" srcOrd="0" destOrd="0" presId="urn:microsoft.com/office/officeart/2005/8/layout/list1"/>
    <dgm:cxn modelId="{0F8AEAEC-8097-4322-A424-1BE6D10CD646}" type="presOf" srcId="{C9EAC6D3-A787-4DE2-B020-BB28AEF899FD}" destId="{A3BB58BC-876E-44AD-AF70-85BEB73E181B}" srcOrd="0" destOrd="0" presId="urn:microsoft.com/office/officeart/2005/8/layout/list1"/>
    <dgm:cxn modelId="{74F0AB7B-0576-4541-96AA-123B1FBDD7F2}" type="presOf" srcId="{14129106-D4A9-4B7F-9786-C5EACAD78824}" destId="{A3BB58BC-876E-44AD-AF70-85BEB73E181B}" srcOrd="0" destOrd="2" presId="urn:microsoft.com/office/officeart/2005/8/layout/list1"/>
    <dgm:cxn modelId="{5A959094-E1AA-467B-AC73-30FDB86E96F5}" type="presOf" srcId="{1903B836-A7DB-4C30-827F-4640A03DAEA9}" destId="{4CC0CD4B-4975-46B6-92BD-C7A64E25B567}" srcOrd="0" destOrd="0" presId="urn:microsoft.com/office/officeart/2005/8/layout/list1"/>
    <dgm:cxn modelId="{9B7F363F-9DDE-49C2-BFF4-BCF7F7C6A9D5}" type="presOf" srcId="{80D1C64B-8F3F-4EAE-BB2B-B799A1322851}" destId="{95F51F4A-1DDB-4C17-9076-CDEC5C179667}" srcOrd="0" destOrd="0" presId="urn:microsoft.com/office/officeart/2005/8/layout/list1"/>
    <dgm:cxn modelId="{5B8B4AE7-EEA8-44DA-9EFA-CC5701EB1B59}" srcId="{1903B836-A7DB-4C30-827F-4640A03DAEA9}" destId="{7A3EE915-8977-4656-8EF1-0EEC265D0312}" srcOrd="1" destOrd="0" parTransId="{31CFCBFF-E0DD-46E6-8B6B-01B73E1F2FCD}" sibTransId="{C49D6BF2-E0CE-4642-B8E4-EA3AFAF56B45}"/>
    <dgm:cxn modelId="{7D84F107-2C78-47B7-9AC2-4839A4A2D0F8}" srcId="{1903B836-A7DB-4C30-827F-4640A03DAEA9}" destId="{14129106-D4A9-4B7F-9786-C5EACAD78824}" srcOrd="2" destOrd="0" parTransId="{0A7C882C-028C-477F-B087-85AA41695577}" sibTransId="{7C79AC3E-8FCF-4B7A-85AE-39B9441A1314}"/>
    <dgm:cxn modelId="{EBC61EBA-EC76-4A6A-B663-10EE597E9249}" type="presParOf" srcId="{C8C49FB9-7D57-48E8-913C-F97335E858D7}" destId="{BE637DFA-EE43-4788-A8DF-984FE02362AA}" srcOrd="0" destOrd="0" presId="urn:microsoft.com/office/officeart/2005/8/layout/list1"/>
    <dgm:cxn modelId="{B0B25634-02F1-48B8-8CD6-1AD783A5CA21}" type="presParOf" srcId="{BE637DFA-EE43-4788-A8DF-984FE02362AA}" destId="{95F51F4A-1DDB-4C17-9076-CDEC5C179667}" srcOrd="0" destOrd="0" presId="urn:microsoft.com/office/officeart/2005/8/layout/list1"/>
    <dgm:cxn modelId="{97B38861-E771-472D-B744-7C1720A8DC1F}" type="presParOf" srcId="{BE637DFA-EE43-4788-A8DF-984FE02362AA}" destId="{FFB21D53-4535-459C-8422-1F8A0572ACFC}" srcOrd="1" destOrd="0" presId="urn:microsoft.com/office/officeart/2005/8/layout/list1"/>
    <dgm:cxn modelId="{2A9E8EDD-D965-452B-9C50-B36221554A43}" type="presParOf" srcId="{C8C49FB9-7D57-48E8-913C-F97335E858D7}" destId="{EE1C5555-C49D-48D6-BC8A-452C5375FF1A}" srcOrd="1" destOrd="0" presId="urn:microsoft.com/office/officeart/2005/8/layout/list1"/>
    <dgm:cxn modelId="{9DBFAE46-2194-4F12-BFC7-661E25B68700}" type="presParOf" srcId="{C8C49FB9-7D57-48E8-913C-F97335E858D7}" destId="{7F8EDBC9-1101-4B57-BE8B-071501D3E37C}" srcOrd="2" destOrd="0" presId="urn:microsoft.com/office/officeart/2005/8/layout/list1"/>
    <dgm:cxn modelId="{B08DC985-6E49-4853-946B-D920BDBCA27D}" type="presParOf" srcId="{C8C49FB9-7D57-48E8-913C-F97335E858D7}" destId="{5B5E7DBD-2F2B-4FA3-B224-635048C3F733}" srcOrd="3" destOrd="0" presId="urn:microsoft.com/office/officeart/2005/8/layout/list1"/>
    <dgm:cxn modelId="{EA75BB2C-5F78-4ABF-A73D-8DC7FE462C67}" type="presParOf" srcId="{C8C49FB9-7D57-48E8-913C-F97335E858D7}" destId="{2924DA99-7F04-4CFB-9F44-3517F4FD4FD8}" srcOrd="4" destOrd="0" presId="urn:microsoft.com/office/officeart/2005/8/layout/list1"/>
    <dgm:cxn modelId="{1580BF9F-FA37-4335-A28E-701D49AA99BB}" type="presParOf" srcId="{2924DA99-7F04-4CFB-9F44-3517F4FD4FD8}" destId="{4CC0CD4B-4975-46B6-92BD-C7A64E25B567}" srcOrd="0" destOrd="0" presId="urn:microsoft.com/office/officeart/2005/8/layout/list1"/>
    <dgm:cxn modelId="{0FC15F47-ABBB-442B-94E9-3AE94115D7BC}" type="presParOf" srcId="{2924DA99-7F04-4CFB-9F44-3517F4FD4FD8}" destId="{E1C2D4CF-198A-4360-A2F3-44D10B2731E3}" srcOrd="1" destOrd="0" presId="urn:microsoft.com/office/officeart/2005/8/layout/list1"/>
    <dgm:cxn modelId="{F3BBAC23-F636-4059-B65C-18672BC51472}" type="presParOf" srcId="{C8C49FB9-7D57-48E8-913C-F97335E858D7}" destId="{6F9A5F74-BFDD-452C-8A54-D6FBF2064501}" srcOrd="5" destOrd="0" presId="urn:microsoft.com/office/officeart/2005/8/layout/list1"/>
    <dgm:cxn modelId="{7C768782-75E2-4067-B987-E3B5CFB6CC0A}" type="presParOf" srcId="{C8C49FB9-7D57-48E8-913C-F97335E858D7}" destId="{A3BB58BC-876E-44AD-AF70-85BEB73E181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11C69-40C6-4D2D-A11A-094FE10ECF06}">
      <dsp:nvSpPr>
        <dsp:cNvPr id="0" name=""/>
        <dsp:cNvSpPr/>
      </dsp:nvSpPr>
      <dsp:spPr>
        <a:xfrm>
          <a:off x="0" y="360659"/>
          <a:ext cx="837364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F7FD1-5477-4846-A26A-727C1653080E}">
      <dsp:nvSpPr>
        <dsp:cNvPr id="0" name=""/>
        <dsp:cNvSpPr/>
      </dsp:nvSpPr>
      <dsp:spPr>
        <a:xfrm>
          <a:off x="418682" y="21179"/>
          <a:ext cx="5861548" cy="678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553" tIns="0" rIns="2215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1" kern="120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2000" i="1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1" kern="1200" dirty="0" err="1" smtClean="0">
              <a:latin typeface="Calibri" pitchFamily="34" charset="0"/>
              <a:cs typeface="Calibri" pitchFamily="34" charset="0"/>
            </a:rPr>
            <a:t>Penting</a:t>
          </a:r>
          <a:r>
            <a:rPr lang="en-US" sz="2000" i="1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adalah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angka-angka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yang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didapat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dari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hasil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pengukuran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.</a:t>
          </a:r>
          <a:endParaRPr lang="en-US" sz="2000" kern="1200" dirty="0"/>
        </a:p>
      </dsp:txBody>
      <dsp:txXfrm>
        <a:off x="451826" y="54323"/>
        <a:ext cx="5795260" cy="612672"/>
      </dsp:txXfrm>
    </dsp:sp>
    <dsp:sp modelId="{A7CE35E5-927C-4B0A-A3E8-046C3EC2900F}">
      <dsp:nvSpPr>
        <dsp:cNvPr id="0" name=""/>
        <dsp:cNvSpPr/>
      </dsp:nvSpPr>
      <dsp:spPr>
        <a:xfrm>
          <a:off x="0" y="1403940"/>
          <a:ext cx="837364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A6F13-A555-42F3-BE4A-B578DC7152D9}">
      <dsp:nvSpPr>
        <dsp:cNvPr id="0" name=""/>
        <dsp:cNvSpPr/>
      </dsp:nvSpPr>
      <dsp:spPr>
        <a:xfrm>
          <a:off x="418682" y="1064459"/>
          <a:ext cx="5861548" cy="678960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tint val="50000"/>
                <a:satMod val="300000"/>
              </a:schemeClr>
            </a:gs>
            <a:gs pos="35000">
              <a:schemeClr val="accent4">
                <a:hueOff val="-2232385"/>
                <a:satOff val="13449"/>
                <a:lumOff val="1078"/>
                <a:alphaOff val="0"/>
                <a:tint val="37000"/>
                <a:satMod val="30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553" tIns="0" rIns="2215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Kegunaan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penting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adalah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untuk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menunjukkan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tingkat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ketelitian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hasil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pengukuran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.</a:t>
          </a:r>
          <a:endParaRPr lang="en-US" sz="2000" kern="1200" dirty="0"/>
        </a:p>
      </dsp:txBody>
      <dsp:txXfrm>
        <a:off x="451826" y="1097603"/>
        <a:ext cx="5795260" cy="612672"/>
      </dsp:txXfrm>
    </dsp:sp>
    <dsp:sp modelId="{44EABCE4-419C-47DF-9FF4-0FFDAC865BEF}">
      <dsp:nvSpPr>
        <dsp:cNvPr id="0" name=""/>
        <dsp:cNvSpPr/>
      </dsp:nvSpPr>
      <dsp:spPr>
        <a:xfrm>
          <a:off x="0" y="2447219"/>
          <a:ext cx="837364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7D766-6E48-47FD-A362-E23CE4566CF1}">
      <dsp:nvSpPr>
        <dsp:cNvPr id="0" name=""/>
        <dsp:cNvSpPr/>
      </dsp:nvSpPr>
      <dsp:spPr>
        <a:xfrm>
          <a:off x="418682" y="2107740"/>
          <a:ext cx="5861548" cy="678960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50000"/>
                <a:satMod val="300000"/>
              </a:schemeClr>
            </a:gs>
            <a:gs pos="35000">
              <a:schemeClr val="accent4">
                <a:hueOff val="-4464770"/>
                <a:satOff val="26899"/>
                <a:lumOff val="2156"/>
                <a:alphaOff val="0"/>
                <a:tint val="37000"/>
                <a:satMod val="30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553" tIns="0" rIns="2215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Semakin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banyak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penting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,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semakin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teliti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hasil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pengukuran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.</a:t>
          </a:r>
          <a:endParaRPr lang="en-US" sz="2000" kern="1200" dirty="0"/>
        </a:p>
      </dsp:txBody>
      <dsp:txXfrm>
        <a:off x="451826" y="2140884"/>
        <a:ext cx="5795260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7CB97-BC68-4F0A-8DED-EECADF35AA76}">
      <dsp:nvSpPr>
        <dsp:cNvPr id="0" name=""/>
        <dsp:cNvSpPr/>
      </dsp:nvSpPr>
      <dsp:spPr>
        <a:xfrm>
          <a:off x="270824" y="443315"/>
          <a:ext cx="1537471" cy="76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Angka</a:t>
          </a:r>
          <a:r>
            <a:rPr lang="en-US" sz="200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Penting</a:t>
          </a:r>
          <a:endParaRPr lang="en-US" sz="2000" i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3339" y="465830"/>
        <a:ext cx="1492441" cy="723705"/>
      </dsp:txXfrm>
    </dsp:sp>
    <dsp:sp modelId="{2DE91C8B-1FBE-4B1E-85AC-8172C818DEE2}">
      <dsp:nvSpPr>
        <dsp:cNvPr id="0" name=""/>
        <dsp:cNvSpPr/>
      </dsp:nvSpPr>
      <dsp:spPr>
        <a:xfrm rot="19457599">
          <a:off x="1737109" y="564876"/>
          <a:ext cx="757360" cy="83590"/>
        </a:xfrm>
        <a:custGeom>
          <a:avLst/>
          <a:gdLst/>
          <a:ahLst/>
          <a:cxnLst/>
          <a:rect l="0" t="0" r="0" b="0"/>
          <a:pathLst>
            <a:path>
              <a:moveTo>
                <a:pt x="0" y="41795"/>
              </a:moveTo>
              <a:lnTo>
                <a:pt x="757360" y="4179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i="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096855" y="587738"/>
        <a:ext cx="37868" cy="37868"/>
      </dsp:txXfrm>
    </dsp:sp>
    <dsp:sp modelId="{7EBC9B47-EF62-4214-B1C3-619C5A6A5B31}">
      <dsp:nvSpPr>
        <dsp:cNvPr id="0" name=""/>
        <dsp:cNvSpPr/>
      </dsp:nvSpPr>
      <dsp:spPr>
        <a:xfrm>
          <a:off x="2423283" y="1292"/>
          <a:ext cx="5649237" cy="76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Angka</a:t>
          </a:r>
          <a:r>
            <a:rPr lang="en-US" sz="200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Pasti</a:t>
          </a:r>
          <a:r>
            <a:rPr lang="en-US" sz="200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= </a:t>
          </a:r>
          <a:r>
            <a:rPr lang="en-US" sz="200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angka</a:t>
          </a:r>
          <a:r>
            <a:rPr lang="en-US" sz="200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yang </a:t>
          </a:r>
          <a:r>
            <a:rPr lang="en-US" sz="200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terbaca</a:t>
          </a:r>
          <a:r>
            <a:rPr lang="en-US" sz="200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pada</a:t>
          </a:r>
          <a:r>
            <a:rPr lang="en-US" sz="200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alat</a:t>
          </a:r>
          <a:r>
            <a:rPr lang="en-US" sz="200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ukur</a:t>
          </a:r>
          <a:endParaRPr lang="en-US" sz="2000" i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45798" y="23807"/>
        <a:ext cx="5604207" cy="723705"/>
      </dsp:txXfrm>
    </dsp:sp>
    <dsp:sp modelId="{BD513A68-A853-4474-BEEA-8D374D991C71}">
      <dsp:nvSpPr>
        <dsp:cNvPr id="0" name=""/>
        <dsp:cNvSpPr/>
      </dsp:nvSpPr>
      <dsp:spPr>
        <a:xfrm rot="2142401">
          <a:off x="1737109" y="1006899"/>
          <a:ext cx="757360" cy="83590"/>
        </a:xfrm>
        <a:custGeom>
          <a:avLst/>
          <a:gdLst/>
          <a:ahLst/>
          <a:cxnLst/>
          <a:rect l="0" t="0" r="0" b="0"/>
          <a:pathLst>
            <a:path>
              <a:moveTo>
                <a:pt x="0" y="41795"/>
              </a:moveTo>
              <a:lnTo>
                <a:pt x="757360" y="4179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i="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096855" y="1029760"/>
        <a:ext cx="37868" cy="37868"/>
      </dsp:txXfrm>
    </dsp:sp>
    <dsp:sp modelId="{168D7DD1-FF07-465E-AAE3-197E6D2B6B23}">
      <dsp:nvSpPr>
        <dsp:cNvPr id="0" name=""/>
        <dsp:cNvSpPr/>
      </dsp:nvSpPr>
      <dsp:spPr>
        <a:xfrm>
          <a:off x="2423283" y="885338"/>
          <a:ext cx="5649237" cy="768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Angka</a:t>
          </a:r>
          <a:r>
            <a:rPr lang="en-US" sz="200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Taksiran</a:t>
          </a:r>
          <a:r>
            <a:rPr lang="en-US" sz="200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= </a:t>
          </a:r>
          <a:r>
            <a:rPr lang="en-US" sz="200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angka</a:t>
          </a:r>
          <a:r>
            <a:rPr lang="en-US" sz="200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yang </a:t>
          </a:r>
          <a:r>
            <a:rPr lang="en-US" sz="200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masih</a:t>
          </a:r>
          <a:r>
            <a:rPr lang="en-US" sz="200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diragukan</a:t>
          </a:r>
          <a:r>
            <a:rPr lang="en-US" sz="200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terletak</a:t>
          </a:r>
          <a:r>
            <a:rPr lang="en-US" sz="200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di </a:t>
          </a:r>
          <a:r>
            <a:rPr lang="en-US" sz="200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angka</a:t>
          </a:r>
          <a:r>
            <a:rPr lang="en-US" sz="200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paling </a:t>
          </a:r>
          <a:r>
            <a:rPr lang="en-US" sz="200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akhir</a:t>
          </a:r>
          <a:endParaRPr lang="en-US" sz="2000" i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45798" y="907853"/>
        <a:ext cx="5604207" cy="7237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351CE-AA9C-4370-A364-E754E62331F8}">
      <dsp:nvSpPr>
        <dsp:cNvPr id="0" name=""/>
        <dsp:cNvSpPr/>
      </dsp:nvSpPr>
      <dsp:spPr>
        <a:xfrm>
          <a:off x="0" y="338994"/>
          <a:ext cx="8344737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644" tIns="395732" rIns="6476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0" kern="1200" smtClean="0">
              <a:latin typeface="Calibri" pitchFamily="34" charset="0"/>
              <a:cs typeface="Calibri" pitchFamily="34" charset="0"/>
            </a:rPr>
            <a:t>contoh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: 3,2745617 m (8 AP)</a:t>
          </a:r>
          <a:endParaRPr lang="en-US" sz="1800" i="0" kern="1200" dirty="0"/>
        </a:p>
      </dsp:txBody>
      <dsp:txXfrm>
        <a:off x="0" y="338994"/>
        <a:ext cx="8344737" cy="778050"/>
      </dsp:txXfrm>
    </dsp:sp>
    <dsp:sp modelId="{8D8B75E9-90B7-4AC0-85C4-00A5E6572256}">
      <dsp:nvSpPr>
        <dsp:cNvPr id="0" name=""/>
        <dsp:cNvSpPr/>
      </dsp:nvSpPr>
      <dsp:spPr>
        <a:xfrm>
          <a:off x="417236" y="58554"/>
          <a:ext cx="7212915" cy="56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788" tIns="0" rIns="22078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1.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Semua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bukan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nol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adalah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penting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. </a:t>
          </a:r>
          <a:endParaRPr lang="en-US" sz="1700" i="0" kern="1200" dirty="0"/>
        </a:p>
      </dsp:txBody>
      <dsp:txXfrm>
        <a:off x="444616" y="85934"/>
        <a:ext cx="7158155" cy="506120"/>
      </dsp:txXfrm>
    </dsp:sp>
    <dsp:sp modelId="{7AA11A5A-3405-40E7-AF99-FFD97656DC12}">
      <dsp:nvSpPr>
        <dsp:cNvPr id="0" name=""/>
        <dsp:cNvSpPr/>
      </dsp:nvSpPr>
      <dsp:spPr>
        <a:xfrm>
          <a:off x="0" y="1500084"/>
          <a:ext cx="8344737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644" tIns="395732" rIns="6476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contoh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: 10000,00002 cm (10 AP)</a:t>
          </a:r>
        </a:p>
      </dsp:txBody>
      <dsp:txXfrm>
        <a:off x="0" y="1500084"/>
        <a:ext cx="8344737" cy="778050"/>
      </dsp:txXfrm>
    </dsp:sp>
    <dsp:sp modelId="{63AA2A3E-210C-42D1-BC88-8828A9D927B4}">
      <dsp:nvSpPr>
        <dsp:cNvPr id="0" name=""/>
        <dsp:cNvSpPr/>
      </dsp:nvSpPr>
      <dsp:spPr>
        <a:xfrm>
          <a:off x="417236" y="1219644"/>
          <a:ext cx="7212915" cy="560880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tint val="50000"/>
                <a:satMod val="300000"/>
              </a:schemeClr>
            </a:gs>
            <a:gs pos="35000">
              <a:schemeClr val="accent4">
                <a:hueOff val="-2232385"/>
                <a:satOff val="13449"/>
                <a:lumOff val="1078"/>
                <a:alphaOff val="0"/>
                <a:tint val="37000"/>
                <a:satMod val="30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788" tIns="0" rIns="220788" bIns="0" numCol="1" spcCol="1270" anchor="ctr" anchorCtr="0">
          <a:noAutofit/>
        </a:bodyPr>
        <a:lstStyle/>
        <a:p>
          <a:pPr marL="173038" lvl="0" indent="-173038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2.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nol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yang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terletak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diantara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dua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bukan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nol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termasuk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penting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.</a:t>
          </a:r>
          <a:endParaRPr lang="en-US" sz="1700" i="0" kern="1200" dirty="0"/>
        </a:p>
      </dsp:txBody>
      <dsp:txXfrm>
        <a:off x="444616" y="1247024"/>
        <a:ext cx="7158155" cy="506120"/>
      </dsp:txXfrm>
    </dsp:sp>
    <dsp:sp modelId="{E97F67D5-28CB-4857-8F23-B9062D5D237E}">
      <dsp:nvSpPr>
        <dsp:cNvPr id="0" name=""/>
        <dsp:cNvSpPr/>
      </dsp:nvSpPr>
      <dsp:spPr>
        <a:xfrm>
          <a:off x="0" y="2661174"/>
          <a:ext cx="8344737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644" tIns="395732" rIns="6476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0" kern="1200" smtClean="0">
              <a:latin typeface="Calibri" pitchFamily="34" charset="0"/>
              <a:cs typeface="Calibri" pitchFamily="34" charset="0"/>
            </a:rPr>
            <a:t>Contoh: 4,200 kg (4AP)</a:t>
          </a:r>
          <a:endParaRPr lang="en-US" sz="1800" i="0" kern="1200" dirty="0" smtClean="0">
            <a:latin typeface="Calibri" pitchFamily="34" charset="0"/>
            <a:cs typeface="Calibri" pitchFamily="34" charset="0"/>
          </a:endParaRPr>
        </a:p>
      </dsp:txBody>
      <dsp:txXfrm>
        <a:off x="0" y="2661174"/>
        <a:ext cx="8344737" cy="778050"/>
      </dsp:txXfrm>
    </dsp:sp>
    <dsp:sp modelId="{A27675D9-62D5-41C1-9F8B-F4357EA67803}">
      <dsp:nvSpPr>
        <dsp:cNvPr id="0" name=""/>
        <dsp:cNvSpPr/>
      </dsp:nvSpPr>
      <dsp:spPr>
        <a:xfrm>
          <a:off x="417236" y="2380734"/>
          <a:ext cx="7212915" cy="560880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50000"/>
                <a:satMod val="300000"/>
              </a:schemeClr>
            </a:gs>
            <a:gs pos="35000">
              <a:schemeClr val="accent4">
                <a:hueOff val="-4464770"/>
                <a:satOff val="26899"/>
                <a:lumOff val="2156"/>
                <a:alphaOff val="0"/>
                <a:tint val="37000"/>
                <a:satMod val="30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0788" tIns="0" rIns="220788" bIns="0" numCol="1" spcCol="1270" anchor="ctr" anchorCtr="0">
          <a:noAutofit/>
        </a:bodyPr>
        <a:lstStyle/>
        <a:p>
          <a:pPr marL="173038" lvl="0" indent="-173038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3.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Semua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nol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yang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terletak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pada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deretan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akhir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dari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angka-angka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yang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ditulis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di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belakang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koma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desimal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termasuk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700" i="0" kern="1200" dirty="0" err="1" smtClean="0">
              <a:latin typeface="Calibri" pitchFamily="34" charset="0"/>
              <a:cs typeface="Calibri" pitchFamily="34" charset="0"/>
            </a:rPr>
            <a:t>penting</a:t>
          </a:r>
          <a:r>
            <a:rPr lang="en-US" sz="1700" i="0" kern="1200" dirty="0" smtClean="0">
              <a:latin typeface="Calibri" pitchFamily="34" charset="0"/>
              <a:cs typeface="Calibri" pitchFamily="34" charset="0"/>
            </a:rPr>
            <a:t>.</a:t>
          </a:r>
          <a:endParaRPr lang="en-US" sz="1700" i="0" kern="1200" dirty="0"/>
        </a:p>
      </dsp:txBody>
      <dsp:txXfrm>
        <a:off x="444616" y="2408114"/>
        <a:ext cx="7158155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A17FB-59E4-4157-9A42-DAF2F104649A}">
      <dsp:nvSpPr>
        <dsp:cNvPr id="0" name=""/>
        <dsp:cNvSpPr/>
      </dsp:nvSpPr>
      <dsp:spPr>
        <a:xfrm>
          <a:off x="0" y="493500"/>
          <a:ext cx="8357874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64" tIns="666496" rIns="64866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Calibri" pitchFamily="34" charset="0"/>
              <a:cs typeface="Calibri" pitchFamily="34" charset="0"/>
            </a:rPr>
            <a:t>Contoh: 0,0702 kg (3AP)</a:t>
          </a:r>
          <a:endParaRPr lang="en-US" sz="1800" kern="1200" dirty="0" smtClean="0">
            <a:latin typeface="Calibri" pitchFamily="34" charset="0"/>
            <a:cs typeface="Calibri" pitchFamily="34" charset="0"/>
          </a:endParaRPr>
        </a:p>
      </dsp:txBody>
      <dsp:txXfrm>
        <a:off x="0" y="493500"/>
        <a:ext cx="8357874" cy="1058400"/>
      </dsp:txXfrm>
    </dsp:sp>
    <dsp:sp modelId="{D1192DDC-EAF4-43C8-816F-17464EC2B47A}">
      <dsp:nvSpPr>
        <dsp:cNvPr id="0" name=""/>
        <dsp:cNvSpPr/>
      </dsp:nvSpPr>
      <dsp:spPr>
        <a:xfrm>
          <a:off x="417893" y="21179"/>
          <a:ext cx="7532416" cy="9446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135" tIns="0" rIns="221135" bIns="0" numCol="1" spcCol="1270" anchor="ctr" anchorCtr="0">
          <a:noAutofit/>
        </a:bodyPr>
        <a:lstStyle/>
        <a:p>
          <a:pPr marL="173038" lvl="0" indent="-173038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4.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Angka-angka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nol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yang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digunakan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hanya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untuk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tempat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titik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desimal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adalah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bukan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penting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.</a:t>
          </a:r>
          <a:endParaRPr lang="en-US" sz="1800" i="0" kern="1200" dirty="0"/>
        </a:p>
      </dsp:txBody>
      <dsp:txXfrm>
        <a:off x="464007" y="67293"/>
        <a:ext cx="7440188" cy="852412"/>
      </dsp:txXfrm>
    </dsp:sp>
    <dsp:sp modelId="{33B3D3E2-E246-490F-9DF2-4E9A7349F417}">
      <dsp:nvSpPr>
        <dsp:cNvPr id="0" name=""/>
        <dsp:cNvSpPr/>
      </dsp:nvSpPr>
      <dsp:spPr>
        <a:xfrm>
          <a:off x="0" y="2197020"/>
          <a:ext cx="8357874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64" tIns="666496" rIns="64866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Calibri" pitchFamily="34" charset="0"/>
              <a:cs typeface="Calibri" pitchFamily="34" charset="0"/>
            </a:rPr>
            <a:t>contoh: 60</a:t>
          </a:r>
          <a:r>
            <a:rPr lang="en-US" sz="1800" u="sng" kern="1200" smtClean="0">
              <a:latin typeface="Calibri" pitchFamily="34" charset="0"/>
              <a:cs typeface="Calibri" pitchFamily="34" charset="0"/>
            </a:rPr>
            <a:t>0</a:t>
          </a:r>
          <a:r>
            <a:rPr lang="en-US" sz="1800" kern="1200" smtClean="0">
              <a:latin typeface="Calibri" pitchFamily="34" charset="0"/>
              <a:cs typeface="Calibri" pitchFamily="34" charset="0"/>
            </a:rPr>
            <a:t>00 = 6,00 x 10</a:t>
          </a:r>
          <a:r>
            <a:rPr lang="en-US" sz="1800" kern="1200" baseline="30000" smtClean="0">
              <a:latin typeface="Calibri" pitchFamily="34" charset="0"/>
              <a:cs typeface="Calibri" pitchFamily="34" charset="0"/>
            </a:rPr>
            <a:t>4</a:t>
          </a:r>
          <a:r>
            <a:rPr lang="en-US" sz="1800" kern="1200" smtClean="0">
              <a:latin typeface="Calibri" pitchFamily="34" charset="0"/>
              <a:cs typeface="Calibri" pitchFamily="34" charset="0"/>
            </a:rPr>
            <a:t> (3AP)</a:t>
          </a:r>
          <a:endParaRPr lang="en-US" sz="1800" kern="1200" dirty="0" smtClean="0">
            <a:latin typeface="Calibri" pitchFamily="34" charset="0"/>
            <a:cs typeface="Calibri" pitchFamily="34" charset="0"/>
          </a:endParaRPr>
        </a:p>
      </dsp:txBody>
      <dsp:txXfrm>
        <a:off x="0" y="2197020"/>
        <a:ext cx="8357874" cy="1058400"/>
      </dsp:txXfrm>
    </dsp:sp>
    <dsp:sp modelId="{D8860148-853C-41BB-A7A1-1D4008279A16}">
      <dsp:nvSpPr>
        <dsp:cNvPr id="0" name=""/>
        <dsp:cNvSpPr/>
      </dsp:nvSpPr>
      <dsp:spPr>
        <a:xfrm>
          <a:off x="417893" y="1724700"/>
          <a:ext cx="7532416" cy="944640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50000"/>
                <a:satMod val="300000"/>
              </a:schemeClr>
            </a:gs>
            <a:gs pos="35000">
              <a:schemeClr val="accent4">
                <a:hueOff val="-4464770"/>
                <a:satOff val="26899"/>
                <a:lumOff val="2156"/>
                <a:alphaOff val="0"/>
                <a:tint val="37000"/>
                <a:satMod val="30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135" tIns="0" rIns="221135" bIns="0" numCol="1" spcCol="1270" anchor="ctr" anchorCtr="0">
          <a:noAutofit/>
        </a:bodyPr>
        <a:lstStyle/>
        <a:p>
          <a:pPr marL="173038" lvl="0" indent="-173038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5.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Bilangan-bilangan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puluhan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,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ratusan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,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ribuan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dan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seterusnya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yang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memiliki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angkaangka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nol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pada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deretan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akhir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harus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dituliskan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dalam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notasi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ilmiah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agar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jelas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tersebut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termasuk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penting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atau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i="0" kern="1200" dirty="0" err="1" smtClean="0">
              <a:latin typeface="Calibri" pitchFamily="34" charset="0"/>
              <a:cs typeface="Calibri" pitchFamily="34" charset="0"/>
            </a:rPr>
            <a:t>bukan</a:t>
          </a:r>
          <a:r>
            <a:rPr lang="en-US" sz="1800" i="0" kern="1200" dirty="0" smtClean="0">
              <a:latin typeface="Calibri" pitchFamily="34" charset="0"/>
              <a:cs typeface="Calibri" pitchFamily="34" charset="0"/>
            </a:rPr>
            <a:t>.</a:t>
          </a:r>
          <a:endParaRPr lang="en-US" sz="1800" i="0" kern="1200" dirty="0"/>
        </a:p>
      </dsp:txBody>
      <dsp:txXfrm>
        <a:off x="464007" y="1770814"/>
        <a:ext cx="7440188" cy="8524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4C687-57BE-42D0-B197-F21F84487785}">
      <dsp:nvSpPr>
        <dsp:cNvPr id="0" name=""/>
        <dsp:cNvSpPr/>
      </dsp:nvSpPr>
      <dsp:spPr>
        <a:xfrm>
          <a:off x="0" y="328116"/>
          <a:ext cx="837364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888" tIns="416560" rIns="64988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menyatakan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tingkat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pendekatan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dari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nilai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hasil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pengukuran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alat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ukur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terhadap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nilai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benar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x</a:t>
          </a:r>
          <a:r>
            <a:rPr lang="en-US" sz="2000" b="0" i="0" kern="1200" baseline="-25000" dirty="0" smtClean="0">
              <a:latin typeface="Calibri" panose="020F0502020204030204" pitchFamily="34" charset="0"/>
              <a:cs typeface="Calibri" panose="020F0502020204030204" pitchFamily="34" charset="0"/>
            </a:rPr>
            <a:t>0</a:t>
          </a:r>
          <a:endParaRPr lang="en-US" sz="2000" b="0" i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28116"/>
        <a:ext cx="8373640" cy="1134000"/>
      </dsp:txXfrm>
    </dsp:sp>
    <dsp:sp modelId="{84D53BAE-55FF-41DF-8273-4C6B1959BB8C}">
      <dsp:nvSpPr>
        <dsp:cNvPr id="0" name=""/>
        <dsp:cNvSpPr/>
      </dsp:nvSpPr>
      <dsp:spPr>
        <a:xfrm>
          <a:off x="418682" y="32916"/>
          <a:ext cx="5861548" cy="590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553" tIns="0" rIns="2215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Ketelitian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(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akurasi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endParaRPr lang="en-US" sz="2000" b="0" i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47503" y="61737"/>
        <a:ext cx="5803906" cy="532758"/>
      </dsp:txXfrm>
    </dsp:sp>
    <dsp:sp modelId="{EDAAC145-7BB8-4DE1-B7C8-CC19DBB18C11}">
      <dsp:nvSpPr>
        <dsp:cNvPr id="0" name=""/>
        <dsp:cNvSpPr/>
      </dsp:nvSpPr>
      <dsp:spPr>
        <a:xfrm>
          <a:off x="0" y="1865316"/>
          <a:ext cx="837364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888" tIns="416560" rIns="64988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menyatakan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kemampuan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alat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ukur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untuk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memberikan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hasil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pengukuran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sama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pada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pengukuran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berulang</a:t>
          </a:r>
          <a:endParaRPr lang="en-US" sz="2000" b="0" i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865316"/>
        <a:ext cx="8373640" cy="1134000"/>
      </dsp:txXfrm>
    </dsp:sp>
    <dsp:sp modelId="{AC4810B4-C2A4-43EE-B7B9-F52AC7AC752B}">
      <dsp:nvSpPr>
        <dsp:cNvPr id="0" name=""/>
        <dsp:cNvSpPr/>
      </dsp:nvSpPr>
      <dsp:spPr>
        <a:xfrm>
          <a:off x="418682" y="1570116"/>
          <a:ext cx="5861548" cy="590400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50000"/>
                <a:satMod val="300000"/>
              </a:schemeClr>
            </a:gs>
            <a:gs pos="35000">
              <a:schemeClr val="accent4">
                <a:hueOff val="-4464770"/>
                <a:satOff val="26899"/>
                <a:lumOff val="2156"/>
                <a:alphaOff val="0"/>
                <a:tint val="37000"/>
                <a:satMod val="30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553" tIns="0" rIns="221553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Ketepatan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 (</a:t>
          </a:r>
          <a:r>
            <a:rPr lang="en-US" sz="2000" b="0" i="0" kern="1200" dirty="0" err="1" smtClean="0">
              <a:latin typeface="Calibri" panose="020F0502020204030204" pitchFamily="34" charset="0"/>
              <a:cs typeface="Calibri" panose="020F0502020204030204" pitchFamily="34" charset="0"/>
            </a:rPr>
            <a:t>presisi</a:t>
          </a:r>
          <a:r>
            <a:rPr lang="en-US" sz="2000" b="0" i="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endParaRPr lang="en-US" sz="2000" b="0" i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47503" y="1598937"/>
        <a:ext cx="5803906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4C51A-882F-4D2C-A73A-E7A66B2AB04B}">
      <dsp:nvSpPr>
        <dsp:cNvPr id="0" name=""/>
        <dsp:cNvSpPr/>
      </dsp:nvSpPr>
      <dsp:spPr>
        <a:xfrm>
          <a:off x="0" y="494502"/>
          <a:ext cx="83058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DD121-7A0F-4E15-9C18-DC34FF0D8891}">
      <dsp:nvSpPr>
        <dsp:cNvPr id="0" name=""/>
        <dsp:cNvSpPr/>
      </dsp:nvSpPr>
      <dsp:spPr>
        <a:xfrm>
          <a:off x="415290" y="37764"/>
          <a:ext cx="7376181" cy="76669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1" kern="1200" dirty="0" err="1" smtClean="0">
              <a:latin typeface="Calibri" pitchFamily="34" charset="0"/>
              <a:cs typeface="Calibri" pitchFamily="34" charset="0"/>
            </a:rPr>
            <a:t>Besaran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adalah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segala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sesuatu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yang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dapat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diukur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dan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dinyatakan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dengan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angka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. </a:t>
          </a:r>
          <a:endParaRPr lang="en-US" sz="2000" kern="1200" dirty="0"/>
        </a:p>
      </dsp:txBody>
      <dsp:txXfrm>
        <a:off x="452717" y="75191"/>
        <a:ext cx="7301327" cy="691844"/>
      </dsp:txXfrm>
    </dsp:sp>
    <dsp:sp modelId="{D08239D9-2DDA-42C4-8D5A-954588B91EE3}">
      <dsp:nvSpPr>
        <dsp:cNvPr id="0" name=""/>
        <dsp:cNvSpPr/>
      </dsp:nvSpPr>
      <dsp:spPr>
        <a:xfrm>
          <a:off x="0" y="1593841"/>
          <a:ext cx="83058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088C3-0A34-4355-B38E-3C98E46EF5ED}">
      <dsp:nvSpPr>
        <dsp:cNvPr id="0" name=""/>
        <dsp:cNvSpPr/>
      </dsp:nvSpPr>
      <dsp:spPr>
        <a:xfrm>
          <a:off x="415290" y="1137102"/>
          <a:ext cx="7376181" cy="766698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tint val="50000"/>
                <a:satMod val="300000"/>
              </a:schemeClr>
            </a:gs>
            <a:gs pos="35000">
              <a:schemeClr val="accent4">
                <a:hueOff val="-2232385"/>
                <a:satOff val="13449"/>
                <a:lumOff val="1078"/>
                <a:alphaOff val="0"/>
                <a:tint val="37000"/>
                <a:satMod val="30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Setiap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besaran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memiliki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1" kern="1200" dirty="0" err="1" smtClean="0">
              <a:latin typeface="Calibri" pitchFamily="34" charset="0"/>
              <a:cs typeface="Calibri" pitchFamily="34" charset="0"/>
            </a:rPr>
            <a:t>satuan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yang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ditetapkan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dalam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perjanjian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internasional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tentang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penggunaan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sistem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satuan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. </a:t>
          </a:r>
          <a:endParaRPr lang="en-US" sz="2000" kern="1200" dirty="0"/>
        </a:p>
      </dsp:txBody>
      <dsp:txXfrm>
        <a:off x="452717" y="1174529"/>
        <a:ext cx="7301327" cy="691844"/>
      </dsp:txXfrm>
    </dsp:sp>
    <dsp:sp modelId="{EA5CCC87-FC52-43C1-ACD6-7C59C5B3FDCF}">
      <dsp:nvSpPr>
        <dsp:cNvPr id="0" name=""/>
        <dsp:cNvSpPr/>
      </dsp:nvSpPr>
      <dsp:spPr>
        <a:xfrm>
          <a:off x="0" y="2693179"/>
          <a:ext cx="83058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B9E79-D4EB-4D33-9012-0E94557542FD}">
      <dsp:nvSpPr>
        <dsp:cNvPr id="0" name=""/>
        <dsp:cNvSpPr/>
      </dsp:nvSpPr>
      <dsp:spPr>
        <a:xfrm>
          <a:off x="415290" y="2236441"/>
          <a:ext cx="7376181" cy="766698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50000"/>
                <a:satMod val="300000"/>
              </a:schemeClr>
            </a:gs>
            <a:gs pos="35000">
              <a:schemeClr val="accent4">
                <a:hueOff val="-4464770"/>
                <a:satOff val="26899"/>
                <a:lumOff val="2156"/>
                <a:alphaOff val="0"/>
                <a:tint val="37000"/>
                <a:satMod val="30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Satuan-satuan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tersebut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dapat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dikonversi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atau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diubah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ke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satuan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lain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dengan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faktor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1" kern="1200" dirty="0" err="1" smtClean="0">
              <a:latin typeface="Calibri" pitchFamily="34" charset="0"/>
              <a:cs typeface="Calibri" pitchFamily="34" charset="0"/>
            </a:rPr>
            <a:t>konversi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tertentu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.</a:t>
          </a:r>
          <a:endParaRPr lang="en-US" sz="2000" kern="1200" dirty="0"/>
        </a:p>
      </dsp:txBody>
      <dsp:txXfrm>
        <a:off x="452717" y="2273868"/>
        <a:ext cx="7301327" cy="691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E9CE1-6A87-43B0-8573-0179D1106E63}">
      <dsp:nvSpPr>
        <dsp:cNvPr id="0" name=""/>
        <dsp:cNvSpPr/>
      </dsp:nvSpPr>
      <dsp:spPr>
        <a:xfrm>
          <a:off x="0" y="420981"/>
          <a:ext cx="837364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8C067-2CEA-4640-8349-FC35E390B4AC}">
      <dsp:nvSpPr>
        <dsp:cNvPr id="0" name=""/>
        <dsp:cNvSpPr/>
      </dsp:nvSpPr>
      <dsp:spPr>
        <a:xfrm>
          <a:off x="418682" y="24495"/>
          <a:ext cx="7169493" cy="67692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553" tIns="0" rIns="22155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smtClean="0">
              <a:latin typeface="Calibri" pitchFamily="34" charset="0"/>
              <a:cs typeface="Calibri" pitchFamily="34" charset="0"/>
            </a:rPr>
            <a:t>1 meter </a:t>
          </a:r>
          <a:r>
            <a:rPr lang="en-US" sz="1800" kern="1200" smtClean="0">
              <a:latin typeface="Calibri" pitchFamily="34" charset="0"/>
              <a:cs typeface="Calibri" pitchFamily="34" charset="0"/>
            </a:rPr>
            <a:t>adalah panjang lintasan yang ditempuh oleh cahaya dalam ruang hampa selama 1/299.792.458 s.</a:t>
          </a:r>
          <a:endParaRPr lang="en-US" sz="1800" kern="1200" dirty="0"/>
        </a:p>
      </dsp:txBody>
      <dsp:txXfrm>
        <a:off x="451727" y="57540"/>
        <a:ext cx="7103403" cy="610836"/>
      </dsp:txXfrm>
    </dsp:sp>
    <dsp:sp modelId="{64CBE350-B4C9-4E2F-8C32-AC879A695710}">
      <dsp:nvSpPr>
        <dsp:cNvPr id="0" name=""/>
        <dsp:cNvSpPr/>
      </dsp:nvSpPr>
      <dsp:spPr>
        <a:xfrm>
          <a:off x="0" y="1398867"/>
          <a:ext cx="837364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AF770-6831-4FEF-A98D-441A0184BF57}">
      <dsp:nvSpPr>
        <dsp:cNvPr id="0" name=""/>
        <dsp:cNvSpPr/>
      </dsp:nvSpPr>
      <dsp:spPr>
        <a:xfrm>
          <a:off x="418682" y="1002381"/>
          <a:ext cx="7169493" cy="676926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tint val="50000"/>
                <a:satMod val="300000"/>
              </a:schemeClr>
            </a:gs>
            <a:gs pos="35000">
              <a:schemeClr val="accent4">
                <a:hueOff val="-2232385"/>
                <a:satOff val="13449"/>
                <a:lumOff val="1078"/>
                <a:alphaOff val="0"/>
                <a:tint val="37000"/>
                <a:satMod val="30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553" tIns="0" rIns="22155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smtClean="0">
              <a:latin typeface="Calibri" pitchFamily="34" charset="0"/>
              <a:cs typeface="Calibri" pitchFamily="34" charset="0"/>
            </a:rPr>
            <a:t>1 kilogram </a:t>
          </a:r>
          <a:r>
            <a:rPr lang="en-US" sz="1800" kern="1200" smtClean="0">
              <a:latin typeface="Calibri" pitchFamily="34" charset="0"/>
              <a:cs typeface="Calibri" pitchFamily="34" charset="0"/>
            </a:rPr>
            <a:t>adalah massa sebuah silinder yang terbuat dari platina-iridium.</a:t>
          </a:r>
          <a:endParaRPr lang="en-US" sz="1800" kern="1200" dirty="0"/>
        </a:p>
      </dsp:txBody>
      <dsp:txXfrm>
        <a:off x="451727" y="1035426"/>
        <a:ext cx="7103403" cy="610836"/>
      </dsp:txXfrm>
    </dsp:sp>
    <dsp:sp modelId="{126DEEBD-F080-49DF-8311-6668C7CA99F2}">
      <dsp:nvSpPr>
        <dsp:cNvPr id="0" name=""/>
        <dsp:cNvSpPr/>
      </dsp:nvSpPr>
      <dsp:spPr>
        <a:xfrm>
          <a:off x="0" y="2619782"/>
          <a:ext cx="837364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8A810-0027-4686-9789-3E6D2C032DF0}">
      <dsp:nvSpPr>
        <dsp:cNvPr id="0" name=""/>
        <dsp:cNvSpPr/>
      </dsp:nvSpPr>
      <dsp:spPr>
        <a:xfrm>
          <a:off x="418273" y="1980267"/>
          <a:ext cx="7162492" cy="919955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50000"/>
                <a:satMod val="300000"/>
              </a:schemeClr>
            </a:gs>
            <a:gs pos="35000">
              <a:schemeClr val="accent4">
                <a:hueOff val="-4464770"/>
                <a:satOff val="26899"/>
                <a:lumOff val="2156"/>
                <a:alphaOff val="0"/>
                <a:tint val="37000"/>
                <a:satMod val="30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553" tIns="0" rIns="221553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i="1" kern="1200" dirty="0" smtClean="0">
              <a:latin typeface="Calibri" pitchFamily="34" charset="0"/>
              <a:cs typeface="Calibri" pitchFamily="34" charset="0"/>
            </a:rPr>
            <a:t>1 </a:t>
          </a:r>
          <a:r>
            <a:rPr lang="en-US" sz="1800" i="1" kern="1200" dirty="0" err="1" smtClean="0">
              <a:latin typeface="Calibri" pitchFamily="34" charset="0"/>
              <a:cs typeface="Calibri" pitchFamily="34" charset="0"/>
            </a:rPr>
            <a:t>sekon</a:t>
          </a:r>
          <a:r>
            <a:rPr lang="en-US" sz="1800" i="1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adalah</a:t>
          </a:r>
          <a:r>
            <a:rPr lang="en-U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selang</a:t>
          </a:r>
          <a:r>
            <a:rPr lang="en-U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waktu</a:t>
          </a:r>
          <a:r>
            <a:rPr lang="en-US" sz="1800" kern="1200" dirty="0" smtClean="0">
              <a:latin typeface="Calibri" pitchFamily="34" charset="0"/>
              <a:cs typeface="Calibri" pitchFamily="34" charset="0"/>
            </a:rPr>
            <a:t> yang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diperlukan</a:t>
          </a:r>
          <a:r>
            <a:rPr lang="en-U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oleh</a:t>
          </a:r>
          <a:r>
            <a:rPr lang="en-US" sz="1800" kern="1200" dirty="0" smtClean="0">
              <a:latin typeface="Calibri" pitchFamily="34" charset="0"/>
              <a:cs typeface="Calibri" pitchFamily="34" charset="0"/>
            </a:rPr>
            <a:t> atom sesium-133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untuk</a:t>
          </a:r>
          <a:r>
            <a:rPr lang="en-U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melakukan</a:t>
          </a:r>
          <a:r>
            <a:rPr lang="en-U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getaran</a:t>
          </a:r>
          <a:r>
            <a:rPr lang="en-U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sebanyak</a:t>
          </a:r>
          <a:r>
            <a:rPr lang="en-US" sz="1800" kern="1200" dirty="0" smtClean="0">
              <a:latin typeface="Calibri" pitchFamily="34" charset="0"/>
              <a:cs typeface="Calibri" pitchFamily="34" charset="0"/>
            </a:rPr>
            <a:t> 9.192.631.770 kali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dalam</a:t>
          </a:r>
          <a:r>
            <a:rPr lang="en-U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transisi</a:t>
          </a:r>
          <a:r>
            <a:rPr lang="en-U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antara</a:t>
          </a:r>
          <a:r>
            <a:rPr lang="en-U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dua</a:t>
          </a:r>
          <a:r>
            <a:rPr lang="en-U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tingkat</a:t>
          </a:r>
          <a:r>
            <a:rPr lang="en-U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energi</a:t>
          </a:r>
          <a:r>
            <a:rPr lang="en-US" sz="1800" kern="1200" dirty="0" smtClean="0">
              <a:latin typeface="Calibri" pitchFamily="34" charset="0"/>
              <a:cs typeface="Calibri" pitchFamily="34" charset="0"/>
            </a:rPr>
            <a:t> .</a:t>
          </a:r>
          <a:endParaRPr lang="en-US" sz="1800" kern="1200" dirty="0"/>
        </a:p>
      </dsp:txBody>
      <dsp:txXfrm>
        <a:off x="463182" y="2025176"/>
        <a:ext cx="7072674" cy="8301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EDBC9-1101-4B57-BE8B-071501D3E37C}">
      <dsp:nvSpPr>
        <dsp:cNvPr id="0" name=""/>
        <dsp:cNvSpPr/>
      </dsp:nvSpPr>
      <dsp:spPr>
        <a:xfrm>
          <a:off x="0" y="297700"/>
          <a:ext cx="829744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21D53-4535-459C-8422-1F8A0572ACFC}">
      <dsp:nvSpPr>
        <dsp:cNvPr id="0" name=""/>
        <dsp:cNvSpPr/>
      </dsp:nvSpPr>
      <dsp:spPr>
        <a:xfrm>
          <a:off x="414872" y="17260"/>
          <a:ext cx="6570186" cy="56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9536" tIns="0" rIns="21953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err="1" smtClean="0">
              <a:latin typeface="Calibri" pitchFamily="34" charset="0"/>
              <a:cs typeface="Calibri" pitchFamily="34" charset="0"/>
            </a:rPr>
            <a:t>Dimensi</a:t>
          </a:r>
          <a:r>
            <a:rPr lang="en-US" sz="20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kern="1200" dirty="0" err="1" smtClean="0">
              <a:latin typeface="Calibri" pitchFamily="34" charset="0"/>
              <a:cs typeface="Calibri" pitchFamily="34" charset="0"/>
            </a:rPr>
            <a:t>menunjukkan</a:t>
          </a:r>
          <a:r>
            <a:rPr lang="en-US" sz="20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kern="1200" dirty="0" err="1" smtClean="0">
              <a:latin typeface="Calibri" pitchFamily="34" charset="0"/>
              <a:cs typeface="Calibri" pitchFamily="34" charset="0"/>
            </a:rPr>
            <a:t>cara</a:t>
          </a:r>
          <a:r>
            <a:rPr lang="en-US" sz="20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kern="1200" dirty="0" err="1" smtClean="0">
              <a:latin typeface="Calibri" pitchFamily="34" charset="0"/>
              <a:cs typeface="Calibri" pitchFamily="34" charset="0"/>
            </a:rPr>
            <a:t>besaran</a:t>
          </a:r>
          <a:r>
            <a:rPr lang="en-US" sz="20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kern="1200" dirty="0" err="1" smtClean="0">
              <a:latin typeface="Calibri" pitchFamily="34" charset="0"/>
              <a:cs typeface="Calibri" pitchFamily="34" charset="0"/>
            </a:rPr>
            <a:t>itu</a:t>
          </a:r>
          <a:r>
            <a:rPr lang="en-US" sz="20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kern="1200" dirty="0" err="1" smtClean="0">
              <a:latin typeface="Calibri" pitchFamily="34" charset="0"/>
              <a:cs typeface="Calibri" pitchFamily="34" charset="0"/>
            </a:rPr>
            <a:t>tersusun</a:t>
          </a:r>
          <a:r>
            <a:rPr lang="en-US" sz="20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kern="1200" dirty="0" err="1" smtClean="0">
              <a:latin typeface="Calibri" pitchFamily="34" charset="0"/>
              <a:cs typeface="Calibri" pitchFamily="34" charset="0"/>
            </a:rPr>
            <a:t>dari</a:t>
          </a:r>
          <a:r>
            <a:rPr lang="en-US" sz="20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kern="1200" dirty="0" err="1" smtClean="0">
              <a:latin typeface="Calibri" pitchFamily="34" charset="0"/>
              <a:cs typeface="Calibri" pitchFamily="34" charset="0"/>
            </a:rPr>
            <a:t>besaran-besaran</a:t>
          </a:r>
          <a:r>
            <a:rPr lang="en-US" sz="20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kern="1200" dirty="0" err="1" smtClean="0">
              <a:latin typeface="Calibri" pitchFamily="34" charset="0"/>
              <a:cs typeface="Calibri" pitchFamily="34" charset="0"/>
            </a:rPr>
            <a:t>pokok</a:t>
          </a:r>
          <a:r>
            <a:rPr lang="en-US" sz="2000" i="0" kern="1200" dirty="0" smtClean="0">
              <a:latin typeface="Calibri" pitchFamily="34" charset="0"/>
              <a:cs typeface="Calibri" pitchFamily="34" charset="0"/>
            </a:rPr>
            <a:t>.</a:t>
          </a:r>
          <a:endParaRPr lang="en-US" sz="2000" i="0" kern="1200" dirty="0"/>
        </a:p>
      </dsp:txBody>
      <dsp:txXfrm>
        <a:off x="442252" y="44640"/>
        <a:ext cx="6515426" cy="506120"/>
      </dsp:txXfrm>
    </dsp:sp>
    <dsp:sp modelId="{A3BB58BC-876E-44AD-AF70-85BEB73E181B}">
      <dsp:nvSpPr>
        <dsp:cNvPr id="0" name=""/>
        <dsp:cNvSpPr/>
      </dsp:nvSpPr>
      <dsp:spPr>
        <a:xfrm>
          <a:off x="0" y="1159541"/>
          <a:ext cx="8297440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3974" tIns="395732" rIns="64397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0" kern="1200" dirty="0" err="1" smtClean="0">
              <a:latin typeface="Calibri" pitchFamily="34" charset="0"/>
              <a:cs typeface="Calibri" pitchFamily="34" charset="0"/>
            </a:rPr>
            <a:t>Membuktikan</a:t>
          </a:r>
          <a:r>
            <a:rPr lang="en-US" sz="20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kern="1200" dirty="0" err="1" smtClean="0">
              <a:latin typeface="Calibri" pitchFamily="34" charset="0"/>
              <a:cs typeface="Calibri" pitchFamily="34" charset="0"/>
            </a:rPr>
            <a:t>kesetaraan</a:t>
          </a:r>
          <a:r>
            <a:rPr lang="en-US" sz="20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kern="1200" dirty="0" err="1" smtClean="0">
              <a:latin typeface="Calibri" pitchFamily="34" charset="0"/>
              <a:cs typeface="Calibri" pitchFamily="34" charset="0"/>
            </a:rPr>
            <a:t>dua</a:t>
          </a:r>
          <a:r>
            <a:rPr lang="en-US" sz="20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kern="1200" dirty="0" err="1" smtClean="0">
              <a:latin typeface="Calibri" pitchFamily="34" charset="0"/>
              <a:cs typeface="Calibri" pitchFamily="34" charset="0"/>
            </a:rPr>
            <a:t>besaran</a:t>
          </a:r>
          <a:r>
            <a:rPr lang="en-US" sz="20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kern="1200" dirty="0" err="1" smtClean="0">
              <a:latin typeface="Calibri" pitchFamily="34" charset="0"/>
              <a:cs typeface="Calibri" pitchFamily="34" charset="0"/>
            </a:rPr>
            <a:t>fisika</a:t>
          </a:r>
          <a:r>
            <a:rPr lang="en-US" sz="2000" i="0" kern="1200" dirty="0" smtClean="0">
              <a:latin typeface="Calibri" pitchFamily="34" charset="0"/>
              <a:cs typeface="Calibri" pitchFamily="34" charset="0"/>
            </a:rPr>
            <a:t>.</a:t>
          </a:r>
          <a:endParaRPr lang="en-US" sz="2000" i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0" kern="1200" smtClean="0">
              <a:latin typeface="Calibri" pitchFamily="34" charset="0"/>
              <a:cs typeface="Calibri" pitchFamily="34" charset="0"/>
            </a:rPr>
            <a:t>Menentukan persamaan yang pasti salah atau mungkin benar.</a:t>
          </a:r>
          <a:endParaRPr lang="en-US" sz="2000" i="0" kern="1200" dirty="0" smtClean="0">
            <a:latin typeface="Calibri" pitchFamily="34" charset="0"/>
            <a:cs typeface="Calibri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i="0" kern="1200" smtClean="0">
              <a:latin typeface="Calibri" pitchFamily="34" charset="0"/>
              <a:cs typeface="Calibri" pitchFamily="34" charset="0"/>
            </a:rPr>
            <a:t>Menurunkan persamaan suatu besaran fisika jika kesebandingan besaran fisika tersebut terhadap besaran fisika yang lain diketahui.</a:t>
          </a:r>
          <a:endParaRPr lang="id-ID" sz="2000" i="0" kern="1200" dirty="0" smtClean="0">
            <a:latin typeface="Calibri" pitchFamily="34" charset="0"/>
            <a:cs typeface="Calibri" pitchFamily="34" charset="0"/>
          </a:endParaRPr>
        </a:p>
      </dsp:txBody>
      <dsp:txXfrm>
        <a:off x="0" y="1159541"/>
        <a:ext cx="8297440" cy="2034900"/>
      </dsp:txXfrm>
    </dsp:sp>
    <dsp:sp modelId="{E1C2D4CF-198A-4360-A2F3-44D10B2731E3}">
      <dsp:nvSpPr>
        <dsp:cNvPr id="0" name=""/>
        <dsp:cNvSpPr/>
      </dsp:nvSpPr>
      <dsp:spPr>
        <a:xfrm>
          <a:off x="414872" y="879100"/>
          <a:ext cx="6570186" cy="560880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50000"/>
                <a:satMod val="300000"/>
              </a:schemeClr>
            </a:gs>
            <a:gs pos="35000">
              <a:schemeClr val="accent4">
                <a:hueOff val="-4464770"/>
                <a:satOff val="26899"/>
                <a:lumOff val="2156"/>
                <a:alphaOff val="0"/>
                <a:tint val="37000"/>
                <a:satMod val="30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9536" tIns="0" rIns="21953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err="1" smtClean="0">
              <a:latin typeface="Calibri" pitchFamily="34" charset="0"/>
              <a:cs typeface="Calibri" pitchFamily="34" charset="0"/>
            </a:rPr>
            <a:t>Analisis</a:t>
          </a:r>
          <a:r>
            <a:rPr lang="en-US" sz="20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kern="1200" dirty="0" err="1" smtClean="0">
              <a:latin typeface="Calibri" pitchFamily="34" charset="0"/>
              <a:cs typeface="Calibri" pitchFamily="34" charset="0"/>
            </a:rPr>
            <a:t>dimensi</a:t>
          </a:r>
          <a:r>
            <a:rPr lang="en-US" sz="20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kern="1200" dirty="0" err="1" smtClean="0">
              <a:latin typeface="Calibri" pitchFamily="34" charset="0"/>
              <a:cs typeface="Calibri" pitchFamily="34" charset="0"/>
            </a:rPr>
            <a:t>memiliki</a:t>
          </a:r>
          <a:r>
            <a:rPr lang="en-US" sz="20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kern="1200" dirty="0" err="1" smtClean="0">
              <a:latin typeface="Calibri" pitchFamily="34" charset="0"/>
              <a:cs typeface="Calibri" pitchFamily="34" charset="0"/>
            </a:rPr>
            <a:t>manfaat</a:t>
          </a:r>
          <a:r>
            <a:rPr lang="en-US" sz="20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kern="1200" dirty="0" err="1" smtClean="0">
              <a:latin typeface="Calibri" pitchFamily="34" charset="0"/>
              <a:cs typeface="Calibri" pitchFamily="34" charset="0"/>
            </a:rPr>
            <a:t>sebagai</a:t>
          </a:r>
          <a:r>
            <a:rPr lang="en-US" sz="2000" i="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i="0" kern="1200" dirty="0" err="1" smtClean="0">
              <a:latin typeface="Calibri" pitchFamily="34" charset="0"/>
              <a:cs typeface="Calibri" pitchFamily="34" charset="0"/>
            </a:rPr>
            <a:t>berikut</a:t>
          </a:r>
          <a:r>
            <a:rPr lang="en-US" sz="2000" i="0" kern="1200" dirty="0" smtClean="0">
              <a:latin typeface="Calibri" pitchFamily="34" charset="0"/>
              <a:cs typeface="Calibri" pitchFamily="34" charset="0"/>
            </a:rPr>
            <a:t>.</a:t>
          </a:r>
          <a:endParaRPr lang="en-US" sz="2000" i="0" kern="1200" dirty="0"/>
        </a:p>
      </dsp:txBody>
      <dsp:txXfrm>
        <a:off x="442252" y="906480"/>
        <a:ext cx="6515426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ACB2-FDA6-4717-ACE9-AC3712AA445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CEEB9-720D-4842-9EC9-35355C37E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0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CEEB9-720D-4842-9EC9-35355C37EE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2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1FC0-DE9B-4D07-A123-9DA939F0E8E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D559-CA86-4140-9A5E-86CD4688F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1FC0-DE9B-4D07-A123-9DA939F0E8E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D559-CA86-4140-9A5E-86CD4688F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1FC0-DE9B-4D07-A123-9DA939F0E8E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D559-CA86-4140-9A5E-86CD4688F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63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04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1FC0-DE9B-4D07-A123-9DA939F0E8E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D559-CA86-4140-9A5E-86CD4688F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8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1FC0-DE9B-4D07-A123-9DA939F0E8E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D559-CA86-4140-9A5E-86CD4688F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6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1FC0-DE9B-4D07-A123-9DA939F0E8E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D559-CA86-4140-9A5E-86CD4688F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5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1FC0-DE9B-4D07-A123-9DA939F0E8E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D559-CA86-4140-9A5E-86CD4688F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1FC0-DE9B-4D07-A123-9DA939F0E8E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D559-CA86-4140-9A5E-86CD4688F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7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1FC0-DE9B-4D07-A123-9DA939F0E8E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D559-CA86-4140-9A5E-86CD4688F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0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1FC0-DE9B-4D07-A123-9DA939F0E8E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D559-CA86-4140-9A5E-86CD4688F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9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1FC0-DE9B-4D07-A123-9DA939F0E8E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D559-CA86-4140-9A5E-86CD4688F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2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1FC0-DE9B-4D07-A123-9DA939F0E8E5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BD559-CA86-4140-9A5E-86CD4688FD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E:\ELISA\ERLANGGA LISA\2017\TEMPLATE PPT\SMA Fisika kelompok peminatan\SMA Fisika kelompok peminatan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2124"/>
            <a:ext cx="9144000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42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4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gauge-measurement-mechanical-88268/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folding-rule-tape-measure-measure-1432941/" TargetMode="External"/><Relationship Id="rId5" Type="http://schemas.openxmlformats.org/officeDocument/2006/relationships/hyperlink" Target="https://commons.wikimedia.org/wiki/File:Messschieber.jpg" TargetMode="Externa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cales-kitchen-scales-weighing-35902/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weight-scale-equal-arm-balance-scale-2402966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opwatch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tematička_gimnazija_-_Mathematical_Gymnasium_Belgrade_-_MGB_-_Physics_Laboratory_1.jpg"/>
          <p:cNvPicPr>
            <a:picLocks noChangeAspect="1"/>
          </p:cNvPicPr>
          <p:nvPr/>
        </p:nvPicPr>
        <p:blipFill rotWithShape="1">
          <a:blip r:embed="rId2"/>
          <a:srcRect t="18336" b="1"/>
          <a:stretch/>
        </p:blipFill>
        <p:spPr>
          <a:xfrm>
            <a:off x="0" y="-19050"/>
            <a:ext cx="9144000" cy="49587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5562600" y="4611529"/>
            <a:ext cx="2819400" cy="246221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Sumber</a:t>
            </a:r>
            <a:r>
              <a:rPr lang="en-US" sz="1000" dirty="0" smtClean="0"/>
              <a:t>: andreas160578, pixabay.com</a:t>
            </a:r>
            <a:endParaRPr lang="en-US" sz="1000" dirty="0"/>
          </a:p>
        </p:txBody>
      </p:sp>
      <p:pic>
        <p:nvPicPr>
          <p:cNvPr id="9" name="Picture 3" descr="E:\ELISA\ERLANGGA LISA\2017\TEMPLATE PPT\SMA Fisika kelompok peminatan\SMA Fisika kelompok peminat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2124"/>
            <a:ext cx="9144000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0" y="209550"/>
            <a:ext cx="9144000" cy="945178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vert="horz" lIns="93360" tIns="46680" rIns="93360" bIns="4668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marR="0" lvl="0" algn="ctr" defTabSz="93360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69843"/>
            <a:ext cx="9144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C00000"/>
                </a:solidFill>
              </a:rPr>
              <a:t>BAB 2</a:t>
            </a:r>
          </a:p>
          <a:p>
            <a:pPr algn="ctr"/>
            <a:r>
              <a:rPr lang="fi-FI" sz="2800" b="1" dirty="0"/>
              <a:t>BESARAN FISIKA DAN PENGUKURANNYA</a:t>
            </a:r>
          </a:p>
        </p:txBody>
      </p:sp>
    </p:spTree>
    <p:extLst>
      <p:ext uri="{BB962C8B-B14F-4D97-AF65-F5344CB8AC3E}">
        <p14:creationId xmlns:p14="http://schemas.microsoft.com/office/powerpoint/2010/main" val="8207995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168" y="742950"/>
            <a:ext cx="8218432" cy="1143000"/>
          </a:xfrm>
        </p:spPr>
        <p:txBody>
          <a:bodyPr>
            <a:noAutofit/>
          </a:bodyPr>
          <a:lstStyle/>
          <a:p>
            <a:pPr marL="501650" indent="-273050">
              <a:buFont typeface="Wingdings" pitchFamily="2" charset="2"/>
              <a:buChar char="ü"/>
            </a:pPr>
            <a:endParaRPr lang="id-ID" sz="2000" i="1" dirty="0" smtClean="0">
              <a:latin typeface="Calibri" pitchFamily="34" charset="0"/>
              <a:cs typeface="Calibri" pitchFamily="34" charset="0"/>
            </a:endParaRPr>
          </a:p>
          <a:p>
            <a:pPr marL="501650" indent="-273050">
              <a:buFont typeface="Wingdings" pitchFamily="2" charset="2"/>
              <a:buChar char="ü"/>
            </a:pPr>
            <a:r>
              <a:rPr lang="en-US" sz="2000" i="1" dirty="0" err="1" smtClean="0">
                <a:latin typeface="Calibri" pitchFamily="34" charset="0"/>
                <a:cs typeface="Calibri" pitchFamily="34" charset="0"/>
              </a:rPr>
              <a:t>Pengukuran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  <a:cs typeface="Calibri" pitchFamily="34" charset="0"/>
              </a:rPr>
              <a:t>berulang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, </a:t>
            </a:r>
          </a:p>
          <a:p>
            <a:pPr marL="812800" indent="-279400">
              <a:buFont typeface="Arial" pitchFamily="34" charset="0"/>
              <a:buChar char="•"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Ketidakpastian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relatif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dihitung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sebagai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berikut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754333" y="2438400"/>
            <a:ext cx="4876800" cy="971550"/>
            <a:chOff x="1828800" y="4495800"/>
            <a:chExt cx="4876800" cy="12954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1828800" y="4495800"/>
              <a:ext cx="4876800" cy="1295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7251348"/>
                </p:ext>
              </p:extLst>
            </p:nvPr>
          </p:nvGraphicFramePr>
          <p:xfrm>
            <a:off x="4616669" y="4745567"/>
            <a:ext cx="1658938" cy="804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0" name="Equation" r:id="rId3" imgW="812520" imgH="393480" progId="Equation.3">
                    <p:embed/>
                  </p:oleObj>
                </mc:Choice>
                <mc:Fallback>
                  <p:oleObj name="Equation" r:id="rId3" imgW="812520" imgH="3934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669" y="4745567"/>
                          <a:ext cx="1658938" cy="804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355382" y="372130"/>
            <a:ext cx="837364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tabLst>
                <a:tab pos="533400" algn="l"/>
              </a:tabLst>
            </a:pPr>
            <a:r>
              <a:rPr lang="fi-FI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MELAPORKAN HASIL PENGUKURAN</a:t>
            </a:r>
            <a:endParaRPr lang="fi-FI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2638425"/>
            <a:ext cx="3323002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Ketidakpastian</a:t>
            </a:r>
            <a:r>
              <a:rPr lang="en-US" sz="23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Relatif</a:t>
            </a:r>
            <a:endParaRPr lang="en-US" sz="2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55382" y="2086511"/>
            <a:ext cx="6934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68263" eaLnBrk="0" hangingPunct="0"/>
            <a:r>
              <a:rPr lang="en-US" sz="2000" dirty="0">
                <a:latin typeface="Calibri" pitchFamily="34" charset="0"/>
                <a:ea typeface="Calibri" pitchFamily="34" charset="0"/>
                <a:cs typeface="Arial" charset="0"/>
              </a:rPr>
              <a:t>a       = bilangan asli dari 1 sampai 9</a:t>
            </a:r>
          </a:p>
          <a:p>
            <a:pPr marL="868363" indent="-800100" eaLnBrk="0" hangingPunct="0"/>
            <a:r>
              <a:rPr lang="en-US" sz="2000" dirty="0">
                <a:latin typeface="Calibri" pitchFamily="34" charset="0"/>
                <a:ea typeface="Calibri" pitchFamily="34" charset="0"/>
                <a:cs typeface="Arial" charset="0"/>
              </a:rPr>
              <a:t>n       = eksponen atau 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Arial" charset="0"/>
              </a:rPr>
              <a:t>pangkat</a:t>
            </a:r>
            <a:r>
              <a:rPr lang="en-US" sz="2000" dirty="0">
                <a:latin typeface="Calibri" pitchFamily="34" charset="0"/>
                <a:ea typeface="Calibri" pitchFamily="34" charset="0"/>
                <a:cs typeface="Arial" charset="0"/>
              </a:rPr>
              <a:t>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Arial" charset="0"/>
              </a:rPr>
              <a:t>(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Arial" charset="0"/>
              </a:rPr>
              <a:t>bilangan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Arial" charset="0"/>
              </a:rPr>
              <a:t>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Arial" charset="0"/>
              </a:rPr>
              <a:t>bulat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Arial" charset="0"/>
              </a:rPr>
              <a:t>)</a:t>
            </a:r>
            <a:endParaRPr lang="en-US" sz="2000" dirty="0">
              <a:latin typeface="Calibri" pitchFamily="34" charset="0"/>
              <a:ea typeface="Calibri" pitchFamily="34" charset="0"/>
              <a:cs typeface="Arial" charset="0"/>
            </a:endParaRPr>
          </a:p>
          <a:p>
            <a:pPr marL="868363" indent="-800100" eaLnBrk="0" hangingPunct="0"/>
            <a:r>
              <a:rPr lang="en-US" sz="2000" dirty="0">
                <a:latin typeface="Calibri" pitchFamily="34" charset="0"/>
                <a:ea typeface="Calibri" pitchFamily="34" charset="0"/>
                <a:cs typeface="Arial" charset="0"/>
              </a:rPr>
              <a:t>a,…   =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Arial" charset="0"/>
              </a:rPr>
              <a:t>bilangan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Arial" charset="0"/>
              </a:rPr>
              <a:t>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Arial" charset="0"/>
              </a:rPr>
              <a:t>penting</a:t>
            </a:r>
            <a:endParaRPr lang="en-US" sz="2000" dirty="0" smtClean="0">
              <a:latin typeface="Calibri" pitchFamily="34" charset="0"/>
              <a:ea typeface="Calibri" pitchFamily="34" charset="0"/>
              <a:cs typeface="Arial" charset="0"/>
            </a:endParaRPr>
          </a:p>
          <a:p>
            <a:pPr marL="747713" indent="-679450" eaLnBrk="0" hangingPunct="0"/>
            <a:r>
              <a:rPr lang="en-US" sz="2000" dirty="0" smtClean="0">
                <a:latin typeface="Calibri" pitchFamily="34" charset="0"/>
                <a:ea typeface="Calibri" pitchFamily="34" charset="0"/>
                <a:cs typeface="Arial" charset="0"/>
              </a:rPr>
              <a:t>10</a:t>
            </a:r>
            <a:r>
              <a:rPr lang="en-US" sz="2000" baseline="30000" dirty="0" smtClean="0">
                <a:latin typeface="Calibri" pitchFamily="34" charset="0"/>
                <a:ea typeface="Calibri" pitchFamily="34" charset="0"/>
                <a:cs typeface="Arial" charset="0"/>
              </a:rPr>
              <a:t>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Arial" charset="0"/>
              </a:rPr>
              <a:t>   =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Arial" charset="0"/>
              </a:rPr>
              <a:t>orde</a:t>
            </a:r>
            <a:endParaRPr lang="en-US" sz="2000" dirty="0">
              <a:latin typeface="Calibri" pitchFamily="34" charset="0"/>
              <a:ea typeface="Calibri" pitchFamily="34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52401" y="1200150"/>
            <a:ext cx="2439201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ea typeface="Calibri" pitchFamily="34" charset="0"/>
                <a:cs typeface="Arial" pitchFamily="34" charset="0"/>
              </a:rPr>
              <a:t>a,… x 10</a:t>
            </a:r>
            <a:r>
              <a:rPr lang="en-US" sz="2800" baseline="30000" dirty="0">
                <a:solidFill>
                  <a:schemeClr val="tx1"/>
                </a:solidFill>
                <a:ea typeface="Calibri" pitchFamily="34" charset="0"/>
                <a:cs typeface="Arial" pitchFamily="34" charset="0"/>
              </a:rPr>
              <a:t>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81000" y="3486150"/>
            <a:ext cx="7543800" cy="121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latin typeface="Calibri" pitchFamily="34" charset="0"/>
                <a:cs typeface="Arial" pitchFamily="34" charset="0"/>
              </a:rPr>
              <a:t>Contoh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Calibri" pitchFamily="34" charset="0"/>
                <a:cs typeface="Arial" pitchFamily="34" charset="0"/>
              </a:rPr>
              <a:t>0,000 000 911 kg = 9,11 x 10</a:t>
            </a:r>
            <a:r>
              <a:rPr lang="en-US" sz="2000" baseline="30000" dirty="0" smtClean="0">
                <a:latin typeface="Calibri" pitchFamily="34" charset="0"/>
                <a:cs typeface="Arial" pitchFamily="34" charset="0"/>
              </a:rPr>
              <a:t>7 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kg</a:t>
            </a:r>
          </a:p>
          <a:p>
            <a:pPr marL="0" indent="0">
              <a:buNone/>
            </a:pPr>
            <a:r>
              <a:rPr lang="en-US" sz="2000" dirty="0" err="1" smtClean="0">
                <a:latin typeface="Calibri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Arial" pitchFamily="34" charset="0"/>
              </a:rPr>
              <a:t>bilangan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Arial" pitchFamily="34" charset="0"/>
              </a:rPr>
              <a:t>penting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 = 9,11 kg </a:t>
            </a:r>
            <a:r>
              <a:rPr lang="en-US" sz="2000" dirty="0" err="1" smtClean="0">
                <a:latin typeface="Calibri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Arial" pitchFamily="34" charset="0"/>
              </a:rPr>
              <a:t>orde</a:t>
            </a:r>
            <a:r>
              <a:rPr lang="en-US" sz="2000" dirty="0" smtClean="0">
                <a:latin typeface="Calibri" pitchFamily="34" charset="0"/>
                <a:cs typeface="Arial" pitchFamily="34" charset="0"/>
              </a:rPr>
              <a:t> = 10</a:t>
            </a:r>
            <a:r>
              <a:rPr lang="en-US" sz="2000" baseline="30000" dirty="0" smtClean="0">
                <a:latin typeface="Calibri" pitchFamily="34" charset="0"/>
                <a:cs typeface="Arial" pitchFamily="34" charset="0"/>
              </a:rPr>
              <a:t>7</a:t>
            </a:r>
            <a:endParaRPr lang="en-US" sz="2000" dirty="0" smtClean="0">
              <a:latin typeface="Calibri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382" y="372130"/>
            <a:ext cx="837364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tabLst>
                <a:tab pos="533400" algn="l"/>
              </a:tabLst>
            </a:pPr>
            <a:r>
              <a:rPr lang="fi-FI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NOTASI ILMIAH</a:t>
            </a:r>
            <a:endParaRPr lang="fi-FI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382" y="462975"/>
            <a:ext cx="837364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tabLst>
                <a:tab pos="533400" algn="l"/>
              </a:tabLst>
            </a:pPr>
            <a:r>
              <a:rPr lang="fi-FI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ANGKA PENTING</a:t>
            </a:r>
            <a:endParaRPr lang="fi-FI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20033496"/>
              </p:ext>
            </p:extLst>
          </p:nvPr>
        </p:nvGraphicFramePr>
        <p:xfrm>
          <a:off x="355382" y="1352550"/>
          <a:ext cx="837364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55382" y="285750"/>
            <a:ext cx="837364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tabLst>
                <a:tab pos="533400" algn="l"/>
              </a:tabLst>
            </a:pPr>
            <a:r>
              <a:rPr lang="fi-FI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ANGKA PENTING</a:t>
            </a:r>
            <a:endParaRPr lang="fi-FI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3198" y="2400238"/>
            <a:ext cx="3941954" cy="2305112"/>
            <a:chOff x="304800" y="1673072"/>
            <a:chExt cx="4485430" cy="2920313"/>
          </a:xfrm>
        </p:grpSpPr>
        <p:grpSp>
          <p:nvGrpSpPr>
            <p:cNvPr id="72" name="Group 42"/>
            <p:cNvGrpSpPr/>
            <p:nvPr/>
          </p:nvGrpSpPr>
          <p:grpSpPr>
            <a:xfrm>
              <a:off x="762000" y="2578953"/>
              <a:ext cx="982890" cy="1600200"/>
              <a:chOff x="2971800" y="3886200"/>
              <a:chExt cx="982890" cy="160020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2971800" y="3886200"/>
                <a:ext cx="2286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726090" y="3886200"/>
                <a:ext cx="228600" cy="158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379268" y="3886200"/>
                <a:ext cx="228600" cy="158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2666205" y="4266406"/>
                <a:ext cx="762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048794" y="4266406"/>
                <a:ext cx="762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353594" y="4266406"/>
                <a:ext cx="762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010694" y="5066506"/>
                <a:ext cx="8382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048000" y="4648200"/>
                <a:ext cx="6858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531011" y="1673072"/>
              <a:ext cx="1828800" cy="769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1,435</a:t>
              </a:r>
              <a:endParaRPr lang="en-US" sz="4400" dirty="0"/>
            </a:p>
          </p:txBody>
        </p:sp>
        <p:grpSp>
          <p:nvGrpSpPr>
            <p:cNvPr id="82" name="Group 43"/>
            <p:cNvGrpSpPr/>
            <p:nvPr/>
          </p:nvGrpSpPr>
          <p:grpSpPr>
            <a:xfrm>
              <a:off x="1863113" y="2578953"/>
              <a:ext cx="499088" cy="763588"/>
              <a:chOff x="4072913" y="3886200"/>
              <a:chExt cx="499088" cy="763588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4072913" y="3886200"/>
                <a:ext cx="228600" cy="158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734594" y="4266406"/>
                <a:ext cx="762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0800000">
                <a:off x="4114801" y="4648200"/>
                <a:ext cx="4572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304800" y="4086491"/>
              <a:ext cx="1905000" cy="50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Angka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Pasti</a:t>
              </a:r>
              <a:endParaRPr lang="en-US" sz="2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351830" y="3036153"/>
              <a:ext cx="2438400" cy="50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Angka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Taksiran</a:t>
              </a:r>
              <a:endParaRPr lang="en-US" sz="2000" dirty="0"/>
            </a:p>
          </p:txBody>
        </p:sp>
      </p:grp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055532951"/>
              </p:ext>
            </p:extLst>
          </p:nvPr>
        </p:nvGraphicFramePr>
        <p:xfrm>
          <a:off x="385676" y="1048545"/>
          <a:ext cx="8343346" cy="1655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479" y="162252"/>
            <a:ext cx="837364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tabLst>
                <a:tab pos="533400" algn="l"/>
              </a:tabLst>
            </a:pPr>
            <a:r>
              <a:rPr lang="fi-FI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ANGKA PENTING</a:t>
            </a:r>
            <a:endParaRPr lang="fi-FI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6479" y="685472"/>
            <a:ext cx="6438900" cy="522098"/>
          </a:xfrm>
          <a:prstGeom prst="rect">
            <a:avLst/>
          </a:prstGeom>
          <a:noFill/>
        </p:spPr>
        <p:txBody>
          <a:bodyPr vert="horz" lIns="93360" tIns="46680" rIns="93360" bIns="46680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sv-SE" sz="2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Menentukan jumlah angka penting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72875835"/>
              </p:ext>
            </p:extLst>
          </p:nvPr>
        </p:nvGraphicFramePr>
        <p:xfrm>
          <a:off x="355381" y="1131371"/>
          <a:ext cx="8344737" cy="349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2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479" y="307232"/>
            <a:ext cx="837364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tabLst>
                <a:tab pos="533400" algn="l"/>
              </a:tabLst>
            </a:pPr>
            <a:r>
              <a:rPr lang="fi-FI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ANGKA PENTING</a:t>
            </a:r>
            <a:endParaRPr lang="fi-FI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6479" y="830452"/>
            <a:ext cx="6438900" cy="522098"/>
          </a:xfrm>
          <a:prstGeom prst="rect">
            <a:avLst/>
          </a:prstGeom>
          <a:noFill/>
        </p:spPr>
        <p:txBody>
          <a:bodyPr vert="horz" lIns="93360" tIns="46680" rIns="93360" bIns="46680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sv-SE" sz="2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Menentukan jumlah angka penting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91046849"/>
              </p:ext>
            </p:extLst>
          </p:nvPr>
        </p:nvGraphicFramePr>
        <p:xfrm>
          <a:off x="342245" y="1352550"/>
          <a:ext cx="8357874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2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479" y="1047750"/>
            <a:ext cx="8373640" cy="3276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id-ID" sz="20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Angka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penting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terakhir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tetap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jika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satu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angka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di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sebelah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kanannya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4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atau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lebih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kecil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bertambah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satu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jika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5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atau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lebih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besar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Contoh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75,648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dibulatkan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menjadi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75,6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75,652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dibulatkan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menjadi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75,7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479" y="459632"/>
            <a:ext cx="837364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tabLst>
                <a:tab pos="533400" algn="l"/>
              </a:tabLst>
            </a:pPr>
            <a:r>
              <a:rPr lang="fi-FI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ANGKA PENTING</a:t>
            </a:r>
            <a:endParaRPr lang="fi-FI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6479" y="1059052"/>
            <a:ext cx="6438900" cy="522098"/>
          </a:xfrm>
          <a:prstGeom prst="rect">
            <a:avLst/>
          </a:prstGeom>
          <a:noFill/>
        </p:spPr>
        <p:txBody>
          <a:bodyPr vert="horz" lIns="93360" tIns="46680" rIns="93360" bIns="46680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sv-SE" sz="2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Pembulatan angka penting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4202" y="1200150"/>
            <a:ext cx="830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Hasil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penjumlahan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atau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pengurangan dua angka penting atau lebih hanya boleh mengandung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satu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angka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taksiran</a:t>
            </a:r>
            <a:r>
              <a:rPr lang="en-US" sz="2000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6479" y="209550"/>
            <a:ext cx="837364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tabLst>
                <a:tab pos="533400" algn="l"/>
              </a:tabLst>
            </a:pPr>
            <a:r>
              <a:rPr lang="fi-FI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ANGKA PENTING</a:t>
            </a:r>
            <a:endParaRPr lang="fi-FI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742950"/>
            <a:ext cx="6438900" cy="522098"/>
          </a:xfrm>
          <a:prstGeom prst="rect">
            <a:avLst/>
          </a:prstGeom>
          <a:noFill/>
        </p:spPr>
        <p:txBody>
          <a:bodyPr vert="horz" lIns="93360" tIns="46680" rIns="93360" bIns="46680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sv-SE" sz="2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Operasi Penjumlahan dan Pengurangan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6479" y="1885950"/>
            <a:ext cx="5756893" cy="2747665"/>
            <a:chOff x="931316" y="3276600"/>
            <a:chExt cx="5756893" cy="2747665"/>
          </a:xfrm>
        </p:grpSpPr>
        <p:sp>
          <p:nvSpPr>
            <p:cNvPr id="38" name="Rectangle 37"/>
            <p:cNvSpPr/>
            <p:nvPr/>
          </p:nvSpPr>
          <p:spPr>
            <a:xfrm>
              <a:off x="1145630" y="5562600"/>
              <a:ext cx="22012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1,35</a:t>
              </a:r>
              <a:r>
                <a:rPr lang="en-US" sz="2400" b="1" u="sng" dirty="0" smtClean="0"/>
                <a:t>8</a:t>
              </a:r>
              <a:r>
                <a:rPr lang="en-US" sz="2400" b="1" dirty="0" smtClean="0"/>
                <a:t> ( 4 a.p ) </a:t>
              </a:r>
              <a:endParaRPr lang="en-US" sz="24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88916" y="5562600"/>
              <a:ext cx="20992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1,114 ( 4 a.p )</a:t>
              </a:r>
              <a:endParaRPr lang="en-US" sz="2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1316" y="3276600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1,234</a:t>
              </a:r>
              <a:r>
                <a:rPr lang="en-US" sz="2400" u="sng" dirty="0" smtClean="0"/>
                <a:t>5</a:t>
              </a:r>
              <a:endParaRPr lang="en-US" sz="2400" u="sng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83716" y="38100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0,12</a:t>
              </a:r>
              <a:r>
                <a:rPr lang="en-US" sz="2400" u="sng" dirty="0" smtClean="0"/>
                <a:t>3</a:t>
              </a:r>
              <a:endParaRPr lang="en-US" sz="2400" u="sng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31316" y="44196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1,35</a:t>
              </a:r>
              <a:r>
                <a:rPr lang="en-US" sz="2400" u="sng" dirty="0" smtClean="0"/>
                <a:t>75</a:t>
              </a:r>
              <a:endParaRPr lang="en-US" sz="2400" u="sng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083716" y="4343400"/>
              <a:ext cx="1066800" cy="0"/>
            </a:xfrm>
            <a:prstGeom prst="line">
              <a:avLst/>
            </a:prstGeom>
            <a:ln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150516" y="4040832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70AD47"/>
                  </a:solidFill>
                </a:rPr>
                <a:t>+</a:t>
              </a:r>
              <a:endParaRPr lang="en-US" sz="2400" u="sng" dirty="0">
                <a:solidFill>
                  <a:srgbClr val="70AD47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36516" y="34290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1,237</a:t>
              </a:r>
              <a:r>
                <a:rPr lang="en-US" sz="2400" u="sng" dirty="0" smtClean="0"/>
                <a:t>5</a:t>
              </a:r>
              <a:endParaRPr lang="en-US" sz="2400" u="sng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65116" y="39624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0,12</a:t>
              </a:r>
              <a:r>
                <a:rPr lang="en-US" sz="2400" u="sng" dirty="0" smtClean="0"/>
                <a:t>3</a:t>
              </a:r>
              <a:endParaRPr lang="en-US" sz="2400" u="sng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36516" y="449580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1,11</a:t>
              </a:r>
              <a:r>
                <a:rPr lang="en-US" sz="2400" u="sng" dirty="0" smtClean="0"/>
                <a:t>45</a:t>
              </a:r>
              <a:endParaRPr lang="en-US" sz="2400" u="sng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512716" y="4495800"/>
              <a:ext cx="1295400" cy="0"/>
            </a:xfrm>
            <a:prstGeom prst="line">
              <a:avLst/>
            </a:prstGeom>
            <a:ln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793501" y="424841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>
                  <a:solidFill>
                    <a:srgbClr val="70AD47"/>
                  </a:solidFill>
                </a:rPr>
                <a:t>-</a:t>
              </a:r>
              <a:endParaRPr lang="en-US" sz="2400" u="sng" dirty="0">
                <a:solidFill>
                  <a:srgbClr val="70AD47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rot="5400000">
              <a:off x="1464716" y="5334000"/>
              <a:ext cx="457200" cy="1588"/>
            </a:xfrm>
            <a:prstGeom prst="straightConnector1">
              <a:avLst/>
            </a:prstGeom>
            <a:ln w="57150">
              <a:solidFill>
                <a:srgbClr val="70AD4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>
              <a:off x="4970710" y="5333206"/>
              <a:ext cx="457200" cy="1588"/>
            </a:xfrm>
            <a:prstGeom prst="straightConnector1">
              <a:avLst/>
            </a:prstGeom>
            <a:ln w="57150">
              <a:solidFill>
                <a:srgbClr val="70AD47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04799" y="1251287"/>
            <a:ext cx="83953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Hasil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perkalian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atau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pembagian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antara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bilangan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penting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dengan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bilangan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eksak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hanya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boleh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memiliki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angka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penting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sebanyak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angka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penting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pada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bilangan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pentingnya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kumimoji="0" lang="en-U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0" y="2305734"/>
            <a:ext cx="18469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2,50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Wingdings" pitchFamily="2" charset="2"/>
              </a:rPr>
              <a:t> ( 3 a.p 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2,5 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(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2 a.p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457202" y="2659611"/>
            <a:ext cx="3047995" cy="369332"/>
            <a:chOff x="1475656" y="5099232"/>
            <a:chExt cx="711929" cy="43509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475656" y="5517232"/>
              <a:ext cx="6480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80796" y="5099232"/>
              <a:ext cx="106789" cy="435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41237" y="30596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6,250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0837" y="3059668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6,2 </a:t>
            </a:r>
            <a:r>
              <a:rPr lang="en-US" dirty="0" smtClean="0">
                <a:sym typeface="Wingdings" pitchFamily="2" charset="2"/>
              </a:rPr>
              <a:t> (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2 a.p 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6099" y="357401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196 </a:t>
            </a:r>
            <a:r>
              <a:rPr lang="en-US" dirty="0" smtClean="0">
                <a:sym typeface="Wingdings" pitchFamily="2" charset="2"/>
              </a:rPr>
              <a:t> ( 3 a.p 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33399" y="4031218"/>
            <a:ext cx="243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399" y="4031218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( 2 a.p 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7999" y="3798712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12,25 </a:t>
            </a:r>
            <a:r>
              <a:rPr lang="en-US" dirty="0" smtClean="0">
                <a:sym typeface="Wingdings" pitchFamily="2" charset="2"/>
              </a:rPr>
              <a:t> 12</a:t>
            </a:r>
            <a:r>
              <a:rPr lang="en-US" dirty="0" smtClean="0">
                <a:solidFill>
                  <a:srgbClr val="66FFFF"/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 ( 2 a.p 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479" y="297052"/>
            <a:ext cx="837364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tabLst>
                <a:tab pos="533400" algn="l"/>
              </a:tabLst>
            </a:pPr>
            <a:r>
              <a:rPr lang="fi-FI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ANGKA PENTING</a:t>
            </a:r>
            <a:endParaRPr lang="fi-FI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04800" y="830452"/>
            <a:ext cx="6438900" cy="522098"/>
          </a:xfrm>
          <a:prstGeom prst="rect">
            <a:avLst/>
          </a:prstGeom>
          <a:noFill/>
        </p:spPr>
        <p:txBody>
          <a:bodyPr vert="horz" lIns="93360" tIns="46680" rIns="93360" bIns="46680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sv-SE" sz="2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Operasi Perkalian dan Pembagian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6479" y="297052"/>
            <a:ext cx="837364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tabLst>
                <a:tab pos="533400" algn="l"/>
              </a:tabLst>
            </a:pPr>
            <a:r>
              <a:rPr lang="fi-FI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KETIDAKPASTIAN PADA HASIL PENGUKURAN</a:t>
            </a:r>
            <a:endParaRPr lang="fi-FI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830452"/>
            <a:ext cx="6438900" cy="522098"/>
          </a:xfrm>
          <a:prstGeom prst="rect">
            <a:avLst/>
          </a:prstGeom>
          <a:noFill/>
        </p:spPr>
        <p:txBody>
          <a:bodyPr vert="horz" lIns="93360" tIns="46680" rIns="93360" bIns="46680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sv-SE" sz="2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Aspek-aspek pengukuran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45529077"/>
              </p:ext>
            </p:extLst>
          </p:nvPr>
        </p:nvGraphicFramePr>
        <p:xfrm>
          <a:off x="326479" y="1352550"/>
          <a:ext cx="8373640" cy="3032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09257" y="1047750"/>
            <a:ext cx="4267200" cy="386843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Mistar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ketidakpastian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0,05 cm</a:t>
            </a:r>
          </a:p>
          <a:p>
            <a:pPr marL="457200" lvl="1" indent="0"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457200" lvl="1" indent="0"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457200" lvl="1" indent="0"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457200" lvl="1" indent="0" algn="r"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457200" lvl="1" indent="0" algn="r"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457200" lvl="1" indent="0" algn="r">
              <a:buNone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Messschieb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2039117"/>
            <a:ext cx="3581400" cy="1607667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14012" y="1245615"/>
            <a:ext cx="4401388" cy="62865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6576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Mikrometer</a:t>
            </a:r>
            <a:r>
              <a:rPr kumimoji="0" lang="en-US" sz="20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en-US" sz="2000" b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sekrup</a:t>
            </a:r>
            <a:r>
              <a:rPr kumimoji="0" lang="en-US" sz="20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kumimoji="0" lang="en-US" sz="2000" b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ketidakpastian</a:t>
            </a:r>
            <a:r>
              <a:rPr kumimoji="0" lang="en-US" sz="20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0,0005 cm</a:t>
            </a:r>
            <a:endParaRPr kumimoji="0" lang="en-US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1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1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5760" marR="0" lvl="1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kumimoji="0" lang="en-US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2" name="Picture 11" descr="penggaris.jpg"/>
          <p:cNvPicPr>
            <a:picLocks noChangeAspect="1"/>
          </p:cNvPicPr>
          <p:nvPr/>
        </p:nvPicPr>
        <p:blipFill>
          <a:blip r:embed="rId4" cstate="print"/>
          <a:srcRect t="15445" r="8511"/>
          <a:stretch>
            <a:fillRect/>
          </a:stretch>
        </p:blipFill>
        <p:spPr>
          <a:xfrm>
            <a:off x="400716" y="1483740"/>
            <a:ext cx="3048000" cy="11642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84683" y="3635617"/>
            <a:ext cx="21098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hlinkClick r:id="rId5"/>
              </a:rPr>
              <a:t>Sumber</a:t>
            </a:r>
            <a:r>
              <a:rPr lang="en-US" sz="1000" dirty="0">
                <a:hlinkClick r:id="rId5"/>
              </a:rPr>
              <a:t> : commons.wikimedia.org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400716" y="2666458"/>
            <a:ext cx="2382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hlinkClick r:id="rId6"/>
              </a:rPr>
              <a:t>Sumber</a:t>
            </a:r>
            <a:r>
              <a:rPr lang="en-US" sz="1000" dirty="0" smtClean="0">
                <a:hlinkClick r:id="rId6"/>
              </a:rPr>
              <a:t> : </a:t>
            </a:r>
            <a:r>
              <a:rPr lang="en-US" sz="1000" dirty="0" err="1" smtClean="0">
                <a:hlinkClick r:id="rId6"/>
              </a:rPr>
              <a:t>cocoparisienne</a:t>
            </a:r>
            <a:r>
              <a:rPr lang="en-US" sz="1000" dirty="0">
                <a:hlinkClick r:id="rId6"/>
              </a:rPr>
              <a:t>, pixabay.com</a:t>
            </a:r>
            <a:endParaRPr lang="en-US" sz="1000" dirty="0"/>
          </a:p>
        </p:txBody>
      </p:sp>
      <p:pic>
        <p:nvPicPr>
          <p:cNvPr id="11266" name="Picture 2" descr="Gauge, Measurement, Mechanical, Micrometer, Precisio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5"/>
          <a:stretch/>
        </p:blipFill>
        <p:spPr bwMode="auto">
          <a:xfrm>
            <a:off x="400716" y="3275615"/>
            <a:ext cx="3042745" cy="14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-733729" y="3471117"/>
            <a:ext cx="2007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hlinkClick r:id="rId8"/>
              </a:rPr>
              <a:t>Sumber</a:t>
            </a:r>
            <a:r>
              <a:rPr lang="en-US" sz="1100" dirty="0" smtClean="0">
                <a:hlinkClick r:id="rId8"/>
              </a:rPr>
              <a:t> : </a:t>
            </a:r>
            <a:r>
              <a:rPr lang="en-US" sz="1100" dirty="0" err="1" smtClean="0">
                <a:hlinkClick r:id="rId8"/>
              </a:rPr>
              <a:t>byrev</a:t>
            </a:r>
            <a:r>
              <a:rPr lang="en-US" sz="1100" dirty="0">
                <a:hlinkClick r:id="rId8"/>
              </a:rPr>
              <a:t>, </a:t>
            </a:r>
            <a:r>
              <a:rPr lang="en-US" sz="1100" dirty="0" smtClean="0">
                <a:hlinkClick r:id="rId8"/>
              </a:rPr>
              <a:t>pixabay.com</a:t>
            </a:r>
            <a:endParaRPr lang="en-US" sz="11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76300" y="601325"/>
            <a:ext cx="6438900" cy="522098"/>
          </a:xfrm>
          <a:prstGeom prst="rect">
            <a:avLst/>
          </a:prstGeom>
          <a:noFill/>
        </p:spPr>
        <p:txBody>
          <a:bodyPr vert="horz" lIns="93360" tIns="46680" rIns="93360" bIns="46680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i-FI" sz="2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Alat Ukur Panjang dan Ketidakpastiannya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148" y="133350"/>
            <a:ext cx="837364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tabLst>
                <a:tab pos="533400" algn="l"/>
              </a:tabLst>
            </a:pPr>
            <a:r>
              <a:rPr lang="en-US" sz="2800" b="1" cap="all" dirty="0">
                <a:latin typeface="Calibri" panose="020F0502020204030204" pitchFamily="34" charset="0"/>
                <a:cs typeface="Calibri" panose="020F0502020204030204" pitchFamily="34" charset="0"/>
              </a:rPr>
              <a:t>A.	PENGUKURAN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716" y="2876550"/>
            <a:ext cx="4323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i="1" dirty="0" err="1">
                <a:latin typeface="Calibri" pitchFamily="34" charset="0"/>
                <a:cs typeface="Calibri" pitchFamily="34" charset="0"/>
              </a:rPr>
              <a:t>Jangka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  <a:cs typeface="Calibri" pitchFamily="34" charset="0"/>
              </a:rPr>
              <a:t>sorong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ketidakpastian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0,005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cm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5791200" y="1057275"/>
            <a:ext cx="2362200" cy="571500"/>
            <a:chOff x="3124200" y="4800600"/>
            <a:chExt cx="2362200" cy="7620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3124200" y="4800600"/>
              <a:ext cx="2362200" cy="7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472127"/>
                </p:ext>
              </p:extLst>
            </p:nvPr>
          </p:nvGraphicFramePr>
          <p:xfrm>
            <a:off x="3335338" y="4922838"/>
            <a:ext cx="1865312" cy="519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1" name="Equation" r:id="rId3" imgW="914400" imgH="253800" progId="Equation.3">
                    <p:embed/>
                  </p:oleObj>
                </mc:Choice>
                <mc:Fallback>
                  <p:oleObj name="Equation" r:id="rId3" imgW="914400" imgH="253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5338" y="4922838"/>
                          <a:ext cx="1865312" cy="519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4572000" cy="2971800"/>
          </a:xfrm>
        </p:spPr>
        <p:txBody>
          <a:bodyPr>
            <a:noAutofit/>
          </a:bodyPr>
          <a:lstStyle/>
          <a:p>
            <a:pPr marL="501650" indent="-273050">
              <a:buFont typeface="Wingdings" pitchFamily="2" charset="2"/>
              <a:buChar char="ü"/>
            </a:pP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Pengukuran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tunggal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, </a:t>
            </a:r>
          </a:p>
          <a:p>
            <a:pPr marL="501650" indent="-273050">
              <a:buFont typeface="Wingdings" pitchFamily="2" charset="2"/>
              <a:buChar char="ü"/>
            </a:pP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marL="228600" indent="0">
              <a:buNone/>
            </a:pP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marL="501650" indent="-273050">
              <a:buFont typeface="Wingdings" pitchFamily="2" charset="2"/>
              <a:buChar char="ü"/>
            </a:pP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Pengukuran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berulang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pPr marL="228600" indent="0">
              <a:buNone/>
            </a:pP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marL="228600" indent="0">
              <a:buNone/>
            </a:pP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pPr marL="501650" indent="-273050">
              <a:buFont typeface="Wingdings" pitchFamily="2" charset="2"/>
              <a:buChar char="ü"/>
            </a:pP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Sebagian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pengukuran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tunggal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sebagian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pengukuran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dirty="0" err="1" smtClean="0">
                <a:latin typeface="Calibri" pitchFamily="34" charset="0"/>
                <a:cs typeface="Calibri" pitchFamily="34" charset="0"/>
              </a:rPr>
              <a:t>berulang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  <a:p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661519" y="2047875"/>
            <a:ext cx="4038600" cy="971550"/>
            <a:chOff x="2209800" y="4495800"/>
            <a:chExt cx="4038600" cy="12954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3" name="Rectangle 12"/>
            <p:cNvSpPr/>
            <p:nvPr/>
          </p:nvSpPr>
          <p:spPr>
            <a:xfrm>
              <a:off x="2209800" y="4495800"/>
              <a:ext cx="4038600" cy="1295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472127"/>
                </p:ext>
              </p:extLst>
            </p:nvPr>
          </p:nvGraphicFramePr>
          <p:xfrm>
            <a:off x="2530475" y="4587875"/>
            <a:ext cx="3473450" cy="1192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2" name="Equation" r:id="rId5" imgW="1701720" imgH="583920" progId="Equation.3">
                    <p:embed/>
                  </p:oleObj>
                </mc:Choice>
                <mc:Fallback>
                  <p:oleObj name="Equation" r:id="rId5" imgW="1701720" imgH="5839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0475" y="4587875"/>
                          <a:ext cx="3473450" cy="1192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/>
          <p:nvPr/>
        </p:nvGrpSpPr>
        <p:grpSpPr>
          <a:xfrm>
            <a:off x="4645644" y="3429000"/>
            <a:ext cx="4054475" cy="971550"/>
            <a:chOff x="2209800" y="4495800"/>
            <a:chExt cx="4054475" cy="12954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2209800" y="4495800"/>
              <a:ext cx="4038600" cy="1295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472127"/>
                </p:ext>
              </p:extLst>
            </p:nvPr>
          </p:nvGraphicFramePr>
          <p:xfrm>
            <a:off x="2271713" y="4587875"/>
            <a:ext cx="3992562" cy="1192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3" name="Equation" r:id="rId7" imgW="1955520" imgH="583920" progId="Equation.3">
                    <p:embed/>
                  </p:oleObj>
                </mc:Choice>
                <mc:Fallback>
                  <p:oleObj name="Equation" r:id="rId7" imgW="1955520" imgH="58392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1713" y="4587875"/>
                          <a:ext cx="3992562" cy="1192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326479" y="297052"/>
            <a:ext cx="837364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tabLst>
                <a:tab pos="533400" algn="l"/>
              </a:tabLst>
            </a:pPr>
            <a:r>
              <a:rPr lang="fi-FI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KETIDAKPASTIAN BESARAN YANG DIUKUR TAK LANGSUNG</a:t>
            </a:r>
            <a:endParaRPr lang="fi-FI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97052"/>
            <a:ext cx="837364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tabLst>
                <a:tab pos="533400" algn="l"/>
              </a:tabLst>
            </a:pPr>
            <a:r>
              <a:rPr lang="fi-FI" sz="3200" b="1" dirty="0">
                <a:latin typeface="Calibri" panose="020F0502020204030204" pitchFamily="34" charset="0"/>
                <a:cs typeface="Calibri" panose="020F0502020204030204" pitchFamily="34" charset="0"/>
              </a:rPr>
              <a:t>B.	BESARAN DAN SATUAN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83624141"/>
              </p:ext>
            </p:extLst>
          </p:nvPr>
        </p:nvGraphicFramePr>
        <p:xfrm>
          <a:off x="381000" y="1140406"/>
          <a:ext cx="8305800" cy="3260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297052"/>
            <a:ext cx="837364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tabLst>
                <a:tab pos="533400" algn="l"/>
              </a:tabLst>
            </a:pPr>
            <a:r>
              <a:rPr lang="fi-FI" sz="2800" b="1" dirty="0">
                <a:latin typeface="Calibri" panose="020F0502020204030204" pitchFamily="34" charset="0"/>
                <a:cs typeface="Calibri" panose="020F0502020204030204" pitchFamily="34" charset="0"/>
              </a:rPr>
              <a:t>B.	BESARAN DAN SATUAN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" y="830452"/>
            <a:ext cx="6438900" cy="522098"/>
          </a:xfrm>
          <a:prstGeom prst="rect">
            <a:avLst/>
          </a:prstGeom>
          <a:noFill/>
        </p:spPr>
        <p:txBody>
          <a:bodyPr vert="horz" lIns="93360" tIns="46680" rIns="93360" bIns="46680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sv-SE" sz="2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Besaran Panjang, Massa, dan Waktu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16127454"/>
              </p:ext>
            </p:extLst>
          </p:nvPr>
        </p:nvGraphicFramePr>
        <p:xfrm>
          <a:off x="381000" y="1353672"/>
          <a:ext cx="8373640" cy="3123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2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209550"/>
            <a:ext cx="837364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tabLst>
                <a:tab pos="533400" algn="l"/>
              </a:tabLst>
            </a:pPr>
            <a:r>
              <a:rPr lang="fi-FI" sz="2800" b="1" dirty="0">
                <a:latin typeface="Calibri" panose="020F0502020204030204" pitchFamily="34" charset="0"/>
                <a:cs typeface="Calibri" panose="020F0502020204030204" pitchFamily="34" charset="0"/>
              </a:rPr>
              <a:t>B.	BESARAN DAN SATUAN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9100" y="742950"/>
            <a:ext cx="6438900" cy="522098"/>
          </a:xfrm>
          <a:prstGeom prst="rect">
            <a:avLst/>
          </a:prstGeom>
          <a:noFill/>
        </p:spPr>
        <p:txBody>
          <a:bodyPr vert="horz" lIns="93360" tIns="46680" rIns="93360" bIns="46680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sv-SE" sz="2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45423425"/>
              </p:ext>
            </p:extLst>
          </p:nvPr>
        </p:nvGraphicFramePr>
        <p:xfrm>
          <a:off x="457200" y="1265048"/>
          <a:ext cx="8297440" cy="321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6154" name="Object" r:id="rId2" imgW="7175297" imgH="5499047"/>
        </mc:Choice>
        <mc:Fallback>
          <p:control name="Object" r:id="rId2" imgW="7175297" imgH="5499047">
            <p:pic>
              <p:nvPicPr>
                <p:cNvPr id="0" name="Object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600" y="361950"/>
                  <a:ext cx="7175500" cy="4124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537816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424" y="1123950"/>
            <a:ext cx="3505200" cy="7517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Neraca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sama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lengan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</a:t>
            </a:r>
          </a:p>
          <a:p>
            <a:pPr marL="0" indent="0">
              <a:buNone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ketidakpastian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0,001 g.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 descr="D:\FISIKA\ALATUKUR\NERACA\BALANCE06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0142" y="3217209"/>
            <a:ext cx="2321858" cy="1411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867400" y="2352675"/>
            <a:ext cx="2877388" cy="752475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Neraca</a:t>
            </a: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Ohaus</a:t>
            </a: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ketidakpastian</a:t>
            </a: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0,01 g.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45007" y="1550603"/>
            <a:ext cx="2895600" cy="62865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Timbangan</a:t>
            </a: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ketidakpastian</a:t>
            </a: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1 </a:t>
            </a:r>
            <a:r>
              <a:rPr kumimoji="0" lang="en-US" sz="20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ons</a:t>
            </a: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1800" y="3925729"/>
            <a:ext cx="30043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hlinkClick r:id="rId3"/>
              </a:rPr>
              <a:t>Sumber</a:t>
            </a:r>
            <a:r>
              <a:rPr lang="en-US" sz="1000" dirty="0" smtClean="0">
                <a:hlinkClick r:id="rId3"/>
              </a:rPr>
              <a:t> : </a:t>
            </a:r>
            <a:r>
              <a:rPr lang="en-US" sz="1000" dirty="0" err="1" smtClean="0">
                <a:hlinkClick r:id="rId3"/>
              </a:rPr>
              <a:t>Clker</a:t>
            </a:r>
            <a:r>
              <a:rPr lang="en-US" sz="1000" dirty="0">
                <a:hlinkClick r:id="rId3"/>
              </a:rPr>
              <a:t>-Free-Vector-Images, pixabay.com</a:t>
            </a:r>
            <a:endParaRPr lang="en-US" sz="1000" dirty="0"/>
          </a:p>
        </p:txBody>
      </p:sp>
      <p:pic>
        <p:nvPicPr>
          <p:cNvPr id="12" name="Picture 2" descr="Scales, Kitchen Scales, Weighing, Measuring, Weig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927" y="2312561"/>
            <a:ext cx="1638473" cy="152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Weight Scale, Equal-Arm Balance, Scale, Law, Vector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2" b="14540"/>
          <a:stretch/>
        </p:blipFill>
        <p:spPr bwMode="auto">
          <a:xfrm>
            <a:off x="381000" y="1885950"/>
            <a:ext cx="2804160" cy="152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1148" y="3414893"/>
            <a:ext cx="1454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hlinkClick r:id="rId6"/>
              </a:rPr>
              <a:t>Sumber</a:t>
            </a:r>
            <a:r>
              <a:rPr lang="en-US" sz="1000" dirty="0">
                <a:hlinkClick r:id="rId6"/>
              </a:rPr>
              <a:t> : pixabay.com</a:t>
            </a:r>
            <a:endParaRPr lang="en-US" sz="10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76300" y="682516"/>
            <a:ext cx="6438900" cy="522098"/>
          </a:xfrm>
          <a:prstGeom prst="rect">
            <a:avLst/>
          </a:prstGeom>
          <a:noFill/>
        </p:spPr>
        <p:txBody>
          <a:bodyPr vert="horz" lIns="93360" tIns="46680" rIns="93360" bIns="46680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sv-SE" sz="2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Alat Ukur Massa dan Ketidakpastiannya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148" y="198775"/>
            <a:ext cx="837364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lphaUcPeriod" startAt="2"/>
              <a:tabLst>
                <a:tab pos="533400" algn="l"/>
              </a:tabLst>
            </a:pPr>
            <a:r>
              <a:rPr lang="en-US" sz="2800" b="1" cap="all" dirty="0">
                <a:latin typeface="Calibri" panose="020F0502020204030204" pitchFamily="34" charset="0"/>
                <a:cs typeface="Calibri" panose="020F0502020204030204" pitchFamily="34" charset="0"/>
              </a:rPr>
              <a:t>PENGUKURAN DAN KETIDAKPASTIAN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495550"/>
            <a:ext cx="5486400" cy="457200"/>
          </a:xfrm>
        </p:spPr>
        <p:txBody>
          <a:bodyPr>
            <a:normAutofit/>
          </a:bodyPr>
          <a:lstStyle/>
          <a:p>
            <a:r>
              <a:rPr lang="en-US" sz="2100" dirty="0" smtClean="0">
                <a:latin typeface="Calibri" pitchFamily="34" charset="0"/>
                <a:cs typeface="Calibri" pitchFamily="34" charset="0"/>
              </a:rPr>
              <a:t>Stopwatch analog,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ketidakpastian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0,1 s.</a:t>
            </a:r>
            <a:endParaRPr lang="en-US" sz="21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4800" y="1203317"/>
            <a:ext cx="2819400" cy="3581964"/>
            <a:chOff x="304800" y="1203317"/>
            <a:chExt cx="2819400" cy="3581964"/>
          </a:xfrm>
        </p:grpSpPr>
        <p:pic>
          <p:nvPicPr>
            <p:cNvPr id="8" name="Picture 2" descr="https://upload.wikimedia.org/wikipedia/commons/d/d2/Stopwatch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5382" y="1203317"/>
              <a:ext cx="2768818" cy="3349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04800" y="4508282"/>
              <a:ext cx="1957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hlinkClick r:id="rId3"/>
                </a:rPr>
                <a:t>Sumber</a:t>
              </a:r>
              <a:r>
                <a:rPr lang="en-US" sz="1200" dirty="0">
                  <a:hlinkClick r:id="rId3"/>
                </a:rPr>
                <a:t> : </a:t>
              </a:r>
              <a:r>
                <a:rPr lang="en-US" sz="1200" i="1" dirty="0">
                  <a:hlinkClick r:id="rId3"/>
                </a:rPr>
                <a:t>en.wikipedia.org</a:t>
              </a:r>
              <a:endParaRPr lang="en-US" sz="1200" i="1" dirty="0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892066" y="738486"/>
            <a:ext cx="6438900" cy="522098"/>
          </a:xfrm>
          <a:prstGeom prst="rect">
            <a:avLst/>
          </a:prstGeom>
          <a:noFill/>
        </p:spPr>
        <p:txBody>
          <a:bodyPr vert="horz" lIns="93360" tIns="46680" rIns="93360" bIns="46680" rtlCol="0" anchor="ctr">
            <a:noAutofit/>
          </a:bodyPr>
          <a:lstStyle>
            <a:lvl1pPr algn="l" defTabSz="9336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sv-SE" sz="25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Alat Ukur Waktu dan Ketidakpastiannya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382" y="254745"/>
            <a:ext cx="837364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lphaUcPeriod" startAt="2"/>
              <a:tabLst>
                <a:tab pos="533400" algn="l"/>
              </a:tabLst>
            </a:pPr>
            <a:r>
              <a:rPr lang="en-US" sz="2800" b="1" cap="all" dirty="0">
                <a:latin typeface="Calibri" panose="020F0502020204030204" pitchFamily="34" charset="0"/>
                <a:cs typeface="Calibri" panose="020F0502020204030204" pitchFamily="34" charset="0"/>
              </a:rPr>
              <a:t>PENGUKURAN DAN KETIDAKPASTIAN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16" y="895350"/>
            <a:ext cx="8382000" cy="37338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Keteledoran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kekeliruan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pembacaan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skala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Kesalahan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acak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disebabkan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adanya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fluktuasi-fluktuasi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halus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kondisi-kondisi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pengukuran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Kesalahan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sistematis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menyebabkan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kumpulan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acak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bacaan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ukur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terdistribusi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konsisten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sekitar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rata-rata yang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cukup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berbeda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sebenarnya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Kesalahan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kalibrasi</a:t>
            </a:r>
            <a:endParaRPr lang="en-US" sz="21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Kesalahan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titik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nol</a:t>
            </a:r>
            <a:endParaRPr lang="en-US" sz="21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Kesalahan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komponen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lain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Kesalahan</a:t>
            </a: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paralaks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616" y="285750"/>
            <a:ext cx="837364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tabLst>
                <a:tab pos="533400" algn="l"/>
              </a:tabLst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KETIDAKPASTIAN PADA PENGUKURAN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38095"/>
              </p:ext>
            </p:extLst>
          </p:nvPr>
        </p:nvGraphicFramePr>
        <p:xfrm>
          <a:off x="355382" y="1123950"/>
          <a:ext cx="8373640" cy="310087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52133"/>
                <a:gridCol w="1956458"/>
                <a:gridCol w="1956458"/>
                <a:gridCol w="3208591"/>
              </a:tblGrid>
              <a:tr h="9261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Contoh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Kesalahan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acak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Kesalahan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sistematis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Keterangan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 anchor="ctr"/>
                </a:tc>
              </a:tr>
              <a:tr h="5365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Kecil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Kecil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Presisi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akurat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 anchor="ctr"/>
                </a:tc>
              </a:tr>
              <a:tr h="5365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Besar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Kecil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Tidak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presisi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tetapi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akurat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 anchor="ctr"/>
                </a:tc>
              </a:tr>
              <a:tr h="5365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Kecil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Besar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Presisi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tetapi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tidak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akurat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 anchor="ctr"/>
                </a:tc>
              </a:tr>
              <a:tr h="5651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Besar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Besar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Tidak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presisi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dan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tidak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akurat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34290" marB="3429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5382" y="372130"/>
            <a:ext cx="837364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tabLst>
                <a:tab pos="533400" algn="l"/>
              </a:tabLst>
            </a:pPr>
            <a:r>
              <a:rPr lang="fi-FI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KESALAHAN ACAK DAN KESALAHAN SISTEMATIS</a:t>
            </a:r>
            <a:endParaRPr lang="fi-FI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47750"/>
            <a:ext cx="8360502" cy="194769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Pengukuran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terbagi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menjadi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dua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501650" indent="-273050">
              <a:buFont typeface="Wingdings" pitchFamily="2" charset="2"/>
              <a:buChar char="ü"/>
            </a:pPr>
            <a:r>
              <a:rPr lang="en-US" sz="2100" i="1" dirty="0" err="1" smtClean="0">
                <a:latin typeface="Calibri" pitchFamily="34" charset="0"/>
                <a:cs typeface="Calibri" pitchFamily="34" charset="0"/>
              </a:rPr>
              <a:t>Pengukuran</a:t>
            </a:r>
            <a:r>
              <a:rPr lang="en-US" sz="21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i="1" dirty="0" err="1" smtClean="0">
                <a:latin typeface="Calibri" pitchFamily="34" charset="0"/>
                <a:cs typeface="Calibri" pitchFamily="34" charset="0"/>
              </a:rPr>
              <a:t>tunggal</a:t>
            </a:r>
            <a:endParaRPr lang="en-US" sz="2100" i="1" dirty="0" smtClean="0">
              <a:latin typeface="Calibri" pitchFamily="34" charset="0"/>
              <a:cs typeface="Calibri" pitchFamily="34" charset="0"/>
            </a:endParaRPr>
          </a:p>
          <a:p>
            <a:pPr marL="806450" indent="-273050">
              <a:buFont typeface="Arial" pitchFamily="34" charset="0"/>
              <a:buChar char="•"/>
            </a:pP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dilakukan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satu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kali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saja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pPr marL="806450" indent="-273050">
              <a:buFont typeface="Arial" pitchFamily="34" charset="0"/>
              <a:buChar char="•"/>
            </a:pP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ketidakpastian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pada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pengukuran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tunggal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sama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setengah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skala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terkecil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62200" y="3276600"/>
            <a:ext cx="4038600" cy="971550"/>
            <a:chOff x="2362200" y="4114800"/>
            <a:chExt cx="4038600" cy="1295400"/>
          </a:xfrm>
        </p:grpSpPr>
        <p:sp>
          <p:nvSpPr>
            <p:cNvPr id="5" name="Rectangle 4"/>
            <p:cNvSpPr/>
            <p:nvPr/>
          </p:nvSpPr>
          <p:spPr>
            <a:xfrm>
              <a:off x="2362200" y="4114800"/>
              <a:ext cx="4038600" cy="1295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1696923"/>
                </p:ext>
              </p:extLst>
            </p:nvPr>
          </p:nvGraphicFramePr>
          <p:xfrm>
            <a:off x="2590800" y="4266467"/>
            <a:ext cx="3581400" cy="1067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3" name="Equation" r:id="rId3" imgW="1320227" imgH="393529" progId="Equation.3">
                    <p:embed/>
                  </p:oleObj>
                </mc:Choice>
                <mc:Fallback>
                  <p:oleObj name="Equation" r:id="rId3" imgW="1320227" imgH="393529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4266467"/>
                          <a:ext cx="3581400" cy="10675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355382" y="372130"/>
            <a:ext cx="837364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tabLst>
                <a:tab pos="533400" algn="l"/>
              </a:tabLst>
            </a:pPr>
            <a:r>
              <a:rPr lang="fi-FI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MELAPORKAN HASIL PENGUKURAN</a:t>
            </a:r>
            <a:endParaRPr lang="fi-FI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30" y="590550"/>
            <a:ext cx="8349992" cy="2057400"/>
          </a:xfrm>
        </p:spPr>
        <p:txBody>
          <a:bodyPr>
            <a:noAutofit/>
          </a:bodyPr>
          <a:lstStyle/>
          <a:p>
            <a:pPr marL="228600" indent="0">
              <a:buNone/>
            </a:pPr>
            <a:endParaRPr lang="id-ID" sz="2000" i="1" dirty="0" smtClean="0">
              <a:latin typeface="Calibri" pitchFamily="34" charset="0"/>
              <a:cs typeface="Calibri" pitchFamily="34" charset="0"/>
            </a:endParaRPr>
          </a:p>
          <a:p>
            <a:pPr marL="501650" indent="-273050">
              <a:buFont typeface="Wingdings" pitchFamily="2" charset="2"/>
              <a:buChar char="ü"/>
            </a:pPr>
            <a:r>
              <a:rPr lang="en-US" sz="2000" i="1" dirty="0" err="1" smtClean="0">
                <a:latin typeface="Calibri" pitchFamily="34" charset="0"/>
                <a:cs typeface="Calibri" pitchFamily="34" charset="0"/>
              </a:rPr>
              <a:t>Pengukuran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  <a:cs typeface="Calibri" pitchFamily="34" charset="0"/>
              </a:rPr>
              <a:t>berulang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, </a:t>
            </a:r>
          </a:p>
          <a:p>
            <a:pPr marL="812800" indent="-279400">
              <a:buFont typeface="Arial" pitchFamily="34" charset="0"/>
              <a:buChar char="•"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terpaksa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dilakukan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karena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pengukuran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besaran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menunjukkan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hasil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berbeda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pPr marL="812800" indent="-279400">
              <a:buFont typeface="Arial" pitchFamily="34" charset="0"/>
              <a:buChar char="•"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ketidakpastian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pada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pengukuran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berulang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dinyatakan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sebagai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simpangan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baku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rata-rata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sampel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09800" y="3028950"/>
            <a:ext cx="4038600" cy="971550"/>
            <a:chOff x="2209800" y="4495800"/>
            <a:chExt cx="4038600" cy="12954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2209800" y="4495800"/>
              <a:ext cx="4038600" cy="1295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472127"/>
                </p:ext>
              </p:extLst>
            </p:nvPr>
          </p:nvGraphicFramePr>
          <p:xfrm>
            <a:off x="2362200" y="4652347"/>
            <a:ext cx="3810000" cy="1062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8" name="Equation" r:id="rId3" imgW="1866900" imgH="520700" progId="Equation.3">
                    <p:embed/>
                  </p:oleObj>
                </mc:Choice>
                <mc:Fallback>
                  <p:oleObj name="Equation" r:id="rId3" imgW="1866900" imgH="5207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0" y="4652347"/>
                          <a:ext cx="3810000" cy="10626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355382" y="372130"/>
            <a:ext cx="837364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tabLst>
                <a:tab pos="533400" algn="l"/>
              </a:tabLst>
            </a:pPr>
            <a:r>
              <a:rPr lang="fi-FI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MELAPORKAN HASIL PENGUKURAN</a:t>
            </a:r>
            <a:endParaRPr lang="fi-FI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878</Words>
  <Application>Microsoft Office PowerPoint</Application>
  <PresentationFormat>On-screen Show (16:9)</PresentationFormat>
  <Paragraphs>176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Custom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 Putri Andini</dc:creator>
  <cp:lastModifiedBy>Elisa Putri Andini</cp:lastModifiedBy>
  <cp:revision>171</cp:revision>
  <dcterms:created xsi:type="dcterms:W3CDTF">2016-06-25T05:09:46Z</dcterms:created>
  <dcterms:modified xsi:type="dcterms:W3CDTF">2017-08-08T01:32:10Z</dcterms:modified>
</cp:coreProperties>
</file>