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8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0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0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3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1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5D0-C7EC-4BDF-A7D4-9223B534923B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C5D0-C7EC-4BDF-A7D4-9223B534923B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F5D4-433C-43C1-880A-52575F423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46100" y="2438400"/>
            <a:ext cx="1511300" cy="9906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 set </a:t>
            </a:r>
            <a:r>
              <a:rPr lang="en-US" err="1" smtClean="0"/>
              <a:t>awal</a:t>
            </a:r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2411436" y="2641600"/>
            <a:ext cx="1485900" cy="584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Mengklaster data awal</a:t>
            </a:r>
            <a:endParaRPr lang="en-US" i="1"/>
          </a:p>
        </p:txBody>
      </p:sp>
      <p:sp>
        <p:nvSpPr>
          <p:cNvPr id="6" name="Flowchart: Process 5"/>
          <p:cNvSpPr/>
          <p:nvPr/>
        </p:nvSpPr>
        <p:spPr>
          <a:xfrm>
            <a:off x="4508500" y="2438400"/>
            <a:ext cx="1485900" cy="990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Membuat </a:t>
            </a:r>
            <a:r>
              <a:rPr lang="en-US" i="1"/>
              <a:t>searching </a:t>
            </a:r>
            <a:r>
              <a:rPr lang="en-US" i="1" smtClean="0"/>
              <a:t>tree root</a:t>
            </a:r>
            <a:endParaRPr lang="en-US" i="1"/>
          </a:p>
        </p:txBody>
      </p:sp>
      <p:sp>
        <p:nvSpPr>
          <p:cNvPr id="7" name="Flowchart: Process 6"/>
          <p:cNvSpPr/>
          <p:nvPr/>
        </p:nvSpPr>
        <p:spPr>
          <a:xfrm>
            <a:off x="6814580" y="2241550"/>
            <a:ext cx="1485900" cy="13843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Menentukan</a:t>
            </a:r>
            <a:r>
              <a:rPr lang="en-US" smtClean="0"/>
              <a:t> </a:t>
            </a:r>
            <a:r>
              <a:rPr lang="en-US" err="1" smtClean="0"/>
              <a:t>titik-titik</a:t>
            </a:r>
            <a:r>
              <a:rPr lang="en-US" smtClean="0"/>
              <a:t> </a:t>
            </a:r>
            <a:r>
              <a:rPr lang="en-US" err="1" smtClean="0"/>
              <a:t>representatif</a:t>
            </a:r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8890000" y="2241550"/>
            <a:ext cx="2501900" cy="13843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Mencari</a:t>
            </a:r>
            <a:r>
              <a:rPr lang="en-US" smtClean="0"/>
              <a:t> </a:t>
            </a:r>
            <a:r>
              <a:rPr lang="en-US" i="1"/>
              <a:t>n</a:t>
            </a:r>
            <a:r>
              <a:rPr lang="en-US" i="1" smtClean="0"/>
              <a:t>eighbors </a:t>
            </a:r>
            <a:r>
              <a:rPr lang="en-US" err="1" smtClean="0"/>
              <a:t>pada</a:t>
            </a:r>
            <a:r>
              <a:rPr lang="en-US" smtClean="0"/>
              <a:t> </a:t>
            </a:r>
            <a:r>
              <a:rPr lang="en-US" err="1" smtClean="0"/>
              <a:t>titik-titik</a:t>
            </a:r>
            <a:r>
              <a:rPr lang="en-US" smtClean="0"/>
              <a:t> representative </a:t>
            </a:r>
            <a:r>
              <a:rPr lang="en-US" err="1" smtClean="0"/>
              <a:t>untuk</a:t>
            </a:r>
            <a:r>
              <a:rPr lang="en-US" smtClean="0"/>
              <a:t> </a:t>
            </a:r>
            <a:r>
              <a:rPr lang="en-US" err="1" smtClean="0"/>
              <a:t>mencari</a:t>
            </a:r>
            <a:r>
              <a:rPr lang="en-US" smtClean="0"/>
              <a:t> </a:t>
            </a:r>
            <a:r>
              <a:rPr lang="en-US" err="1" smtClean="0"/>
              <a:t>dan</a:t>
            </a:r>
            <a:r>
              <a:rPr lang="en-US" smtClean="0"/>
              <a:t> </a:t>
            </a:r>
            <a:r>
              <a:rPr lang="en-US" err="1" smtClean="0"/>
              <a:t>memperbaharui</a:t>
            </a:r>
            <a:r>
              <a:rPr lang="en-US" smtClean="0"/>
              <a:t> </a:t>
            </a:r>
            <a:r>
              <a:rPr lang="en-US" i="1" smtClean="0"/>
              <a:t>graph</a:t>
            </a:r>
            <a:endParaRPr lang="en-US" i="1"/>
          </a:p>
        </p:txBody>
      </p:sp>
      <p:sp>
        <p:nvSpPr>
          <p:cNvPr id="9" name="Flowchart: Magnetic Disk 8"/>
          <p:cNvSpPr/>
          <p:nvPr/>
        </p:nvSpPr>
        <p:spPr>
          <a:xfrm>
            <a:off x="6210300" y="371475"/>
            <a:ext cx="2082800" cy="9398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smtClean="0"/>
              <a:t>Incremental Data Blocks ( </a:t>
            </a:r>
            <a:r>
              <a:rPr lang="en-US" smtClean="0"/>
              <a:t>∆U )</a:t>
            </a:r>
            <a:endParaRPr lang="en-US" i="1"/>
          </a:p>
        </p:txBody>
      </p:sp>
      <p:cxnSp>
        <p:nvCxnSpPr>
          <p:cNvPr id="17" name="Straight Arrow Connector 16"/>
          <p:cNvCxnSpPr>
            <a:stCxn id="4" idx="4"/>
            <a:endCxn id="5" idx="1"/>
          </p:cNvCxnSpPr>
          <p:nvPr/>
        </p:nvCxnSpPr>
        <p:spPr>
          <a:xfrm>
            <a:off x="2057400" y="2933700"/>
            <a:ext cx="3540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3897336" y="2933700"/>
            <a:ext cx="611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5994400" y="2933700"/>
            <a:ext cx="820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7" idx="3"/>
            <a:endCxn id="8" idx="1"/>
          </p:cNvCxnSpPr>
          <p:nvPr/>
        </p:nvCxnSpPr>
        <p:spPr>
          <a:xfrm>
            <a:off x="8300480" y="2933700"/>
            <a:ext cx="589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Elbow Connector 26"/>
          <p:cNvCxnSpPr>
            <a:stCxn id="8" idx="3"/>
          </p:cNvCxnSpPr>
          <p:nvPr/>
        </p:nvCxnSpPr>
        <p:spPr>
          <a:xfrm flipH="1">
            <a:off x="6210300" y="2933700"/>
            <a:ext cx="5181600" cy="12700"/>
          </a:xfrm>
          <a:prstGeom prst="bentConnector5">
            <a:avLst>
              <a:gd name="adj1" fmla="val -12255"/>
              <a:gd name="adj2" fmla="val 8950000"/>
              <a:gd name="adj3" fmla="val 9987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9" idx="2"/>
          </p:cNvCxnSpPr>
          <p:nvPr/>
        </p:nvCxnSpPr>
        <p:spPr>
          <a:xfrm>
            <a:off x="6210300" y="841375"/>
            <a:ext cx="0" cy="2079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9118600" y="977900"/>
            <a:ext cx="184800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err="1" smtClean="0"/>
              <a:t>Komputasi</a:t>
            </a:r>
            <a:r>
              <a:rPr lang="en-US" smtClean="0"/>
              <a:t> </a:t>
            </a:r>
            <a:r>
              <a:rPr lang="en-US" i="1" smtClean="0"/>
              <a:t>Online</a:t>
            </a:r>
            <a:endParaRPr lang="en-US" i="1"/>
          </a:p>
        </p:txBody>
      </p:sp>
      <p:sp>
        <p:nvSpPr>
          <p:cNvPr id="37" name="TextBox 36"/>
          <p:cNvSpPr txBox="1"/>
          <p:nvPr/>
        </p:nvSpPr>
        <p:spPr>
          <a:xfrm>
            <a:off x="2159000" y="981591"/>
            <a:ext cx="186499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err="1" smtClean="0"/>
              <a:t>Komputasi</a:t>
            </a:r>
            <a:r>
              <a:rPr lang="en-US" smtClean="0"/>
              <a:t> </a:t>
            </a:r>
            <a:r>
              <a:rPr lang="en-US" i="1" smtClean="0"/>
              <a:t>Offline</a:t>
            </a:r>
            <a:endParaRPr lang="en-US" i="1"/>
          </a:p>
        </p:txBody>
      </p:sp>
      <p:sp>
        <p:nvSpPr>
          <p:cNvPr id="40" name="TextBox 39"/>
          <p:cNvSpPr txBox="1"/>
          <p:nvPr/>
        </p:nvSpPr>
        <p:spPr>
          <a:xfrm>
            <a:off x="993301" y="4363700"/>
            <a:ext cx="410940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smtClean="0"/>
              <a:t>Overlapping clustering the static data</a:t>
            </a:r>
            <a:endParaRPr lang="en-US" sz="1600" i="1"/>
          </a:p>
        </p:txBody>
      </p:sp>
      <p:sp>
        <p:nvSpPr>
          <p:cNvPr id="41" name="TextBox 40"/>
          <p:cNvSpPr txBox="1"/>
          <p:nvPr/>
        </p:nvSpPr>
        <p:spPr>
          <a:xfrm>
            <a:off x="7063899" y="4363700"/>
            <a:ext cx="410940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smtClean="0"/>
              <a:t>Overlapping clustering the incremental data</a:t>
            </a:r>
            <a:endParaRPr lang="en-US" sz="1600" i="1"/>
          </a:p>
        </p:txBody>
      </p:sp>
      <p:cxnSp>
        <p:nvCxnSpPr>
          <p:cNvPr id="43" name="Straight Connector 42"/>
          <p:cNvCxnSpPr/>
          <p:nvPr/>
        </p:nvCxnSpPr>
        <p:spPr>
          <a:xfrm>
            <a:off x="6083300" y="299075"/>
            <a:ext cx="0" cy="4695825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3893064" y="2632273"/>
            <a:ext cx="697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Cluster</a:t>
            </a:r>
            <a:endParaRPr lang="en-US" sz="1400" b="1" i="1"/>
          </a:p>
        </p:txBody>
      </p:sp>
      <p:sp>
        <p:nvSpPr>
          <p:cNvPr id="28" name="TextBox 27"/>
          <p:cNvSpPr txBox="1"/>
          <p:nvPr/>
        </p:nvSpPr>
        <p:spPr>
          <a:xfrm>
            <a:off x="3893064" y="292735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Graph</a:t>
            </a:r>
            <a:endParaRPr lang="en-US" sz="1400" b="1" i="1"/>
          </a:p>
        </p:txBody>
      </p:sp>
      <p:sp>
        <p:nvSpPr>
          <p:cNvPr id="30" name="TextBox 29"/>
          <p:cNvSpPr txBox="1"/>
          <p:nvPr/>
        </p:nvSpPr>
        <p:spPr>
          <a:xfrm>
            <a:off x="11391900" y="2622945"/>
            <a:ext cx="697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Cluster</a:t>
            </a:r>
            <a:endParaRPr lang="en-US" sz="1400" b="1" i="1"/>
          </a:p>
        </p:txBody>
      </p:sp>
      <p:sp>
        <p:nvSpPr>
          <p:cNvPr id="31" name="TextBox 30"/>
          <p:cNvSpPr txBox="1"/>
          <p:nvPr/>
        </p:nvSpPr>
        <p:spPr>
          <a:xfrm>
            <a:off x="11391900" y="2918023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Graph</a:t>
            </a:r>
            <a:endParaRPr lang="en-US" sz="1400" b="1" i="1"/>
          </a:p>
        </p:txBody>
      </p:sp>
    </p:spTree>
    <p:extLst>
      <p:ext uri="{BB962C8B-B14F-4D97-AF65-F5344CB8AC3E}">
        <p14:creationId xmlns:p14="http://schemas.microsoft.com/office/powerpoint/2010/main" val="289149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dtk1</dc:creator>
  <cp:lastModifiedBy>dtk1</cp:lastModifiedBy>
  <cp:revision>5</cp:revision>
  <dcterms:created xsi:type="dcterms:W3CDTF">2015-10-19T08:44:33Z</dcterms:created>
  <dcterms:modified xsi:type="dcterms:W3CDTF">2015-10-20T04:49:47Z</dcterms:modified>
</cp:coreProperties>
</file>