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3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50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9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8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5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2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4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9185"/>
            <a:ext cx="12192000" cy="3328416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Hasil DISKUSI ke-2</a:t>
            </a:r>
            <a:br>
              <a:rPr lang="id-ID" sz="4400" dirty="0" smtClean="0"/>
            </a:br>
            <a:r>
              <a:rPr lang="id-ID" sz="4400" dirty="0" smtClean="0"/>
              <a:t/>
            </a:r>
            <a:br>
              <a:rPr lang="id-ID" sz="4400" dirty="0" smtClean="0"/>
            </a:br>
            <a:r>
              <a:rPr lang="id-ID" sz="3600" dirty="0" smtClean="0"/>
              <a:t>Bagaimana mengamankan aplikasi chatting dari sisi kerahasiaan data?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369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5112100024 – </a:t>
            </a:r>
            <a:r>
              <a:rPr lang="id-ID" dirty="0"/>
              <a:t>HAFIELUDIN YUSUF </a:t>
            </a:r>
            <a:r>
              <a:rPr lang="id-ID" dirty="0" smtClean="0"/>
              <a:t>RIZANA</a:t>
            </a:r>
          </a:p>
          <a:p>
            <a:r>
              <a:rPr lang="id-ID" dirty="0" smtClean="0"/>
              <a:t>5112100032 – ramadhan rosihadi perdana</a:t>
            </a:r>
          </a:p>
          <a:p>
            <a:r>
              <a:rPr lang="id-ID" dirty="0" smtClean="0"/>
              <a:t>5112100069 - </a:t>
            </a:r>
            <a:r>
              <a:rPr lang="id-ID" dirty="0"/>
              <a:t>MUHAMMAD IQBAL </a:t>
            </a:r>
            <a:r>
              <a:rPr lang="id-ID" dirty="0" smtClean="0"/>
              <a:t>TANJUNG</a:t>
            </a:r>
          </a:p>
          <a:p>
            <a:r>
              <a:rPr lang="id-ID" dirty="0" smtClean="0"/>
              <a:t>5112100135 - </a:t>
            </a:r>
            <a:r>
              <a:rPr lang="id-ID" dirty="0"/>
              <a:t>YOHANES ADITYA SUTANTO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4955" y="4419103"/>
            <a:ext cx="1295637" cy="35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cap="none" dirty="0" smtClean="0">
                <a:latin typeface="+mn-lt"/>
              </a:rPr>
              <a:t>Oleh</a:t>
            </a:r>
            <a:r>
              <a:rPr lang="id-ID" b="1" cap="none" dirty="0" smtClean="0"/>
              <a:t> </a:t>
            </a:r>
            <a:r>
              <a:rPr lang="id-ID" b="1" dirty="0" smtClean="0"/>
              <a:t>: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591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547360" cy="803058"/>
          </a:xfrm>
        </p:spPr>
        <p:txBody>
          <a:bodyPr/>
          <a:lstStyle/>
          <a:p>
            <a:r>
              <a:rPr lang="id-ID" dirty="0" smtClean="0"/>
              <a:t>Deskripsi komponen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157866" y="2294543"/>
            <a:ext cx="675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PLAIN TEXT	</a:t>
            </a:r>
            <a:r>
              <a:rPr lang="id-ID" dirty="0" smtClean="0"/>
              <a:t>: Pesan yang akan dikirimkan , beserta informasi penerimanya(username sender)</a:t>
            </a:r>
          </a:p>
          <a:p>
            <a:r>
              <a:rPr lang="id-ID" dirty="0" smtClean="0"/>
              <a:t>Maksimum pesan yang dikirim :  2 KB  (2048 karakter ASCII)</a:t>
            </a:r>
          </a:p>
          <a:p>
            <a:r>
              <a:rPr lang="id-ID" dirty="0" smtClean="0"/>
              <a:t>Maksimum username karakter : 32 karakter (4 Bytes)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157866" y="3702621"/>
            <a:ext cx="692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SEED		:</a:t>
            </a:r>
            <a:r>
              <a:rPr lang="id-ID" dirty="0"/>
              <a:t> </a:t>
            </a:r>
            <a:r>
              <a:rPr lang="id-ID" dirty="0" smtClean="0"/>
              <a:t>Berupa angka random dalam rentang 3 - 9999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157866" y="4279702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HEADER		:</a:t>
            </a:r>
            <a:r>
              <a:rPr lang="id-ID" dirty="0"/>
              <a:t> </a:t>
            </a:r>
            <a:r>
              <a:rPr lang="id-ID" dirty="0" smtClean="0"/>
              <a:t>Alamat penerima yang dituju</a:t>
            </a:r>
          </a:p>
          <a:p>
            <a:r>
              <a:rPr lang="id-ID" dirty="0" smtClean="0"/>
              <a:t>Maksimum alamat karakter	: </a:t>
            </a:r>
            <a:r>
              <a:rPr lang="id-ID" dirty="0"/>
              <a:t>32 karakter (4 Bytes</a:t>
            </a:r>
            <a:r>
              <a:rPr lang="id-ID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951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118" y="27859"/>
            <a:ext cx="3584513" cy="803058"/>
          </a:xfrm>
        </p:spPr>
        <p:txBody>
          <a:bodyPr/>
          <a:lstStyle/>
          <a:p>
            <a:r>
              <a:rPr lang="id-ID" dirty="0" smtClean="0"/>
              <a:t>Sender Side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4021972" y="2987040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BLUM BLUM SHUB GENERATOR</a:t>
            </a:r>
            <a:endParaRPr lang="id-ID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29087" y="2987040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ONE TIME PAD ENCRYPTION</a:t>
            </a:r>
            <a:endParaRPr lang="id-ID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091322" y="2987040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BLUM BLUM SHUB GENERATOR</a:t>
            </a:r>
            <a:endParaRPr lang="id-ID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284207" y="2987040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ONE TIME PAD ENCRYPTION</a:t>
            </a:r>
            <a:endParaRPr lang="id-ID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537" y="2051826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Plain Text </a:t>
            </a:r>
            <a:r>
              <a:rPr lang="id-ID" dirty="0" smtClean="0"/>
              <a:t>[infosender;pesan]</a:t>
            </a:r>
          </a:p>
          <a:p>
            <a:pPr algn="ctr"/>
            <a:r>
              <a:rPr lang="id-ID" dirty="0" smtClean="0"/>
              <a:t>(n </a:t>
            </a:r>
            <a:r>
              <a:rPr lang="id-ID" dirty="0" smtClean="0"/>
              <a:t>character) 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261057" y="218757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Seed (8 bit)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8915920" y="212677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Header (m character)</a:t>
            </a:r>
            <a:endParaRPr lang="id-ID" dirty="0"/>
          </a:p>
        </p:txBody>
      </p: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1792255" y="2698157"/>
            <a:ext cx="0" cy="28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5" idx="3"/>
          </p:cNvCxnSpPr>
          <p:nvPr/>
        </p:nvCxnSpPr>
        <p:spPr>
          <a:xfrm flipH="1">
            <a:off x="2755423" y="3450336"/>
            <a:ext cx="1266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4" idx="0"/>
          </p:cNvCxnSpPr>
          <p:nvPr/>
        </p:nvCxnSpPr>
        <p:spPr>
          <a:xfrm flipH="1">
            <a:off x="4985140" y="2556905"/>
            <a:ext cx="1010253" cy="4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6" idx="0"/>
          </p:cNvCxnSpPr>
          <p:nvPr/>
        </p:nvCxnSpPr>
        <p:spPr>
          <a:xfrm>
            <a:off x="5995393" y="2556905"/>
            <a:ext cx="1059097" cy="4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8017658" y="3450336"/>
            <a:ext cx="1266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7" idx="0"/>
          </p:cNvCxnSpPr>
          <p:nvPr/>
        </p:nvCxnSpPr>
        <p:spPr>
          <a:xfrm>
            <a:off x="10247374" y="2496104"/>
            <a:ext cx="1" cy="4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842" y="4664178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Chiper Text (n character) </a:t>
            </a:r>
            <a:endParaRPr lang="id-ID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1792255" y="3913632"/>
            <a:ext cx="0" cy="75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1512" y="4664177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Chiper Header (m character) 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8113586" y="30810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Key (m)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2898437" y="30810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Key (n)</a:t>
            </a:r>
            <a:endParaRPr lang="id-ID" dirty="0"/>
          </a:p>
        </p:txBody>
      </p:sp>
      <p:cxnSp>
        <p:nvCxnSpPr>
          <p:cNvPr id="45" name="Straight Arrow Connector 44"/>
          <p:cNvCxnSpPr>
            <a:stCxn id="7" idx="2"/>
          </p:cNvCxnSpPr>
          <p:nvPr/>
        </p:nvCxnSpPr>
        <p:spPr>
          <a:xfrm>
            <a:off x="10247375" y="3913632"/>
            <a:ext cx="0" cy="7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85028" y="5279135"/>
            <a:ext cx="820732" cy="45972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JOIN</a:t>
            </a:r>
            <a:endParaRPr lang="id-ID" sz="1600" b="1" dirty="0"/>
          </a:p>
        </p:txBody>
      </p:sp>
      <p:cxnSp>
        <p:nvCxnSpPr>
          <p:cNvPr id="50" name="Straight Arrow Connector 49"/>
          <p:cNvCxnSpPr>
            <a:stCxn id="9" idx="2"/>
            <a:endCxn id="48" idx="0"/>
          </p:cNvCxnSpPr>
          <p:nvPr/>
        </p:nvCxnSpPr>
        <p:spPr>
          <a:xfrm>
            <a:off x="5995393" y="2556905"/>
            <a:ext cx="1" cy="272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8" idx="1"/>
          </p:cNvCxnSpPr>
          <p:nvPr/>
        </p:nvCxnSpPr>
        <p:spPr>
          <a:xfrm rot="16200000" flipH="1">
            <a:off x="3450898" y="3374866"/>
            <a:ext cx="475487" cy="3792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8" idx="3"/>
          </p:cNvCxnSpPr>
          <p:nvPr/>
        </p:nvCxnSpPr>
        <p:spPr>
          <a:xfrm rot="5400000">
            <a:off x="8088824" y="3350446"/>
            <a:ext cx="475488" cy="3841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99956" y="605406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Send to Server</a:t>
            </a:r>
            <a:endParaRPr lang="id-ID" dirty="0"/>
          </a:p>
        </p:txBody>
      </p:sp>
      <p:cxnSp>
        <p:nvCxnSpPr>
          <p:cNvPr id="58" name="Straight Arrow Connector 57"/>
          <p:cNvCxnSpPr>
            <a:stCxn id="48" idx="2"/>
            <a:endCxn id="56" idx="0"/>
          </p:cNvCxnSpPr>
          <p:nvPr/>
        </p:nvCxnSpPr>
        <p:spPr>
          <a:xfrm>
            <a:off x="5995394" y="5738858"/>
            <a:ext cx="0" cy="31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47436" y="6369266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[</a:t>
            </a:r>
            <a:r>
              <a:rPr lang="id-ID" dirty="0" smtClean="0"/>
              <a:t>Seed;Chiper header;Cipher text]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322"/>
            <a:ext cx="2121408" cy="1891818"/>
          </a:xfrm>
          <a:prstGeom prst="rect">
            <a:avLst/>
          </a:prstGeom>
        </p:spPr>
      </p:pic>
      <p:cxnSp>
        <p:nvCxnSpPr>
          <p:cNvPr id="33" name="Elbow Connector 32"/>
          <p:cNvCxnSpPr>
            <a:stCxn id="15" idx="3"/>
            <a:endCxn id="8" idx="0"/>
          </p:cNvCxnSpPr>
          <p:nvPr/>
        </p:nvCxnSpPr>
        <p:spPr>
          <a:xfrm flipH="1">
            <a:off x="1792255" y="736587"/>
            <a:ext cx="329153" cy="1315239"/>
          </a:xfrm>
          <a:prstGeom prst="bentConnector4">
            <a:avLst>
              <a:gd name="adj1" fmla="val -69451"/>
              <a:gd name="adj2" fmla="val 85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2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84513" cy="803058"/>
          </a:xfrm>
        </p:spPr>
        <p:txBody>
          <a:bodyPr/>
          <a:lstStyle/>
          <a:p>
            <a:r>
              <a:rPr lang="id-ID" dirty="0" smtClean="0"/>
              <a:t>Server Side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5517091" y="8030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Paket Data</a:t>
            </a:r>
            <a:endParaRPr lang="id-ID" dirty="0"/>
          </a:p>
        </p:txBody>
      </p:sp>
      <p:sp>
        <p:nvSpPr>
          <p:cNvPr id="34" name="Rounded Rectangle 33"/>
          <p:cNvSpPr/>
          <p:nvPr/>
        </p:nvSpPr>
        <p:spPr>
          <a:xfrm>
            <a:off x="5832244" y="1633727"/>
            <a:ext cx="820732" cy="45972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SPLIT</a:t>
            </a:r>
            <a:endParaRPr lang="id-ID" sz="1600" b="1" dirty="0"/>
          </a:p>
        </p:txBody>
      </p:sp>
      <p:cxnSp>
        <p:nvCxnSpPr>
          <p:cNvPr id="11" name="Straight Arrow Connector 10"/>
          <p:cNvCxnSpPr>
            <a:stCxn id="33" idx="2"/>
            <a:endCxn id="34" idx="0"/>
          </p:cNvCxnSpPr>
          <p:nvPr/>
        </p:nvCxnSpPr>
        <p:spPr>
          <a:xfrm>
            <a:off x="6242610" y="1172390"/>
            <a:ext cx="0" cy="46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83216" y="237012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Chiper Header </a:t>
            </a:r>
          </a:p>
          <a:p>
            <a:r>
              <a:rPr lang="id-ID" dirty="0"/>
              <a:t>(m character)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2536" y="246278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Seed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8653354" y="237012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Chiper Text</a:t>
            </a:r>
            <a:endParaRPr lang="id-ID" dirty="0"/>
          </a:p>
        </p:txBody>
      </p:sp>
      <p:cxnSp>
        <p:nvCxnSpPr>
          <p:cNvPr id="14" name="Straight Arrow Connector 13"/>
          <p:cNvCxnSpPr>
            <a:stCxn id="34" idx="2"/>
            <a:endCxn id="37" idx="0"/>
          </p:cNvCxnSpPr>
          <p:nvPr/>
        </p:nvCxnSpPr>
        <p:spPr>
          <a:xfrm>
            <a:off x="6242610" y="2093450"/>
            <a:ext cx="3129851" cy="27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4" idx="2"/>
            <a:endCxn id="36" idx="0"/>
          </p:cNvCxnSpPr>
          <p:nvPr/>
        </p:nvCxnSpPr>
        <p:spPr>
          <a:xfrm flipH="1">
            <a:off x="6242608" y="2093450"/>
            <a:ext cx="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4" idx="2"/>
            <a:endCxn id="35" idx="0"/>
          </p:cNvCxnSpPr>
          <p:nvPr/>
        </p:nvCxnSpPr>
        <p:spPr>
          <a:xfrm flipH="1">
            <a:off x="2437164" y="2093450"/>
            <a:ext cx="3805446" cy="27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279440" y="3386756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/>
              <a:t>BLUM BLUM SHUB GENERATOR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464775" y="3386756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ONE TIME PAD DECRYPTION</a:t>
            </a:r>
            <a:endParaRPr lang="id-ID" sz="1600" b="1" dirty="0"/>
          </a:p>
        </p:txBody>
      </p:sp>
      <p:cxnSp>
        <p:nvCxnSpPr>
          <p:cNvPr id="25" name="Straight Arrow Connector 24"/>
          <p:cNvCxnSpPr>
            <a:stCxn id="36" idx="2"/>
            <a:endCxn id="43" idx="0"/>
          </p:cNvCxnSpPr>
          <p:nvPr/>
        </p:nvCxnSpPr>
        <p:spPr>
          <a:xfrm>
            <a:off x="6242608" y="2832114"/>
            <a:ext cx="0" cy="55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  <a:endCxn id="44" idx="0"/>
          </p:cNvCxnSpPr>
          <p:nvPr/>
        </p:nvCxnSpPr>
        <p:spPr>
          <a:xfrm flipH="1">
            <a:off x="2427943" y="3016452"/>
            <a:ext cx="9221" cy="37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12877" y="33867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Key (m)</a:t>
            </a:r>
            <a:endParaRPr lang="id-ID" dirty="0"/>
          </a:p>
        </p:txBody>
      </p:sp>
      <p:sp>
        <p:nvSpPr>
          <p:cNvPr id="63" name="TextBox 62"/>
          <p:cNvSpPr txBox="1"/>
          <p:nvPr/>
        </p:nvSpPr>
        <p:spPr>
          <a:xfrm>
            <a:off x="859244" y="5051353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Header (Alamat Receiver)</a:t>
            </a:r>
            <a:endParaRPr lang="id-ID" dirty="0"/>
          </a:p>
        </p:txBody>
      </p:sp>
      <p:sp>
        <p:nvSpPr>
          <p:cNvPr id="67" name="Rounded Rectangle 66"/>
          <p:cNvSpPr/>
          <p:nvPr/>
        </p:nvSpPr>
        <p:spPr>
          <a:xfrm>
            <a:off x="8962095" y="3968386"/>
            <a:ext cx="820732" cy="45972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JOIN</a:t>
            </a:r>
            <a:endParaRPr lang="id-ID" sz="1600" b="1" dirty="0"/>
          </a:p>
        </p:txBody>
      </p:sp>
      <p:cxnSp>
        <p:nvCxnSpPr>
          <p:cNvPr id="69" name="Straight Arrow Connector 68"/>
          <p:cNvCxnSpPr>
            <a:stCxn id="37" idx="2"/>
            <a:endCxn id="67" idx="0"/>
          </p:cNvCxnSpPr>
          <p:nvPr/>
        </p:nvCxnSpPr>
        <p:spPr>
          <a:xfrm>
            <a:off x="9372461" y="2739453"/>
            <a:ext cx="0" cy="122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3" idx="1"/>
            <a:endCxn id="44" idx="3"/>
          </p:cNvCxnSpPr>
          <p:nvPr/>
        </p:nvCxnSpPr>
        <p:spPr>
          <a:xfrm flipH="1">
            <a:off x="3391111" y="3850052"/>
            <a:ext cx="1888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6" idx="3"/>
            <a:endCxn id="67" idx="1"/>
          </p:cNvCxnSpPr>
          <p:nvPr/>
        </p:nvCxnSpPr>
        <p:spPr>
          <a:xfrm>
            <a:off x="6622680" y="2647448"/>
            <a:ext cx="2339415" cy="1550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4" idx="2"/>
            <a:endCxn id="63" idx="0"/>
          </p:cNvCxnSpPr>
          <p:nvPr/>
        </p:nvCxnSpPr>
        <p:spPr>
          <a:xfrm>
            <a:off x="2427943" y="4313348"/>
            <a:ext cx="0" cy="7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26341" y="4953819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Send to Receiver</a:t>
            </a:r>
            <a:endParaRPr lang="id-ID" dirty="0"/>
          </a:p>
        </p:txBody>
      </p:sp>
      <p:cxnSp>
        <p:nvCxnSpPr>
          <p:cNvPr id="89" name="Straight Arrow Connector 88"/>
          <p:cNvCxnSpPr>
            <a:stCxn id="67" idx="2"/>
            <a:endCxn id="87" idx="0"/>
          </p:cNvCxnSpPr>
          <p:nvPr/>
        </p:nvCxnSpPr>
        <p:spPr>
          <a:xfrm>
            <a:off x="9372461" y="4428109"/>
            <a:ext cx="0" cy="52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77573" y="51836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[</a:t>
            </a:r>
            <a:r>
              <a:rPr lang="id-ID" dirty="0" smtClean="0"/>
              <a:t>Seed;Cipher text]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30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64864" cy="803058"/>
          </a:xfrm>
        </p:spPr>
        <p:txBody>
          <a:bodyPr/>
          <a:lstStyle/>
          <a:p>
            <a:r>
              <a:rPr lang="id-ID" dirty="0" smtClean="0"/>
              <a:t>Receiver Side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5517091" y="8030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Paket Data</a:t>
            </a:r>
            <a:endParaRPr lang="id-ID" dirty="0"/>
          </a:p>
        </p:txBody>
      </p:sp>
      <p:sp>
        <p:nvSpPr>
          <p:cNvPr id="34" name="Rounded Rectangle 33"/>
          <p:cNvSpPr/>
          <p:nvPr/>
        </p:nvSpPr>
        <p:spPr>
          <a:xfrm>
            <a:off x="5832244" y="1633727"/>
            <a:ext cx="820732" cy="45972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SPLIT</a:t>
            </a:r>
            <a:endParaRPr lang="id-ID" sz="1600" b="1" dirty="0"/>
          </a:p>
        </p:txBody>
      </p:sp>
      <p:cxnSp>
        <p:nvCxnSpPr>
          <p:cNvPr id="11" name="Straight Arrow Connector 10"/>
          <p:cNvCxnSpPr>
            <a:stCxn id="33" idx="2"/>
            <a:endCxn id="34" idx="0"/>
          </p:cNvCxnSpPr>
          <p:nvPr/>
        </p:nvCxnSpPr>
        <p:spPr>
          <a:xfrm>
            <a:off x="6242610" y="1172390"/>
            <a:ext cx="0" cy="46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83216" y="237012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53354" y="2370121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Chiper Text (n character)</a:t>
            </a:r>
            <a:endParaRPr lang="id-ID" dirty="0"/>
          </a:p>
        </p:txBody>
      </p:sp>
      <p:cxnSp>
        <p:nvCxnSpPr>
          <p:cNvPr id="14" name="Straight Arrow Connector 13"/>
          <p:cNvCxnSpPr>
            <a:stCxn id="34" idx="2"/>
            <a:endCxn id="37" idx="0"/>
          </p:cNvCxnSpPr>
          <p:nvPr/>
        </p:nvCxnSpPr>
        <p:spPr>
          <a:xfrm>
            <a:off x="6242610" y="2093450"/>
            <a:ext cx="3909713" cy="27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4" idx="2"/>
            <a:endCxn id="35" idx="0"/>
          </p:cNvCxnSpPr>
          <p:nvPr/>
        </p:nvCxnSpPr>
        <p:spPr>
          <a:xfrm flipH="1">
            <a:off x="1863288" y="2093450"/>
            <a:ext cx="4379322" cy="27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00120" y="3197217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/>
              <a:t>BLUM BLUM SHUB GENERATOR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89154" y="3150235"/>
            <a:ext cx="1926336" cy="9265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/>
              <a:t>ONE TIME PAD DECRYPTION</a:t>
            </a:r>
            <a:endParaRPr lang="id-ID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63048" y="324419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Key (n)</a:t>
            </a:r>
            <a:endParaRPr lang="id-ID" dirty="0"/>
          </a:p>
        </p:txBody>
      </p:sp>
      <p:cxnSp>
        <p:nvCxnSpPr>
          <p:cNvPr id="4" name="Straight Arrow Connector 3"/>
          <p:cNvCxnSpPr>
            <a:stCxn id="35" idx="2"/>
            <a:endCxn id="43" idx="0"/>
          </p:cNvCxnSpPr>
          <p:nvPr/>
        </p:nvCxnSpPr>
        <p:spPr>
          <a:xfrm>
            <a:off x="1863288" y="2739453"/>
            <a:ext cx="0" cy="45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3" idx="3"/>
            <a:endCxn id="44" idx="1"/>
          </p:cNvCxnSpPr>
          <p:nvPr/>
        </p:nvCxnSpPr>
        <p:spPr>
          <a:xfrm flipV="1">
            <a:off x="2826456" y="3613531"/>
            <a:ext cx="6362698" cy="4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33504" y="4903923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Plain Text (n character) </a:t>
            </a:r>
            <a:endParaRPr lang="id-ID" dirty="0"/>
          </a:p>
        </p:txBody>
      </p:sp>
      <p:cxnSp>
        <p:nvCxnSpPr>
          <p:cNvPr id="13" name="Straight Arrow Connector 12"/>
          <p:cNvCxnSpPr>
            <a:stCxn id="44" idx="2"/>
            <a:endCxn id="38" idx="0"/>
          </p:cNvCxnSpPr>
          <p:nvPr/>
        </p:nvCxnSpPr>
        <p:spPr>
          <a:xfrm>
            <a:off x="10152322" y="4076827"/>
            <a:ext cx="0" cy="82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7" idx="2"/>
            <a:endCxn id="44" idx="0"/>
          </p:cNvCxnSpPr>
          <p:nvPr/>
        </p:nvCxnSpPr>
        <p:spPr>
          <a:xfrm flipH="1">
            <a:off x="10152322" y="2739453"/>
            <a:ext cx="1" cy="41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59" y="5273255"/>
            <a:ext cx="2063434" cy="135258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8" idx="2"/>
            <a:endCxn id="3" idx="3"/>
          </p:cNvCxnSpPr>
          <p:nvPr/>
        </p:nvCxnSpPr>
        <p:spPr>
          <a:xfrm rot="5400000">
            <a:off x="8580362" y="4377587"/>
            <a:ext cx="676293" cy="2467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9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8995" y="2924466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terimakasih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91656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776</TotalTime>
  <Words>167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Hasil DISKUSI ke-2  Bagaimana mengamankan aplikasi chatting dari sisi kerahasiaan data?</vt:lpstr>
      <vt:lpstr>Deskripsi komponen</vt:lpstr>
      <vt:lpstr>Sender Side</vt:lpstr>
      <vt:lpstr>Server Side</vt:lpstr>
      <vt:lpstr>Receiver Side</vt:lpstr>
      <vt:lpstr>PowerPoint Presentation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DISKUSI  Bagaimana mengamankan aplikasi chatting dari sisi kerahasiaan data?</dc:title>
  <dc:creator>Ramadhan Rosihadi Perdana</dc:creator>
  <cp:lastModifiedBy>Ramadhan Rosihadi Perdana</cp:lastModifiedBy>
  <cp:revision>97</cp:revision>
  <dcterms:created xsi:type="dcterms:W3CDTF">2015-03-10T14:39:52Z</dcterms:created>
  <dcterms:modified xsi:type="dcterms:W3CDTF">2015-03-13T08:33:05Z</dcterms:modified>
</cp:coreProperties>
</file>