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56" r:id="rId2"/>
    <p:sldId id="257" r:id="rId3"/>
    <p:sldId id="261" r:id="rId4"/>
    <p:sldId id="258" r:id="rId5"/>
    <p:sldId id="260" r:id="rId6"/>
    <p:sldId id="262" r:id="rId7"/>
    <p:sldId id="265" r:id="rId8"/>
    <p:sldId id="266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7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8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32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4276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62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23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293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18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8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18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11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66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35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7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4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7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11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370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29185"/>
            <a:ext cx="12192000" cy="3328416"/>
          </a:xfrm>
        </p:spPr>
        <p:txBody>
          <a:bodyPr>
            <a:normAutofit/>
          </a:bodyPr>
          <a:lstStyle/>
          <a:p>
            <a:pPr algn="ctr"/>
            <a:r>
              <a:rPr lang="id-ID" sz="4400" dirty="0" smtClean="0"/>
              <a:t>Hasil DISKUSI</a:t>
            </a:r>
            <a:br>
              <a:rPr lang="id-ID" sz="4400" dirty="0" smtClean="0"/>
            </a:br>
            <a:r>
              <a:rPr lang="id-ID" sz="4400" dirty="0" smtClean="0"/>
              <a:t/>
            </a:r>
            <a:br>
              <a:rPr lang="id-ID" sz="4400" dirty="0" smtClean="0"/>
            </a:br>
            <a:r>
              <a:rPr lang="id-ID" sz="3600" dirty="0" smtClean="0"/>
              <a:t>Bagaimana mengamankan aplikasi chatting dari sisi kerahasiaan data?</a:t>
            </a:r>
            <a:endParaRPr lang="id-ID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513692"/>
          </a:xfrm>
        </p:spPr>
        <p:txBody>
          <a:bodyPr>
            <a:normAutofit fontScale="92500" lnSpcReduction="20000"/>
          </a:bodyPr>
          <a:lstStyle/>
          <a:p>
            <a:r>
              <a:rPr lang="id-ID" dirty="0" smtClean="0"/>
              <a:t>5112100024 – </a:t>
            </a:r>
            <a:r>
              <a:rPr lang="id-ID" dirty="0"/>
              <a:t>HAFIELUDIN YUSUF </a:t>
            </a:r>
            <a:r>
              <a:rPr lang="id-ID" dirty="0" smtClean="0"/>
              <a:t>RIZANA</a:t>
            </a:r>
          </a:p>
          <a:p>
            <a:r>
              <a:rPr lang="id-ID" dirty="0" smtClean="0"/>
              <a:t>5112100032 – ramadhan rosihadi perdana</a:t>
            </a:r>
          </a:p>
          <a:p>
            <a:r>
              <a:rPr lang="id-ID" dirty="0" smtClean="0"/>
              <a:t>5112100069 - </a:t>
            </a:r>
            <a:r>
              <a:rPr lang="id-ID" dirty="0"/>
              <a:t>MUHAMMAD IQBAL </a:t>
            </a:r>
            <a:r>
              <a:rPr lang="id-ID" dirty="0" smtClean="0"/>
              <a:t>TANJUNG</a:t>
            </a:r>
          </a:p>
          <a:p>
            <a:r>
              <a:rPr lang="id-ID" dirty="0" smtClean="0"/>
              <a:t>5112100135 - </a:t>
            </a:r>
            <a:r>
              <a:rPr lang="id-ID" dirty="0"/>
              <a:t>YOHANES ADITYA SUTANTO</a:t>
            </a:r>
            <a:endParaRPr lang="id-ID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54955" y="4419103"/>
            <a:ext cx="1295637" cy="3582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d-ID" b="1" cap="none" dirty="0" smtClean="0">
                <a:latin typeface="+mn-lt"/>
              </a:rPr>
              <a:t>Oleh</a:t>
            </a:r>
            <a:r>
              <a:rPr lang="id-ID" b="1" cap="none" dirty="0" smtClean="0"/>
              <a:t> </a:t>
            </a:r>
            <a:r>
              <a:rPr lang="id-ID" b="1" dirty="0" smtClean="0"/>
              <a:t>: 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9591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Yang kita diskusikan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776" y="2670113"/>
            <a:ext cx="10034015" cy="2194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1800" dirty="0" smtClean="0"/>
              <a:t>1. Algoritma </a:t>
            </a:r>
            <a:r>
              <a:rPr lang="id-ID" sz="1800" dirty="0"/>
              <a:t>apa saja yang mau digunakan (bisa lebih dari 1). Termasuk mode operasi yang akan digunakan, jika menggunakan enkripsi blok. Jelaskan alasannya</a:t>
            </a:r>
            <a:r>
              <a:rPr lang="id-ID" sz="1800" dirty="0" smtClean="0"/>
              <a:t>.</a:t>
            </a:r>
          </a:p>
          <a:p>
            <a:pPr marL="0" indent="0">
              <a:buNone/>
            </a:pPr>
            <a:r>
              <a:rPr lang="id-ID" sz="1800" dirty="0"/>
              <a:t/>
            </a:r>
            <a:br>
              <a:rPr lang="id-ID" sz="1800" dirty="0"/>
            </a:br>
            <a:r>
              <a:rPr lang="id-ID" sz="1800" dirty="0"/>
              <a:t>2. Apa saja yang mau dienkripsi (keseluruhan isi pesan, sebagian saja, atau yang lain</a:t>
            </a:r>
            <a:r>
              <a:rPr lang="id-ID" sz="1800" dirty="0" smtClean="0"/>
              <a:t>)</a:t>
            </a:r>
          </a:p>
          <a:p>
            <a:pPr marL="0" indent="0">
              <a:buNone/>
            </a:pPr>
            <a:r>
              <a:rPr lang="id-ID" sz="1800" dirty="0"/>
              <a:t/>
            </a:r>
            <a:br>
              <a:rPr lang="id-ID" sz="1800" dirty="0"/>
            </a:br>
            <a:r>
              <a:rPr lang="id-ID" sz="1800" dirty="0"/>
              <a:t>3. Bagaimana mendistribusikan key (disimpan di aplikasi, dikirim, atau yang lain).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284446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33344" y="267814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d-ID" dirty="0"/>
              <a:t>Algoritma apa saja yang mau </a:t>
            </a:r>
            <a:r>
              <a:rPr lang="id-ID" dirty="0" smtClean="0"/>
              <a:t>digunakan ?</a:t>
            </a:r>
          </a:p>
          <a:p>
            <a:pPr algn="ctr"/>
            <a:endParaRPr lang="id-ID" dirty="0" smtClean="0"/>
          </a:p>
          <a:p>
            <a:pPr algn="ctr"/>
            <a:r>
              <a:rPr lang="id-ID" dirty="0" smtClean="0"/>
              <a:t>Termasuk </a:t>
            </a:r>
            <a:r>
              <a:rPr lang="id-ID" dirty="0"/>
              <a:t>mode operasi yang akan digunakan, jika menggunakan enkripsi </a:t>
            </a:r>
            <a:r>
              <a:rPr lang="id-ID" dirty="0" smtClean="0"/>
              <a:t>blok</a:t>
            </a:r>
            <a:r>
              <a:rPr lang="id-ID" dirty="0"/>
              <a:t> </a:t>
            </a:r>
            <a:r>
              <a:rPr lang="id-ID" dirty="0" smtClean="0"/>
              <a:t>?</a:t>
            </a:r>
          </a:p>
          <a:p>
            <a:pPr algn="ctr"/>
            <a:endParaRPr lang="id-ID" dirty="0" smtClean="0"/>
          </a:p>
          <a:p>
            <a:pPr algn="ctr"/>
            <a:r>
              <a:rPr lang="id-ID" dirty="0" smtClean="0"/>
              <a:t>Jelaskan alasannya!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3417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3088" y="2816352"/>
            <a:ext cx="331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b="1" dirty="0" smtClean="0"/>
              <a:t>ONE TIME PAD</a:t>
            </a:r>
            <a:endParaRPr lang="id-ID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65285" y="3462683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b="1" dirty="0" smtClean="0"/>
              <a:t>KENAPA?</a:t>
            </a:r>
            <a:endParaRPr lang="id-ID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80032" y="4398205"/>
            <a:ext cx="842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 smtClean="0"/>
              <a:t>Karena Unbreakable jika digunakan dengan benar dan mudah dipahami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750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4160" y="2816352"/>
            <a:ext cx="6599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b="1" dirty="0" smtClean="0"/>
              <a:t>Mode Operasi CTR (Counter)</a:t>
            </a:r>
            <a:endParaRPr lang="id-ID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65285" y="3462683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b="1" dirty="0" smtClean="0"/>
              <a:t>KENAPA?</a:t>
            </a:r>
            <a:endParaRPr lang="id-ID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51000" y="4386013"/>
            <a:ext cx="505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 smtClean="0"/>
              <a:t>Karena sederhana dalam penggunaannya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7590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67328" y="3117056"/>
            <a:ext cx="3998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dirty="0"/>
              <a:t>Apa saja yang mau dienkripsi </a:t>
            </a:r>
            <a:r>
              <a:rPr lang="id-ID" dirty="0" smtClean="0"/>
              <a:t>?</a:t>
            </a:r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4571645" y="3301722"/>
            <a:ext cx="3879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b="1" dirty="0" smtClean="0"/>
              <a:t>Seluruh isi pesan</a:t>
            </a:r>
            <a:endParaRPr lang="id-ID" sz="3600" b="1" dirty="0"/>
          </a:p>
        </p:txBody>
      </p:sp>
    </p:spTree>
    <p:extLst>
      <p:ext uri="{BB962C8B-B14F-4D97-AF65-F5344CB8AC3E}">
        <p14:creationId xmlns:p14="http://schemas.microsoft.com/office/powerpoint/2010/main" val="256426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9504" y="2932390"/>
            <a:ext cx="1609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dirty="0" smtClean="0"/>
              <a:t>Kenapa ? </a:t>
            </a:r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3449981" y="3117056"/>
            <a:ext cx="6574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b="1" dirty="0" smtClean="0"/>
              <a:t>Keamanannya lebih optimal</a:t>
            </a:r>
            <a:endParaRPr lang="id-ID" sz="3600" b="1" dirty="0"/>
          </a:p>
        </p:txBody>
      </p:sp>
    </p:spTree>
    <p:extLst>
      <p:ext uri="{BB962C8B-B14F-4D97-AF65-F5344CB8AC3E}">
        <p14:creationId xmlns:p14="http://schemas.microsoft.com/office/powerpoint/2010/main" val="383623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0776" y="2932390"/>
            <a:ext cx="4108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dirty="0"/>
              <a:t>Bagaimana mendistribusikan </a:t>
            </a:r>
            <a:r>
              <a:rPr lang="id-ID" dirty="0" smtClean="0"/>
              <a:t>key ?</a:t>
            </a:r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3797301" y="3301722"/>
            <a:ext cx="5549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 smtClean="0"/>
              <a:t>Key dibuat pseudo-random pada masing-masing perangkat</a:t>
            </a:r>
            <a:endParaRPr lang="id-ID" sz="2800" b="1" dirty="0"/>
          </a:p>
        </p:txBody>
      </p:sp>
    </p:spTree>
    <p:extLst>
      <p:ext uri="{BB962C8B-B14F-4D97-AF65-F5344CB8AC3E}">
        <p14:creationId xmlns:p14="http://schemas.microsoft.com/office/powerpoint/2010/main" val="409454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61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153</TotalTime>
  <Words>128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Hasil DISKUSI  Bagaimana mengamankan aplikasi chatting dari sisi kerahasiaan data?</vt:lpstr>
      <vt:lpstr>Yang kita diskusikan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Institut Teknologi Sepuluh Nopember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Hasil DISKUSI  Bagaimana mengamankan aplikasi chatting dari sisi kerahasiaan data?</dc:title>
  <dc:creator>Ramadhan Rosihadi Perdana</dc:creator>
  <cp:lastModifiedBy>Ramadhan Rosihadi Perdana</cp:lastModifiedBy>
  <cp:revision>32</cp:revision>
  <dcterms:created xsi:type="dcterms:W3CDTF">2015-03-10T14:39:52Z</dcterms:created>
  <dcterms:modified xsi:type="dcterms:W3CDTF">2015-03-10T17:13:04Z</dcterms:modified>
</cp:coreProperties>
</file>