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-678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67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8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32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4276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23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93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18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8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8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1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6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5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4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7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1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70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9185"/>
            <a:ext cx="12192000" cy="3328416"/>
          </a:xfrm>
        </p:spPr>
        <p:txBody>
          <a:bodyPr>
            <a:normAutofit/>
          </a:bodyPr>
          <a:lstStyle/>
          <a:p>
            <a:pPr algn="ctr"/>
            <a:r>
              <a:rPr lang="id-ID" sz="4400" dirty="0" smtClean="0"/>
              <a:t>Hasil DISKUSI</a:t>
            </a:r>
            <a:br>
              <a:rPr lang="id-ID" sz="4400" dirty="0" smtClean="0"/>
            </a:br>
            <a:r>
              <a:rPr lang="id-ID" sz="4400" dirty="0" smtClean="0"/>
              <a:t/>
            </a:r>
            <a:br>
              <a:rPr lang="id-ID" sz="4400" dirty="0" smtClean="0"/>
            </a:br>
            <a:r>
              <a:rPr lang="id-ID" sz="3600" dirty="0" smtClean="0"/>
              <a:t>Bagaimana mengamankan aplikasi chatting dari sisi kerahasiaan data?</a:t>
            </a:r>
            <a:endParaRPr lang="id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51369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5112100024 – </a:t>
            </a:r>
            <a:r>
              <a:rPr lang="id-ID" dirty="0"/>
              <a:t>HAFIELUDIN YUSUF </a:t>
            </a:r>
            <a:r>
              <a:rPr lang="id-ID" dirty="0" smtClean="0"/>
              <a:t>RIZANA</a:t>
            </a:r>
          </a:p>
          <a:p>
            <a:r>
              <a:rPr lang="id-ID" dirty="0" smtClean="0"/>
              <a:t>5112100032 – ramadhan rosihadi perdana</a:t>
            </a:r>
          </a:p>
          <a:p>
            <a:r>
              <a:rPr lang="id-ID" dirty="0" smtClean="0"/>
              <a:t>5112100069 - </a:t>
            </a:r>
            <a:r>
              <a:rPr lang="id-ID" dirty="0"/>
              <a:t>MUHAMMAD IQBAL </a:t>
            </a:r>
            <a:r>
              <a:rPr lang="id-ID" dirty="0" smtClean="0"/>
              <a:t>TANJUNG</a:t>
            </a:r>
          </a:p>
          <a:p>
            <a:r>
              <a:rPr lang="id-ID" dirty="0" smtClean="0"/>
              <a:t>5112100135 - </a:t>
            </a:r>
            <a:r>
              <a:rPr lang="id-ID" dirty="0"/>
              <a:t>YOHANES ADITYA SUTANTO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4955" y="4419103"/>
            <a:ext cx="1295637" cy="3582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d-ID" b="1" cap="none" dirty="0" smtClean="0">
                <a:latin typeface="+mn-lt"/>
              </a:rPr>
              <a:t>Oleh</a:t>
            </a:r>
            <a:r>
              <a:rPr lang="id-ID" b="1" cap="none" dirty="0" smtClean="0"/>
              <a:t> </a:t>
            </a:r>
            <a:r>
              <a:rPr lang="id-ID" b="1" dirty="0" smtClean="0"/>
              <a:t>: 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95914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Yang kita diskusikan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776" y="2670113"/>
            <a:ext cx="10034015" cy="2194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 dirty="0" smtClean="0"/>
              <a:t>1. Algoritma </a:t>
            </a:r>
            <a:r>
              <a:rPr lang="id-ID" sz="1800" dirty="0"/>
              <a:t>apa saja yang mau digunakan (bisa lebih dari 1). Termasuk mode operasi yang akan digunakan, jika menggunakan enkripsi blok. Jelaskan alasannya</a:t>
            </a:r>
            <a:r>
              <a:rPr lang="id-ID" sz="1800" dirty="0" smtClean="0"/>
              <a:t>.</a:t>
            </a:r>
          </a:p>
          <a:p>
            <a:pPr marL="0" indent="0">
              <a:buNone/>
            </a:pPr>
            <a:r>
              <a:rPr lang="id-ID" sz="1800" dirty="0"/>
              <a:t/>
            </a:r>
            <a:br>
              <a:rPr lang="id-ID" sz="1800" dirty="0"/>
            </a:br>
            <a:r>
              <a:rPr lang="id-ID" sz="1800" dirty="0"/>
              <a:t>2. Apa saja yang mau dienkripsi (keseluruhan isi pesan, sebagian saja, atau yang lain</a:t>
            </a:r>
            <a:r>
              <a:rPr lang="id-ID" sz="1800" dirty="0" smtClean="0"/>
              <a:t>)</a:t>
            </a:r>
          </a:p>
          <a:p>
            <a:pPr marL="0" indent="0">
              <a:buNone/>
            </a:pPr>
            <a:r>
              <a:rPr lang="id-ID" sz="1800" dirty="0"/>
              <a:t/>
            </a:r>
            <a:br>
              <a:rPr lang="id-ID" sz="1800" dirty="0"/>
            </a:br>
            <a:r>
              <a:rPr lang="id-ID" sz="1800" dirty="0"/>
              <a:t>3. Bagaimana mendistribusikan key (disimpan di aplikasi, dikirim, atau yang lain).</a:t>
            </a:r>
          </a:p>
        </p:txBody>
      </p:sp>
    </p:spTree>
    <p:extLst>
      <p:ext uri="{BB962C8B-B14F-4D97-AF65-F5344CB8AC3E}">
        <p14:creationId xmlns:p14="http://schemas.microsoft.com/office/powerpoint/2010/main" val="28444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3344" y="267814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d-ID" dirty="0"/>
              <a:t>Algoritma apa saja yang mau </a:t>
            </a:r>
            <a:r>
              <a:rPr lang="id-ID" dirty="0" smtClean="0"/>
              <a:t>digunakan ?</a:t>
            </a:r>
          </a:p>
          <a:p>
            <a:pPr algn="ctr"/>
            <a:endParaRPr lang="id-ID" dirty="0" smtClean="0"/>
          </a:p>
          <a:p>
            <a:pPr algn="ctr"/>
            <a:r>
              <a:rPr lang="id-ID" dirty="0" smtClean="0"/>
              <a:t>Termasuk </a:t>
            </a:r>
            <a:r>
              <a:rPr lang="id-ID" dirty="0"/>
              <a:t>mode operasi yang akan digunakan, jika menggunakan enkripsi </a:t>
            </a:r>
            <a:r>
              <a:rPr lang="id-ID" dirty="0" smtClean="0"/>
              <a:t>blok</a:t>
            </a:r>
            <a:r>
              <a:rPr lang="id-ID" dirty="0"/>
              <a:t> </a:t>
            </a:r>
            <a:r>
              <a:rPr lang="id-ID" dirty="0" smtClean="0"/>
              <a:t>?</a:t>
            </a:r>
          </a:p>
          <a:p>
            <a:pPr algn="ctr"/>
            <a:endParaRPr lang="id-ID" dirty="0" smtClean="0"/>
          </a:p>
          <a:p>
            <a:pPr algn="ctr"/>
            <a:r>
              <a:rPr lang="id-ID" dirty="0" smtClean="0"/>
              <a:t>Jelaskan alasannya!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341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3088" y="2778252"/>
            <a:ext cx="331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 smtClean="0"/>
              <a:t>ONE TIME PAD</a:t>
            </a:r>
            <a:endParaRPr lang="id-ID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50629" y="3820682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 smtClean="0"/>
              <a:t>KENAPA?</a:t>
            </a:r>
            <a:endParaRPr lang="id-ID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2224" y="4324876"/>
            <a:ext cx="842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/>
              <a:t>Karena Unbreakable jika digunakan dengan benar dan mudah dipahami</a:t>
            </a:r>
            <a:endParaRPr lang="id-ID" dirty="0"/>
          </a:p>
        </p:txBody>
      </p:sp>
      <p:sp>
        <p:nvSpPr>
          <p:cNvPr id="2" name="Rectangle 1"/>
          <p:cNvSpPr/>
          <p:nvPr/>
        </p:nvSpPr>
        <p:spPr>
          <a:xfrm>
            <a:off x="3194145" y="2504670"/>
            <a:ext cx="5024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/>
              <a:t>Algoritma apa saja yang mau digunakan ?</a:t>
            </a:r>
          </a:p>
        </p:txBody>
      </p:sp>
      <p:sp>
        <p:nvSpPr>
          <p:cNvPr id="3" name="Rectangle 2"/>
          <p:cNvSpPr/>
          <p:nvPr/>
        </p:nvSpPr>
        <p:spPr>
          <a:xfrm>
            <a:off x="7280918" y="3058491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dirty="0"/>
              <a:t>saja</a:t>
            </a:r>
          </a:p>
        </p:txBody>
      </p:sp>
    </p:spTree>
    <p:extLst>
      <p:ext uri="{BB962C8B-B14F-4D97-AF65-F5344CB8AC3E}">
        <p14:creationId xmlns:p14="http://schemas.microsoft.com/office/powerpoint/2010/main" val="3275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91968" y="2940213"/>
            <a:ext cx="659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 smtClean="0"/>
              <a:t>Mode Operasi CTR (Counter)</a:t>
            </a:r>
            <a:endParaRPr lang="id-ID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853627" y="3860126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 smtClean="0"/>
              <a:t>KENAPA?</a:t>
            </a:r>
            <a:endParaRPr lang="id-ID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50999" y="4410707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/>
              <a:t>Karena sederhana dalam penggunaannya</a:t>
            </a:r>
            <a:endParaRPr lang="id-ID" dirty="0"/>
          </a:p>
        </p:txBody>
      </p:sp>
      <p:sp>
        <p:nvSpPr>
          <p:cNvPr id="2" name="Rectangle 1"/>
          <p:cNvSpPr/>
          <p:nvPr/>
        </p:nvSpPr>
        <p:spPr>
          <a:xfrm>
            <a:off x="2931897" y="23546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d-ID" dirty="0"/>
              <a:t>Termasuk mode operasi yang akan digunakan, jika menggunakan enkripsi blok ?</a:t>
            </a:r>
          </a:p>
        </p:txBody>
      </p:sp>
    </p:spTree>
    <p:extLst>
      <p:ext uri="{BB962C8B-B14F-4D97-AF65-F5344CB8AC3E}">
        <p14:creationId xmlns:p14="http://schemas.microsoft.com/office/powerpoint/2010/main" val="28759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67328" y="3117056"/>
            <a:ext cx="3998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/>
              <a:t>Apa saja yang mau dienkripsi 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4571645" y="3301722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 smtClean="0"/>
              <a:t>Seluruh isi pesan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25642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9504" y="2932390"/>
            <a:ext cx="1609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 smtClean="0"/>
              <a:t>Kenapa ? 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3449981" y="3117056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600" b="1" dirty="0" smtClean="0"/>
              <a:t>Keamanannya lebih optimal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383623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0776" y="2932390"/>
            <a:ext cx="4108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/>
              <a:t>Bagaimana mendistribusikan </a:t>
            </a:r>
            <a:r>
              <a:rPr lang="id-ID" dirty="0" smtClean="0"/>
              <a:t>key ?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3797301" y="3301722"/>
            <a:ext cx="5549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 smtClean="0"/>
              <a:t>Key dibuat pseudo-random pada masing-masing perangkat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409454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5829" y="3193143"/>
            <a:ext cx="2247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Terimakasih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33561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563</TotalTime>
  <Words>149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Hasil DISKUSI  Bagaimana mengamankan aplikasi chatting dari sisi kerahasiaan data?</vt:lpstr>
      <vt:lpstr>Yang kita diskusikan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Institut Teknologi Sepuluh Nopember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Hasil DISKUSI  Bagaimana mengamankan aplikasi chatting dari sisi kerahasiaan data?</dc:title>
  <dc:creator>Ramadhan Rosihadi Perdana</dc:creator>
  <cp:lastModifiedBy>Ramadhan Rosihadi Perdana</cp:lastModifiedBy>
  <cp:revision>41</cp:revision>
  <dcterms:created xsi:type="dcterms:W3CDTF">2015-03-10T14:39:52Z</dcterms:created>
  <dcterms:modified xsi:type="dcterms:W3CDTF">2015-03-11T02:35:49Z</dcterms:modified>
</cp:coreProperties>
</file>