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D475E-84C4-5044-7D48-583257273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D0BDD-0A89-F979-40EB-D2E87BFF4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C3FFE-DCAB-2780-8DDF-0E3A0F5C5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AF41-1EBB-48AC-B786-E21CA023E021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070EA-2DC3-07CE-7D1E-AD577E1E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FCF29-F9BA-A227-0980-B2C30C65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7F01-FAA2-40D1-8BDD-13C51971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8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8A22-18BB-36F5-6B88-37C9528DF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96E50-6BF6-3AE4-D83D-2661FEE31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2C887-0DEC-926B-F477-D53E6834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AF41-1EBB-48AC-B786-E21CA023E021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41376-0A86-9DEF-AA05-1193D00B3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35279-356E-B608-7981-37A86E38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7F01-FAA2-40D1-8BDD-13C51971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3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A38E29-D5C9-4B2A-8CA7-77F9A3AB2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83900-6507-FCD4-57F2-961EA37B0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CE2BC-DBAD-F424-C0AA-105A8BF21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AF41-1EBB-48AC-B786-E21CA023E021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0D223-D442-09BE-44C2-CC33199B9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B916F-C5EB-34C6-7536-0620EA41F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7F01-FAA2-40D1-8BDD-13C51971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2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EBC2-AC51-6AA4-DFAE-8E59A43A3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306C2-2BD1-1BBB-14AF-9272AA618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44BBA-E8BD-FCA5-BA36-A3D400441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AF41-1EBB-48AC-B786-E21CA023E021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04890-F7B6-1382-4D13-18DB19619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4F812-A91E-8546-BAB6-6818DF749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7F01-FAA2-40D1-8BDD-13C51971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2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45CF-2F1D-BF92-E6CD-F5193324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16B16-FAA7-3355-E0E4-8251AC891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E779E-C1E4-D382-CE62-4F3877C1E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AF41-1EBB-48AC-B786-E21CA023E021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E0B1A-A328-C263-0E26-AF31F802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1C666-69EE-D232-9926-C1B30987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7F01-FAA2-40D1-8BDD-13C51971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3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D083-EA35-C800-CB61-45CCB837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1A2A4-3F33-5CF7-85C2-1E99E1D3D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09325-852E-4A2A-D0A9-636E1267D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B525F-32E1-F415-D41C-02C2FACE0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AF41-1EBB-48AC-B786-E21CA023E021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08FDE-B17A-7193-12E2-FE69E778A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4FAA5-0507-B77F-6B95-C18FD8AF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7F01-FAA2-40D1-8BDD-13C51971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3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77347-2364-D787-9C97-B85599CC1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0C5E5-AEA3-9D85-06D6-7E69AA1E8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68520-6E4F-F6EF-DD3A-0F7C443B6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CBCA2-913F-C250-5B61-EEA8C9132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DBA57-7A7C-6C38-5161-F602BB0D1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FF763B-8015-E02E-8982-6086B5CA5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AF41-1EBB-48AC-B786-E21CA023E021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0EA4D-9172-35E7-A356-2363D7AB7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F2032D-2D8E-D6A1-7983-2B086C36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7F01-FAA2-40D1-8BDD-13C51971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2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14CC0-743A-91DB-EDA6-30E5B9D77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2BA952-7402-412F-389A-E259E5391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AF41-1EBB-48AC-B786-E21CA023E021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22C84-52E5-1D15-43EE-F9349C7F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DEECD-6E18-A99C-C2F5-4F89D28F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7F01-FAA2-40D1-8BDD-13C51971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37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527EB4-84A4-B030-C018-DA494EAE6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AF41-1EBB-48AC-B786-E21CA023E021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DE6657-8363-2920-2D57-090DB968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E3923-502E-D60C-A732-5503901C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7F01-FAA2-40D1-8BDD-13C51971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08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D66B3-F306-7BA4-B14B-344174A4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7417B-F6C7-CB27-85FC-CA1BB3D47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D2F31-39E4-2B82-658F-132213A3E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75D33-38CD-5DFD-4F03-403C7734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AF41-1EBB-48AC-B786-E21CA023E021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BB3B1-B490-CC4A-DB55-228BDE0A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8E55C-0FFC-86EB-3860-FA85B739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7F01-FAA2-40D1-8BDD-13C51971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9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F119-00B0-D7DD-20EA-812F3DB40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8A22F0-D4AC-27A6-2D06-A9F039499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82988-A639-9D54-4B94-CA8B0548E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67C2E-F233-5DA6-AE0E-2DAD5562D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AF41-1EBB-48AC-B786-E21CA023E021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E6B81-62D2-0E49-700C-28A317780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59DB2-0DEC-DAF9-95AF-E5291DA8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7F01-FAA2-40D1-8BDD-13C51971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27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7483C-0D32-5909-9FE5-417A489A5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17360-6523-EDBF-32F1-0DD3BC225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80F3F-C95C-39AB-AB23-3C107BBC3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9CAF41-1EBB-48AC-B786-E21CA023E021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B9B07-42DE-0F40-54C0-05DB13BAF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F6150-EFFB-569B-F0E9-6C44CF8FE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B57F01-FAA2-40D1-8BDD-13C51971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2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7158F6-D0DB-952B-7737-8CE52B41EF94}"/>
              </a:ext>
            </a:extLst>
          </p:cNvPr>
          <p:cNvSpPr/>
          <p:nvPr/>
        </p:nvSpPr>
        <p:spPr>
          <a:xfrm>
            <a:off x="4967926" y="2394408"/>
            <a:ext cx="1715678" cy="14423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ALU</a:t>
            </a:r>
          </a:p>
          <a:p>
            <a:pPr algn="ctr"/>
            <a:r>
              <a:rPr lang="en-US" dirty="0"/>
              <a:t>ADDING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AF66F5-9B86-0400-F13F-A9759385C55A}"/>
              </a:ext>
            </a:extLst>
          </p:cNvPr>
          <p:cNvSpPr/>
          <p:nvPr/>
        </p:nvSpPr>
        <p:spPr>
          <a:xfrm>
            <a:off x="8484909" y="1880646"/>
            <a:ext cx="1715678" cy="14423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ALU</a:t>
            </a:r>
          </a:p>
          <a:p>
            <a:pPr algn="ctr"/>
            <a:r>
              <a:rPr lang="en-US" dirty="0"/>
              <a:t>CONVERTS TO NEGATIVE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402403-4626-A744-3233-E681973267E7}"/>
              </a:ext>
            </a:extLst>
          </p:cNvPr>
          <p:cNvCxnSpPr/>
          <p:nvPr/>
        </p:nvCxnSpPr>
        <p:spPr>
          <a:xfrm>
            <a:off x="5279010" y="1555423"/>
            <a:ext cx="0" cy="8107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Top Corners Snipped 10">
            <a:extLst>
              <a:ext uri="{FF2B5EF4-FFF2-40B4-BE49-F238E27FC236}">
                <a16:creationId xmlns:a16="http://schemas.microsoft.com/office/drawing/2014/main" id="{6F35365F-F6B0-F4C8-3E15-399CAF24BD96}"/>
              </a:ext>
            </a:extLst>
          </p:cNvPr>
          <p:cNvSpPr/>
          <p:nvPr/>
        </p:nvSpPr>
        <p:spPr>
          <a:xfrm rot="16200000">
            <a:off x="6821078" y="1536568"/>
            <a:ext cx="1395167" cy="735291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2X1 MUX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8670C3-EFFA-F818-685B-D45ADCAE04E3}"/>
              </a:ext>
            </a:extLst>
          </p:cNvPr>
          <p:cNvSpPr txBox="1"/>
          <p:nvPr/>
        </p:nvSpPr>
        <p:spPr>
          <a:xfrm>
            <a:off x="5081842" y="1206630"/>
            <a:ext cx="73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6E6AD-F4A2-694D-08D9-F1BD63297D88}"/>
              </a:ext>
            </a:extLst>
          </p:cNvPr>
          <p:cNvSpPr txBox="1"/>
          <p:nvPr/>
        </p:nvSpPr>
        <p:spPr>
          <a:xfrm>
            <a:off x="8682086" y="1359144"/>
            <a:ext cx="73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E64B5A4-02DF-8FB6-33F4-23D5281D3803}"/>
              </a:ext>
            </a:extLst>
          </p:cNvPr>
          <p:cNvCxnSpPr/>
          <p:nvPr/>
        </p:nvCxnSpPr>
        <p:spPr>
          <a:xfrm flipH="1">
            <a:off x="7886307" y="1543810"/>
            <a:ext cx="546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482B5EB-5B87-8780-E5B0-E1B539CA2DE7}"/>
              </a:ext>
            </a:extLst>
          </p:cNvPr>
          <p:cNvCxnSpPr>
            <a:cxnSpLocks/>
            <a:stCxn id="11" idx="3"/>
          </p:cNvCxnSpPr>
          <p:nvPr/>
        </p:nvCxnSpPr>
        <p:spPr>
          <a:xfrm rot="10800000" flipV="1">
            <a:off x="6089716" y="1904212"/>
            <a:ext cx="1061301" cy="461915"/>
          </a:xfrm>
          <a:prstGeom prst="bentConnector3">
            <a:avLst>
              <a:gd name="adj1" fmla="val 9974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A8801E8-2656-1A36-5286-C57B318F8876}"/>
              </a:ext>
            </a:extLst>
          </p:cNvPr>
          <p:cNvCxnSpPr>
            <a:cxnSpLocks/>
          </p:cNvCxnSpPr>
          <p:nvPr/>
        </p:nvCxnSpPr>
        <p:spPr>
          <a:xfrm flipH="1">
            <a:off x="7886307" y="2394408"/>
            <a:ext cx="5129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89615C7-E929-42A1-30D0-D4841DB186D3}"/>
              </a:ext>
            </a:extLst>
          </p:cNvPr>
          <p:cNvCxnSpPr>
            <a:cxnSpLocks/>
          </p:cNvCxnSpPr>
          <p:nvPr/>
        </p:nvCxnSpPr>
        <p:spPr>
          <a:xfrm flipH="1">
            <a:off x="10200587" y="2394408"/>
            <a:ext cx="5129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6AB7D38-5D1A-53DC-6A59-58D81F3DDB1A}"/>
              </a:ext>
            </a:extLst>
          </p:cNvPr>
          <p:cNvSpPr txBox="1"/>
          <p:nvPr/>
        </p:nvSpPr>
        <p:spPr>
          <a:xfrm>
            <a:off x="10889529" y="2209742"/>
            <a:ext cx="73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3EB4FE-78DA-0DA3-0BB9-3E8BE794BE4D}"/>
              </a:ext>
            </a:extLst>
          </p:cNvPr>
          <p:cNvSpPr txBox="1"/>
          <p:nvPr/>
        </p:nvSpPr>
        <p:spPr>
          <a:xfrm>
            <a:off x="7986078" y="2394407"/>
            <a:ext cx="73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5AFA40-5323-B742-E3B5-A95EF8DB796B}"/>
              </a:ext>
            </a:extLst>
          </p:cNvPr>
          <p:cNvCxnSpPr>
            <a:cxnSpLocks/>
          </p:cNvCxnSpPr>
          <p:nvPr/>
        </p:nvCxnSpPr>
        <p:spPr>
          <a:xfrm flipV="1">
            <a:off x="7362334" y="2601796"/>
            <a:ext cx="0" cy="794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D1C4C6C-2A1B-07E2-B368-6B64D30488D8}"/>
              </a:ext>
            </a:extLst>
          </p:cNvPr>
          <p:cNvCxnSpPr/>
          <p:nvPr/>
        </p:nvCxnSpPr>
        <p:spPr>
          <a:xfrm flipV="1">
            <a:off x="7769258" y="2601796"/>
            <a:ext cx="0" cy="794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67421EB-CBBE-51A9-396D-4854ED7872E1}"/>
              </a:ext>
            </a:extLst>
          </p:cNvPr>
          <p:cNvSpPr txBox="1"/>
          <p:nvPr/>
        </p:nvSpPr>
        <p:spPr>
          <a:xfrm>
            <a:off x="7033976" y="3555475"/>
            <a:ext cx="73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096B78-A545-54F2-9234-8ABABFA3BC07}"/>
              </a:ext>
            </a:extLst>
          </p:cNvPr>
          <p:cNvSpPr txBox="1"/>
          <p:nvPr/>
        </p:nvSpPr>
        <p:spPr>
          <a:xfrm>
            <a:off x="7649854" y="3549345"/>
            <a:ext cx="132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SUBTRACT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BB18F93-13F8-55D7-A348-3402E4541912}"/>
              </a:ext>
            </a:extLst>
          </p:cNvPr>
          <p:cNvCxnSpPr/>
          <p:nvPr/>
        </p:nvCxnSpPr>
        <p:spPr>
          <a:xfrm>
            <a:off x="6344239" y="3836709"/>
            <a:ext cx="0" cy="970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06AC489-92B0-E869-C37B-3B9D2E678B73}"/>
              </a:ext>
            </a:extLst>
          </p:cNvPr>
          <p:cNvCxnSpPr/>
          <p:nvPr/>
        </p:nvCxnSpPr>
        <p:spPr>
          <a:xfrm>
            <a:off x="5394494" y="3836709"/>
            <a:ext cx="0" cy="970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BB65C53-0A51-9624-BA8E-EA93D288E1E4}"/>
              </a:ext>
            </a:extLst>
          </p:cNvPr>
          <p:cNvSpPr txBox="1"/>
          <p:nvPr/>
        </p:nvSpPr>
        <p:spPr>
          <a:xfrm>
            <a:off x="6033156" y="4909678"/>
            <a:ext cx="73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24783BF-6FD6-0A1B-2821-7B5858E4C7E6}"/>
              </a:ext>
            </a:extLst>
          </p:cNvPr>
          <p:cNvSpPr txBox="1"/>
          <p:nvPr/>
        </p:nvSpPr>
        <p:spPr>
          <a:xfrm>
            <a:off x="4883086" y="4909678"/>
            <a:ext cx="87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E92F6AC-8C5C-DD35-A4E2-9250984C8C0E}"/>
              </a:ext>
            </a:extLst>
          </p:cNvPr>
          <p:cNvCxnSpPr>
            <a:cxnSpLocks/>
          </p:cNvCxnSpPr>
          <p:nvPr/>
        </p:nvCxnSpPr>
        <p:spPr>
          <a:xfrm flipH="1">
            <a:off x="4426663" y="3132226"/>
            <a:ext cx="5412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FDB0968-FA49-2097-7DA9-2B3D032351AE}"/>
              </a:ext>
            </a:extLst>
          </p:cNvPr>
          <p:cNvSpPr txBox="1"/>
          <p:nvPr/>
        </p:nvSpPr>
        <p:spPr>
          <a:xfrm>
            <a:off x="2414050" y="2763739"/>
            <a:ext cx="2086464" cy="919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CIN (COUT OF SECOND TO LAST BIT)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F52E08-D570-D378-B5DF-7417F691245B}"/>
              </a:ext>
            </a:extLst>
          </p:cNvPr>
          <p:cNvSpPr/>
          <p:nvPr/>
        </p:nvSpPr>
        <p:spPr>
          <a:xfrm>
            <a:off x="1965481" y="4373193"/>
            <a:ext cx="1715678" cy="14423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OVERFLOW/UNDERFLOW DETECTOR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79E6367-64EC-16F6-8B5E-BE3A4426476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7232" y="2507529"/>
            <a:ext cx="2598661" cy="1814659"/>
          </a:xfrm>
          <a:prstGeom prst="bentConnector3">
            <a:avLst>
              <a:gd name="adj1" fmla="val 10006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0D9EEF1-7F7B-C0CB-6CA8-CA8E155D15D7}"/>
              </a:ext>
            </a:extLst>
          </p:cNvPr>
          <p:cNvCxnSpPr/>
          <p:nvPr/>
        </p:nvCxnSpPr>
        <p:spPr>
          <a:xfrm>
            <a:off x="4795893" y="2507529"/>
            <a:ext cx="0" cy="608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2575BFD4-CC98-3529-9108-3217AD1F2C2B}"/>
              </a:ext>
            </a:extLst>
          </p:cNvPr>
          <p:cNvCxnSpPr/>
          <p:nvPr/>
        </p:nvCxnSpPr>
        <p:spPr>
          <a:xfrm rot="10800000" flipV="1">
            <a:off x="3035432" y="4072379"/>
            <a:ext cx="2359063" cy="249810"/>
          </a:xfrm>
          <a:prstGeom prst="bentConnector3">
            <a:avLst>
              <a:gd name="adj1" fmla="val 999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3DAADFF-443A-653D-C185-7E217F656F5D}"/>
              </a:ext>
            </a:extLst>
          </p:cNvPr>
          <p:cNvCxnSpPr>
            <a:stCxn id="48" idx="2"/>
          </p:cNvCxnSpPr>
          <p:nvPr/>
        </p:nvCxnSpPr>
        <p:spPr>
          <a:xfrm flipH="1">
            <a:off x="2818614" y="5815494"/>
            <a:ext cx="4706" cy="443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5347DF7-28CD-D4CC-EFC5-989ED42351C2}"/>
              </a:ext>
            </a:extLst>
          </p:cNvPr>
          <p:cNvSpPr txBox="1"/>
          <p:nvPr/>
        </p:nvSpPr>
        <p:spPr>
          <a:xfrm>
            <a:off x="2348060" y="6324541"/>
            <a:ext cx="1205845" cy="36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YES/NO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E6D6BA-BF9E-C99C-EFCF-20DA90F55647}"/>
              </a:ext>
            </a:extLst>
          </p:cNvPr>
          <p:cNvSpPr txBox="1"/>
          <p:nvPr/>
        </p:nvSpPr>
        <p:spPr>
          <a:xfrm>
            <a:off x="0" y="165814"/>
            <a:ext cx="496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ADDING/SUBTRACTING/MULTIPLICATION ALU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8559724-4DBD-E91D-6405-780E8B79CC7B}"/>
              </a:ext>
            </a:extLst>
          </p:cNvPr>
          <p:cNvSpPr/>
          <p:nvPr/>
        </p:nvSpPr>
        <p:spPr>
          <a:xfrm>
            <a:off x="1965481" y="1074656"/>
            <a:ext cx="1715668" cy="11800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MULTIPLICATION LOGIC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EEE5BEA-6838-C2C4-894C-DEF77262DE8D}"/>
              </a:ext>
            </a:extLst>
          </p:cNvPr>
          <p:cNvCxnSpPr>
            <a:cxnSpLocks/>
          </p:cNvCxnSpPr>
          <p:nvPr/>
        </p:nvCxnSpPr>
        <p:spPr>
          <a:xfrm>
            <a:off x="1383377" y="1359144"/>
            <a:ext cx="5821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7E0B3B4-CDA0-21D6-C503-1143923955A7}"/>
              </a:ext>
            </a:extLst>
          </p:cNvPr>
          <p:cNvCxnSpPr>
            <a:cxnSpLocks/>
          </p:cNvCxnSpPr>
          <p:nvPr/>
        </p:nvCxnSpPr>
        <p:spPr>
          <a:xfrm>
            <a:off x="1383377" y="1880646"/>
            <a:ext cx="5821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A411B15-D16E-3E8A-B592-71EE9AE9B60F}"/>
              </a:ext>
            </a:extLst>
          </p:cNvPr>
          <p:cNvSpPr txBox="1"/>
          <p:nvPr/>
        </p:nvSpPr>
        <p:spPr>
          <a:xfrm>
            <a:off x="961536" y="1161729"/>
            <a:ext cx="73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A40E004-FC93-C3D8-022A-A972E3261E82}"/>
              </a:ext>
            </a:extLst>
          </p:cNvPr>
          <p:cNvSpPr txBox="1"/>
          <p:nvPr/>
        </p:nvSpPr>
        <p:spPr>
          <a:xfrm>
            <a:off x="928542" y="1695979"/>
            <a:ext cx="73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FE8CED7-1BED-8376-07C3-B4319C8445E6}"/>
              </a:ext>
            </a:extLst>
          </p:cNvPr>
          <p:cNvCxnSpPr>
            <a:endCxn id="12" idx="1"/>
          </p:cNvCxnSpPr>
          <p:nvPr/>
        </p:nvCxnSpPr>
        <p:spPr>
          <a:xfrm>
            <a:off x="3681149" y="1391296"/>
            <a:ext cx="14006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AE326D45-A4B1-82E1-B72F-1606BA173009}"/>
              </a:ext>
            </a:extLst>
          </p:cNvPr>
          <p:cNvCxnSpPr>
            <a:cxnSpLocks/>
          </p:cNvCxnSpPr>
          <p:nvPr/>
        </p:nvCxnSpPr>
        <p:spPr>
          <a:xfrm>
            <a:off x="3681149" y="1074656"/>
            <a:ext cx="4672570" cy="459306"/>
          </a:xfrm>
          <a:prstGeom prst="bentConnector3">
            <a:avLst>
              <a:gd name="adj1" fmla="val 9963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45578FE-9C92-7414-A770-2418A6133416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6400797" y="5279010"/>
            <a:ext cx="0" cy="14131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7038BAE6-F868-4F97-5FD8-A56B7DB9C5B2}"/>
              </a:ext>
            </a:extLst>
          </p:cNvPr>
          <p:cNvCxnSpPr>
            <a:cxnSpLocks/>
          </p:cNvCxnSpPr>
          <p:nvPr/>
        </p:nvCxnSpPr>
        <p:spPr>
          <a:xfrm flipV="1">
            <a:off x="633934" y="2135170"/>
            <a:ext cx="1331548" cy="752459"/>
          </a:xfrm>
          <a:prstGeom prst="bentConnector3">
            <a:avLst>
              <a:gd name="adj1" fmla="val 44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1A12608-256E-6907-2A6F-4631ADAD783B}"/>
              </a:ext>
            </a:extLst>
          </p:cNvPr>
          <p:cNvCxnSpPr>
            <a:cxnSpLocks/>
          </p:cNvCxnSpPr>
          <p:nvPr/>
        </p:nvCxnSpPr>
        <p:spPr>
          <a:xfrm flipH="1">
            <a:off x="633934" y="6692186"/>
            <a:ext cx="57668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4CDBCEB-A4D0-81F8-CC72-8E8B12C7B46B}"/>
              </a:ext>
            </a:extLst>
          </p:cNvPr>
          <p:cNvCxnSpPr/>
          <p:nvPr/>
        </p:nvCxnSpPr>
        <p:spPr>
          <a:xfrm>
            <a:off x="633934" y="2811543"/>
            <a:ext cx="0" cy="3880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0098E98-2D3F-069B-5663-D47F37066DFC}"/>
              </a:ext>
            </a:extLst>
          </p:cNvPr>
          <p:cNvCxnSpPr/>
          <p:nvPr/>
        </p:nvCxnSpPr>
        <p:spPr>
          <a:xfrm>
            <a:off x="3681149" y="2065311"/>
            <a:ext cx="5338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D910CB1-556D-9A41-921E-96953C2C5587}"/>
              </a:ext>
            </a:extLst>
          </p:cNvPr>
          <p:cNvSpPr txBox="1"/>
          <p:nvPr/>
        </p:nvSpPr>
        <p:spPr>
          <a:xfrm>
            <a:off x="4286097" y="191708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</a:t>
            </a:r>
          </a:p>
        </p:txBody>
      </p:sp>
    </p:spTree>
    <p:extLst>
      <p:ext uri="{BB962C8B-B14F-4D97-AF65-F5344CB8AC3E}">
        <p14:creationId xmlns:p14="http://schemas.microsoft.com/office/powerpoint/2010/main" val="376648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1C57A7-A44A-A301-1F0B-8C27C4843C93}"/>
              </a:ext>
            </a:extLst>
          </p:cNvPr>
          <p:cNvSpPr txBox="1"/>
          <p:nvPr/>
        </p:nvSpPr>
        <p:spPr>
          <a:xfrm>
            <a:off x="452487" y="452487"/>
            <a:ext cx="330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MULTIPLY STATE MACHINE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F996D2-01C1-E3EB-B489-CD395F2F8F10}"/>
              </a:ext>
            </a:extLst>
          </p:cNvPr>
          <p:cNvSpPr txBox="1"/>
          <p:nvPr/>
        </p:nvSpPr>
        <p:spPr>
          <a:xfrm>
            <a:off x="2651290" y="1633987"/>
            <a:ext cx="73034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gg sans"/>
              </a:rPr>
              <a:t>11 (Q) 11(A) 0(P) initial </a:t>
            </a:r>
            <a:r>
              <a:rPr lang="en-US" b="1" dirty="0">
                <a:latin typeface="gg sans"/>
              </a:rPr>
              <a:t>(STATE 1)</a:t>
            </a:r>
            <a:endParaRPr lang="en-US" b="0" i="0" dirty="0">
              <a:effectLst/>
              <a:latin typeface="gg sans"/>
            </a:endParaRPr>
          </a:p>
          <a:p>
            <a:endParaRPr lang="en-US" b="0" i="0" dirty="0">
              <a:effectLst/>
              <a:latin typeface="gg sans"/>
            </a:endParaRPr>
          </a:p>
          <a:p>
            <a:r>
              <a:rPr lang="en-US" b="0" i="0" dirty="0">
                <a:effectLst/>
                <a:latin typeface="gg sans"/>
              </a:rPr>
              <a:t>11 (Q) 01(A) 0(P) </a:t>
            </a:r>
            <a:r>
              <a:rPr lang="en-US" b="0" i="0" dirty="0" err="1">
                <a:effectLst/>
                <a:latin typeface="gg sans"/>
              </a:rPr>
              <a:t>bitshift</a:t>
            </a:r>
            <a:r>
              <a:rPr lang="en-US" b="0" i="0" dirty="0">
                <a:effectLst/>
                <a:latin typeface="gg sans"/>
              </a:rPr>
              <a:t> right A once if LSB of previous step is 1 </a:t>
            </a:r>
            <a:r>
              <a:rPr lang="en-US" b="1" i="0" dirty="0">
                <a:effectLst/>
                <a:latin typeface="gg sans"/>
              </a:rPr>
              <a:t>(STATE 2)</a:t>
            </a:r>
            <a:r>
              <a:rPr lang="en-US" b="0" i="0" dirty="0">
                <a:effectLst/>
                <a:latin typeface="gg sans"/>
              </a:rPr>
              <a:t> </a:t>
            </a:r>
          </a:p>
          <a:p>
            <a:endParaRPr lang="en-US" b="0" i="0" dirty="0">
              <a:effectLst/>
              <a:latin typeface="gg sans"/>
            </a:endParaRPr>
          </a:p>
          <a:p>
            <a:r>
              <a:rPr lang="en-US" b="0" i="0" dirty="0">
                <a:effectLst/>
                <a:latin typeface="gg sans"/>
              </a:rPr>
              <a:t>11(Q) 01(A) 11(P) move Q to P from the previous step </a:t>
            </a:r>
            <a:r>
              <a:rPr lang="en-US" b="1" i="0" dirty="0">
                <a:effectLst/>
                <a:latin typeface="gg sans"/>
              </a:rPr>
              <a:t>(STATE 3)</a:t>
            </a:r>
          </a:p>
          <a:p>
            <a:endParaRPr lang="en-US" dirty="0">
              <a:latin typeface="gg sans"/>
            </a:endParaRPr>
          </a:p>
          <a:p>
            <a:r>
              <a:rPr lang="en-US" b="0" i="0" dirty="0">
                <a:effectLst/>
                <a:latin typeface="gg sans"/>
              </a:rPr>
              <a:t>10(Q) 01(A) 101(P) </a:t>
            </a:r>
            <a:r>
              <a:rPr lang="en-US" b="0" i="0" dirty="0" err="1">
                <a:effectLst/>
                <a:latin typeface="gg sans"/>
              </a:rPr>
              <a:t>bitshift</a:t>
            </a:r>
            <a:r>
              <a:rPr lang="en-US" b="0" i="0" dirty="0">
                <a:effectLst/>
                <a:latin typeface="gg sans"/>
              </a:rPr>
              <a:t> Q left 1 </a:t>
            </a:r>
            <a:r>
              <a:rPr lang="en-US" b="1" dirty="0">
                <a:latin typeface="gg sans"/>
              </a:rPr>
              <a:t>(STATE 4)</a:t>
            </a:r>
            <a:endParaRPr lang="en-US" b="1" i="0" dirty="0">
              <a:effectLst/>
              <a:latin typeface="gg sans"/>
            </a:endParaRPr>
          </a:p>
          <a:p>
            <a:endParaRPr lang="en-US" dirty="0">
              <a:latin typeface="gg sans"/>
            </a:endParaRPr>
          </a:p>
          <a:p>
            <a:r>
              <a:rPr lang="en-US" b="0" i="0" dirty="0">
                <a:effectLst/>
                <a:latin typeface="gg sans"/>
              </a:rPr>
              <a:t>10(Q) 00(A) 101(P) bit shift right once </a:t>
            </a:r>
            <a:r>
              <a:rPr lang="en-US" b="1" i="0" dirty="0">
                <a:effectLst/>
                <a:latin typeface="gg sans"/>
              </a:rPr>
              <a:t>(STATE 5)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51701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155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gg sans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 Arucan</dc:creator>
  <cp:lastModifiedBy>Brian Arucan</cp:lastModifiedBy>
  <cp:revision>1</cp:revision>
  <dcterms:created xsi:type="dcterms:W3CDTF">2025-09-08T01:39:55Z</dcterms:created>
  <dcterms:modified xsi:type="dcterms:W3CDTF">2025-09-08T02:44:32Z</dcterms:modified>
</cp:coreProperties>
</file>