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80" r:id="rId12"/>
    <p:sldId id="281" r:id="rId13"/>
    <p:sldId id="274" r:id="rId14"/>
    <p:sldId id="275" r:id="rId15"/>
    <p:sldId id="276" r:id="rId16"/>
    <p:sldId id="277" r:id="rId17"/>
    <p:sldId id="278" r:id="rId18"/>
    <p:sldId id="279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14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Startup</a:t>
            </a:r>
            <a:r>
              <a:rPr lang="en-GB" dirty="0"/>
              <a:t> Blueprint Generator Agent bridges the gap between an initial idea and an executable </a:t>
            </a:r>
            <a:r>
              <a:rPr lang="en-GB" dirty="0" err="1"/>
              <a:t>startup</a:t>
            </a:r>
            <a:r>
              <a:rPr lang="en-GB" dirty="0"/>
              <a:t> plan. By combining Retrieval-Augmented Generation (RAG) with IBM Cloud services, it provides aspiring entrepreneurs with a clear roadmap covering market research, revenue models, funding opportunities, legal steps, and go-to-market strategies.</a:t>
            </a:r>
          </a:p>
          <a:p>
            <a:r>
              <a:rPr lang="en-GB" dirty="0"/>
              <a:t>This AI-driven solution empowers users to launch their ventures with confidence and clarity. It makes </a:t>
            </a:r>
            <a:r>
              <a:rPr lang="en-GB" dirty="0" err="1"/>
              <a:t>startup</a:t>
            </a:r>
            <a:r>
              <a:rPr lang="en-GB" dirty="0"/>
              <a:t> planning faster, smarter, and more accessible for everyone — turning raw ideas into realistic, investor-ready blueprints and supporting the growth of innovation and entrepreneurship.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- Integrate direct investor and incubator matching</a:t>
            </a:r>
          </a:p>
          <a:p>
            <a:r>
              <a:rPr lang="en-GB" dirty="0"/>
              <a:t>- Include real-time updates on </a:t>
            </a:r>
            <a:r>
              <a:rPr lang="en-GB" dirty="0" err="1"/>
              <a:t>startup</a:t>
            </a:r>
            <a:r>
              <a:rPr lang="en-GB" dirty="0"/>
              <a:t> policies and schemes</a:t>
            </a:r>
          </a:p>
          <a:p>
            <a:r>
              <a:rPr lang="en-GB" dirty="0"/>
              <a:t>- Expand to support regional languages for wider reach</a:t>
            </a:r>
          </a:p>
          <a:p>
            <a:r>
              <a:rPr lang="en-GB" dirty="0"/>
              <a:t>- Add financial </a:t>
            </a:r>
            <a:r>
              <a:rPr lang="en-GB" dirty="0" err="1"/>
              <a:t>modeling</a:t>
            </a:r>
            <a:r>
              <a:rPr lang="en-GB" dirty="0"/>
              <a:t> tools for detailed cost analysis</a:t>
            </a:r>
          </a:p>
          <a:p>
            <a:r>
              <a:rPr lang="en-GB" dirty="0"/>
              <a:t>- Develop mobile app version for on-the-go access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IBM Cloud Docs</a:t>
            </a:r>
          </a:p>
          <a:p>
            <a:r>
              <a:t>2. Watsonx Assistant Docs</a:t>
            </a:r>
          </a:p>
          <a:p>
            <a:r>
              <a:t>3. Granite Model Docs</a:t>
            </a:r>
          </a:p>
          <a:p>
            <a:r>
              <a:t>4. Maps/Weather API Docs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Ibm</a:t>
            </a:r>
            <a:r>
              <a:rPr lang="en-GB" dirty="0" smtClean="0"/>
              <a:t> certifications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2508" y="1449532"/>
            <a:ext cx="6046983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Ibm</a:t>
            </a:r>
            <a:r>
              <a:rPr lang="en-GB" dirty="0"/>
              <a:t> certifications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951" y="1449532"/>
            <a:ext cx="6130098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0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Ibm</a:t>
            </a:r>
            <a:r>
              <a:rPr lang="en-GB" dirty="0"/>
              <a:t> certifications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19" y="1351615"/>
            <a:ext cx="7757453" cy="5506385"/>
          </a:xfrm>
        </p:spPr>
      </p:pic>
    </p:spTree>
    <p:extLst>
      <p:ext uri="{BB962C8B-B14F-4D97-AF65-F5344CB8AC3E}">
        <p14:creationId xmlns:p14="http://schemas.microsoft.com/office/powerpoint/2010/main" val="265131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490" y="1006956"/>
            <a:ext cx="9661935" cy="3167880"/>
          </a:xfrm>
        </p:spPr>
        <p:txBody>
          <a:bodyPr>
            <a:normAutofit/>
          </a:bodyPr>
          <a:lstStyle/>
          <a:p>
            <a:r>
              <a:rPr sz="6600" dirty="0"/>
              <a:t>THANK </a:t>
            </a:r>
            <a:r>
              <a:rPr sz="6600" dirty="0" smtClean="0"/>
              <a:t>YOU</a:t>
            </a:r>
            <a:r>
              <a:rPr lang="en-GB" sz="6600" dirty="0" smtClean="0"/>
              <a:t>!</a:t>
            </a:r>
            <a:endParaRPr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Problem Statement</a:t>
            </a:r>
          </a:p>
          <a:p>
            <a:r>
              <a:t>2. Proposed System/Solution</a:t>
            </a:r>
          </a:p>
          <a:p>
            <a:r>
              <a:t>3. System Development Approach (Technology Used)</a:t>
            </a:r>
          </a:p>
          <a:p>
            <a:r>
              <a:t>4. Algorithm &amp; Deployment</a:t>
            </a:r>
          </a:p>
          <a:p>
            <a:r>
              <a:t>5. Result (Output Image)</a:t>
            </a:r>
          </a:p>
          <a:p>
            <a:r>
              <a:t>6. Conclusion</a:t>
            </a:r>
          </a:p>
          <a:p>
            <a:r>
              <a:t>7. Future Scope</a:t>
            </a:r>
          </a:p>
          <a:p>
            <a:r>
              <a:t>8.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Aspiring entrepreneurs often have great </a:t>
            </a:r>
            <a:r>
              <a:rPr lang="en-GB" dirty="0" err="1"/>
              <a:t>startup</a:t>
            </a:r>
            <a:r>
              <a:rPr lang="en-GB" dirty="0"/>
              <a:t> ideas but struggle to convert them into clear, structured business plans. Many face confusion when researching the market, exploring funding options, </a:t>
            </a:r>
            <a:r>
              <a:rPr lang="en-GB" dirty="0" err="1"/>
              <a:t>analyzing</a:t>
            </a:r>
            <a:r>
              <a:rPr lang="en-GB" dirty="0"/>
              <a:t> competitors, and understanding legal requirements. Without proper guidance, they spend too much time and effort trying to collect reliable information from different sources.</a:t>
            </a:r>
          </a:p>
          <a:p>
            <a:r>
              <a:rPr lang="en-GB" dirty="0"/>
              <a:t>There is a strong need for an AI-powered assistant that removes this ambiguity and guides entrepreneurs step-by-step. A smart agent that retrieves relevant </a:t>
            </a:r>
            <a:r>
              <a:rPr lang="en-GB" dirty="0" err="1"/>
              <a:t>startup</a:t>
            </a:r>
            <a:r>
              <a:rPr lang="en-GB" dirty="0"/>
              <a:t> data and generates a complete, actionable blueprint can help people move confidently from idea to execution — saving time, reducing guesswork, and increasing the chances of success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Startup</a:t>
            </a:r>
            <a:r>
              <a:rPr lang="en-GB" dirty="0"/>
              <a:t> Blueprint Generator Agent, powered by Retrieval-Augmented Generation (RAG) on IBM Cloud, helps transform simple </a:t>
            </a:r>
            <a:r>
              <a:rPr lang="en-GB" dirty="0" err="1"/>
              <a:t>startup</a:t>
            </a:r>
            <a:r>
              <a:rPr lang="en-GB" dirty="0"/>
              <a:t> ideas into complete business blueprints.</a:t>
            </a:r>
          </a:p>
          <a:p>
            <a:endParaRPr lang="en-GB" dirty="0"/>
          </a:p>
          <a:p>
            <a:r>
              <a:rPr lang="en-GB" dirty="0"/>
              <a:t>Key features:</a:t>
            </a:r>
          </a:p>
          <a:p>
            <a:r>
              <a:rPr lang="en-GB" dirty="0"/>
              <a:t>- Retrieve data on market trends, funding, and competition from trusted sources</a:t>
            </a:r>
          </a:p>
          <a:p>
            <a:r>
              <a:rPr lang="en-GB" dirty="0"/>
              <a:t>- Generate a clear business model canvas</a:t>
            </a:r>
          </a:p>
          <a:p>
            <a:r>
              <a:rPr lang="en-GB" dirty="0"/>
              <a:t>- Suggest revenue models and funding options</a:t>
            </a:r>
          </a:p>
          <a:p>
            <a:r>
              <a:rPr lang="en-GB" dirty="0"/>
              <a:t>- Include legal steps, government schemes, and compliance checks</a:t>
            </a:r>
          </a:p>
          <a:p>
            <a:r>
              <a:rPr lang="en-GB" dirty="0"/>
              <a:t>- Provide a go-to-market strategy and estimated budget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Development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System Requirements:</a:t>
            </a:r>
          </a:p>
          <a:p>
            <a:r>
              <a:rPr lang="en-IN" dirty="0"/>
              <a:t>- IBM Cloud </a:t>
            </a:r>
            <a:r>
              <a:rPr lang="en-IN" dirty="0" err="1"/>
              <a:t>Lite</a:t>
            </a:r>
            <a:endParaRPr lang="en-IN" dirty="0"/>
          </a:p>
          <a:p>
            <a:r>
              <a:rPr lang="en-IN" dirty="0"/>
              <a:t>- </a:t>
            </a:r>
            <a:r>
              <a:rPr lang="en-IN" dirty="0" err="1"/>
              <a:t>Watsonx</a:t>
            </a:r>
            <a:r>
              <a:rPr lang="en-IN" dirty="0"/>
              <a:t> Assistant</a:t>
            </a:r>
          </a:p>
          <a:p>
            <a:r>
              <a:rPr lang="en-IN" dirty="0"/>
              <a:t>- Watson Discovery</a:t>
            </a:r>
          </a:p>
          <a:p>
            <a:r>
              <a:rPr lang="en-IN" dirty="0"/>
              <a:t>- IBM Granite Foundation Model</a:t>
            </a:r>
          </a:p>
          <a:p>
            <a:endParaRPr lang="en-IN" dirty="0"/>
          </a:p>
          <a:p>
            <a:r>
              <a:rPr lang="en-IN" dirty="0"/>
              <a:t>Libraries/Services:</a:t>
            </a:r>
          </a:p>
          <a:p>
            <a:r>
              <a:rPr lang="en-IN" dirty="0"/>
              <a:t>- Retrieval (Watson Discovery)</a:t>
            </a:r>
          </a:p>
          <a:p>
            <a:r>
              <a:rPr lang="en-IN" dirty="0"/>
              <a:t>- Generation (Granite LLM)</a:t>
            </a:r>
          </a:p>
          <a:p>
            <a:r>
              <a:rPr lang="en-IN" dirty="0"/>
              <a:t>- RAG system to combine search and generation</a:t>
            </a:r>
          </a:p>
          <a:p>
            <a:r>
              <a:rPr lang="en-IN" dirty="0"/>
              <a:t>- </a:t>
            </a:r>
            <a:r>
              <a:rPr lang="en-IN" dirty="0" err="1"/>
              <a:t>Chatbot</a:t>
            </a:r>
            <a:r>
              <a:rPr lang="en-IN" dirty="0"/>
              <a:t> interface (</a:t>
            </a:r>
            <a:r>
              <a:rPr lang="en-IN" dirty="0" err="1"/>
              <a:t>Watsonx</a:t>
            </a:r>
            <a:r>
              <a:rPr lang="en-IN" dirty="0"/>
              <a:t> Assistant)</a:t>
            </a:r>
          </a:p>
          <a:p>
            <a:endParaRPr lang="en-IN" dirty="0"/>
          </a:p>
          <a:p>
            <a:r>
              <a:rPr lang="en-IN" dirty="0"/>
              <a:t>Architecture:</a:t>
            </a:r>
          </a:p>
          <a:p>
            <a:r>
              <a:rPr lang="en-IN" dirty="0"/>
              <a:t>Input → Retrieve Relevant Data → Generate Blueprint → Display to User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r>
              <a:rPr lang="en-IN" dirty="0"/>
              <a:t>1. Input: User submits a simple </a:t>
            </a:r>
            <a:r>
              <a:rPr lang="en-IN" dirty="0" err="1"/>
              <a:t>startup</a:t>
            </a:r>
            <a:r>
              <a:rPr lang="en-IN" dirty="0"/>
              <a:t> idea description</a:t>
            </a:r>
          </a:p>
          <a:p>
            <a:r>
              <a:rPr lang="en-IN" dirty="0"/>
              <a:t>2. Retrieve: Watson Discovery gathers real data on market, funding, competitors, policies</a:t>
            </a:r>
          </a:p>
          <a:p>
            <a:r>
              <a:rPr lang="en-IN" dirty="0"/>
              <a:t>3. Generate: Granite LLM builds a structured plan (business model canvas, budget, go-to-market strategy)</a:t>
            </a:r>
          </a:p>
          <a:p>
            <a:r>
              <a:rPr lang="en-IN" dirty="0"/>
              <a:t>4. Deploy: Agent accessible through </a:t>
            </a:r>
            <a:r>
              <a:rPr lang="en-IN" dirty="0" err="1"/>
              <a:t>Watsonx</a:t>
            </a:r>
            <a:r>
              <a:rPr lang="en-IN" dirty="0"/>
              <a:t> Assistant on IBM </a:t>
            </a:r>
            <a:r>
              <a:rPr lang="en-IN" dirty="0" smtClean="0"/>
              <a:t>Cloud</a:t>
            </a:r>
            <a:r>
              <a:rPr lang="en-I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3" y="1408477"/>
            <a:ext cx="10252363" cy="4797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71" y="711200"/>
            <a:ext cx="6489965" cy="39895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17" y="2235200"/>
            <a:ext cx="5185528" cy="392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6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82" y="96692"/>
            <a:ext cx="5932012" cy="366741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7" y="1856795"/>
            <a:ext cx="5915023" cy="38146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2" y="3878000"/>
            <a:ext cx="5948218" cy="282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4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c0fa2617-96bd-425d-8578-e93563fe37c5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162bd5b-4ed9-4da3-b376-05204580ba3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49</TotalTime>
  <Words>541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Franklin Gothic Book</vt:lpstr>
      <vt:lpstr>Franklin Gothic Demi</vt:lpstr>
      <vt:lpstr>Wingdings 2</vt:lpstr>
      <vt:lpstr>DividendVTI</vt:lpstr>
      <vt:lpstr>PowerPoint Presentation</vt:lpstr>
      <vt:lpstr>OUTLINE</vt:lpstr>
      <vt:lpstr>Problem Statement</vt:lpstr>
      <vt:lpstr>Proposed Solution</vt:lpstr>
      <vt:lpstr>System Development Approach</vt:lpstr>
      <vt:lpstr>Algorithm &amp; Deployment</vt:lpstr>
      <vt:lpstr>Result</vt:lpstr>
      <vt:lpstr>PowerPoint Presentation</vt:lpstr>
      <vt:lpstr>PowerPoint Presentation</vt:lpstr>
      <vt:lpstr>Conclusion</vt:lpstr>
      <vt:lpstr>Future Scope</vt:lpstr>
      <vt:lpstr>References</vt:lpstr>
      <vt:lpstr>Ibm certifications</vt:lpstr>
      <vt:lpstr>Ibm certifications</vt:lpstr>
      <vt:lpstr>Ibm certifications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29</cp:revision>
  <dcterms:created xsi:type="dcterms:W3CDTF">2021-05-26T16:50:10Z</dcterms:created>
  <dcterms:modified xsi:type="dcterms:W3CDTF">2025-08-03T13:24:41Z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