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7" r:id="rId13"/>
    <p:sldId id="264" r:id="rId14"/>
    <p:sldId id="307" r:id="rId15"/>
    <p:sldId id="292" r:id="rId16"/>
    <p:sldId id="293" r:id="rId17"/>
    <p:sldId id="308" r:id="rId18"/>
    <p:sldId id="309" r:id="rId19"/>
    <p:sldId id="27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35" r:id="rId29"/>
    <p:sldId id="313" r:id="rId30"/>
    <p:sldId id="294" r:id="rId31"/>
    <p:sldId id="295" r:id="rId32"/>
    <p:sldId id="314" r:id="rId33"/>
    <p:sldId id="319" r:id="rId34"/>
    <p:sldId id="317" r:id="rId35"/>
    <p:sldId id="315" r:id="rId36"/>
    <p:sldId id="301" r:id="rId37"/>
    <p:sldId id="302" r:id="rId38"/>
    <p:sldId id="316" r:id="rId39"/>
    <p:sldId id="304" r:id="rId40"/>
    <p:sldId id="296" r:id="rId41"/>
    <p:sldId id="297" r:id="rId42"/>
    <p:sldId id="298" r:id="rId43"/>
    <p:sldId id="299" r:id="rId44"/>
    <p:sldId id="300" r:id="rId45"/>
    <p:sldId id="328" r:id="rId46"/>
    <p:sldId id="310" r:id="rId47"/>
    <p:sldId id="303" r:id="rId48"/>
    <p:sldId id="305" r:id="rId49"/>
    <p:sldId id="306" r:id="rId50"/>
    <p:sldId id="329" r:id="rId51"/>
    <p:sldId id="330" r:id="rId52"/>
    <p:sldId id="331" r:id="rId53"/>
    <p:sldId id="332" r:id="rId54"/>
    <p:sldId id="333" r:id="rId55"/>
    <p:sldId id="334" r:id="rId56"/>
    <p:sldId id="311" r:id="rId57"/>
    <p:sldId id="312" r:id="rId58"/>
    <p:sldId id="320" r:id="rId59"/>
    <p:sldId id="321" r:id="rId60"/>
    <p:sldId id="324" r:id="rId61"/>
    <p:sldId id="322" r:id="rId62"/>
    <p:sldId id="323" r:id="rId63"/>
    <p:sldId id="326" r:id="rId64"/>
    <p:sldId id="336" r:id="rId65"/>
    <p:sldId id="337" r:id="rId66"/>
    <p:sldId id="325" r:id="rId67"/>
    <p:sldId id="32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3982.000 8040,'-18.000'10.000'-1300,"1.000"-2.000"1239,-1.000-8.000 1,1.000 2.000 384,-1.000 3.000-143,9.000-3.000 0,-5.000 8.000 146,8.000-4.000-223,-7.000-4.000 0,11.000 8.000 37,-4.000-5.000 0,4.000-1.000 22,2.000 8.000 1,2.000-8.000-1,4.000 2.000 13,5.000-4.000 0,-1.000-4.000 0,2.000-4.000 0,3.000-6.000 56,7.000-3.000 1,3.000-5.000 0,8.000-3.000-1,2.000-8.000 8,7.000-8.000 1,15.000 0.000 0,9.000-7.000-1,9.000-5.000-144,-31.000 24.000 1,0.000-2.000 0,2.000-5.000 0,1.000-2.000 0,2.000-4.000-1,-1.000-1.000 1,-3.000-2.000 0,-1.000-2.000-53,-2.000-1.000 0,0.000-1.000 1,-1.000 0.000-1,1.000-1.000 0,4.000-2.000 1,1.000 1.000-1023,2.000 1.000 1,1.000 3.000 983,1.000 3.000 0,1.000 2.000 0,-3.000 5.000 0,-1.000 3.000 1,-2.000 4.000-1,-1.000 1.000 0,37.000-23.000 26,-12.000-5.000 0,-32.000 22.000 0,-1.000-3.000 0,0.000-7.000 0,0.000-2.000 0,4.000-2.000 0,1.000-1.000-57,5.000-1.000 1,2.000 1.000 0,0.000 3.000 0,2.000 3.000 0,1.000 3.000 0,-1.000 2.000 0,-2.000 2.000 0,-3.000 0.000 28,-4.000 3.000 1,-2.000 0.000 0,28.000-30.000-1,-20.000 2.000 1,3.000-12.000-20,-22.000 30.000 0,2.000-1.000 1,6.000-4.000-1,4.000 1.000 0,7.000-4.000 1,4.000 3.000-1,1.000 2.000 1,1.000 2.000 0,1.000 4.000 0,1.000 1.000 1,-5.000 2.000-1,-1.000 2.000 1,-5.000 1.000-1,-1.000 0.000 1,-3.000 1.000-1,-1.000 0.000 5,-1.000-1.000 1,0.000 0.000-1,3.000-2.000 1,1.000 0.000 0,1.000-2.000-1,0.000 0.000 1,4.000-1.000-1,1.000 1.000-1,2.000-1.000 0,1.000 2.000 1,-5.000 1.000-1,-1.000 0.000 1,-4.000 3.000-1,-3.000 0.000 1,27.000-24.000-20,-9.000 7.000 1,3.000 6.000 0,8.000 7.000-283,11.000-5.000 298,3.000 4.000 0,-38.000 12.000 0,-1.000 0.000 0,33.000-20.000-46,-5.000 0.000 37,-8.000-5.000 1,-13.000 5.000 0,-15.000-7.000-1,-8.000 1.000-26,-2.000 5.000 0,-3.000 5.000 1,5.000 10.000-1,-2.000 4.000 10,-4.000 2.000 1,-1.000 3.000 0,-5.000 9.000 0,-1.000 3.000-25,-2.000 2.000 168,-9.000 2.000 993,5.000 6.000 0,-10.000 0.000-1119,-4.000 0.000 1,3.000 6.000 0,-9.000 2.000 0,-2.000 2.000 191,-1.000 3.000 1,-3.000 5.000 0,-1.000 3.000-58,-4.000 2.000-73,3.000 8.000 0,-11.000-3.000 0,6.000 6.000 175,-2.000 1.000-123,-2.000 0.000 1,-8.000 8.000 0,-2.000 2.000 0,-6.000 1.000-8,-5.000 1.000 0,-2.000-6.000 0,-18.000 7.000 1,-8.000 4.000-46,37.000-24.000 0,-1.000 1.000 0,-2.000 0.000 0,0.000 0.000 0,0.000-2.000 0,-1.000 0.000 1,0.000 1.000-1,-1.000 1.000-19,0.000-1.000 1,-1.000 2.000 0,-10.000 8.000 0,-1.000 3.000 0,1.000 0.000 0,0.000 0.000 0,-2.000 2.000 0,-1.000 1.000-68,0.000 0.000 0,2.000 1.000 0,7.000-1.000 0,1.000 0.000 0,-1.000-1.000 1,-1.000-1.000-1,2.000-1.000 0,-1.000 0.000 59,0.000-3.000 1,-2.000-1.000 0,-5.000-1.000 0,-1.000 0.000 0,2.000 0.000 0,0.000 2.000-1,0.000 1.000 1,3.000 1.000-18,4.000 3.000 1,1.000 2.000-1,1.000 2.000 1,3.000 1.000-1,6.000-5.000 1,0.000-1.000-1,-1.000-3.000 1,-3.000-2.000 18,-3.000-2.000 1,-3.000-2.000 0,-5.000-3.000-1,-3.000 0.000 1,-7.000 5.000 0,-2.000 2.000 164,-1.000 3.000 0,2.000 3.000-169,12.000-1.000 1,3.000 2.000-1,-3.000 4.000 1,3.000 2.000 0,12.000-5.000-1,1.000-2.000 28,-3.000-3.000 0,-2.000-1.000-29,-3.000-1.000 1,-3.000-2.000-1,1.000-4.000 1,-1.000-2.000-1,-2.000 0.000 1,1.000-2.000-1,4.000 0.000 1,1.000-1.000 5,-34.000 25.000 1,8.000 6.000 0,12.000 4.000-1,-8.000 4.000-15,30.000-30.000 0,-2.000 0.000 1,2.000-1.000-1,-1.000-2.000 1,-3.000-1.000-1,0.000-2.000 1,-37.000 28.000 36,3.000-7.000 1,6.000-1.000 0,12.000-11.000 0,13.000-6.000 59,10.000-8.000 1,12.000-5.000-1,-5.000-3.000 1,3.000 1.000 8,0.000-1.000 1,0.000-1.000 0,5.000-3.000-300,1.000-1.000 93,-1.000-8.000 0,6.000 9.000-23,1.000-7.000-398,7.000 0.000-863,-4.000 2.000 979,8.000-6.000 1,2.000 7.000 0,4.000-3.000-1451,6.000 6.000 1257,3.000 11.000 1,8.000 8.000 594,1.000 16.000 0,14.000 7.000 0,-1.000 16.000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367.000 70.000 8128,'-23.000'-19.000'0,"-3.000"-1.000"-53,-1.000 3.000 0,4.000 3.000 1,-4.000 14.000-1,0.000 0.000 105,0.000 0.000 0,3.000 8.000 0,-3.000 6.000 54,2.000 7.000-80,2.000 6.000 1,5.000 8.000-1,1.000 2.000-117,-1.000 4.000 110,1.000-4.000 1,7.000 5.000 0,4.000-9.000-190,4.000-4.000 170,2.000 4.000 1,2.000-7.000 0,6.000 3.000 0,7.000-8.000 0,7.000-7.000 0,7.000-1.000 1,-4.000-7.000-1,2.000-2.000 84,4.000-2.000 0,-3.000-2.000 0,-1.000-2.000 0,0.000-2.000 151,0.000-2.000 1,-6.000-7.000-1,3.000 1.000 17,-5.000-3.000 1,-1.000-5.000-1,-3.000-1.000 1,-1.000-3.000-53,-3.000 3.000 0,-7.000 0.000 1,2.000-1.000-1,-4.000-1.000-11,-2.000 2.000 1,0.000 1.000 0,0.000 3.000-99,0.000-1.000 54,0.000 1.000 1,0.000 5.000-37,0.000 1.000-61,-8.000-1.000-116,6.000 2.000 6,-6.000 3.000 0,8.000 9.000 1,0.000 3.000 127,0.000 7.000 0,2.000 4.000 1,4.000 1.000-1,6.000 2.000-5,3.000 5.000 1,3.000 3.000-1,1.000 6.000 1,3.000-2.000-31,1.000-2.000 0,6.000 6.000 1,-4.000 6.000-1,0.000-1.000 44,1.000 3.000 0,3.000-4.000 1,-4.000 6.000-1,0.000-1.000 117,0.000 1.000 0,-1.000-1.000 0,-9.000 5.000 1,-3.000-4.000 20,-6.000-3.000 1,-4.000 5.000-1,-2.000-6.000 1,-2.000-3.000-73,-4.000-1.000 1,-4.000-10.000 0,-9.000-1.000 0,-4.000-3.000-180,-7.000 0.000 0,-8.000-5.000 0,-5.000-7.000 0,-2.000 1.000-542,-3.000-2.000 0,-9.000 3.000 0,-1.000-7.000 0,2.000-2.000-688,2.000-2.000 1,1.000-4.000 1266,1.000-4.000 0,-1.000-11.000 0,1.000-10.000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88.000 7753,'6.000'-17.000'0,"2.000"1.000"0,-1.000 3.000 0,3.000 3.000 562,0.000 2.000 1,-4.000-4.000 0,5.000 7.000 828,3.000 1.000-1110,1.000 2.000 0,5.000 10.000 0,1.000 3.000 1,2.000 7.000-20,-1.000 5.000 1,3.000 4.000 0,-2.000 8.000 0,1.000 0.000-11,1.000 0.000 1,-6.000 0.000-1,6.000 0.000 1,-1.000 0.000 103,-1.000 0.000 1,0.000 0.000-357,-5.000-1.000 0,7.000 1.000 0,2.000 0.000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0.000 155.000 8109,'0.000'-17.000'0,"0.000"-1.000"0,0.000-1.000 1278,0.000-4.000-651,0.000 11.000 1,0.000-11.000-348,0.000 11.000-296,0.000 4.000 0,14.000-1.000 1,3.000 5.000-1,5.000-2.000-100,3.000 2.000 1,-4.000 10.000 0,8.000 4.000 0,1.000 3.000-161,-3.000 5.000 0,-2.000-5.000 0,-8.000 10.000 0,-1.000-1.000 289,-4.000 1.000 1,1.000 2.000 0,-7.000 6.000 0,-2.000-3.000 325,-2.000-3.000 0,-4.000 0.000 1,-4.000-2.000-1,-6.000 4.000-29,-3.000 1.000 1,-3.000-1.000-1,1.000-6.000 1,-1.000 4.000-38,1.000 3.000 1,0.000-5.000-1,1.000 4.000-231,4.000-2.000-13,-3.000-2.000 0,11.000-5.000 1,-6.000-1.000-414,3.000 1.000 79,1.000-1.000 1,8.000-5.000-921,3.000 0.000 1005,5.000-9.000 1,15.000 3.000 0,5.000-10.000 0,6.000-5.000 219,11.000-7.000 0,7.000-5.000 0,16.000-14.000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192.000 88.000 8169,'-12.000'-17.000'0,"3.000"-1.000"111,1.000 1.000 1,-4.000 5.000-1,5.000 2.000 1,-3.000 3.000 72,-4.000 3.000 0,5.000 2.000 0,-3.000 2.000-220,-2.000 0.000 51,7.000 0.000 0,-9.000 0.000 0,6.000 2.000 47,1.000 4.000 1,-5.000-3.000-1,8.000 9.000 1,0.000 0.000 73,-1.000-3.000-95,5.000 7.000 0,-6.000-6.000 0,8.000 7.000 0,0.000 1.000 123,0.000-1.000 1,6.000 1.000 0,2.000 1.000-1,-1.000 2.000 130,1.000 3.000 1,6.000-7.000 0,-5.000-5.000 0,3.000 1.000-70,0.000 3.000 0,-6.000 1.000 0,3.000 1.000 0,-1.000-1.000-87,-4.000 1.000 0,4.000 5.000 0,-3.000 0.000 0,1.000-1.000-97,2.000-3.000 0,-6.000-2.000 0,4.000 1.000 1,-4.000-1.000-67,-2.000 1.000 0,2.000 5.000 1,2.000 0.000-344,1.000-1.000 299,1.000-3.000 0,-6.000-1.000 1,0.000-1.000-188,0.000 1.000 173,8.000-1.000 1,-4.000 0.000 0,6.000 1.000-675,-3.000-1.000 417,7.000-7.000 1,-2.000 4.000 0,9.000-7.000 0,4.000 1.000-1297,2.000 0.000 1636,10.000-2.000 0,8.000-6.000 0,7.000 0.000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8228,'0.000'-12.000'274,"0.000"0.000"1,2.000 3.000-17,4.000-3.000 1,-2.000 4.000-1,5.000 10.000-299,-1.000 4.000 1,4.000 4.000-1,-7.000 7.000 1,1.000 2.000-199,2.000 5.000 1,-6.000-3.000 0,6.000 8.000-1,-2.000 2.000-1057,-1.000 2.000 1296,9.000-6.000 0,-4.000 6.000 0,7.000-5.000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1.000 123.000 8125,'0.000'-18.000'319,"0.000"8.000"0,8.000-3.000 0,3.000 5.000-170,5.000-2.000 1,1.000 5.000 0,1.000-5.000-1,-1.000 0.000-244,1.000 0.000 1,-1.000 7.000-1,0.000-3.000 1,1.000 4.000 208,-1.000 2.000 1,1.000-6.000-1,-1.000 0.000 119,1.000 2.000 1,-7.000 2.000 34,1.000 2.000 1,-8.000 2.000-145,2.000 4.000 1,-4.000 4.000-180,-2.000 7.000 0,0.000 1.000 1,0.000-1.000 8,0.000 1.000 1,2.000-1.000 0,2.000 1.000 313,1.000-1.000-203,1.000 1.000 1,-4.000 5.000 0,2.000 0.000 0,2.000-2.000 116,-2.000-1.000 1,0.000 3.000 0,-1.000 2.000-1,3.000 1.000 27,-2.000-1.000 0,4.000 0.000 0,-2.000-4.000 0,-2.000 3.000-111,-2.000-3.000 0,0.000-2.000 1,1.000-1.000-1,3.000-1.000-88,-2.000 1.000 1,-2.000-1.000-1,-2.000 1.000 20,0.000-1.000 1,6.000-5.000 142,0.000-1.000-146,-1.000-7.000 0,-6.000 6.000-479,-5.000-4.000 1,-4.000-4.000 0,-7.000 6.000-1867,-1.000-1.000 2318,1.000-5.000 0,-1.000 14.000 0,1.000-6.000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84.000 173.000 8052,'-18.000'-35.000'0,"1.000"2.000"0,1.000 2.000 2307,5.000 2.000-2097,-5.000 16.000 0,14.000 5.000 0,-2.000 22.000 0,8.000 9.000-182,8.000 12.000 1,-2.000 7.000-1,1.000 11.000 1,3.000 1.000 239,1.000 4.000 0,3.000-3.000 1,-1.000 3.000-639,1.000-4.000 266,-1.000-1.000 1,3.000 5.000 0,1.000 0.000 0,4.000-2.000 9,2.000-1.000 0,-5.000-11.000 0,1.000-5.000 0,-2.000-8.000 208,3.000-8.000 1,-11.000-11.000-1,5.000-10.000 174,-3.000-12.000 1,1.000-11.000 0,1.000-20.000-1,1.000-5.000-122,-1.000-5.000 1,1.000-7.000-1,-1.000 0.000 1,1.000 2.000-116,-1.000 1.000 0,1.000 11.000 1,-3.000 5.000-1,-1.000 10.000-107,-3.000 11.000 0,-5.000 3.000-495,6.000 9.000 419,-8.000 8.000 1,3.000 9.000 0,-5.000 13.000 133,4.000 5.000-26,-4.000 12.000 0,14.000-3.000 0,-7.000 9.000 150,1.000 1.000-65,6.000-5.000 0,-7.000 8.000 0,11.000-7.000-5,3.000 1.000-31,-4.000-10.000 1,9.000-6.000 0,-7.000-10.000 0,4.000-5.000 123,2.000-4.000 0,-5.000-5.000 0,3.000-7.000 0,-2.000-5.000 149,0.000-11.000 0,1.000-1.000 1,-7.000-12.000-1,1.000-4.000 19,-1.000-4.000 1,1.000-7.000 0,-3.000 3.000 0,-1.000-2.000-104,-3.000-3.000 1,-7.000-1.000 0,2.000 3.000 0,-4.000 5.000-20,-2.000 4.000 1,-2.000 2.000 0,-4.000 0.000-1,-5.000 2.000-20,-5.000 4.000 0,-1.000 2.000 0,-1.000 6.000-148,1.000-3.000-22,-9.000-7.000 1,9.000 6.000-1,-2.000-4.000 1,5.000 6.000 213,0.000 3.000 0,7.000 3.000 122,1.000-1.000-431,4.000 9.000 0,2.000 3.000-208,0.000 12.000 1,2.000 1.000 0,4.000 9.000-4278,5.000 1.000 2314,-3.000-3.000 2261,8.000 11.000 0,-7.000 0.000 0,9.000 2.000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71.000 7651,'-8.000'9.000'114,"4.000"-1.000"1462,-7.000-8.000-866,-1.000 0.000-745,2.000-8.000 26,3.000-1.000 0,7.000-3.000 0,2.000 2.000-58,3.000 2.000 63,5.000-5.000 0,6.000 9.000 0,-3.000-6.000-44,-1.000 3.000 100,-1.000 1.000 1,7.000 6.000 0,-1.000 0.000-53,1.000 0.000 29,-1.000 0.000 1,1.000 0.000-1,-3.000 2.000 1,-1.000 3.000 122,-2.000 7.000 1,-9.000 4.000 0,3.000 1.000 0,-4.000 3.000 216,-2.000 3.000 0,0.000 4.000 1,0.000 8.000-1,0.000 0.000-324,0.000 0.000 0,-6.000-2.000 0,1.000-2.000 0,-1.000-2.000-484,-2.000 2.000 0,6.000-6.000 0,-4.000 0.000-182,4.000 1.000 0,4.000-7.000 0,4.000 2.000-555,6.000-7.000 726,3.000-6.000 450,3.000-8.000 0,7.000-8.000 0,2.000-2.000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16.000 8621,'0.000'-9.000'1534,"0.000"3.000"-1374,0.000 12.000 0,2.000 3.000 1,2.000 9.000-163,2.000-1.000-8,0.000 1.000 0,0.000-1.000 0,1.000 3.000-765,3.000 3.000 423,-6.000-4.000 1,10.000 8.000 0,-7.000-5.000 0,1.000 1.000-1363,0.000-2.000 1714,6.000-1.000 0,-13.000 5.000 0,7.000 2.000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263.000 140.000 8170,'17.000'-27.000'0,"1.000"3.000"-233,-1.000 5.000 199,-7.000 2.000 1,5.000 5.000-1,-5.000 0.000 639,0.000-1.000 202,5.000 5.000-355,-13.000 0.000 1,4.000 8.000 0,-12.000 0.000-371,-6.000 0.000 0,-5.000 0.000 0,-4.000 0.000 0,-5.000 2.000-94,-1.000 4.000 1,6.000-4.000 0,-4.000 6.000 0,1.000-3.000 22,1.000 1.000 1,-6.000 6.000-1,6.000-6.000 1,1.000 0.000 19,3.000 1.000 0,2.000-3.000 1,-1.000 6.000-1,3.000 0.000-5,3.000-1.000 0,2.000 3.000 76,4.000 5.000 0,4.000 7.000 0,-3.000-1.000 0,3.000-2.000 355,2.000-1.000-301,0.000 5.000 1,7.000 2.000 0,5.000 8.000 347,4.000 0.000-325,1.000 0.000 1,-5.000 0.000-1,-1.000 2.000 1,3.000 1.000 16,1.000 3.000 0,-3.000 6.000 1,-2.000-6.000-1,0.000-3.000-177,-1.000-1.000 0,-3.000-2.000 1,6.000 0.000-1,-1.000 0.000-406,-1.000 0.000 0,6.000-8.000 0,-7.000-4.000-399,1.000-3.000 1,5.000-11.000 0,-3.000-3.000 0,4.000-4.000 785,1.000-2.000 0,16.000 8.000 0,4.000 2.000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18.000 193.000 7885,'-6.000'-18.000'0,"0.000"1.000"0,2.000-1.000-161,2.000 1.000 0,2.000-1.000 0,2.000 1.000 235,4.000-1.000 0,6.000 3.000 0,9.000 1.000 1,4.000 5.000-62,2.000 1.000 0,-5.000 0.000 1,3.000 4.000 107,0.000-2.000-109,-5.000 0.000 1,11.000 6.000 0,-8.000 0.000 196,-2.000 0.000-97,-9.000 8.000 0,3.000-4.000 245,-3.000 8.000-107,-4.000-1.000 0,5.000 7.000 0,-7.000-1.000 81,-2.000 1.000 1,-4.000-1.000 0,-4.000 1.000-1,-3.000-1.000-117,-3.000 1.000 0,4.000-1.000 0,-4.000 3.000 0,1.000 1.000-93,-1.000 2.000 1,4.000 0.000-1,-4.000-5.000 1,3.000-1.000-183,3.000 1.000 1,-4.000-1.000 0,2.000 1.000 0,2.000-1.000-77,2.000 1.000 1,2.000-1.000 0,0.000 1.000-102,0.000-1.000 0,2.000-1.000 0,4.000-5.000 0,6.000-3.000 97,3.000 0.000 0,3.000-6.000 0,-1.000 4.000-1133,1.000-5.000 937,7.000-8.000 0,-4.000 3.000 1,8.000-10.000-1,2.000-3.000-723,2.000-5.000 1060,10.000-9.000 0,-6.000 4.000 0,6.000-8.000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315.000 84.000 7637,'-6.000'-17.000'-422,"1.000"-1.000"1,-9.000 1.000 639,2.000 0.000 0,-3.000 7.000 0,-4.000 6.000-18,-5.000 8.000 1,3.000 7.000 0,-6.000 13.000 0,1.000 5.000 161,5.000 4.000 0,-4.000 6.000 1,2.000 5.000-1,1.000 9.000 51,3.000 1.000 1,3.000 6.000 0,5.000 0.000 0,5.000 0.000-138,4.000 1.000 0,12.000 5.000 1,7.000-4.000-179,10.000 0.000-46,14.000 6.000 0,-2.000-14.000 0,9.000 4.000-404,7.000-3.000 257,-3.000-3.000 0,2.000-7.000 1,-7.000-5.000-661,2.000-3.000 539,-7.000-10.000 0,5.000-3.000 1,-10.000-11.000-1,-6.000-3.000-734,-4.000-2.000 950,-4.000-2.000 0,-5.000-14.000 0,-1.000-2.000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175.000 193.000 7672,'-8.000'-17.000'0,"-3.000"-1.000"0,-5.000 1.000-428,-1.000-1.000 495,-1.000 1.000 1,1.000-1.000 372,-1.000 1.000-246,1.000-1.000 1,1.000 7.000 0,3.000 1.000 674,1.000 2.000-647,8.000-5.000-366,-4.000 11.000 0,10.000-6.000 0,4.000 8.000 0,6.000 0.000 195,3.000 0.000 1,-3.000 0.000 0,0.000 0.000 0,1.000 0.000-67,3.000 0.000 1,1.000 0.000-1,1.000 0.000 1,-1.000 0.000 266,1.000 0.000 0,-1.000 0.000 1,1.000 0.000 355,-1.000 0.000 1,-5.000 0.000 190,-1.000 0.000-650,1.000 0.000 0,0.000 0.000 0,-3.000 2.000-174,-1.000 4.000 0,0.000-4.000 0,-4.000 5.000 66,2.000 1.000 0,1.000 2.000 0,-3.000 7.000 0,4.000 1.000 0,0.000-1.000 71,-1.000 1.000 1,5.000 1.000 0,-4.000 3.000 0,0.000 3.000 23,-1.000 2.000 1,7.000-4.000 0,-2.000 6.000 0,3.000 2.000-46,3.000 2.000 0,-1.000-4.000 0,1.000 1.000 0,-3.000-1.000 11,-3.000-2.000 0,3.000 4.000 0,-5.000-8.000 63,0.000-1.000-70,5.000-3.000 0,-13.000-2.000 0,6.000 1.000 169,0.000-1.000 0,-8.000 1.000-287,0.000-1.000 21,-8.000-7.000 1,-12.000 5.000 0,-1.000-5.000 0,-2.000 0.000-511,1.000-4.000 0,1.000 1.000 0,0.000 1.000 0,-4.000 0.000-918,-3.000 0.000 1430,7.000-2.000 0,-12.000 1.000 0,6.000 3.000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280.000 253.000 8138,'0.000'-45.000'0,"0.000"2.000"399,0.000 8.000 0,0.000 6.000 0,2.000 2.000 0,2.000 2.000 71,2.000 4.000 0,0.000 7.000-10,-6.000 2.000 1,0.000 10.000-403,0.000 2.000 0,0.000 10.000 0,0.000 13.000 0,0.000 6.000 78,0.000 4.000 0,-6.000 10.000 1,-2.000 4.000-1,0.000 5.000-105,1.000 6.000 1,-7.000 2.000 0,4.000 6.000 0,-1.000-3.000-156,-1.000-3.000 1,0.000 0.000 0,-5.000-4.000 0,-1.000 4.000-381,1.000 2.000 1,0.000-7.000 0,-1.000-1.000-1307,1.000-5.000 1244,7.000-3.000 0,-11.000 3.000 566,3.000-9.000 0,-11.000 1.000 0,2.000-14.000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8138,'0.000'-18.000'1280,"2.000"3.000"1,3.000 3.000-1054,7.000 6.000 0,4.000 5.000 1,3.000 1.000-467,4.000 0.000 239,12.000 15.000 1,2.000-1.000-1,6.000 15.000-158,-1.000 2.000 134,-5.000 2.000 1,6.000 4.000 0,-8.000 1.000-52,0.000 3.000-82,0.000 8.000 1,-2.000-12.000-1,-2.000 3.000 1,-4.000-3.000-374,-2.000-2.000 0,-1.000-2.000 0,-7.000-4.000 530,0.000-6.000 0,1.000-3.000 0,-1.000-3.000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18.000 8138,'-8.000'-9.000'974,"6.000"1.000"0,-6.000 10.000 1,8.000 4.000-1,0.000 5.000-851,0.000 5.000 1,6.000 9.000-1,2.000 4.000 1,0.000 4.000-98,0.000 2.000 1,5.000 2.000-1,-1.000 2.000 1,3.000 1.000-156,3.000-1.000 1,-7.000-2.000 0,1.000-2.000 128,2.000 0.000 0,9.000 0.000 0,4.000 0.000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86.000 158.000 8007,'-18.000'0.000'133,"3.000"-2.000"1,1.000-2.000 714,3.000-2.000-880,7.000 0.000 67,-4.000 6.000 0,6.000 0.000 714,-4.000 0.000-377,4.000 0.000 1,-3.000 0.000-114,10.000 0.000 0,-1.000 0.000 0,8.000 0.000 1,1.000 0.000-131,3.000 0.000 0,3.000-6.000 0,3.000-2.000 0,3.000 1.000-179,2.000-1.000 1,2.000-4.000 0,8.000 5.000 0,2.000-3.000-344,2.000-4.000 0,-1.000 5.000 1,-5.000-1.000-1,0.000 0.000-43,0.000 0.000 1,-2.000 7.000-1,-4.000-3.000-1210,-5.000 4.000 1646,-5.000-6.000 0,-2.000 6.000 0,1.000-6.000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53.000 8220,'0.000'-12.000'127,"0.000"0.000"0,0.000 6.000 1169,0.000-5.000-730,0.000 7.000-299,0.000-4.000 0,0.000 18.000 0,0.000 5.000 58,0.000 7.000 0,0.000 3.000 0,0.000-2.000 0,2.000 6.000-170,4.000 4.000 0,-4.000 2.000 1,4.000 2.000-307,-4.000 4.000 133,5.000-4.000 0,-3.000 7.000 0,6.000-5.000 0,0.000 2.000-105,-1.000-2.000 1,-3.000-4.000-1,4.000-4.000-1215,-2.000-2.000 864,5.000-8.000 1,-9.000 4.000 473,8.000-7.000 0,-1.000-1.000 0,7.000 1.000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298.000 350.000 8102,'-28.000'-29.000'0,"5.000"0.000"0,6.000-1.000 214,5.000 3.000 1,-2.000 0.000 0,7.000 6.000 0,-1.000-3.000 439,0.000 3.000 1,2.000 2.000-1,6.000 1.000-115,0.000 1.000 0,0.000 5.000 0,0.000 0.000 187,0.000-1.000 1,6.000 3.000-205,0.000-1.000 0,2.000 7.000-175,-2.000-2.000 1,-5.000 6.000 0,5.000 6.000-91,-4.000 5.000 0,-2.000 11.000 0,0.000 3.000 0,2.000 2.000-186,4.000 4.000 0,-4.000 8.000 1,4.000 4.000-1,-4.000 1.000-662,-2.000 5.000 1,6.000 1.000-1,-1.000 1.000 1,-1.000-3.000 955,-2.000-1.000 0,-2.000-7.000 0,0.000 5.000 0,0.000-2.000-138,0.000-4.000 1,0.000-10.000-1,0.000-6.000 323,0.000-4.000-428,0.000-9.000 1,-8.000-10.000-1,-1.000-12.000-187,-1.000-3.000 27,-6.000-10.000 0,7.000-2.000 0,-9.000-10.000-228,1.000-4.000 173,-1.000-4.000 0,-1.000-13.000 0,-2.000 0.000 0,-3.000 2.000 8,3.000 1.000 0,7.000 5.000 0,5.000 3.000 0,-1.000 6.000-29,0.000 5.000 1,6.000 8.000 206,-1.000 5.000 1,3.000 13.000-36,2.000 10.000 0,6.000 2.000 0,1.000 10.000 0,1.000 2.000-267,0.000 1.000 0,5.000 3.000 1,-1.000-1.000-1,4.000 2.000 227,1.000 5.000 1,-5.000 3.000 0,-1.000 8.000 77,3.000 0.000-124,1.000 0.000 0,1.000-6.000 1,-2.000 0.000 189,-3.000 2.000-150,-7.000 2.000 0,10.000 0.000 0,-9.000-2.000 239,-1.000-2.000 56,-2.000-8.000 1,4.000-1.000 297,0.000-8.000 0,-2.000-9.000-342,-10.000 3.000 1,4.000-12.000 0,-6.000-7.000 0,2.000-9.000-244,1.000-7.000 1,-3.000-6.000-1,4.000-3.000 1,-2.000-5.000-164,2.000-2.000 1,-3.000 1.000-1,1.000-5.000 1,2.000 5.000-108,2.000 1.000 0,2.000 2.000 1,0.000 8.000-1,0.000 2.000 184,0.000 2.000 1,0.000 13.000 0,0.000-1.000-1,2.000 3.000 103,4.000 5.000 0,-2.000 1.000 60,7.000 8.000 0,-7.000 2.000-558,2.000 4.000 406,4.000 3.000 1,-9.000 5.000 0,5.000 1.000 0,-2.000 7.000 218,2.000 3.000 0,-4.000 4.000 0,4.000 8.000 0,-4.000 2.000 40,-2.000 2.000 0,0.000 7.000 0,2.000-3.000 0,2.000 1.000-51,1.000 1.000 0,1.000-6.000 0,-6.000 3.000 0,0.000-1.000 93,0.000-4.000 1,0.000-10.000 0,0.000-6.000 269,0.000-3.000 0,-2.000-11.000-253,-4.000-3.000 1,4.000-12.000-1,-5.000-5.000-342,-1.000-5.000 0,4.000-9.000 0,-6.000-4.000 0,1.000-6.000 0,1.000-6.000 2,0.000-5.000 0,-5.000-5.000 0,3.000-1.000-486,0.000-1.000 390,-5.000 1.000 0,5.000 5.000 0,-6.000 3.000 0,3.000 1.000-21,1.000 4.000 0,8.000 10.000 1,-3.000 6.000-1,1.000 3.000 343,0.000 3.000-21,0.000 7.000-122,6.000 2.000 1,0.000 10.000 0,2.000 2.000-94,4.000 2.000 1,-2.000 6.000-1,5.000-5.000 1,-1.000 5.000 86,-4.000 8.000 0,6.000-3.000 0,-1.000 8.000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18.000 262.000 9825,'0.000'45.000'0,"0.000"-4.000"3276,0.000-4.000 1,0.000-2.000 0,0.000-2.000-870,0.000-4.000-1668,0.000-4.000 0,0.000-17.000-457,0.000-8.000 0,0.000-8.000 0,0.000-12.000 1,-2.000-3.000-392,-4.000-6.000 1,4.000-4.000 0,-4.000-2.000 0,4.000-2.000-193,2.000-3.000 0,0.000 3.000 0,0.000-4.000 0,0.000 4.000-240,0.000 2.000 0,0.000 6.000 1,0.000 2.000-847,0.000 2.000 0,0.000 1.000-2230,0.000 7.000 1604,0.000 7.000 2013,0.000 2.000 0,0.000 24.000 0,0.000 3.000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167.000 88.000 8259,'-17.000'0.000'0,"-1.000"0.000"9,1.000 0.000 1,5.000 0.000 0,0.000 0.000 642,-1.000 0.000-301,5.000 0.000 0,-7.000 0.000 745,3.000 0.000-370,-4.000 0.000-175,7.000 0.000 1,-1.000 0.000 951,4.000 0.000-1099,4.000 0.000 1,8.000 0.000-1,13.000 0.000-199,7.000 0.000 1,-1.000 0.000-1,8.000 0.000 1,4.000 0.000-108,0.000 0.000 1,7.000-6.000 0,3.000 0.000 0,3.000 0.000-486,3.000-1.000 1,5.000-1.000 0,2.000-6.000-1,0.000 5.000-417,0.000 1.000 1,-3.000 0.000-1,-11.000 4.000 1,-7.000-2.000-1096,-8.000 3.000 0,-12.000 1.000 1899,-7.000 2.000 0,-16.000 0.000 0,2.000 0.000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121.000 60.000 8985,'-18.000'-9.000'0,"1.000"1.000"0,-1.000 2.000 1055,1.000 0.000 1,-1.000-7.000 715,1.000 1.000 0,7.000 6.000-1330,4.000 6.000 0,6.000 10.000 1,6.000 11.000-1,4.000 4.000-141,0.000 3.000 0,5.000 1.000 0,-3.000 8.000-152,3.000 3.000-97,10.000-3.000 1,-9.000 14.000 0,3.000-5.000-877,-3.000 5.000 367,3.000-7.000 0,-9.000 9.000 458,7.000-1.000 0,1.000 1.000 0,-1.000 7.000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1.000 175.000 8088,'0.000'-18.000'0,"0.000"1.000"-282,0.000-1.000 302,0.000 1.000 0,0.000-1.000 182,0.000 1.000-62,0.000 0.000 1,0.000 5.000 262,0.000 0.000 1,0.000 6.000 370,0.000-5.000-151,0.000 7.000-152,0.000-4.000-277,0.000 8.000 1,0.000 8.000-1,0.000 4.000 19,0.000 3.000 1,0.000 8.000-1,0.000 1.000 1,2.000-1.000 20,3.000 2.000 0,3.000 2.000 1,6.000 8.000-1,-3.000 2.000 41,3.000 4.000 0,-4.000-2.000 0,1.000 7.000 34,3.000 3.000-172,1.000 1.000 1,9.000 5.000-1,-1.000 1.000-323,-2.000 2.000 45,7.000 0.000 1,-7.000-5.000 0,6.000-3.000-1018,-2.000-3.000 852,-1.000-5.000 0,-13.000-9.000 0,-1.000-4.000 0,0.000-5.000-2554,-1.000-5.000 2860,-5.000-1.000 0,-12.000-1.000 0,-11.000 1.000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35.000 403.000 8195,'-2.000'-47.000'0,"-2.000"1.000"795,-2.000-3.000 1,-5.000 4.000 0,5.000 1.000-123,2.000 1.000-601,2.000 2.000 1,2.000 14.000-1,0.000 4.000 266,0.000 3.000 155,0.000 11.000-768,0.000 1.000 179,0.000 8.000 1,2.000 8.000-1,2.000 5.000 1,4.000 7.000-1,1.000 3.000 0,1.000 10.000 0,4.000 2.000 0,-3.000 10.000 137,3.000 5.000 1,0.000 4.000 0,-1.000 5.000 0,-1.000 3.000 25,1.000 0.000 1,3.000 6.000 0,1.000-6.000-1,1.000-2.000 33,-1.000-8.000 0,-1.000-1.000 1,-3.000-10.000-1,-3.000-3.000 816,-2.000-1.000 510,5.000-10.000-381,-11.000-9.000-813,6.000-18.000 1,-8.000-4.000 0,0.000-8.000-1,0.000-1.000-17,0.000-3.000 0,0.000-1.000 0,0.000-1.000 0,2.000 1.000-375,4.000-1.000 0,5.000 1.000 1,11.000-1.000-1,3.000 1.000-74,2.000-1.000 1,-3.000 9.000 0,3.000 3.000 0,0.000 4.000 67,0.000 2.000 1,-4.000 2.000 0,4.000 4.000 0,-1.000 7.000 230,-5.000 9.000 0,-2.000-1.000 0,-1.000 8.000 1,-3.000 2.000 169,-3.000 2.000 1,-4.000 0.000 0,-8.000-2.000 0,0.000-2.000 47,0.000 2.000 1,-2.000 0.000 0,-4.000 0.000-1,-8.000-3.000-209,-7.000-3.000 1,0.000-2.000 0,-6.000-5.000-262,1.000-1.000 114,-5.000-7.000 1,4.000-1.000 0,-8.000-5.000-1919,0.000 2.000 1436,8.000 0.000 0,-4.000-6.000 1,8.000 0.000 554,1.000 0.000 0,-5.000-16.000 0,0.000-3.000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71.000 8091,'0.000'-18.000'31,"8.000"7.000"114,4.000-1.000-129,3.000 8.000 0,-3.000-9.000 1,0.000 7.000 94,1.000 2.000-84,10.000 2.000 1,-3.000 2.000-1,3.000 0.000 298,-3.000 0.000-275,-3.000 8.000 0,2.000-4.000 1,3.000 7.000-1,1.000 5.000 51,-2.000 5.000 0,-7.000-2.000 1,-4.000 5.000-1,-3.000-3.000 55,-3.000 2.000 0,-2.000-3.000 0,-2.000 5.000 1,0.000-2.000 51,0.000 1.000 1,-8.000 5.000 0,-3.000-4.000 0,-5.000 0.000 76,-1.000 0.000 1,-1.000 1.000 0,1.000-5.000 0,1.000 2.000-52,5.000-1.000 1,-5.000-3.000 0,7.000-2.000 0,-1.000 1.000-325,4.000-1.000 0,4.000-5.000-1174,2.000 0.000 996,8.000-9.000 0,9.000 5.000 1,14.000-8.000-1590,8.000 0.000 1235,-2.000-8.000 0,19.000-1.000 622,-3.000-9.000 0,3.000-7.000 0,-4.000-2.000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245.000 123.000 8321,'0.000'-18.000'926,"0.000"1.000"-490,0.000-1.000 1,0.000 7.000 0,0.000-1.000 24,0.000-2.000 1,-2.000 7.000-597,-4.000 1.000 1,2.000-2.000 0,-8.000 2.000 0,-1.000 2.000 25,-3.000 2.000 1,4.000 4.000-1,1.000 2.000 1,-3.000 4.000-84,-1.000 2.000 0,-3.000-4.000 0,1.000 5.000 386,-1.000 3.000 0,1.000 1.000 30,-1.000 3.000 0,3.000-1.000 241,3.000 1.000-405,-3.000-1.000 1,13.000 1.000 0,-4.000-1.000 349,4.000 1.000-323,2.000-1.000 0,0.000 0.000 0,0.000 1.000 407,0.000-1.000-297,8.000 1.000 0,-6.000-1.000 0,5.000 1.000 1,-1.000-1.000 40,0.000 1.000 0,6.000 5.000 0,-4.000 0.000 0,-1.000-1.000-118,1.000-3.000 1,0.000 4.000 0,-4.000 1.000-1,3.000-3.000-77,3.000-2.000 1,-4.000-1.000-1,4.000 1.000 1,-1.000 3.000-267,1.000 1.000 1,-4.000 0.000 0,4.000-5.000 0,-1.000-3.000-589,1.000-3.000 0,0.000 3.000 1,3.000-5.000-1,-1.000 2.000-193,2.000-1.000 1,1.000-7.000 0,3.000 2.000-525,-1.000-4.000 1528,0.000-2.000 0,9.000-8.000 0,1.000-2.000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70.000 86.000 8225,'-17.000'-18.000'303,"5.000"3.000"0,2.000 1.000 0,1.000 4.000 691,-1.000 3.000 1,6.000-1.000 198,-2.000 2.000-1194,4.000 4.000 0,2.000-4.000 0,0.000 12.000 1,2.000 6.000 28,4.000 3.000 0,-2.000 3.000 0,6.000-1.000-473,-3.000 1.000 311,7.000-1.000 0,-10.000 1.000 1,5.000-1.000-798,-1.000 1.000 690,6.000-1.000 0,-10.000 0.000 0,5.000 1.000-961,-1.000-1.000 839,6.000 1.000 1,-12.000-7.000 0,5.000 1.000 362,1.000 2.000 0,2.000 1.000 0,7.000 3.000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68.000 141.000 8320,'-15.000'-18.000'199,"3.000"1.000"1,-1.000-1.000 0,5.000 1.000 62,-2.000-1.000 1,6.000 1.000-180,-2.000-1.000 0,12.000 9.000 1,6.000 3.000-67,3.000 4.000 1,3.000 2.000 0,-1.000 0.000 187,1.000 0.000 1,-1.000 0.000-1,1.000 0.000 82,-1.000 0.000 0,1.000 0.000 0,-1.000 0.000 70,1.000 0.000 0,-1.000 6.000-110,0.000-1.000 1,-5.000 1.000-47,0.000-6.000-181,-8.000 0.000 110,3.000 8.000 0,-7.000-4.000-48,0.000 8.000 0,0.000-7.000 0,0.000 7.000-31,0.000 2.000 0,0.000 1.000 0,0.000 5.000 0,0.000 3.000 0,0.000-4.000 1,0.000 6.000-1,0.000-1.000-17,0.000-1.000 1,0.000 2.000-1,0.000-1.000 1,2.000 3.000-30,4.000 0.000 0,-4.000 0.000 0,4.000-6.000 0,-2.000 3.000-30,2.000-3.000 0,-4.000-2.000 0,3.000-1.000 87,-3.000-1.000 1,-2.000 1.000-31,0.000-1.000 1,0.000-5.000-650,0.000 0.000 446,-7.000-9.000 1,-1.000 7.000 0,-6.000-6.000-2076,3.000 2.000 2246,-1.000 0.000 0,-13.000 1.000 0,-2.000 3.000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18.000 105.000 8179,'-2.000'-17.000'279,"-4.000"-1.000"0,4.000 1.000 294,-3.000-1.000 1,3.000 7.000-727,2.000-1.000 66,0.000 8.000 0,9.000-3.000 0,7.000 7.000-147,5.000 0.000 262,10.000 7.000 0,-4.000-3.000 0,8.000 6.000-84,0.000-2.000 135,0.000 5.000 1,4.000-5.000 0,0.000 6.000 0,-4.000-5.000 168,-2.000-1.000 0,2.000 4.000 0,-12.000-5.000 0,-2.000 1.000 213,-1.000 0.000 1,-5.000 0.000-1,-1.000-4.000-235,-3.000 1.000 1,-7.000 3.000 0,2.000-2.000-105,-4.000 6.000 1,-2.000-3.000-1,0.000 3.000-166,0.000 2.000 1,0.000-5.000 0,0.000 3.000 0,0.000 2.000 14,0.000 1.000 1,0.000 3.000 0,-2.000-1.000 0,-2.000 0.000 155,-2.000 1.000 1,-5.000-1.000 0,3.000 3.000 22,-2.000 3.000-103,6.000-4.000 1,-3.000 13.000 0,7.000-7.000 31,0.000 2.000-20,0.000 2.000 0,0.000 0.000 0,0.000 2.000 0,0.000 4.000-3,0.000 4.000 1,2.000 4.000-1,2.000-5.000 1,3.000 5.000-126,3.000 2.000 0,0.000-1.000 1,1.000 3.000-1,-3.000-4.000 127,0.000-1.000 1,-6.000-5.000-1,6.000 4.000 1,-3.000-4.000 86,1.000-2.000 0,0.000 0.000 0,-4.000 0.000 0,2.000-2.000-20,2.000-4.000 1,5.000 8.000 0,-3.000-6.000 0,0.000 0.000-44,0.000 2.000 0,3.000 0.000 0,-3.000 3.000-79,2.000 5.000-22,1.000-4.000 1,5.000 6.000 0,-3.000-8.000-29,-1.000 0.000 81,-8.000-8.000 0,11.000 6.000 1,-5.000-6.000 212,0.000 0.000-142,5.000 6.000 1,-11.000-13.000 0,6.000 3.000 0,0.000-4.000 207,-1.000-1.000 0,-5.000-1.000 288,2.000 1.000 1,-4.000-1.000-338,-2.000 1.000 0,0.000-1.000-189,0.000 0.000 1,-2.000-1.000-171,-4.000-4.000 0,2.000 1.000 69,-7.000-7.000 0,5.000 0.000 1,-6.000-6.000 289,-1.000 0.000 0,-3.000 2.000 132,-1.000 4.000-236,-1.000-4.000 1,-1.000 5.000-1,-2.000-7.000-528,-3.000 0.000 21,1.000 0.000 1,-2.000 0.000 0,-4.000 0.000 0,-4.000 0.000-489,-2.000 0.000 0,6.000-5.000 0,-1.000-1.000 1,-1.000 0.000 834,-2.000-2.000 0,-9.000-2.000 0,-3.000-7.000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53.000 192.000 8476,'-10.000'0.000'2416,"-5.000"0.000"0,11.000-6.000-1285,-8.000 0.000-1480,8.000 1.000 454,-3.000 5.000 1,14.000 0.000-1,7.000 0.000 1,7.000 0.000-35,9.000 0.000 0,3.000-6.000 0,5.000 0.000 1,9.000 0.000-118,11.000-2.000 0,10.000-1.000 1,8.000-9.000-1,3.000-1.000-382,1.000-4.000 1,-3.000 3.000-1,-11.000-3.000 1,-7.000 5.000-1234,-13.000 7.000 0,-15.000 3.000-735,-7.000 8.000 2396,-13.000 0.000 0,-11.000 8.000 0,-10.000 1.000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105.000 86.000 8518,'-17.000'-11.000'0,"-1.000"1.000"1124,1.000 2.000 1,5.000-4.000 0,1.000 5.000 151,-3.000-3.000 1,6.000 4.000 58,2.000-6.000-950,4.000 9.000 0,2.000-3.000 0,0.000 12.000 18,0.000 5.000 0,0.000 13.000 0,2.000 5.000-48,4.000 4.000-350,-4.000 2.000 0,8.000 5.000 1,-4.000 1.000-1,3.000-2.000-99,1.000-2.000 1,6.000-2.000 0,-7.000 0.000 0,3.000-2.000-519,0.000-4.000 0,-1.000 4.000 0,5.000-6.000 0,-3.000 0.000-646,-1.000-4.000 0,0.000-9.000 0,5.000-4.000 1258,1.000-3.000 0,7.000 7.000 0,2.000-4.000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105.000 331.000 8329,'0.000'-24.000'0,"-2.000"1.000"0,-2.000 2.000 0,-4.000 1.000 186,-1.000 3.000 1,3.000-1.000 0,-4.000 1.000 0,0.000-2.000 292,1.000-5.000 0,5.000 5.000 0,-4.000-4.000 105,0.000 3.000 1,6.000 3.000-1,-6.000-1.000-253,1.000 1.000 1,5.000 5.000-333,-4.000 1.000-162,4.000 7.000 0,2.000-2.000 92,0.000 12.000 43,8.000-4.000 1,-6.000 13.000-1,5.000-1.000 1,1.000 7.000 121,4.000 8.000 0,-2.000 12.000 1,1.000 5.000-1,1.000 5.000 211,-2.000 1.000 0,3.000 1.000 1,-5.000-1.000-1,2.000 2.000-173,3.000 5.000 0,-3.000-3.000 1,2.000 8.000-1,1.000 2.000-46,3.000 2.000 1,-5.000-2.000 0,-1.000-6.000-1,-2.000-10.000 29,-4.000-5.000 1,-2.000-12.000 158,-2.000-10.000 1,0.000-13.000 189,0.000-10.000 1,0.000-8.000-231,0.000-9.000-200,0.000-1.000 0,0.000-5.000 1,0.000-2.000-335,0.000-2.000 195,0.000-2.000 1,2.000-6.000 0,3.000 0.000 0,7.000 0.000 63,4.000 0.000 0,1.000 8.000 0,0.000 3.000 0,1.000 5.000 18,-1.000 2.000 1,3.000-1.000 0,1.000 3.000-1,4.000 3.000 125,3.000 6.000 1,1.000 6.000 0,6.000 6.000 0,-1.000 7.000 9,1.000 9.000 0,-5.000-1.000 0,-3.000 6.000 0,-2.000 0.000-22,-4.000 1.000 0,-1.000-1.000 1,-5.000 4.000-1,-1.000-4.000 36,-3.000-2.000 1,-7.000-1.000-1,2.000-5.000 1,-6.000 2.000 49,-6.000 3.000 1,-3.000-7.000-1,-9.000-5.000 1,-1.000-1.000-152,-5.000-1.000 1,-3.000 0.000 0,-8.000-6.000-1029,0.000 1.000 521,0.000 1.000 0,1.000-6.000 0,1.000 0.000 0,2.000 0.000-734,1.000 0.000 0,9.000 0.000 0,-2.000-2.000 1216,3.000-4.000 0,3.000-3.000 0,-1.000-9.000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71.000 8242,'-16.000'-2.000'59,"5.000"-4.000"-38,-5.000 4.000 1,12.000-12.000-517,-7.000 8.000 127,-1.000-7.000 163,2.000 11.000 20,3.000-6.000 2,7.000 8.000 0,2.000-2.000 188,3.000-4.000 1,-1.000 4.000 1458,8.000-3.000-1596,-8.000 3.000 0,6.000 2.000-284,-5.000 0.000 416,-3.000 0.000 0,6.000 0.000 0,-8.000 0.000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71.000 245.000 8033,'-2.000'-18.000'-99,"-4.000"1.000"1,2.000 1.000 0,-6.000 3.000 0,1.000 1.000 196,-1.000-2.000 1,6.000-1.000-1,-4.000-1.000 1,2.000 3.000 269,1.000 1.000 0,-1.000 6.000-138,6.000-5.000 125,0.000 7.000 237,0.000-12.000-190,0.000 14.000-255,8.000-5.000 1,-6.000 14.000-1,5.000 5.000 1,-1.000 5.000 126,0.000 7.000 0,2.000 3.000 0,-4.000 8.000 0,1.000 2.000-23,-1.000 3.000 0,4.000 11.000 0,0.000 7.000 1,0.000 0.000-13,-1.000 3.000 0,1.000 3.000 0,-2.000 9.000 1,6.000 5.000-133,3.000 1.000 1,8.000-7.000 0,3.000-2.000 0,1.000-8.000-199,4.000-2.000 0,2.000-15.000 1,2.000-4.000-1,0.000-16.000 41,0.000-11.000 0,-6.000-7.000 1,-2.000-7.000-1,-2.000 0.000 62,-4.000 0.000 1,-7.000-7.000-1,-4.000-5.000 293,-3.000-4.000-283,7.000-1.000 0,-10.000-8.000 0,6.000-4.000 125,-3.000-4.000-160,-1.000-2.000 1,0.000-2.000-1,2.000-4.000 1,0.000-4.000-62,-1.000 1.000 1,-1.000-5.000 0,-6.000 9.000 0,0.000 1.000 55,0.000 2.000 0,0.000 4.000 0,0.000 4.000 149,0.000 5.000-25,0.000 5.000 0,0.000 11.000-115,0.000 8.000 1,6.000 8.000 0,0.000 11.000 106,-2.000 5.000 0,5.000-3.000 0,3.000 8.000 0,4.000 0.000-67,1.000-2.000 0,6.000 6.000 1,3.000-3.000-1,1.000 3.000-8,2.000 2.000 0,8.000-6.000 0,1.000-2.000 107,3.000-2.000-69,8.000-2.000 1,-7.000-5.000 0,7.000-3.000 0,-4.000-3.000 90,-3.000-6.000 1,-7.000-4.000 0,-8.000-4.000 0,1.000-6.000 161,-1.000-9.000 1,-12.000-3.000 0,1.000-11.000-1,-5.000-4.000-23,-1.000-4.000 0,-6.000-9.000 1,2.000 3.000-1,-4.000-1.000-86,-2.000-1.000 1,0.000 0.000-1,-2.000-3.000 1,-2.000 2.000-137,-2.000 1.000 1,-7.000 2.000 0,1.000-1.000 0,-4.000 3.000-88,-1.000 0.000 0,-1.000 6.000 0,1.000-3.000-383,-1.000 3.000 313,1.000 10.000 0,2.000-4.000 0,1.000 7.000-324,2.000 3.000 231,1.000 2.000 0,-1.000 1.000-221,0.000 1.000-137,1.000 7.000 0,-1.000 2.000-141,0.000 8.000 1,7.000 8.000 0,-7.000 4.000-1,-2.000 5.000-313,-1.000 6.000 0,3.000-1.000 0,3.000 7.000 0,1.000 2.000 993,4.000 2.000 0,2.000 2.000 0,2.000 0.000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384.000 121.000 8344,'0.000'-17.000'0,"0.000"-1.000"0,0.000 1.000 0,0.000 5.000 581,0.000 1.000-266,0.000-1.000 0,-2.000 0.000-253,-3.000 1.000 1,-5.000 7.000 0,-10.000-2.000 0,-1.000 6.000 5,-2.000 6.000 0,-8.000-2.000 0,4.000 7.000 0,-2.000 3.000 82,-1.000 1.000 0,3.000 1.000 0,-2.000-3.000 0,6.000-3.000-45,3.000-2.000 1,3.000 4.000 0,1.000-5.000 0,3.000 1.000-63,1.000 0.000 0,6.000 3.000 0,-3.000-3.000 29,1.000 2.000 0,2.000 2.000 0,6.000 5.000 0,0.000 1.000 33,0.000-1.000 0,0.000 2.000 0,0.000 3.000 296,0.000 1.000-349,0.000 8.000 0,0.000-4.000 1,0.000 8.000-1,0.000 2.000 18,0.000 4.000 0,8.000-6.000 0,2.000 2.000 0,1.000-8.000-69,1.000-4.000 0,-2.000 4.000 0,3.000-6.000 9,-1.000-1.000 0,-1.000-3.000 0,7.000-3.000 43,-1.000-5.000 1,-5.000-1.000-15,0.000-4.000 0,-1.000-4.000 1,7.000 3.000-97,-1.000-3.000 0,1.000-2.000 0,-1.000 0.000 0,1.000 0.000-401,-1.000 0.000 0,1.000 0.000 0,-1.000 0.000 0,2.000 0.000-920,5.000 0.000 0,-3.000 0.000 1378,8.000 0.000 0,0.000 0.000 0,6.000 0.000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35.000 210.000 8247,'-5.000'-23.000'68,"-1.000"0.000"0,-6.000-1.000 0,6.000 7.000 0,2.000-1.000 295,3.000 1.000 1,1.000-1.000-1,1.000 1.000-50,5.000-1.000 0,4.000 9.000 1,6.000 1.000-364,-5.000 0.000 17,5.000 6.000 0,-7.000-5.000 1,9.000 8.000 51,-1.000 5.000 1,-1.000-2.000 0,-3.000 6.000 0,-3.000 0.000 60,-2.000-1.000 1,0.000 3.000-1,-4.000 5.000 1,1.000 1.000 75,-1.000-1.000 1,-2.000 1.000 0,-2.000-1.000-1,0.000 1.000-54,0.000-1.000 1,0.000 6.000 0,0.000 1.000 0,0.000-1.000-27,0.000 2.000 1,0.000-5.000 0,-2.000 3.000 0,-2.000-2.000-104,-1.000 3.000 1,-1.000-5.000 0,6.000 4.000-163,0.000-3.000 1,0.000-3.000-1,0.000 1.000 69,0.000-1.000 0,2.000-7.000-1971,3.000-4.000 983,5.000-4.000 1108,15.000-2.000 0,3.000 0.000 0,7.000 0.000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71.000 158.000 8365,'-16.000'-12.000'0,"3.000"1.000"367,1.000-3.000 0,6.000 4.000 1,-4.000-1.000-427,3.000-3.000 58,1.000-1.000-140,6.000-3.000 95,8.000 1.000 1,-5.000 7.000-1,9.000 2.000 1,2.000 2.000 51,1.000 1.000 1,5.000-1.000 88,3.000 6.000 1,-2.000 0.000-1,6.000 0.000 1,-1.000 0.000 39,-5.000 0.000 1,-2.000 2.000-1,-1.000 2.000 254,-1.000 1.000 0,1.000 3.000-41,-1.000-2.000 0,-5.000-4.000 1,-2.000 6.000 139,-3.000-1.000 0,-1.000-3.000-257,-6.000 8.000 0,6.000-6.000 0,0.000 5.000-12,-2.000 3.000-214,-2.000-6.000 1,-2.000 7.000 0,0.000-3.000-17,0.000 3.000 1,0.000 3.000-1,2.000-1.000 69,3.000 1.000 0,-3.000-1.000 0,4.000 1.000 0,-4.000-1.000 95,-2.000 1.000 0,2.000-1.000 0,2.000 1.000 0,2.000-1.000 105,-2.000 1.000 0,-2.000 5.000 1,-2.000 0.000-1,0.000-2.000 32,0.000-1.000 0,0.000-3.000 0,0.000 1.000 1,0.000-1.000-131,0.000 1.000 1,0.000-7.000 0,0.000 1.000-269,0.000 2.000 97,0.000-7.000 1,0.000 9.000-429,0.000-4.000 267,0.000-5.000 1,-2.000 9.000-1896,-4.000-5.000 1372,4.000-3.000 1,-14.000 2.000 694,5.000-4.000 0,-13.000 3.000 0,-3.000 9.000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6: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487.000 140.000 9545,'-31.000'-18.000'0,"0.000"1.000"-374,0.000-1.000 333,2.000 1.000 0,8.000 5.000 1,1.000 3.000-1,5.000-1.000 121,-1.000 0.000 0,8.000 4.000 64,3.000-5.000 208,3.000 7.000-106,2.000-4.000-84,0.000 8.000 0,2.000 2.000-62,3.000 4.000 0,5.000-2.000 0,10.000 5.000 101,3.000-1.000-169,4.000-2.000 1,14.000 0.000 0,3.000 0.000-30,7.000-2.000 62,13.000-3.000 0,12.000-1.000 1,11.000 0.000-82,8.000 0.000 26,-2.000 8.000 0,2.000-6.000 1,-11.000 4.000-1,-9.000-4.000 284,-11.000-2.000 1,-17.000 6.000 17,-12.000 0.000 1,-18.000-1.000 0,-17.000-5.000-120,-9.000 0.000 0,-9.000 2.000 0,-5.000 2.000 1,-6.000 2.000-96,-4.000-2.000 0,-10.000 0.000 0,-4.000 0.000 0,-5.000 1.000-161,-6.000-1.000 1,-4.000-2.000-1,-10.000-2.000 1,-4.000 0.000 96,-5.000 0.000 0,1.000 0.000 0,1.000 0.000 1,1.000-2.000-111,4.000-3.000 1,-1.000-3.000 0,5.000-6.000 0,8.000 4.000-3,5.000 3.000 1,13.000-5.000-1,3.000 4.000 105,4.000-1.000-70,18.000 5.000 1,5.000-4.000 0,20.000 8.000 42,6.000 0.000 0,11.000 16.000 0,4.000 3.000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6: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489.000 123.000 10972,'-58.000'-8.000'-241,"0.000"-4.000"0,-6.000-1.000 0,6.000 1.000 1,3.000 6.000 123,7.000 4.000 0,7.000 2.000 0,12.000 0.000 0,6.000 0.000 154,3.000 0.000 0,8.000 0.000 0,3.000 2.000 317,1.000 4.000 466,2.000-4.000-113,14.000 6.000-548,2.000-8.000 1,9.000 0.000 0,4.000 0.000 408,6.000 0.000-441,12.000 0.000 0,6.000 0.000 1,11.000-2.000-12,6.000-4.000-143,12.000 4.000 1,-4.000-6.000 0,3.000 8.000 0,-5.000 0.000 17,-6.000 0.000 0,2.000 0.000 1,-8.000 0.000-1,-3.000 0.000 266,-7.000 0.000 0,-5.000 0.000 0,-10.000 0.000 328,-4.000 0.000 1,-14.000 0.000-1,-15.000 0.000-94,-9.000 0.000 0,-9.000-2.000 0,-3.000-2.000 1,-6.000-2.000-663,-6.000 3.000 0,-4.000-5.000 0,-12.000 2.000 1,1.000 2.000-22,-6.000 2.000 0,-1.000 0.000 0,-7.000-2.000-912,2.000-1.000 816,-6.000-1.000 1,6.000 0.000 0,-4.000 0.000-1191,6.000 2.000 1107,3.000 2.000 1,11.000 2.000-1,3.000 2.000 1,6.000 4.000 370,6.000 6.000 1,-4.000 11.000 0,6.000 4.000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6: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5744.000 1398.000 8073,'0.000'-29.000'0,"0.000"2.000"0,0.000 2.000-204,0.000 3.000 1,0.000-3.000 0,-2.000 0.000 0,-3.000 0.000 563,-7.000-1.000 0,-5.000-3.000 1,-7.000 4.000-1,-5.000 0.000-197,-4.000 0.000 0,-2.000-5.000 0,0.000 7.000 1,2.000 0.000-273,4.000-2.000 1,-2.000 11.000-1,8.000-3.000 1,3.000 1.000-77,7.000 1.000 0,-3.000-3.000 0,5.000 1.000 221,-5.000-1.000 1,-3.000 1.000 0,-3.000 1.000 0,-3.000 3.000 278,-2.000 1.000 1,-10.000 6.000 0,-11.000-6.000 95,-9.000-1.000-251,-5.000 5.000 0,-15.000-5.000 0,-5.000 7.000 24,-3.000 2.000-122,-3.000 2.000 1,9.000 0.000-1,3.000-2.000 1,6.000-2.000-53,6.000 2.000 1,4.000 2.000 0,8.000 2.000 0,-1.000 0.000 36,1.000 0.000 1,0.000 0.000 0,-1.000 2.000 0,1.000 4.000 37,-1.000 6.000 1,-5.000 3.000 0,0.000 3.000 0,2.000-1.000-1,1.000 1.000 0,3.000 5.000 1,-2.000 2.000-1,-5.000 2.000 24,-5.000 4.000 1,-5.000 2.000-1,-5.000 2.000 1,-4.000 0.000-108,-1.000 0.000 1,-1.000 0.000 0,1.000 0.000 232,9.000 0.000-196,8.000 0.000 1,9.000 0.000-1,-1.000 2.000 312,-4.000 4.000-226,3.000-5.000 0,-13.000 7.000 0,4.000-8.000 0,-4.000 2.000 14,-1.000 4.000 0,-7.000 1.000 1,2.000 7.000-1,4.000-1.000-73,4.000 7.000 1,2.000 5.000 0,29.000-25.000 0,-1.000 0.000 0,-1.000-1.000 0,0.000 0.000-83,-39.000 30.000 1,35.000-31.000 0,1.000 0.000 0,-36.000 25.000 0,4.000-2.000 19,6.000-2.000 1,4.000-1.000-1,14.000-1.000 1,9.000 1.000 31,4.000-1.000 1,0.000 0.000 0,-6.000 3.000 0,-5.000 1.000 76,-5.000 2.000 1,-5.000 6.000 0,-6.000-4.000 0,-8.000 2.000 81,-2.000 4.000 1,34.000-33.000-1,0.000 0.000 1,-31.000 33.000-1625,6.000-2.000 1505,7.000 0.000 1,12.000 14.000 0,1.000 4.000-326,0.000 3.000 153,6.000-5.000 1,-5.000-3.000 0,7.000-7.000 0,-2.000 0.000 28,-4.000 0.000 1,4.000 3.000 0,-5.000 1.000 0,1.000 0.000 29,0.000 6.000 0,6.000-3.000 1,6.000 5.000-1,-2.000-3.000 140,-2.000-5.000 1,6.000 2.000-1,3.000-12.000 1,5.000 4.000-31,2.000 1.000 1,5.000 9.000 0,2.000 2.000 0,3.000-1.000-148,3.000-3.000 1,4.000-4.000 0,5.000-1.000 0,9.000 1.000-20,7.000-2.000 1,8.000-2.000 0,12.000-12.000 0,6.000 4.000-40,3.000 3.000 0,8.000 4.000 1,3.000 5.000 327,1.000-4.000-130,2.000-10.000 1,-2.000 1.000 0,-2.000-11.000 289,0.000-1.000 136,-6.000-1.000 1,9.000-1.000-1,-5.000-2.000 1,8.000-3.000-445,8.000 1.000 1,-29.000-20.000 0,3.000-1.000 0,3.000-3.000 0,2.000-1.000 0,1.000 0.000 0,-1.000-1.000-42,0.000 0.000 0,1.000-1.000 0,-2.000-6.000 1,1.000-1.000-1,1.000 3.000 0,0.000 0.000 0,4.000-1.000 1,1.000-1.000-160,4.000 0.000 1,2.000 0.000 0,2.000 2.000-1,0.000-1.000 1,0.000-5.000 0,0.000-2.000-1,-2.000 0.000 1,0.000 0.000 120,0.000-1.000 1,0.000 0.000-1,0.000-1.000 1,2.000-2.000-1,2.000-1.000 1,1.000-2.000 0,-1.000-2.000-1,-2.000-3.000 31,-2.000-3.000 0,-2.000-1.000 1,-2.000-2.000-1,-1.000-1.000 0,-7.000-1.000 1,0.000-1.000-1,3.000-1.000 0,1.000 1.000 3,3.000-1.000 1,2.000-1.000 0,2.000-3.000 0,0.000-2.000-1,3.000 0.000 1,0.000-1.000 0,-2.000-3.000 0,-2.000-2.000-58,-1.000-1.000 1,0.000-2.000-1,6.000-6.000 1,0.000-3.000 0,2.000-3.000-1,0.000-1.000-1576,1.000-5.000 0,-1.000-1.000 1562,2.000-2.000 1,-2.000-2.000 0,-3.000-3.000 0,-2.000-1.000 0,1.000 0.000 0,0.000 0.000-72,2.000-1.000 0,0.000-2.000 121,-5.000 0.000 0,0.000-2.000 0,6.000-5.000 1,-2.000-1.000-1,-8.000-1.000 0,-2.000 0.000 97,-1.000 0.000 1,-1.000-1.000-67,-5.000 3.000 1,-1.000 0.000-1,5.000-8.000 1,1.000-1.000 0,-4.000 3.000-1,0.000-1.000 1,0.000 0.000 0,-1.000-1.000 14,-1.000 1.000 0,-3.000-1.000 0,-5.000 1.000 0,-2.000-1.000 1,-2.000-2.000-1,-2.000-1.000 0,-3.000-3.000 0,-2.000-1.000 107,-3.000-2.000 0,0.000-1.000 1,1.000 4.000-1,-2.000 0.000 0,-5.000 3.000 1,-3.000 1.000-1,0.000 0.000 0,-1.000 1.000-104,0.000-1.000 1,-3.000 1.000-1,-6.000 0.000 1,-2.000 1.000 0,0.000 4.000-1,-1.000 0.000 1,-2.000 2.000 0,-4.000 1.000-143,0.000-1.000 0,-3.000 0.000 1,-4.000 1.000-1,-2.000-1.000 0,-4.000-2.000 1,-3.000 1.000-1,-1.000 2.000 0,-3.000 2.000-200,-1.000 3.000 0,-2.000 0.000 0,-4.000-1.000 0,-3.000 0.000 0,0.000 3.000 1,-3.000 0.000-1,-4.000 1.000 0,-2.000 0.000 115,-5.000 3.000 0,-3.000 2.000 1,-6.000 0.000-1,-3.000 2.000 1,-5.000 4.000-1,-2.000 3.000-239,4.000 2.000 1,0.000 1.000 292,-2.000 1.000 0,1.000 3.000 0,6.000 4.000 1,0.000 2.000-1,-5.000 2.000 0,-2.000 2.000-663,-3.000 2.000 0,0.000 4.000 805,-3.000 7.000 0,0.000 3.000 0,-5.000 0.000 0,0.000 1.000 0,0.000 5.000 0,1.000 1.000 0,-1.000-2.000 0,0.000-1.000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88.000 262.000 8075,'-18.000'-39.000'0,"1.000"1.000"-378,-1.000-1.000 227,8.000 14.000 0,1.000-8.000 0,5.000 15.000 1172,-2.000 1.000-507,0.000-1.000 1,14.000 3.000-215,4.000 3.000 1,-3.000 4.000-1,3.000 10.000-88,2.000 4.000 1,-1.000 6.000 0,1.000 9.000-1,-3.000 4.000-9,3.000 2.000 1,0.000 5.000 0,-1.000 8.000 0,-1.000 7.000 10,1.000 3.000 1,3.000 3.000 0,1.000-1.000 0,1.000 0.000-6,-1.000 1.000 0,1.000 5.000 1,-1.000 0.000-1,1.000 1.000-32,-1.000 1.000 1,1.000-4.000-1,-1.000 8.000-39,1.000 2.000-112,-1.000-14.000 1,-5.000 5.000-1,-3.000-19.000 57,-1.000-5.000-2,6.000-5.000-99,-12.000-11.000 161,5.000-7.000 1,-7.000-4.000 0,0.000-12.000 38,0.000-6.000 1,-5.000-3.000-1,-1.000-5.000 1,0.000-3.000-183,-2.000-6.000 0,6.000-4.000 0,-4.000-2.000 1,4.000 0.000-69,2.000 0.000 1,0.000 0.000 0,2.000 0.000 0,4.000 0.000-32,6.000 0.000 1,-2.000 2.000 0,1.000 4.000-1,3.000 6.000 27,1.000 4.000 1,3.000-3.000 0,1.000 5.000 0,3.000 7.000 117,1.000 6.000 1,0.000 4.000 0,-5.000 2.000-1,-1.000 4.000 15,0.000 6.000 1,1.000 5.000 0,-3.000 4.000 161,-3.000 3.000-126,4.000 7.000 0,-9.000-6.000 1,5.000 6.000 172,-6.000-2.000-248,4.000 0.000 1,-9.000 6.000 0,7.000 0.000 0,-2.000 0.000-66,0.000 0.000 0,0.000-6.000 1,-6.000-2.000-1,2.000-2.000-88,3.000-3.000 0,-3.000-3.000 1,4.000-1.000-1304,-4.000-1.000 60,6.000 1.000 1,-4.000-9.000-1638,7.000-3.000 3011,-7.000-4.000 0,4.000-10.000 0,-8.000-1.000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420.000 192.000 7516,'-6.000'-25.000'0,"0.000"-2.000"-155,2.000 0.000 1,-4.000 1.000 0,3.000 9.000 0,-1.000 0.000 560,-2.000-1.000 1,4.000 6.000 0,-8.000 3.000-242,-1.000 1.000 1,-3.000 2.000 0,-1.000 8.000 0,-1.000 4.000-49,1.000 6.000 0,-4.000 5.000 0,1.000 4.000 1,5.000 5.000-49,-1.000 1.000 0,3.000 2.000 0,1.000 8.000 0,6.000 2.000 74,4.000 1.000 0,2.000 3.000 0,2.000-4.000 0,4.000 3.000 58,6.000 3.000 1,9.000-6.000 0,4.000 2.000-52,2.000-4.000-55,2.000-3.000 1,8.000 1.000 0,2.000-2.000-77,2.000-4.000 74,0.000-3.000 1,-6.000-15.000 0,-1.000-1.000 0,1.000-2.000 59,0.000-4.000 0,-6.000-4.000 0,-1.000-6.000 0,-3.000-8.000-33,-4.000-7.000 1,-1.000 0.000 0,-5.000-7.000 0,-3.000 1.000-1,-6.000 0.000 0,1.000-2.000 1,-1.000-8.000-1,-2.000-2.000-37,-2.000-1.000 0,-2.000-1.000 0,0.000 6.000 0,-2.000 0.000-18,-4.000 0.000 1,4.000 6.000 0,-4.000 2.000 0,3.000 3.000 270,-3.000 9.000-260,4.000-3.000 102,-14.000 17.000-201,14.000-7.000 13,-5.000 8.000 0,7.000 2.000 0,0.000 4.000 79,0.000 5.000 0,0.000 5.000 0,0.000 3.000 1,0.000 4.000 92,0.000 7.000 1,0.000 3.000 0,1.000 1.000 0,3.000 1.000 72,2.000 0.000 1,2.000 2.000 0,-2.000 2.000 0,3.000 4.000-43,1.000 1.000 0,6.000 3.000 1,-5.000 7.000-1,5.000 4.000-65,1.000 6.000 1,-5.000 4.000 0,0.000 2.000 0,1.000 2.000-127,3.000 4.000 0,-5.000-3.000 0,-1.000 7.000 0,-2.000-4.000 41,-4.000-8.000 0,3.000-6.000 0,1.000-8.000 85,2.000 4.000-85,-6.000-3.000 0,4.000 5.000 0,-8.000-6.000 25,0.000 4.000-18,0.000-3.000 1,-8.000 7.000 0,-6.000-8.000 148,-7.000-2.000-140,-6.000-3.000 0,-8.000-14.000 0,-2.000 0.000 0,-4.000 0.000 47,-5.000 0.000 0,3.000-8.000 1,0.000-6.000-1,2.000-5.000 22,1.000-5.000 1,-1.000-5.000 0,6.000 4.000 0,0.000-2.000-76,0.000-5.000 1,0.000-3.000 0,0.000-3.000 0,-2.000-5.000-122,-3.000-2.000 0,3.000-2.000 0,-2.000-7.000 0,6.000-2.000-92,4.000-3.000 0,6.000-9.000 0,-5.000 0.000 0,5.000-5.000-106,8.000-1.000 1,-1.000-4.000 0,10.000 0.000 2,2.000-1.000 196,3.000-3.000 0,8.000 1.000 0,5.000 1.000 112,3.000 2.000-18,18.000-5.000 1,4.000 9.000-1,18.000-6.000 1,5.000 1.000 89,10.000-1.000 1,1.000 6.000 0,11.000-1.000 0,1.000 1.000 20,3.000-2.000 0,1.000 2.000 0,2.000-5.000 0,-42.000 22.000 0,1.000 1.000-122,4.000 1.000 0,1.000 1.000 0,-1.000 0.000 0,1.000-1.000 0,2.000 1.000 1,-1.000 0.000-1,-5.000-1.000 0,-1.000 1.000-37,33.000-14.000 0,-11.000 0.000 1,-20.000 9.000-1,-3.000 3.000-303,-6.000 2.000 1,-6.000 3.000 0,-6.000 5.000-1607,-6.000 5.000 1,-9.000 4.000-812,-3.000 2.000 2741,-7.000 0.000 0,-4.000 0.000 0,-9.000 0.000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88.000 9262,'17.000'0.000'402,"1.000"0.000"0,1.000 0.000 0,3.000 0.000 0,3.000 0.000-608,2.000 0.000 1,0.000-6.000 0,4.000 0.000 0,-2.000 0.000-191,2.000-2.000 0,-3.000 4.000 1,-1.000-5.000-1,-2.000-1.000 396,-4.000 0.000 0,6.000-1.000 0,1.000-7.000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43.000 106.000 8118,'-17.000'-8.000'297,"-1.000"-4.000"1,10.000 4.000 0,8.000 3.000-271,10.000 3.000 0,13.000 2.000 1,6.000 0.000-1,6.000 0.000-78,6.000 0.000 1,-2.000 0.000-1,6.000-2.000 1,-1.000-2.000-294,1.000-2.000 0,1.000-8.000 344,7.000 3.000 0,-1.000-5.000 0,1.000-1.000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280.000 103.000 8024,'2.000'-23.000'0,"2.000"-1.000"0,2.000 3.000 0,0.000 2.000 0,-8.000 9.000-95,-4.000 4.000 1,-4.000 6.000-327,-7.000 6.000 364,-8.000 4.000 0,11.000 1.000 1,-3.000 1.000-1,1.000 0.000 29,1.000-3.000 0,-3.000 5.000 0,1.000-6.000 0,-1.000 1.000-13,1.000 5.000 0,5.000-4.000 0,0.000-1.000 1,1.000 1.000 151,1.000 0.000 1,-4.000-4.000-1,7.000 3.000 1,-1.000 1.000-24,0.000 0.000 1,0.000-1.000-1,5.000 5.000 1,-3.000-2.000-21,2.000 1.000 0,2.000 3.000 0,2.000 1.000 0,0.000 1.000 5,0.000-1.000 1,0.000 6.000 0,0.000 1.000 0,2.000-1.000-36,4.000 2.000 0,-2.000-3.000 0,7.000 5.000 90,3.000-2.000-95,-6.000-2.000 1,7.000-3.000 0,-3.000 1.000 292,3.000 2.000-288,-5.000 1.000 0,3.000-7.000 0,-5.000 1.000 335,2.000-1.000-267,2.000 0.000 0,-3.000 1.000 1,-1.000-1.000 54,0.000 1.000 0,-6.000-1.000 0,4.000 1.000 0,-3.000-3.000-5,3.000-3.000 1,-4.000 3.000 0,4.000-3.000-81,-4.000 4.000 1,0.000-1.000-1,2.000-1.000-64,2.000-3.000 0,7.000-1.000 0,-1.000 2.000-116,3.000-6.000 0,9.000 1.000 1,-1.000-1.000-1,0.000-2.000-229,2.000-2.000 0,5.000-2.000 0,8.000-2.000-1432,3.000-4.000 1215,8.000 4.000 0,-5.000-11.000 550,9.000 7.000 0,-1.000-8.000 0,0.000 5.000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0.000 367.000 8263,'0.000'-53.000'0,"0.000"1.000"0,0.000 2.000 482,0.000 3.000 0,0.000 4.000-173,0.000 8.000 0,6.000 8.000 330,0.000 4.000 93,7.000 4.000-433,-11.000 9.000-246,6.000 2.000 1,-8.000 10.000 0,0.000 4.000-1,0.000 5.000 0,0.000 5.000 0,0.000 11.000 1,0.000 8.000-1,0.000 12.000-7,0.000 9.000 0,0.000 2.000 1,2.000 10.000-1,2.000 6.000-44,2.000 3.000 0,2.000-1.000 0,-5.000 2.000 1,5.000-5.000 103,2.000-5.000 1,2.000-9.000 0,5.000-3.000 0,2.000-8.000 14,5.000-7.000 1,-3.000-12.000-1,6.000-7.000 1,0.000-9.000 97,1.000-7.000 1,-1.000-12.000 0,4.000-5.000 253,-2.000-5.000-320,-8.000-9.000 1,10.000-2.000-1,-6.000-10.000-58,3.000-4.000-80,-7.000 4.000 1,4.000-11.000-1,-9.000 7.000-162,-5.000 2.000 87,5.000 2.000 0,-12.000 4.000 0,5.000 4.000 1,-1.000 6.000-41,-4.000 3.000 50,-2.000 11.000 1,-2.000 9.000-1,0.000 11.000 1,0.000 7.000 59,0.000 5.000 0,0.000-2.000 0,0.000 7.000 0,2.000-1.000 51,4.000 0.000 0,2.000-4.000 0,5.000 4.000 0,1.000-1.000-14,5.000-5.000 0,1.000-4.000 0,7.000-3.000 0,0.000-4.000 122,0.000-3.000 1,8.000-1.000-1,8.000-6.000 353,1.000 0.000-373,-5.000 0.000 0,4.000-2.000 0,-8.000-2.000 306,0.000-1.000-315,0.000-9.000 0,-2.000 6.000 0,-4.000-5.000 278,-6.000 1.000-277,-4.000 0.000 0,-7.000-5.000 0,-2.000 0.000 0,-2.000-3.000 84,-5.000-3.000 0,-1.000 1.000 0,-2.000-9.000 0,0.000-5.000 14,0.000-9.000 0,-2.000-6.000 1,-1.000-1.000-1,-5.000 0.000-104,-2.000-1.000 1,0.000 1.000 0,-3.000 3.000 0,1.000 9.000-73,-1.000 11.000 0,3.000 7.000 0,-2.000 5.000-533,-1.000-1.000 0,3.000 9.000-3,-2.000 3.000 1,6.000 10.000 0,-3.000 3.000-546,1.000 3.000 650,-6.000-6.000 1,11.000 11.000-1508,-9.000-3.000 1426,8.000-4.000 0,-6.000 5.000 1,6.000-5.000-1839,-1.000 2.000 1595,-1.000 2.000 0,0.000 5.000 692,0.000 1.000 0,-7.000-1.000 0,3.000 0.000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1.000 138.000 7936,'0.000'-18.000'-546,"0.000"1.000"361,0.000 7.000 1,0.000-5.000 556,0.000 3.000 61,0.000 4.000 1,0.000-7.000 178,0.000 3.000 1,0.000 2.000 80,0.000-1.000-412,0.000 7.000 0,0.000-2.000 0,0.000 12.000-42,0.000 6.000 0,0.000 5.000 1,0.000 4.000-1,0.000 5.000-73,0.000 1.000 1,0.000 0.000 0,1.000 4.000 0,3.000-2.000-159,2.000 2.000 0,0.000 4.000 0,-6.000 4.000-51,0.000 2.000 68,0.000-1.000 0,0.000-10.000 1,2.000-1.000-763,4.000 2.000 337,-4.000-6.000 1,5.000 6.000-1,-7.000-8.000 400,0.000-1.000 0,0.000-11.000 0,0.000-3.000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228.000 88.000 7999,'0.000'-18.000'15,"0.000"1.000"0,0.000 5.000-184,0.000 0.000 133,0.000 1.000 1,-2.000 1.000 187,-4.000 4.000-82,-4.000 4.000 0,-7.000 2.000 0,-1.000 0.000 245,1.000 0.000-203,-1.000 0.000 0,1.000 6.000 0,-1.000 2.000-25,1.000 2.000 1,-1.000-1.000 0,3.000 5.000 0,1.000-4.000-31,3.000-3.000 0,1.000 7.000 0,-2.000-2.000-39,6.000 3.000 1,5.000 5.000 0,1.000 1.000-1,0.000 2.000 31,0.000-2.000 0,0.000 5.000 0,0.000-1.000 0,0.000 2.000 27,0.000 4.000 1,0.000 0.000 0,1.000 0.000 0,5.000-2.000 79,6.000 2.000 1,-2.000-3.000-1,-1.000-1.000-167,-1.000-2.000 64,6.000 6.000 0,-5.000-12.000 0,7.000 5.000-208,-4.000-5.000 106,3.000-1.000 0,-5.000-1.000 0,7.000-1.000-455,1.000-5.000 361,-1.000 5.000 0,1.000-14.000 1,-1.000 3.000-535,1.000-3.000 463,-9.000-2.000 1,7.000 0.000 213,-5.000 0.000 0,5.000-7.000 0,1.000-3.000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17.000 88.000 7999,'-9.000'-17.000'-383,"3.000"-1.000"169,4.000 8.000 0,2.000-5.000 191,0.000 3.000-18,0.000 4.000 1,2.000 1.000-1,4.000 7.000 117,5.000 0.000-21,5.000 0.000 1,1.000 0.000-1,1.000 0.000 1,-1.000 0.000 17,1.000 0.000 0,5.000 0.000 0,0.000 0.000 0,-1.000 0.000 105,-3.000 0.000 0,-1.000 0.000 0,-1.000 2.000 209,1.000 3.000 0,-7.000-1.000-188,1.000 8.000 1,-8.000 0.000 0,0.000 5.000-1,-6.000 1.000-98,-4.000-1.000 1,-6.000 0.000 0,4.000 1.000-25,-1.000-1.000-66,-3.000 1.000 0,0.000-1.000 1,3.000 1.000-4,1.000-1.000-20,-6.000 1.000 1,12.000-1.000-102,-3.000 1.000-71,3.000-1.000 1,4.000-1.000 0,1.000-3.000-155,3.000-1.000 1,10.000-8.000 0,-1.000 2.000-1,9.000-4.000-66,3.000-2.000 0,2.000-8.000 0,6.000-4.000 0,-2.000-5.000 404,-4.000-7.000 0,4.000 5.000 0,-6.000-6.000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88.000 7999,'-17.000'-8.000'0,"-1.000"-2.000"-447,1.000 1.000 245,7.000-7.000 0,-4.000 12.000 56,9.000-7.000 143,-1.000 7.000 1,8.000-4.000 47,4.000 8.000 1,-3.000-6.000-1,9.000 0.000 1,2.000 2.000-2,1.000 3.000 1,-3.000 1.000 0,-1.000 0.000 0,3.000 0.000 28,2.000 0.000 1,-5.000 0.000 0,1.000 0.000 39,1.000 0.000 1,3.000 0.000 125,1.000 0.000 0,-5.000 0.000 204,0.000 0.000-343,-8.000 7.000 0,3.000-3.000 20,-7.000 8.000 0,0.000-1.000 1,0.000 7.000 26,0.000-1.000-77,0.000 1.000 1,0.000-5.000 0,0.000 3.000 11,0.000 3.000-24,0.000 3.000 1,0.000-3.000-1,0.000 2.000 1,0.000 3.000 33,0.000-3.000 1,2.000 6.000 0,2.000 0.000 0,2.000 3.000 3,-2.000-1.000 1,0.000-8.000 0,0.000 4.000 0,1.000-2.000 76,-1.000 1.000 1,0.000-1.000 0,0.000-5.000 115,2.000-1.000 0,0.000 0.000-235,-6.000 1.000 1,-2.000-1.000-422,-4.000 1.000 0,-4.000-8.000 0,-7.000-5.000-1489,-1.000-3.000 1284,1.000-2.000 0,-1.000 0.000 572,1.000 0.000 0,-1.000 8.000 0,1.000 2.000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86.000 263.000 8131,'-8.000'-33.000'22,"-4.000"4.000"0,2.000-4.000 0,1.000 5.000 1,1.000-1.000 185,4.000 0.000 0,-4.000 8.000 0,2.000-2.000 0,1.000 5.000 993,-3.000 7.000-976,6.000 3.000 1,-4.000 10.000-242,12.000 4.000 1,-2.000 5.000 0,7.000 11.000 0,3.000 3.000 81,2.000 2.000 0,1.000 8.000 1,1.000 6.000 53,-1.000-3.000-69,8.000 7.000 0,-5.000 0.000 1,3.000 7.000-1,-2.000 2.000 102,3.000 5.000 1,-5.000-3.000-1,4.000 8.000 182,-3.000 2.000-280,-3.000-6.000 1,-1.000 0.000 0,-3.000-9.000-1,-3.000-5.000 169,-2.000-5.000 1,3.000-6.000 30,-5.000-6.000 0,0.000-13.000 0,-6.000-16.000-59,0.000-10.000 0,-6.000-6.000 1,0.000-1.000-1,2.000-1.000-111,2.000 1.000 0,2.000-6.000 0,2.000-3.000 0,4.000 1.000-149,6.000 0.000 1,3.000 2.000 0,3.000 5.000 0,1.000 1.000-111,5.000-1.000 0,-5.000 7.000 0,4.000 1.000-67,-3.000 2.000 221,-3.000 2.000 1,1.000 6.000 0,-1.000 2.000-320,1.000 4.000 320,-1.000 4.000 1,-1.000 7.000-1,-3.000 1.000-544,-1.000-1.000 231,-8.000 8.000 0,9.000 1.000 0,-7.000 5.000 0,0.000-2.000-374,2.000 2.000 0,-6.000-4.000 0,5.000 0.000 0,-1.000-2.000-351,0.000-3.000 0,2.000-11.000 1057,-2.000-5.000 0,3.000 4.000 0,9.000 0.000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0.000 105.000 8078,'10.000'-23.000'0,"-2.000"-1.000"319,0.000 3.000 1,-4.000 4.000 554,7.000 5.000-37,-7.000 4.000-572,4.000 8.000 0,-8.000 8.000 0,0.000 4.000 228,0.000 3.000-384,0.000 10.000 1,0.000-3.000-1,2.000 7.000 1,2.000 2.000 14,2.000 2.000 1,5.000 2.000 0,-3.000 0.000 0,2.000-2.000-436,3.000-4.000 0,1.000 4.000 0,1.000-4.000 0,1.000 4.000-265,3.000 2.000 0,3.000-8.000 0,-5.000-4.000 1,1.000-3.000 575,-1.000-3.000 0,8.000 1.000 0,2.000-1.000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0.000 8003,'17.000'0.000'-115,"-7.000"0.000"0,5.000 0.000 0,-3.000 0.000-252,4.000 0.000 230,1.000 0.000 0,6.000 0.000 0,3.000 0.000 0,1.000 0.000-153,4.000 0.000 1,0.000 0.000-1,0.000 0.000 290,-2.000 0.000 0,0.000 0.000 0,6.000 0.000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16.000 8003,'-15.000'-2.000'787,"3.000"-4.000"-480,5.000 4.000 0,7.000-4.000 1,0.000 12.000-1,0.000 6.000 81,0.000 3.000 1,0.000 10.000 0,2.000 4.000 0,1.000 4.000-509,3.000 2.000 1,8.000 0.000-1,-3.000 0.000 1,5.000 0.000-106,1.000 0.000 0,1.000 4.000 1,-1.000-2.000-1,1.000-4.000 225,-1.000 0.000 0,9.000 0.000 0,1.000 2.000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105.000 201.000 8798,'-18.000'-51.000'0,"1.000"7.000"-127,0.000 9.000 0,-1.000 4.000 0,3.000 11.000 116,3.000 5.000 0,4.000 11.000 0,8.000 4.000 179,0.000 10.000 1,0.000 7.000-1,2.000 4.000 1,4.000 5.000 30,6.000 1.000 0,3.000 2.000 0,4.000 8.000 76,5.000 4.000-251,-5.000-5.000 1,12.000 15.000 0,-6.000-5.000-1,1.000 5.000 41,-1.000 1.000 1,4.000 3.000 0,-4.000 3.000 0,0.000 4.000-33,1.000 0.000 0,-3.000 4.000 0,-8.000-10.000 0,-1.000-3.000 106,-2.000-5.000 0,-8.000-11.000 1,1.000-2.000 703,-3.000-10.000-472,-2.000-13.000 1,0.000-6.000 0,-2.000-12.000-264,-3.000-6.000 1,3.000 3.000 0,-4.000-5.000 0,4.000-4.000-190,2.000-3.000 0,0.000-16.000 0,2.000 0.000-49,4.000-5.000 101,3.000 3.000 0,7.000-10.000 0,-3.000 11.000-18,-1.000 5.000 54,0.000-2.000 0,3.000 15.000 0,-1.000-3.000 155,-3.000 4.000-152,1.000 9.000 1,6.000 2.000 0,-1.000 10.000 23,1.000 4.000 1,-3.000 11.000 0,-1.000 12.000 0,-3.000 6.000-45,3.000 6.000 1,-1.000-4.000 0,1.000 6.000 0,-4.000-5.000-152,-3.000-3.000 1,5.000 4.000 0,-4.000-10.000 0,2.000 2.000-319,3.000-2.000 1,-3.000-5.000-1,2.000-11.000 1,1.000-1.000-391,3.000 2.000 0,-5.000-7.000 1,1.000-1.000-628,1.000-4.000 1496,3.000-10.000 0,1.000-1.000 0,1.000-9.000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158.000 17.000 7921,'-17.000'0.000'0,"-1.000"-1.000"0,-1.000-3.000-673,-4.000-2.000 563,11.000 0.000 1,-11.000 8.000 0,13.000 4.000 0,0.000 5.000 52,4.000 5.000 0,-1.000 1.000 0,1.000 3.000 0,4.000 1.000 57,6.000 2.000 0,0.000 7.000 0,9.000-7.000 0,5.000-2.000 6,3.000-1.000 1,10.000-5.000 0,-4.000-1.000 0,2.000-5.000 148,0.000-1.000 0,-1.000-2.000 1,1.000-6.000-1,-6.000 0.000 168,-4.000 0.000 1,-1.000-8.000 0,-1.000-3.000-1,1.000-5.000 168,-1.000-1.000 0,-7.000-1.000 0,-2.000 1.000 246,-1.000-1.000-492,-5.000-7.000 1,4.000 6.000 0,-10.000-5.000-318,-1.000 5.000-11,-9.000 1.000 1,-2.000 3.000-1,-9.000 3.000 1,-2.000 6.000-219,-4.000 4.000 1,-2.000 2.000 0,-2.000 0.000 0,0.000 2.000-849,0.000 4.000 1,0.000 4.000 1148,0.000 7.000 0,8.000 1.000 0,2.000-1.000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69.000 7874,'0.000'-18.000'0,"0.000"1.000"0,0.000 5.000 1762,0.000 0.000-1015,0.000 9.000 0,7.000-3.000 0,5.000 12.000-504,4.000 5.000 1,-5.000 5.000 0,1.000 3.000-79,2.000 4.000-83,1.000 5.000 0,3.000 6.000 0,-1.000 1.000-683,0.000 0.000 453,1.000-8.000 1,-3.000 5.000 0,-1.000-7.000-1346,-2.000 2.000 1008,-1.000-6.000 0,5.000 4.000 485,-5.000-7.000 0,5.000-1.000 0,-6.000 1.000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61.000 105.000 7969,'-10.000'-7.000'-587,"2.000"3.000"1,6.000-6.000 1414,-4.000 2.000 211,4.000 2.000-355,-5.000 6.000-75,-1.000 0.000 80,6.000 0.000 508,-6.000 0.000-982,0.000 0.000 0,8.000 0.000 0,0.000-1.000-317,10.000-5.000 1,11.000 2.000 0,5.000-6.000 0,1.000 0.000-316,4.000 1.000 1,8.000 5.000 0,1.000-4.000 0,1.000 2.000-104,2.000 0.000 1,-6.000 1.000 0,3.000 5.000 0,-5.000 0.000 519,-6.000 0.000 0,-3.000 7.000 0,-9.000 3.000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86.000 36.000 8190,'-21.000'17.000'0,"3.000"-1.000"0,5.000-3.000 139,3.000-1.000 0,0.000 0.000 0,6.000 5.000-27,-2.000 1.000 0,3.000-9.000 171,8.000-3.000 0,7.000-4.000 0,9.000-2.000 0,5.000-2.000-36,1.000-4.000 0,4.000-3.000 0,8.000-9.000 0,3.000 1.000-279,3.000-1.000 0,0.000 3.000 0,3.000 1.000-1343,-1.000 3.000 740,7.000-1.000 514,-7.000 2.000 0,11.000-5.000 0,-14.000 5.000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1031.000 141.000 7820,'0.000'-12.000'-1076,"2.000"2.000"817,4.000 3.000 0,-4.000-1.000 415,4.000 2.000 0,-4.000 2.000 372,-2.000-8.000-125,0.000 9.000 0,0.000-7.000 316,0.000 4.000-449,0.000 4.000 1,-2.000-6.000 0,-2.000 6.000 198,-2.000-3.000 0,-2.000 3.000-275,2.000-4.000 1,3.000 2.000 40,-9.000-2.000 0,6.000 4.000-116,-6.000-4.000 0,3.000 2.000 0,-5.000 1.000 0,3.000-3.000 2,-3.000 2.000 1,-2.000 2.000 0,-1.000 2.000 0,-1.000 0.000-28,1.000 0.000 0,0.000 0.000 1,-1.000 0.000-1,1.000 0.000 44,-1.000 0.000 0,-5.000 0.000 0,-2.000 0.000 1,-1.000 0.000 89,1.000 0.000 1,-6.000 0.000-1,2.000 2.000 1,-4.000 4.000 80,-2.000 5.000 0,2.000-1.000 0,0.000 2.000-142,-2.000 1.000-88,12.000-5.000 1,-18.000 8.000-1,14.000-5.000 1,-2.000 5.000 34,0.000 1.000 0,2.000 1.000 1,-2.000 1.000-1,3.000 2.000 9,1.000 3.000 1,6.000 1.000 0,-5.000-4.000 0,7.000 4.000-61,5.000 3.000 0,-3.000-1.000 0,3.000 4.000 1,-1.000-2.000 18,1.000 2.000 1,-4.000 8.000 0,7.000 2.000 0,-3.000-3.000 62,0.000-1.000 1,7.000-8.000-1,-5.000 2.000 1,2.000 2.000-13,4.000 0.000 1,-4.000 6.000 0,3.000-12.000-113,1.000 1.000-7,2.000 5.000 1,2.000-8.000 0,0.000 6.000-50,0.000-2.000 75,0.000-8.000 1,0.000 10.000 0,0.000-5.000 0,0.000 1.000-93,0.000 4.000 1,2.000-4.000 0,2.000 0.000 0,3.000 0.000 91,3.000 0.000 0,-4.000-3.000 1,4.000 3.000-1,-1.000-2.000 2,1.000-4.000 0,-4.000 5.000 0,5.000-3.000 0,3.000-2.000-19,2.000-1.000 0,1.000-3.000 0,1.000 1.000 0,-1.000-1.000-20,0.000 1.000 0,1.000-1.000 0,-1.000-1.000 1,1.000-3.000 40,-1.000-1.000 1,3.000-3.000 0,3.000 5.000 57,6.000-2.000-90,4.000-8.000 0,-4.000 5.000 0,2.000-5.000-73,6.000 2.000 77,-2.000 0.000 1,10.000-4.000-1,-7.000 2.000-91,3.000 1.000 85,0.000 1.000 1,-6.000-6.000-1,2.000 0.000-2,4.000 0.000 6,-12.000 0.000 0,9.000 0.000 0,-12.000 0.000 0,-1.000 0.000 8,0.000 0.000 0,4.000-6.000 0,-5.000 1.000 0,-3.000-1.000-5,-2.000-2.000 0,-1.000 6.000 0,1.000-6.000 0,2.000 2.000 9,3.000 1.000 0,-1.000-3.000 1,-4.000 4.000-1,3.000-4.000-12,1.000-1.000 0,2.000 3.000 0,-3.000-6.000 0,3.000 0.000 2,2.000 3.000 1,-6.000-7.000-1,3.000 5.000 1,-3.000-3.000 87,2.000 2.000 1,-5.000-3.000 0,1.000 3.000-37,-5.000-3.000-42,-3.000-3.000 0,7.000 1.000 0,-3.000-1.000-142,-3.000 1.000 138,4.000-8.000 0,-13.000 5.000 0,7.000-3.000 53,-2.000 3.000-38,5.000-5.000 0,-9.000 6.000 0,6.000-6.000 1,-2.000 1.000 20,-4.000 1.000 0,-2.000 0.000 0,0.000 3.000 0,1.000-1.000-33,3.000-2.000 0,0.000-1.000 0,-6.000 5.000 1,2.000-2.000-41,4.000-3.000 0,-4.000-1.000 1,4.000 4.000-1,-4.000-2.000-23,-2.000 1.000 0,0.000 1.000 0,0.000 0.000 0,0.000-3.000 7,0.000 3.000 0,0.000 1.000 0,0.000 3.000-102,0.000 0.000 122,0.000-9.000 1,-2.000 7.000 0,-2.000-6.000-27,-2.000-1.000 24,0.000 7.000 1,0.000-8.000 0,0.000 6.000 227,3.000-3.000-220,1.000 1.000 1,-4.000 0.000-1,-2.000-1.000 260,-2.000 3.000-248,6.000-6.000 1,-9.000 8.000 0,7.000-5.000 0,0.000 5.000 18,-1.000 1.000 0,-1.000 7.000 0,-6.000-1.000 1,3.000-2.000-21,-3.000-1.000 1,-2.000 3.000 0,-1.000 1.000 0,-2.000-1.000-20,-5.000 2.000 0,5.000-3.000 0,-6.000 7.000 1,-1.000 0.000-26,-3.000-2.000 1,-4.000 6.000 0,-2.000-5.000 0,0.000 1.000 8,1.000 0.000 0,-1.000 0.000 0,0.000 6.000 1,-2.000-2.000-104,-4.000-4.000 1,4.000 4.000 0,-6.000-3.000-854,1.000 3.000 710,5.000-6.000 1,-8.000 6.000 0,6.000-4.000-1680,-1.000 4.000 1481,-9.000-6.000 1,12.000 7.000-1,-5.000-5.000-2459,-1.000 4.000 2932,6.000 2.000 0,-13.000 15.000 0,5.000 5.000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236.000 123.000 7850,'-18.000'0.000'-87,"1.000"0.000"0,-3.000 0.000 0,-1.000-2.000 1,-2.000-2.000-74,1.000-2.000 0,9.000 0.000 0,1.000 6.000 0,-2.000 0.000 272,-1.000 0.000 1,3.000 0.000-1,1.000 0.000 306,-3.000 0.000 1,4.000 0.000-66,-1.000 0.000 0,9.000 0.000 0,2.000 0.000-96,9.000 0.000 1,15.000-2.000-1,5.000-1.000 422,4.000-3.000-455,9.000-8.000 0,11.000 10.000 0,13.000-7.000 91,8.000-3.000-231,5.000 6.000 1,-29.000 1.000-1,1.000 1.000 1,2.000 2.000 0,1.000 0.000-768,2.000-1.000 1,0.000 0.000 633,3.000 3.000 1,-1.000 0.000 0,-2.000-2.000-1,0.000 1.000 1,-3.000 2.000 0,-1.000 2.000-1,41.000-1.000-80,-9.000 0.000 1,-5.000 2.000 0,-9.000 1.000 0,-6.000 3.000-13,-13.000-2.000 1,-18.000 4.000-1,-10.000-2.000-525,-4.000-2.000 1,-7.000-2.000 665,0.000-2.000 0,-18.000 0.000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193.000 53.000 7915,'-18.000'-16.000'0,"1.000"5.000"339,0.000 5.000 1,5.000-2.000 0,0.000 2.000 317,-1.000 2.000-619,5.000 2.000 0,2.000 8.000 1,12.000 2.000-1,6.000 2.000 32,3.000 3.000 0,8.000 3.000 0,3.000 1.000 0,3.000 1.000-89,8.000-1.000 0,-3.000 1.000 0,9.000-3.000 0,-2.000-1.000-11,0.000-3.000 1,5.000 1.000 0,-5.000 5.000-1,-2.000 1.000 171,-2.000-1.000 1,-4.000-1.000 0,-4.000-3.000 0,-6.000-1.000 71,-4.000 2.000 0,-3.000 1.000 0,-4.000 3.000 1,-9.000 1.000 67,-6.000 4.000 1,-15.000-3.000 0,-11.000 5.000 0,-6.000-2.000-25,-6.000 1.000 1,-9.000 1.000 0,-10.000-4.000 0,-2.000 2.000-263,-4.000-1.000 1,11.000-3.000 0,3.000-1.000-847,2.000-1.000 718,15.000 1.000 1,-6.000-7.000 0,14.000-1.000-1,1.000 0.000 26,9.000-1.000 0,5.000-5.000 0,8.000 4.000-2504,-1.000 0.000 2611,-1.000-6.000 0,6.000 5.000 0,0.000-7.000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315.000 33.000 7894,'10.000'-17.000'-767,"6.000"7.000"578,-5.000 4.000 0,-3.000 6.000 0,-2.000 6.000 0,-4.000 6.000 274,-2.000 3.000 1,0.000 11.000 0,0.000 1.000 0,0.000 2.000 37,0.000 0.000 0,0.000-8.000 0,0.000 5.000 448,0.000-1.000-446,0.000-6.000 0,0.000 1.000 0,2.000-9.000 414,3.000 3.000-372,-3.000-6.000 0,14.000-1.000 0,-4.000-7.000 516,3.000 0.000-527,3.000 0.000 1,-1.000-2.000 0,2.000-3.000 0,3.000-9.000 27,1.000-7.000 0,2.000-1.000 0,-3.000-5.000 0,1.000 2.000 97,-2.000 4.000 1,-7.000 1.000 0,-2.000 3.000 130,1.000-1.000 0,-5.000 7.000-127,-2.000-1.000-327,-4.000 8.000 1,-4.000 2.000 0,-2.000 10.000-1,-4.000 4.000 112,-2.000 7.000 0,5.000-2.000 0,-5.000 9.000 185,2.000-1.000-210,2.000 2.000 1,0.000 8.000-1,1.000 0.000 320,1.000 0.000-232,-6.000 8.000 0,8.000-1.000 1,-6.000 7.000 327,1.000-3.000-364,-3.000 1.000 0,-8.000-2.000 0,1.000-7.000 0,-2.000-5.000-228,-5.000-4.000 0,1.000-5.000 1,-10.000 1.000-1,-6.000-4.000-512,-4.000-5.000 1,-3.000-10.000 0,-7.000-1.000 0,-1.000-3.000 642,-4.000-2.000 0,-4.000 0.000 0,-8.000 0.000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8.000 106.000 8120,'-7.000'0.000'1298,"7.000"0.000"0,9.000 0.000-1565,15.000 0.000 194,-5.000 0.000 0,8.000 0.000 0,-4.000 0.000-353,6.000 0.000 333,4.000 0.000 0,2.000-2.000 0,0.000-2.000-258,0.000-2.000 114,-8.000-7.000 0,6.000 9.000 0,-5.000-8.000 1,-1.000-2.000 236,-4.000-1.000 0,-4.000-3.000 0,-1.000 1.000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51.000 71.000 7907,'-10.000'-18.000'18,"-3.000"7.000"488,7.000-1.000 168,0.000 8.000 632,-2.000-12.000-687,6.000 15.000 1,-3.000-7.000-356,10.000 8.000 0,-3.000 8.000 0,4.000 3.000 0,-4.000 5.000 66,-2.000 1.000 1,6.000 10.000 0,0.000 6.000-1,-2.000 8.000-64,-2.000 4.000 1,-2.000-5.000-1,0.000 7.000 1,2.000 2.000-133,3.000 1.000 1,-3.000 0.000-1,4.000-3.000-339,-4.000-6.000 181,6.000-4.000 1,-6.000-2.000 0,6.000-2.000-631,-1.000-4.000 406,-5.000-4.000 1,6.000-13.000-1010,-8.000-1.000 808,8.000-7.000 1,-6.000 2.000-1327,4.000-12.000 1310,3.000 4.000 1,-7.000-15.000-1,6.000 1.000 1,-2.000-5.000-907,0.000-1.000 1371,-1.000 3.000 0,3.000-6.000 0,2.000-2.000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78.000 8098,'-2.000'-18.000'0,"-2.000"1.000"0,-4.000 1.000 1353,-1.000 5.000-808,5.000-5.000 1,-4.000 16.000-542,8.000 0.000 1,6.000 2.000 0,2.000 12.000-1,-1.000 3.000 167,1.000 4.000 0,0.000 9.000 0,-4.000-5.000 116,2.000 2.000-203,7.000 2.000 0,-9.000 4.000 0,6.000-2.000-124,-2.000-2.000 117,5.000-7.000 0,-5.000 9.000 1,6.000-8.000-74,-3.000-2.000 2,1.000 6.000 1,-1.000-9.000-1,1.000 1.000 1,2.000-5.000 113,1.000-1.000 0,3.000-5.000 1,-1.000-2.000 1,1.000-4.000 0,-1.000-4.000 1,1.000-6.000-95,-1.000-9.000 0,0.000-1.000 1,1.000-5.000-1,-1.000 4.000-39,1.000 1.000 0,-7.000 3.000 0,-1.000 1.000 1,0.000 4.000 7,0.000 3.000 0,-5.000 1.000 1,7.000 6.000-1,0.000 2.000 112,-3.000 4.000 1,5.000 3.000 0,-6.000 9.000 96,1.000-1.000-180,3.000 8.000 1,0.000 1.000-1,-3.000 5.000 117,-1.000-2.000-95,6.000-8.000 0,-10.000 10.000 0,5.000-8.000 534,-1.000-1.000-127,6.000-3.000 1,-10.000-9.000-92,7.000-4.000 1,-7.000-6.000 0,2.000-6.000 0,-4.000-8.000-92,-2.000-7.000 0,6.000-12.000 0,0.000-8.000 0,-3.000 2.000-368,-1.000 3.000 0,-2.000 3.000 0,0.000 2.000 0,0.000 3.000-459,0.000 3.000 1,0.000 2.000 0,0.000 5.000 0,0.000 1.000-953,0.000-1.000 0,0.000 7.000 0,0.000-1.000-1724,0.000-1.000 2026,0.000 5.000 1204,0.000 0.000 0,0.000 8.000 0,0.000 0.000 0,0.000 0.000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69.000 121.000 8039,'-8.000'-18.000'0,"-2.000"1.000"-118,1.000-1.000 1,-5.000 1.000 0,6.000 1.000-55,-2.000 5.000 0,7.000 1.000 21,-3.000 4.000 0,12.000 4.000 0,7.000-4.000 0,7.000 6.000 109,3.000 6.000 0,2.000-4.000 0,-2.000 4.000 299,6.000-4.000-240,-3.000-2.000 1,5.000 0.000-1,-8.000 0.000 422,-2.000 0.000-304,-1.000 0.000 1,-3.000 0.000 0,1.000 0.000 605,-1.000 0.000 90,-7.000 0.000 154,5.000 0.000-979,-13.000 0.000 1,6.000 2.000-20,-8.000 4.000 0,0.000-3.000 0,0.000 9.000-71,0.000 2.000 1,0.000 1.000 0,0.000 3.000 0,0.000-1.000 60,0.000 1.000 0,0.000-1.000 1,0.000 1.000-1,0.000-1.000 83,0.000 0.000 0,2.000 3.000 0,4.000 1.000 64,6.000 2.000-103,3.000 1.000 1,3.000-1.000-1,-1.000 2.000 293,0.000 2.000-279,1.000-5.000 0,5.000 5.000 0,0.000-6.000 294,-1.000 3.000-208,-3.000-1.000 0,-1.000-8.000 1,-1.000-1.000 353,1.000-2.000-161,-9.000-9.000 1,1.000 11.000 9,-4.000-8.000 1,-6.000 0.000-266,0.000-6.000 0,-2.000 2.000 0,-10.000 2.000 1,-3.000 1.000-250,-7.000-1.000 0,1.000 4.000 0,-6.000-2.000 0,0.000 0.000-386,0.000 1.000 0,-3.000-3.000 0,-3.000 6.000 1,2.000 0.000-934,2.000-1.000 1,8.000-5.000 1508,-2.000 2.000 0,-4.000 4.000 0,-1.000 0.000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1.000 7947,'0.000'17.000'237,"5.000"-5.000"0,3.000 0.000 0,0.000 1.000 116,0.000 3.000 0,-1.000 3.000 0,-1.000 2.000 1,6.000 7.000 44,3.000 5.000 1,-3.000-2.000 0,-2.000 11.000 0,-1.000-1.000-263,1.000 0.000 0,-6.000 5.000 0,4.000-5.000 0,-2.000-2.000-456,-1.000-2.000 0,3.000-10.000 1,-4.000-4.000-1267,2.000-3.000 1186,7.000-3.000 0,-5.000-5.000 0,6.000-2.000-1215,-3.000-3.000 954,1.000-1.000 661,6.000-6.000 0,7.000-8.000 0,2.000-1.000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35.000 245.000 6960,'-12.000'-6.000'154,"1.000"0.000"0,7.000-7.000 293,-2.000 1.000 0,4.000-4.000 0,2.000-1.000-99,0.000-1.000 0,0.000 7.000 187,0.000-1.000-393,0.000 1.000 0,2.000 1.000 1,2.000 2.000 458,2.000 0.000-283,0.000 6.000 1,-6.000-7.000 341,0.000 3.000-17,0.000 4.000-106,0.000-6.000-231,0.000 8.000-187,7.000 0.000 7,-5.000 0.000 1,6.000 8.000 0,-8.000 6.000-38,0.000 7.000 1,0.000 6.000 0,0.000 8.000 0,0.000 0.000 14,0.000 0.000 1,0.000 0.000-1,0.000 0.000 1,0.000 0.000-61,0.000 0.000 1,6.000-1.000 0,0.000-1.000 18,-2.000-3.000-39,-2.000 3.000 1,-2.000-14.000 0,1.000 2.000-1,3.000-5.000 344,2.000-5.000 96,8.000-7.000 91,-12.000 4.000 42,5.000-8.000-466,-7.000 0.000 0,0.000-8.000 0,-2.000-3.000-249,-3.000-5.000 1,3.000-3.000-1,-4.000-5.000 1,4.000-3.000-110,2.000 0.000 1,-6.000-6.000-1,0.000 4.000 1,2.000-6.000 123,3.000-6.000 0,1.000 5.000 0,0.000-3.000 0,-2.000 6.000 91,-4.000 4.000 1,4.000 1.000-1,-4.000-3.000 1,4.000 4.000 69,2.000 2.000 0,0.000 2.000 0,0.000 5.000 72,0.000 1.000-158,0.000 7.000-367,0.000 2.000 1,0.000 22.000 139,0.000 3.000 192,0.000 5.000 1,0.000-5.000-1,0.000 1.000 1,0.000-1.000-223,0.000 1.000 1,6.000 1.000-1,0.000 2.000 1,-2.000 3.000-316,-2.000-3.000 1,-2.000-2.000 0,0.000-1.000 0,0.000-1.000-672,0.000 1.000 0,0.000-1.000 1271,0.000 1.000 0,0.000-1.000 0,0.000 1.000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1.000 243.000 7980,'0.000'-17.000'145,"0.000"7.000"1,2.000-5.000 361,4.000 3.000-290,-4.000-3.000 1,5.000-5.000 0,-7.000-1.000 168,0.000-3.000 0,0.000-5.000 1,0.000 6.000 7,0.000 2.000 1,0.000 7.000-235,0.000 3.000-84,0.000 7.000 1,0.000-2.000 0,0.000 12.000-56,0.000 5.000 1,0.000 5.000 0,0.000 3.000 0,0.000 5.000-234,0.000 5.000 0,0.000-2.000 0,0.000 0.000-313,0.000-2.000 431,0.000 6.000 1,0.000-9.000 0,0.000 5.000-1573,0.000-2.000 1666,0.000-2.000 0,0.000 2.000 0,0.000 3.000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245.000 105.000 6799,'8.000'-17.000'0,"1.000"-1.000"0,3.000 3.000 460,0.000 3.000 124,-9.000-3.000 1,5.000 11.000 73,-8.000-8.000-442,0.000 8.000 0,-2.000-4.000 0,-4.000 8.000-63,-5.000 0.000 0,-7.000 0.000 0,-3.000 0.000 1,-2.000 0.000-98,1.000 0.000 0,-3.000 2.000 1,2.000 2.000-1,1.000 2.000-47,3.000-2.000 0,2.000 4.000 1,-1.000-2.000-1,3.000-1.000-85,3.000 3.000 0,-4.000-4.000 145,5.000 8.000 1,3.000-1.000 0,2.000 7.000 316,4.000-1.000-334,2.000 8.000 0,0.000-3.000 0,0.000 7.000 144,0.000 2.000-136,0.000 2.000 0,0.000 2.000 0,2.000 0.000 274,4.000 0.000-269,-4.000 7.000 0,6.000-5.000 0,-6.000 6.000 264,3.000 0.000-244,-3.000-6.000 1,6.000 5.000 0,-6.000-9.000 0,2.000-2.000 0,2.000-2.000 0,2.000-7.000 0,-5.000 1.000 0,3.000-4.000-103,-2.000-1.000 0,6.000-1.000-161,2.000 1.000 0,3.000-7.000 0,3.000-1.000-87,-1.000-2.000 1,0.000-2.000-1,1.000-8.000 1,-1.000-2.000-428,1.000-2.000 0,5.000-7.000 1,0.000 1.000-963,-1.000-4.000 1253,-3.000-1.000 0,4.000-3.000 0,1.000-1.000 401,-3.000-2.000 0,6.000-8.000 0,0.000 4.000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1.000 8000,'-17.000'0.000'1046,"1.000"2.000"-552,4.000 3.000 0,5.000 5.000 0,7.000 8.000 1,0.000 1.000-297,0.000 4.000 1,0.000-1.000 0,2.000 5.000-1,1.000 0.000-303,3.000 0.000 1,8.000-4.000 0,-3.000 5.000 0,5.000-3.000-439,1.000-4.000 0,1.000-3.000 0,-1.000-7.000 1,1.000-5.000 542,-1.000-4.000 0,9.000 6.000 0,1.000 1.000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80.000 53.000 8485,'-17.000'-12.000'0,"0.000"3.000"0,-1.000 1.000 655,1.000 4.000-666,7.000 2.000 0,10.000 2.000 0,12.000 0.000 0,5.000 0.000-92,6.000 0.000 0,-1.000 0.000 1,7.000 0.000-1,2.000 0.000 2,2.000 0.000 0,0.000 0.000 0,-2.000 0.000 229,-2.000 0.000-119,-8.000 0.000 1,10.000-6.000 0,-7.000 1.000 0,-3.000 1.000 406,-2.000 2.000 0,-7.000 2.000 1,0.000 0.000 351,1.000 0.000 0,-7.000 2.000-498,-6.000 3.000 1,-2.000 3.000-1,-8.000 8.000 1,1.000-1.000-175,-1.000 5.000 1,4.000 1.000 0,-3.000-2.000 0,1.000 3.000-242,4.000 1.000 0,0.000 6.000 0,0.000-4.000-58,-2.000 3.000 239,0.000 1.000 1,8.000 6.000-1,2.000 0.000 1,4.000-2.000 1,2.000-4.000 0,-4.000 4.000 1,5.000-6.000-1,1.000 2.000 89,-2.000 0.000 0,3.000-8.000 0,-5.000 3.000-46,2.000-5.000 0,-7.000-2.000-312,3.000 1.000 0,-4.000-6.000 1,-4.000-3.000-1,-4.000-1.000-312,-5.000-4.000 1,-5.000 0.000 0,-3.000 0.000 542,-4.000 2.000 0,3.000 7.000 0,-5.000-3.000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80.000 141.000 7924,'-17.000'-30.000'251,"0.000"1.000"1,1.000 0.000 0,4.000 12.000 0,5.000 1.000 962,-1.000 5.000-1358,6.000 3.000 0,2.000 23.000 51,12.000 9.000 91,3.000-1.000 0,3.000 10.000 0,-1.000-2.000 0,0.000 8.000 131,1.000 7.000 1,-1.000 5.000 0,1.000 1.000 0,-3.000 3.000-44,-3.000 3.000 1,4.000-2.000 0,-7.000 8.000 0,3.000 0.000 41,0.000-2.000 0,-9.000 4.000 0,5.000-8.000 0,-2.000-1.000 57,0.000-3.000 1,0.000 2.000 0,-6.000-3.000 0,0.000-11.000 232,0.000-9.000 0,0.000-7.000-90,0.000-9.000 0,-2.000-7.000 1,-2.000-6.000 24,-2.000-8.000 1,0.000-6.000 0,6.000-9.000-346,0.000-5.000-7,0.000-3.000 1,0.000-8.000-1,0.000 0.000-226,0.000 0.000 178,8.000 0.000 0,0.000 1.000 1,5.000 1.000-1,-1.000 2.000-42,2.000 1.000 1,1.000 9.000 0,3.000 0.000 0,-1.000 7.000 134,0.000 8.000 1,1.000-1.000 0,-1.000 3.000 0,1.000 6.000-62,-1.000 7.000 1,1.000 7.000 0,-1.000 3.000 0,1.000 5.000 18,-1.000 5.000 0,1.000 4.000 1,-1.000 2.000-1,-1.000-1.000 25,-5.000 1.000 1,5.000-5.000-1,-5.000-3.000 1,5.000-2.000-144,1.000-4.000 0,1.000-7.000 1,-1.000-4.000-235,1.000-3.000 0,5.000-7.000 1,0.000-7.000-1,-1.000-5.000-307,-3.000-7.000 1,-7.000-1.000 0,-1.000-7.000 0,1.000 0.000-302,-2.000 0.000 0,3.000 3.000 0,-7.000-3.000 1,0.000 0.000 1259,2.000 0.000 0,-6.000 5.000 1984,4.000-1.000-1783,-5.000 4.000 1,-1.000 11.000 0,0.000 8.000 0,-1.000 10.000-242,-5.000 5.000 1,4.000 5.000-1,-4.000 3.000 1,4.000 4.000-169,2.000 0.000 0,0.000 6.000 0,0.000-4.000 0,0.000 4.000-192,0.000 2.000 1,0.000 0.000-1,0.000 0.000 1,0.000 0.000-455,0.000 0.000 1,2.000 0.000-1,2.000-2.000 1,2.000-4.000-873,-2.000-6.000 1422,5.000 4.000 0,1.000-7.000 0,7.000 5.000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525.000 333.000 7205,'2.000'-35.000'0,"1.000"0.000"0,5.000 2.000 243,2.000 4.000 24,-6.000-4.000 0,9.000 13.000 0,-5.000-3.000 529,2.000 4.000-576,1.000-7.000 1,1.000 7.000 499,0.000-4.000-163,-8.000 3.000 1,5.000 11.000 1034,-3.000 3.000-864,-4.000 4.000-502,6.000 2.000 1,-8.000 2.000-1,0.000 4.000 21,0.000 5.000 1,-2.000-1.000 0,-2.000 4.000 0,-4.000 5.000 29,-1.000 8.000 1,-3.000 6.000-1,-6.000 2.000 1,1.000 2.000 80,0.000 4.000 1,-9.000 5.000 0,-1.000 11.000 105,0.000 1.000-317,-6.000 8.000 0,6.000-4.000 0,-8.000 8.000 176,0.000 0.000-243,0.000 7.000 0,0.000-5.000 0,2.000 4.000 1,2.000-7.000 52,2.000-4.000 1,8.000-5.000-1,-3.000-10.000 1,7.000-5.000-128,5.000-10.000 1,-1.000-8.000-1,5.000-10.000 1,0.000 1.000-476,0.000-1.000 0,-5.000-5.000 214,1.000 0.000 0,2.000-9.000 0,-1.000 3.000-344,-3.000-4.000 1,6.000-10.000 0,3.000-3.000-1214,3.000-5.000 1812,2.000-9.000 0,0.000-2.000 0,0.000-8.000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18.000 138.000 7947,'-6.000'-29.000'0,"0.000"2.000"0,2.000 2.000 59,2.000 3.000 1,2.000 9.000 1090,0.000 1.000-849,8.000 8.000 0,-4.000-2.000 1,7.000 10.000 622,3.000 2.000-691,-6.000 8.000 1,5.000-5.000 0,-5.000 9.000 607,2.000-1.000-542,-6.000 1.000 0,9.000-1.000 0,-5.000 3.000 0,0.000 3.000 128,0.000 6.000 0,3.000 6.000 0,-3.000 6.000 0,2.000 7.000-65,3.000 9.000 0,-3.000-3.000 1,0.000 6.000-1,-1.000 0.000-54,1.000 4.000 1,2.000 4.000 0,5.000 2.000-1,1.000 0.000-136,-1.000 0.000 1,1.000-8.000 0,1.000-4.000 0,2.000-2.000-171,3.000 3.000 1,1.000-13.000-1,-4.000 1.000 1,2.000-10.000-92,-1.000-8.000 0,-3.000-4.000 1,-3.000-8.000-1332,-5.000 1.000 427,-3.000-9.000-1403,0.000 7.000 1499,-6.000-14.000 1,6.000 4.000-1304,-8.000-12.000 1596,0.000-4.000 1,5.000-7.000 603,1.000-1.000 0,8.000-15.000 0,-4.000-4.000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0.000 148.000 8051,'0.000'-19.000'0,"2.000"-1.000"170,4.000 3.000 1,-4.000-5.000-1,6.000 13.000 1,-1.000-3.000-154,5.000 0.000 0,2.000 7.000 1,-1.000-5.000-145,-1.000 2.000 402,0.000 2.000 0,-1.000 6.000 0,1.000 0.000 0,-1.000 2.000 437,-1.000 4.000 0,4.000 4.000 0,-8.000 7.000 0,-3.000 3.000-415,-1.000 3.000 1,4.000 4.000 0,0.000 10.000 0,-2.000 2.000-131,-2.000 2.000 0,-2.000 5.000 0,0.000-3.000 0,0.000 0.000 7,0.000-1.000 1,-2.000-1.000-1,-2.000-8.000 1,-2.000-2.000-23,2.000-2.000 0,2.000-8.000 0,0.000 3.000 285,-3.000-5.000 42,3.000-9.000-387,-6.000-2.000 1,8.000-10.000 0,0.000-4.000 0,0.000-8.000 10,0.000-7.000 1,-2.000-8.000-1,-2.000-12.000-66,-2.000-5.000-60,0.000-5.000 0,6.000-1.000 0,0.000-1.000 1,0.000 1.000 34,0.000-1.000 0,-1.000 9.000 1,-3.000 5.000-1,-2.000 6.000 331,2.000 4.000 1,-4.000 8.000 2,2.000-3.000 0,1.000 15.000-231,5.000 9.000 1,0.000 7.000 0,0.000 13.000-1,0.000 5.000-34,0.000 10.000 1,0.000 0.000 0,0.000 8.000 0,0.000-1.000 5,0.000 5.000 0,0.000-3.000 0,1.000 3.000 139,5.000 2.000-166,-4.000-7.000 0,12.000 1.000 0,-6.000-8.000-49,1.000 0.000-1,3.000 0.000 0,-2.000 0.000 0,-3.000-2.000-44,1.000-4.000 48,-6.000-4.000 1,6.000-13.000 0,-6.000-3.000 33,4.000-1.000 0,-4.000-4.000 1,3.000-10.000-163,-3.000-6.000 1,-8.000-3.000-1,-1.000-3.000 1,-1.000-1.000-285,0.000-4.000 1,-3.000-4.000 0,3.000-8.000 0,0.000 0.000-75,0.000 0.000 0,1.000 2.000 0,3.000 2.000 0,-2.000 2.000-824,2.000-2.000 0,2.000-2.000 1,2.000-2.000 1295,0.000 0.000 0,-8.000 0.000 0,-1.000 0.000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16.000 88.000 7816,'-10.000'-17.000'-45,"4.000"-1.000"1,6.000 1.000 250,6.000-1.000 0,4.000 8.000 0,9.000 5.000 0,2.000 3.000 96,3.000 2.000 1,7.000 0.000 0,-2.000 0.000-1,4.000 2.000-299,2.000 3.000 0,0.000-1.000 0,0.000 6.000-550,0.000-2.000 407,0.000-2.000 0,-6.000-1.000-623,0.000 1.000 167,-8.000 0.000-128,4.000-6.000 438,-15.000 0.000 286,-2.000 0.000 0,-8.000 0.000 0,0.000 0.000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88.000 105.000 8377,'-18.000'-23.000'0,"1.000"-1.000"777,-1.000 3.000 0,7.000 3.000-658,-1.000 7.000-64,8.000 3.000-9,-3.000 8.000 1,14.000 6.000 0,5.000 2.000-1,3.000 1.000 35,3.000 5.000 1,1.000 3.000 0,3.000 5.000-1,1.000 3.000-7,-2.000 2.000 1,-1.000 4.000 0,-3.000 8.000 0,1.000 2.000 0,-1.000-2.000 0,1.000 3.000 0,-3.000 1.000 0,-1.000 0.000 12,-3.000-1.000 0,-5.000-1.000 0,4.000-6.000 0,-2.000-2.000 146,-5.000-4.000 0,-1.000-4.000 214,-2.000-7.000 1,0.000-10.000-57,0.000-8.000-343,0.000-16.000 0,0.000-11.000 0,0.000-8.000-274,0.000 0.000 267,0.000 0.000 0,8.000-6.000 0,2.000 1.000 0,2.000 1.000 61,-1.000 2.000 0,-1.000 10.000 0,3.000 3.000 0,-1.000 5.000-167,2.000 2.000 0,-5.000 7.000 0,3.000 4.000 0,2.000 6.000-271,1.000 6.000 1,3.000 5.000-1,-3.000 13.000 1,-1.000 5.000 185,-3.000 4.000 0,1.000 4.000 0,5.000 2.000 0,-1.000 1.000 385,-4.000-1.000 1,1.000-2.000 0,-5.000-2.000 0,2.000 0.000-736,3.000 0.000 1,-3.000-2.000 0,0.000-4.000 0,-1.000-6.000-193,1.000-3.000 0,-4.000-11.000 0,4.000-1.000-863,-3.000 0.000 1555,7.000-6.000 0,-4.000-2.000 0,7.000-10.000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0.000 140.000 8138,'0.000'-17.000'296,"0.000"-1.000"0,2.000 1.000 0,2.000-1.000 1,4.000 3.000-262,2.000 3.000 1,1.000-1.000 0,7.000 5.000-230,-1.000-2.000 238,9.000 6.000 1,-7.000-3.000 0,6.000 7.000-76,0.000 0.000 25,-5.000 0.000 1,5.000 0.000 0,-6.000 2.000 26,5.000 3.000 33,-13.000 5.000 1,11.000 7.000 0,-16.000 1.000 0,-3.000-1.000 38,-1.000 1.000 0,-2.000-1.000 1,0.000 1.000-1,0.000 1.000 289,0.000 5.000 1,-2.000-7.000 0,-1.000 4.000-239,-3.000-1.000 0,0.000-7.000 0,6.000 11.000-150,0.000-5.000 1,0.000-2.000-217,0.000 1.000 0,2.000-3.000 1,4.000-3.000-1,5.000-6.000-587,5.000-4.000 1,1.000-2.000 0,3.000 0.000 808,3.000 0.000 0,-4.000 8.000 0,7.000 1.000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85.000 53.000 8029,'-17.000'0.000'266,"0.000"0.000"0,-1.000-5.000 1075,1.000-1.000-1133,7.000 0.000 0,4.000 6.000 0,12.000 0.000-123,6.000 0.000 1,3.000 0.000 0,3.000 0.000 0,-1.000 0.000-180,0.000 0.000 1,3.000 0.000-1,1.000 0.000-456,2.000 0.000 463,1.000-8.000 1,-5.000 6.000 0,3.000-4.000-1073,1.000 4.000 380,0.000 2.000 779,-5.000 0.000 0,7.000-7.000 0,2.000-3.000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70.000 140.000 8029,'-17.000'-19.000'0,"-1.000"-2.000"1801,1.000-3.000-849,7.000 9.000-711,2.000 7.000 1,10.000 8.000-1,4.000 0.000-239,6.000 0.000 1,5.000 0.000 0,4.000 0.000-1,5.000-2.000-105,1.000-4.000 1,-6.000 4.000-1,4.000-3.000 1,-1.000 1.000-409,-1.000-2.000 1,6.000 4.000-1,-6.000-4.000 1,1.000 4.000-815,1.000 2.000 1325,-6.000-8.000 0,14.000 7.000 0,-6.000-7.000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1.000 296.000 8013,'0.000'-43.000'0,"0.000"-1.000"0,2.000-1.000 0,4.000 2.000 51,5.000 1.000 1,5.000 12.000 0,1.000 3.000-1,1.000 12.000 419,-1.000 9.000 1,-5.000 6.000-1,0.000 6.000 1,-1.000 5.000-82,-1.000 5.000 1,0.000 11.000 0,-7.000 6.000-1,3.000 8.000-244,-2.000 3.000 0,-2.000 5.000 0,-2.000 9.000 1,2.000 4.000-139,4.000 0.000 1,-2.000 6.000 0,7.000-6.000 0,3.000-1.000-76,2.000-9.000 1,1.000-2.000 0,0.000-9.000 0,1.000-4.000 82,-1.000-6.000 0,1.000-13.000 640,-1.000-13.000-454,1.000-10.000 1,-1.000-9.000 0,1.000-13.000 369,-1.000-8.000-394,1.000-12.000 1,-7.000 3.000 0,1.000-7.000 59,1.000 5.000-210,3.000-13.000 1,-4.000 21.000-1,-3.000-7.000 1,1.000 10.000-33,0.000 6.000 0,-4.000 13.000 0,5.000 1.000-204,3.000 5.000 0,-4.000 4.000 1,-1.000 8.000-1,1.000 6.000 179,0.000 10.000 1,-1.000 3.000 0,5.000 12.000-1,-2.000 6.000 184,1.000 3.000 0,5.000-1.000 1,3.000 4.000-1,2.000-1.000 90,-1.000 1.000 0,5.000-12.000 0,0.000 0.000 1,2.000-6.000 96,0.000-6.000 1,-2.000-9.000 0,2.000-8.000 579,-5.000-8.000-657,3.000-6.000 1,-12.000-11.000 0,5.000-6.000 246,-5.000-8.000 0,3.000-12.000-287,-12.000 1.000 1,-1.000-12.000 0,-3.000-6.000-68,4.000-4.000 0,-4.000 6.000 1,4.000 3.000-1,-4.000 5.000 63,-2.000 2.000 0,0.000 7.000 0,-2.000 6.000 0,-2.000 8.000-22,-2.000 8.000 1,-7.000 9.000-1274,1.000 3.000-294,-4.000 7.000 1,7.000-2.000-3396,3.000 12.000 3427,4.000-4.000 1,2.000 13.000-812,0.000-3.000 2148,0.000 3.000 0,-8.000 3.000 0,-1.000-1.000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71.000 140.000 7788,'-16.000'-1.000'0,"3.000"-3.000"2,1.000-2.000 0,6.000 0.000 405,-5.000 6.000 0,7.000-8.000-326,-2.000-3.000 0,4.000 1.000 1,4.000-2.000-10,4.000-1.000 0,-2.000 3.000 0,5.000-2.000 0,1.000 1.000 95,0.000 1.000 0,-1.000 0.000 0,5.000 6.000 197,-2.000-1.000-240,-1.000-1.000 1,1.000 6.000 0,0.000 0.000 219,1.000 0.000-254,-5.000 0.000 0,6.000 2.000 1,-7.000 4.000 337,3.000 5.000-260,-6.000 5.000 1,9.000 1.000 0,-7.000 1.000 0,-2.000 1.000 26,-2.000 4.000 0,-2.000 3.000 0,-2.000 5.000 0,-2.000-2.000-113,-2.000 2.000 1,-7.000 0.000 0,3.000 0.000-1,0.000-2.000-168,5.000 2.000 0,-3.000 0.000 0,2.000-2.000 1,2.000-6.000-343,2.000-3.000 0,4.000-3.000 1,4.000 1.000-1,6.000-3.000-446,3.000-3.000 0,5.000-4.000 0,3.000-8.000 0,8.000 0.000 874,8.000 0.000 0,13.000-16.000 0,10.000-3.000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62.000 7991,'-2.000'-15.000'0,"-2.000"1.000"0,-3.000 4.000 919,-3.000 3.000 151,6.000-7.000-695,-4.000 12.000 1,10.000 2.000 0,2.000 12.000-155,2.000 3.000 0,8.000 3.000 0,-5.000 1.000 0,3.000 3.000-138,-1.000 1.000 1,-5.000 0.000 0,6.000-5.000 0,2.000 1.000-212,1.000 4.000 1,-3.000-3.000-1,-3.000 3.000-896,-1.000-4.000 798,6.000 7.000 0,-10.000-7.000 0,5.000 4.000-557,-1.000-3.000 451,-2.000 5.000 0,-4.000-6.000 332,4.000 5.000 0,-4.000 3.000 0,5.000 0.000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315.000 175.000 7845,'0.000'-27.000'0,"0.000"4.000"0,0.000 3.000 0,0.000 3.000 0,-6.000-1.000 0,-2.000 1.000 615,-2.000-1.000 1,-1.000 9.000-684,-7.000 3.000-15,1.000 4.000 0,5.000-4.000 0,1.000 0.000-32,-3.000 2.000 131,-2.000 3.000 0,-1.000 1.000 1,0.000 0.000-1,-1.000 0.000 88,1.000 0.000 0,5.000 5.000 0,0.000 1.000 1,-1.000-2.000-3,-3.000-2.000 1,5.000 4.000 0,1.000 2.000 0,0.000-1.000 50,0.000 1.000 0,5.000 6.000 0,-5.000-3.000-17,2.000 5.000 0,2.000 1.000 0,6.000 3.000 1,0.000 1.000 23,0.000 2.000 1,0.000 3.000 0,0.000-3.000 0,0.000 6.000-9,0.000 4.000 1,0.000 2.000-1,0.000 0.000 1,0.000 0.000-32,0.000 0.000 1,6.000 0.000-1,0.000-2.000-33,-2.000-4.000-67,6.000-4.000 0,-8.000-2.000 0,5.000-1.000-39,1.000-7.000-14,-6.000 3.000 0,8.000-11.000 0,-6.000 7.000-4,1.000-2.000-7,1.000-9.000 1,0.000 13.000 0,2.000-6.000-35,1.000-1.000 1,-5.000 7.000 0,4.000-6.000-383,0.000-1.000 1,-4.000 5.000 0,7.000-6.000-250,3.000 1.000 0,2.000-5.000 1,3.000 2.000 707,4.000-4.000 0,4.000-2.000 0,8.000 0.000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70.000 7890,'5.000'-17.000'-51,"1.000"-1.000"1,2.000 9.000 105,-2.000 3.000 1,-2.000 4.000-5,7.000 2.000-28,-7.000 0.000 1,6.000 0.000 243,-4.000 0.000-133,-4.000 0.000 353,13.000 0.000-241,-5.000 0.000 1,2.000 0.000 153,-1.000 0.000-141,-7.000 0.000 1,6.000-2.000 69,-4.000-4.000 0,-2.000 4.000 1,7.000-4.000 0,-5.000 4.000-705,6.000 2.000 638,-1.000 0.000 1,5.000 8.000-36,-5.000 4.000-154,-3.000 3.000 0,-8.000 3.000 0,0.000 1.000 127,0.000 5.000-143,0.000-5.000 1,0.000 14.000-1,0.000-4.000 1,0.000 4.000-1,0.000 2.000 0,0.000 0.000 0,0.000 0.000 0,0.000-2.000-71,0.000-4.000 1,6.000 2.000-1,0.000-8.000-96,-2.000-1.000 0,-2.000-3.000-332,-2.000-2.000 1,2.000-7.000-133,3.000-4.000 1,3.000-12.000 0,6.000-4.000 0,-5.000-1.000-1382,-1.000-1.000 1954,6.000 1.000 0,-4.000-15.000 0,7.000-1.000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71.000 158.000 7858,'-8.000'-33.000'0,"-4.000"4.000"0,-1.000 3.000 599,1.000 1.000 1,-1.000 12.000-321,7.000-5.000-639,0.000 12.000 270,14.000-1.000 1,-4.000 8.000-15,7.000 5.000 76,1.000-4.000 1,-1.000 6.000 0,1.000-8.000 251,2.000 0.000-163,1.000 0.000 0,5.000 6.000 0,1.000 0.000 0,2.000-2.000 71,-1.000-3.000 1,-3.000-1.000-1,-2.000 0.000 1,1.000 0.000 217,-1.000 0.000 0,1.000 0.000 1,-1.000 0.000 47,1.000 0.000 0,-1.000 2.000-240,1.000 4.000 0,-9.000 4.000 0,-3.000 7.000-76,-4.000 1.000 0,-2.000 5.000 0,0.000 0.000 1,0.000 1.000-76,0.000 1.000 1,0.000 2.000 0,0.000 6.000-101,0.000-4.000 136,0.000 4.000 0,0.000-6.000 0,0.000 8.000 162,0.000 0.000-166,0.000 0.000 0,6.000-6.000 1,2.000-2.000 33,1.000-1.000-26,-5.000-3.000 1,12.000-6.000-1,-6.000 1.000 1,1.000-3.000 138,1.000-3.000 0,-8.000 4.000 15,2.000-5.000 0,-4.000-1.000-232,-2.000 2.000 0,-2.000-7.000 0,-4.000 5.000 0,-6.000 0.000-370,-3.000-1.000 1,-3.000-3.000-1,1.000 4.000 1,-1.000-2.000-2786,1.000-4.000 3186,-1.000 5.000 0,1.000 1.000 0,-1.000 7.000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472.000 63.000 8208,'0.000'-17.000'0,"0.000"-1.000"395,0.000 1.000-404,0.000 7.000 1,0.000 10.000 0,-2.000 13.000 0,-2.000 9.000 122,-2.000 7.000 0,-9.000 6.000 0,-1.000 6.000 0,-5.000 5.000 56,0.000 5.000 1,-7.000 9.000-1,-1.000 4.000-146,-4.000 4.000-161,-2.000 2.000 0,0.000-6.000 0,1.000 0.000 0,-1.000-2.000-233,0.000-6.000 0,8.000-2.000 0,3.000-17.000 0,5.000-6.000 370,1.000-4.000 0,1.000-3.000 0,-1.000-7.000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385.000 128.000 8103,'0.000'-29.000'0,"0.000"2.000"0,0.000 2.000 403,0.000 3.000 1,0.000 9.000-179,0.000 1.000 0,0.000 18.000 0,0.000 6.000 137,0.000 13.000 0,-8.000 8.000 0,-4.000 4.000 0,-3.000 5.000 17,-3.000 11.000 0,-7.000 7.000 1,-4.000 10.000-1,-2.000 2.000-322,2.000 3.000 0,-4.000 7.000 1,6.000 7.000-1,-3.000-2.000 149,1.000-7.000 0,10.000-8.000 1,0.000-8.000-2549,5.000-6.000 1465,10.000-4.000 1,-10.000-15.000 876,9.000-4.000 0,-9.000-4.000 0,4.000 4.000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97.000 7831,'-11.000'-27.000'0,"1.000"4.000"658,2.000 3.000 386,2.000 3.000-798,6.000 7.000 1,8.000 16.000 0,4.000 13.000-1,5.000 7.000 183,7.000 5.000 1,-3.000 2.000 0,8.000 4.000 178,2.000 3.000-541,2.000 5.000 0,10.000 9.000 0,3.000 2.000 1,5.000 3.000-352,1.000-3.000 0,2.000-4.000 0,3.000-5.000 1,3.000-6.000-678,2.000-4.000 1,-13.000-4.000 0,-3.000-6.000 960,-7.000-10.000 0,-4.000 1.000 0,0.000-9.000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1.000 9682,'-17.000'8.000'-125,"7.000"-4.000"0,4.000 7.000 449,4.000 3.000 0,0.000 3.000 0,-2.000 7.000 0,-1.000 5.000 193,1.000 4.000 0,2.000 2.000 0,2.000 1.000 1,2.000 3.000-546,4.000 2.000 1,-3.000 0.000 0,9.000-6.000 0,0.000 0.000-570,-3.000 0.000 0,9.000-8.000 1,-3.000-4.000-1,9.000-4.000 597,3.000-1.000 0,2.000-1.000 0,6.000 1.000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36.000 177.000 7820,'0.000'-43.000'0,"-2.000"0.000"0,-2.000 3.000-333,-2.000 5.000 370,0.000 19.000 0,6.000 16.000 1,0.000 23.000-1,0.000 10.000 207,0.000 8.000 0,-2.000 4.000 0,-2.000 7.000 0,-1.000-1.000 20,1.000-5.000 0,2.000 5.000 0,2.000-5.000 242,0.000 5.000-448,0.000-7.000 0,2.000 5.000 0,2.000-8.000 271,1.000-3.000-241,9.000-9.000 1,1.000 3.000-1,9.000-11.000 178,-3.000-6.000-202,6.000-5.000 0,-1.000-10.000 1,7.000-2.000-1,-2.000-4.000 4,0.000-5.000 1,5.000-13.000 0,-6.000-5.000 0,3.000-2.000-55,1.000 2.000 0,-1.000-4.000 0,-3.000 6.000 0,-7.000 0.000-33,-4.000 4.000 1,-1.000 3.000-1,-1.000 3.000-144,1.000-1.000 0,-7.000 10.000 99,1.000 8.000 0,-8.000 8.000 1,4.000 8.000-1,-3.000-3.000 163,1.000-1.000 1,8.000 0.000-1,-3.000 5.000 307,5.000 1.000-295,1.000-9.000 1,7.000 5.000-1,1.000-8.000 515,2.000-2.000-455,-6.000-3.000 0,11.000-1.000 1,-9.000 0.000-1,-2.000-1.000 112,-1.000-5.000 1,1.000-6.000 0,-2.000-9.000 541,-3.000-3.000-679,-3.000-7.000 1,-3.000 4.000-1,-4.000-8.000 1,-4.000-2.000-23,-2.000-3.000 1,-2.000 3.000 0,-4.000-4.000 0,-6.000 6.000-227,-3.000 6.000 0,-3.000 0.000 1,1.000 10.000-1,0.000 3.000-610,-1.000 0.000 1,1.000 9.000 0,-1.000 1.000-189,1.000 4.000 1,-1.000 8.000-1,3.000 2.000 1,3.000 1.000 211,6.000 5.000 0,-2.000 1.000 1,3.000 3.000 687,1.000-1.000 0,2.000 8.000 0,2.000 3.000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70.000 8040,'0.000'-12.000'-31,"0.000"1.000"4,0.000-1.000 0,0.000 0.000-94,0.000 1.000 1,2.000 7.000 179,4.000-2.000 0,-2.000 4.000 29,7.000 2.000 1,1.000 0.000 0,5.000 0.000 17,1.000 0.000 1,-1.000 0.000-1,1.000 0.000 1,-1.000 0.000 53,1.000 0.000 0,-1.000 2.000 0,1.000 2.000 0,-1.000 2.000-6,1.000-2.000 1,-7.000 3.000 0,1.000-1.000 115,2.000-2.000-179,-7.000 6.000 1,1.000-6.000-1,-8.000 7.000 40,0.000 3.000 1,0.000 1.000-1,-2.000 3.000-202,-4.000-1.000 96,-3.000 1.000 1,-9.000 1.000-1,1.000 3.000 1,-1.000 3.000-27,1.000 2.000 0,-1.000-6.000 0,1.000 5.000 0,-1.000-3.000 75,1.000 0.000 0,-1.000 6.000 1,1.000-4.000-1,1.000 1.000 55,5.000-1.000 1,3.000-2.000 0,8.000-5.000 0,0.000-1.000 31,0.000 1.000 1,0.000-1.000-1,2.000 1.000 1,4.000-3.000-65,5.000-3.000 1,13.000 1.000-1,3.000-7.000 1,2.000-2.000-264,0.000-2.000 0,0.000-2.000 0,8.000 0.000 1,2.000 0.000-273,2.000 0.000 1,-1.000-2.000 0,-5.000-2.000-922,0.000-2.000 984,0.000-7.000 1,0.000 3.000 0,-2.000-7.000 374,-4.000-1.000 0,4.000 1.000 0,-6.000-1.000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350.000 88.000 7965,'0.000'-17.000'0,"0.000"-1.000"-688,0.000 1.000 417,0.000-1.000 1,-2.000 9.000 385,-4.000 3.000-3,-4.000 4.000 0,-7.000 2.000 0,-3.000 0.000 252,-3.000 0.000-230,-4.000 8.000 0,-2.000 1.000 0,0.000 7.000 446,-2.000-4.000-417,-2.000 3.000 0,5.000-5.000 1,5.000 5.000-1,4.000-1.000-29,1.000-2.000 1,7.000-1.000 0,1.000 7.000 0,2.000-1.000-120,4.000 1.000 0,2.000-1.000 0,2.000 2.000 0,0.000 3.000 65,0.000 1.000 1,8.000 8.000 0,4.000-4.000-1,3.000 2.000 61,3.000 1.000 0,1.000-1.000 0,2.000 6.000 0,5.000 0.000-21,1.000-1.000 0,-4.000-4.000 1,6.000-3.000-1,0.000 0.000-12,-1.000 0.000 0,3.000 0.000 1,-8.000 2.000-120,-2.000-5.000-2,-1.000-5.000 0,-3.000 0.000-673,1.000 5.000 344,-9.000-5.000 0,7.000-1.000-55,-5.000-13.000 0,5.000-5.000 1,1.000-5.000-1,1.000-7.000-785,-1.000-4.000 0,1.000-7.000 1182,-1.000 0.000 0,1.000-16.000 0,-1.000 2.000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123.000 106.000 7193,'-18.000'-18.000'0,"1.000"1.000"43,-1.000-1.000 1,3.000 7.000 0,1.000 1.000 790,3.000 2.000-406,-1.000-6.000-411,2.000 13.000 11,2.000-7.000 1,10.000 8.000-339,4.000 0.000 229,4.000 0.000 0,9.000 0.000 0,3.000 0.000-66,1.000 0.000 125,8.000 0.000 0,-12.000 0.000 1,5.000 0.000-1,-5.000 0.000 68,-1.000 0.000 0,-1.000 0.000 0,1.000 0.000 0,-1.000 0.000 111,0.000 0.000 1,-5.000 0.000 0,-2.000 2.000 66,-2.000 4.000 1,-3.000-3.000 0,-5.000 9.000-34,0.000 2.000 0,-2.000-5.000 0,-3.000 3.000 0,-5.000 2.000-149,0.000 1.000 0,-5.000 1.000 1,5.000-3.000-1,-2.000 1.000-72,1.000 5.000 0,5.000-1.000 0,-4.000 5.000 1,2.000-4.000 58,5.000-1.000 0,-5.000-1.000 0,2.000 1.000-181,2.000-1.000 172,2.000 1.000 0,2.000-1.000-210,0.000 1.000 30,0.000-1.000 1,8.000-1.000-1,4.000-5.000 1,3.000-5.000-243,3.000-4.000 0,-1.000-2.000 0,2.000 0.000 0,5.000-2.000 402,5.000-4.000 0,12.000-11.000 0,3.000-10.000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71.000 7979,'-12.000'-16.000'0,"2.000"3.000"33,3.000 1.000 1,1.000 6.000-261,6.000-5.000 0,8.000 7.000 0,5.000-2.000 1,7.000 4.000 56,3.000 2.000 1,6.000 6.000 0,-4.000 0.000 338,2.000-3.000-91,2.000 7.000 1,1.000-8.000 0,-1.000 6.000 247,2.000 0.000-223,-6.000-6.000 1,0.000 5.000 0,-7.000-5.000 105,-1.000 4.000 115,1.000-4.000 1,-3.000 8.000 254,-3.000-4.000 0,-4.000-3.000-370,-8.000 9.000 0,-2.000 0.000 1,-2.000 5.000-1,-2.000 1.000-123,2.000-1.000 1,-4.000 1.000-1,2.000-1.000 1,3.000 1.000-186,1.000-1.000 1,2.000 2.000-1,0.000 3.000 1,0.000 1.000 38,0.000-2.000 0,0.000 1.000 0,0.000-1.000 1,0.000 2.000 160,0.000-1.000 0,5.000 3.000 0,3.000-2.000-73,2.000-1.000 16,2.000 5.000 1,5.000-8.000 0,0.000 4.000 199,1.000-3.000-196,-1.000-3.000 0,1.000 1.000 0,-3.000-1.000 160,-3.000 1.000-136,4.000-1.000 1,-15.000 1.000-43,5.000-1.000 0,-4.000-5.000 0,-6.000-3.000 0,-5.000-1.000-331,-9.000-4.000 1,-5.000 4.000 0,0.000-2.000 0,-6.000-2.000-588,-4.000-3.000 1,0.000-1.000 887,3.000 0.000 0,-3.000 8.000 0,6.000 2.000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53.000 350.000 7969,'-12.000'-59.000'0,"2.000"1.000"0,0.000 4.000 247,1.000 5.000 0,5.000 9.000 0,-2.000 10.000 482,4.000 7.000-215,2.000 4.000-370,0.000 9.000-96,0.000 2.000 1,0.000 10.000-290,0.000 4.000 165,0.000 4.000 0,2.000 5.000 0,2.000 1.000 238,2.000 1.000-90,7.000-3.000 0,-3.000 19.000 0,8.000-4.000 1,-1.000 2.000 70,0.000-2.000 1,-5.000 10.000 0,0.000-4.000-1,1.000 2.000 36,3.000 0.000 0,-5.000 3.000 0,1.000 1.000 1,0.000-2.000 37,-3.000-2.000 1,5.000-4.000 0,-8.000-2.000 0,-2.000-4.000 25,-2.000-2.000 0,4.000-2.000 1,-1.000-5.000 173,-1.000-1.000-224,-2.000-7.000 1,-2.000-10.000-1,0.000-12.000-240,0.000-3.000 39,0.000-3.000 1,8.000-7.000 0,4.000-4.000 8,3.000-4.000-5,3.000 6.000 0,-1.000-4.000 1,0.000 8.000 309,1.000 1.000-226,-1.000 3.000 1,1.000 9.000-1,-1.000 2.000 1,1.000 3.000 31,-1.000-1.000 1,1.000 2.000 0,-1.000 10.000 0,1.000 5.000-225,-1.000 5.000 1,1.000 7.000 0,-3.000 2.000 0,-1.000 3.000-148,-3.000 3.000 0,1.000 2.000 1,5.000 2.000-1,-1.000-1.000-338,-4.000 1.000 1,3.000-5.000 0,-5.000-3.000 0,1.000-2.000-1220,1.000-4.000 0,-6.000-3.000 516,6.000-7.000 1300,-1.000-3.000 0,5.000-10.000 0,-3.000-4.000 0,-1.000-5.000 0,0.000-5.000 0,-1.000-7.000 0,1.000-2.000 0,1.000-2.000 0,3.000 5.000 0,-4.000-9.000 0,-3.000 6.000 0,1.000 0.000 69,0.000-1.000 0,-1.000 1.000 0,5.000 4.000 902,-2.000-2.000 1,-6.000-1.000-203,5.000 7.000 0,-5.000 7.000-441,6.000 4.000 0,-7.000 10.000 0,5.000 4.000-282,-2.000 2.000 1,4.000 1.000 0,-5.000 7.000 0,1.000-1.000-143,0.000 1.000 1,0.000-3.000 0,-5.000-1.000 0,3.000-3.000 237,-2.000 3.000 0,-2.000 2.000 1,0.000 1.000 476,4.000 0.000-414,-4.000 1.000 1,6.000-1.000-1,-8.000 1.000 144,0.000-1.000-274,0.000 1.000 1,-2.000-1.000-1,-2.000 1.000 1,-2.000-1.000-49,2.000 1.000 1,2.000-1.000 0,2.000 1.000-426,0.000-1.000 1,2.000-1.000 0,4.000-5.000-414,6.000-5.000 0,5.000-4.000 0,6.000-2.000 0,6.000-2.000 811,4.000-4.000 0,18.000-3.000 0,3.000-9.000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35.000 8491,'0.000'-18.000'-125,"0.000"9.000"0,7.000 1.000 1,5.000 8.000 135,3.000 0.000-58,3.000 0.000 0,-1.000 0.000 0,1.000 2.000-350,-1.000 4.000 346,9.000-4.000 0,-5.000 7.000 0,6.000-5.000-882,-2.000 2.000 933,6.000 0.000 0,-3.000 2.000 0,6.000 1.000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8034,'10.000'-8.000'137,"-5.000"-3.000"0,-1.000-3.000-25,2.000 2.000-22,4.000 5.000 1,9.000 9.000 0,3.000 5.000-1,3.000 11.000 97,2.000 9.000 0,-4.000 6.000 1,4.000 4.000-1,1.000 4.000-173,-1.000 5.000 1,-6.000 5.000 0,2.000 3.000 0,-3.000 0.000-174,-3.000-1.000 0,-1.000 1.000 0,-3.000-13.000 1,-3.000-4.000-1464,-2.000-6.000 419,5.000 2.000 1203,-11.000-22.000 0,6.000 5.000 0,-8.000-16.000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26.000 8026,'-10.000'-8.000'743,"2.000"7.000"1,8.000-9.000-1562,0.000 4.000 0,2.000 6.000 1226,4.000 0.000-229,-4.000 8.000 0,12.000 5.000 1,-6.000 3.000-1,1.000 3.000-192,5.000 1.000 0,-4.000 1.000 0,1.000 0.000 0,1.000 5.000-569,-2.000 1.000 1,3.000-4.000 581,-7.000 6.000 0,7.000 0.000 0,-3.000 6.000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0.000 106.000 7949,'0.000'-18.000'87,"0.000"-7.000"1,0.000 11.000-1,0.000-3.000 239,0.000 1.000-153,0.000 9.000 0,2.000-1.000-71,4.000 8.000-39,-4.000 0.000 0,6.000 2.000 1,-8.000 4.000-1,2.000 7.000 23,4.000 9.000 1,-4.000-1.000 0,3.000 8.000 0,-1.000 4.000 30,2.000 6.000 1,-2.000 2.000 0,6.000 9.000 0,-1.000 4.000-81,1.000 1.000 0,-4.000 5.000 1,4.000 0.000-1,-1.000 0.000 55,1.000 0.000 0,-4.000-7.000 1,5.000-9.000-1,1.000-1.000 287,-2.000-4.000 0,-1.000-12.000 561,-3.000-9.000-289,-4.000-9.000-449,6.000-17.000 1,-8.000 3.000-1,0.000-11.000-186,0.000-3.000-12,0.000-3.000 0,2.000-1.000 1,4.000 0.000-1,3.000 1.000-71,1.000 3.000 0,6.000 2.000 0,-3.000-1.000 0,7.000 3.000-34,3.000 3.000 0,6.000 4.000 1,-4.000 8.000-1,2.000 0.000 170,4.000 0.000 1,2.000 8.000 0,2.000 4.000-1,0.000 5.000 3,0.000 6.000 0,0.000 3.000 1,-2.000 5.000-1,-4.000-2.000 46,-5.000 2.000 0,-7.000-4.000 0,-3.000 0.000 0,-5.000-2.000 47,-1.000-3.000 0,-4.000-3.000 0,-8.000-1.000-187,-2.000-1.000 80,-7.000-7.000 0,-3.000 3.000 0,-9.000-7.000-666,-2.000-2.000 451,5.000-2.000 1,-11.000-2.000-1,6.000 0.000-1653,0.000 0.000 1118,-6.000 0.000 1,14.000 0.000-1533,-5.000 0.000 2224,5.000-8.000 0,2.000-2.000 0,-1.000-7.000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425.000 71.000 7971,'0.000'-18.000'-302,"0.000"1.000"316,0.000 7.000 0,0.000 0.000-85,0.000 4.000 53,-8.000 4.000 0,-1.000-5.000 0,-9.000 7.000-109,1.000 0.000 109,-1.000 0.000 1,-7.000 0.000 0,-6.000 2.000 0,-6.000 2.000 99,-4.000 1.000 0,1.000 7.000 0,5.000-4.000 0,0.000-1.000 31,0.000 1.000 1,8.000 4.000-92,3.000-6.000 0,9.000 7.000-4,9.000-1.000 0,2.000-2.000 0,16.000 1.000 0,1.000 3.000 63,3.000 1.000 1,1.000 3.000-1,1.000-1.000 1,-1.000 3.000 137,1.000 3.000 1,-7.000-2.000-1,-1.000 7.000 226,-2.000-3.000-374,-2.000 6.000 0,0.000-6.000 0,-1.000 6.000 0,-1.000-2.000 90,-2.000 2.000 1,-2.000-6.000 0,0.000 1.000-32,0.000-1.000-131,0.000-6.000 1,0.000 7.000 49,0.000-9.000 0,2.000-7.000 0,2.000-3.000-11,2.000 1.000 1,7.000-6.000-1,-1.000 4.000-77,4.000-4.000 1,1.000-8.000 0,1.000 0.000 0,-1.000 0.000-158,0.000-1.000 0,7.000 5.000 0,-1.000-4.000 1,-2.000 2.000-162,-1.000-2.000 0,-3.000 4.000 0,3.000-4.000 0,1.000 5.000-1100,2.000 1.000 1457,1.000-8.000 0,-7.000-2.000 0,0.000-7.000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16.000 105.000 7819,'0.000'-17.000'0,"-2.000"1.000"23,-4.000 5.000 1,4.000-5.000-43,-4.000 5.000 1,6.000 1.000 0,6.000 0.000-34,5.000 2.000 1,-1.000 3.000 0,2.000 5.000 98,1.000 0.000 0,-3.000 0.000 0,2.000 0.000 199,1.000 0.000-157,-5.000 0.000 0,2.000 5.000 0,-6.000 3.000 141,2.000 2.000-186,-1.000-6.000 1,-3.000 11.000 119,4.000-3.000-60,-4.000 4.000 1,6.000 1.000-1,-10.000 0.000 4,-4.000 1.000 1,4.000 5.000 0,-4.000 0.000 0,4.000-1.000-107,2.000-3.000 0,-5.000-1.000 0,-1.000-1.000 0,2.000 1.000-188,2.000-1.000 1,2.000 1.000 0,2.000-1.000-142,4.000 0.000 1,-2.000-1.000 0,9.000-4.000-1,5.000-7.000 327,3.000-3.000 0,10.000-2.000 0,-4.000 0.000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53.000 7971,'2.000'-16.000'-1168,"4.000"3.000"957,5.000 1.000 1,5.000 8.000 0,1.000-2.000 283,1.000 4.000 1,-1.000 2.000 0,1.000 0.000-1,-1.000 0.000-85,1.000 0.000 1,-1.000 0.000 389,1.000 0.000-20,-1.000 0.000 48,0.000 0.000 185,1.000 0.000-209,-8.000 8.000 1,-3.000-4.000-160,-7.000 8.000 0,-7.000-7.000-173,-5.000 7.000 1,-4.000 0.000 6,-1.000 5.000 0,5.000-5.000 0,3.000-1.000 6,1.000 3.000 0,-4.000 2.000 0,6.000 1.000 2,3.000 0.000 1,1.000 1.000 0,2.000-1.000-151,0.000 1.000 124,0.000-1.000 1,0.000 1.000-1,0.000 1.000 5,0.000 4.000-11,0.000-3.000 0,5.000 5.000 1,3.000-6.000 67,2.000 5.000-80,2.000-5.000 1,3.000 6.000-1,-1.000-7.000-54,-3.000-1.000 82,1.000 1.000 1,3.000-1.000-1,-1.000 1.000 155,-2.000-1.000 0,-3.000 1.000 606,3.000-1.000-686,-4.000 1.000 1,-10.000-7.000 0,-4.000-1.000-117,-6.000-2.000 0,-3.000-2.000 0,-5.000-6.000 0,-3.000 0.000-425,-6.000 0.000 0,-4.000 1.000 1,-2.000 3.000-1,-2.000 2.000 417,-3.000-2.000 0,-5.000 6.000 0,-7.000-1.000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595.000 157.000 7914,'-12.000'-17.000'0,"0.000"1.000"0,-1.000 3.000 0,-3.000 1.000 132,-1.000-2.000 0,5.000-1.000 1,1.000-1.000-1,-3.000 3.000 32,-2.000 1.000 0,1.000 6.000 0,1.000-3.000 0,3.000 1.000-88,-3.000 4.000 1,-1.000 2.000 0,-3.000 2.000-49,1.000 0.000 0,-7.000 0.000 1,1.000 2.000-1,0.000 4.000 148,-2.000 5.000 0,5.000 5.000 0,-5.000 1.000 179,0.000 1.000-263,5.000-1.000 1,-11.000 7.000 0,8.000 1.000 0,2.000 2.000 130,1.000 4.000 0,3.000 2.000 1,-1.000 2.000 202,1.000 0.000-313,7.000 0.000 0,-3.000 6.000 0,7.000 1.000 193,2.000 3.000-223,2.000 2.000 0,2.000 5.000 0,0.000 0.000 0,0.000 1.000 11,0.000-1.000 1,8.000 0.000-1,3.000 1.000 1,7.000-1.000-7,5.000 1.000 1,-2.000-3.000 0,8.000-3.000 0,4.000-7.000-59,6.000-3.000 0,6.000-4.000 0,7.000-4.000 0,3.000-3.000 2,3.000-1.000 0,4.000-6.000 1,8.000 5.000-1,-2.000-7.000 60,-4.000-5.000 0,-4.000-5.000 0,-8.000-7.000 0,1.000 0.000 62,-1.000 0.000 1,-1.000-2.000 0,-3.000-3.000-1,-3.000-7.000 21,-3.000-4.000 0,5.000-3.000 0,-6.000-2.000 48,-2.000-3.000-137,-3.000-7.000 1,-3.000 6.000 0,-2.000-6.000-16,-1.000 2.000-8,-9.000-8.000 1,10.000 0.000 0,-8.000-5.000 0,-1.000 1.000 22,-3.000 0.000 0,-7.000-2.000 0,-3.000 3.000 0,-1.000-5.000 3,-4.000 0.000 1,-2.000 3.000 0,-2.000 7.000 0,0.000 0.000 0,0.000 0.000 0,-8.000 2.000 1,-2.000 4.000-1,-1.000 6.000-48,-1.000 3.000 1,-1.000 1.000 0,-9.000-3.000-1,-3.000-1.000-52,-2.000 2.000 0,-2.000 1.000 0,-6.000 3.000 0,-2.000-1.000-16,-4.000 1.000 1,-3.000-1.000 0,-9.000 1.000-120,1.000 0.000 82,-1.000-1.000 1,1.000 6.000-1,-2.000 3.000-39,-5.000 1.000 91,13.000-6.000 0,-10.000 12.000 0,15.000-3.000-230,2.000 3.000 54,2.000-6.000 0,8.000 6.000 0,2.000-4.000 0,2.000 4.000-509,3.000 2.000 1,9.000 2.000 0,-1.000 4.000-1,-3.000 4.000-404,-5.000-1.000 1,-1.000 7.000-1,4.000-4.000 1100,-5.000 3.000 0,-3.000 3.000 0,-8.000-1.000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717.000 88.000 7895,'-16.000'-17.000'0,"3.000"1.000"-157,1.000 5.000 1,0.000-3.000 0,-3.000 6.000 0,1.000 0.000 228,3.000 1.000 0,-1.000 1.000 0,-6.000 6.000 0,-1.000 0.000-6,-4.000 0.000 0,3.000 2.000 1,-5.000 4.000 421,0.000 5.000-334,5.000-3.000 0,-11.000 8.000 0,6.000-5.000 528,-2.000 5.000-479,-2.000 1.000 1,-4.000 6.000-1,2.000 3.000 1,4.000 1.000 9,1.000 4.000 0,1.000 2.000 0,2.000 4.000 0,-4.000 2.000-107,0.000 1.000 0,1.000 7.000 0,9.000-4.000 0,-1.000 1.000 34,1.000 5.000 1,5.000-1.000-1,3.000 1.000 1,1.000-3.000 39,4.000 3.000 0,-4.000-5.000 1,2.000 3.000-1,3.000 2.000-66,1.000 1.000 0,7.000 2.000 0,5.000 1.000 0,4.000-1.000-99,5.000 1.000 0,8.000-3.000 0,-1.000-3.000 0,1.000-7.000-25,4.000-3.000 1,2.000-4.000 0,2.000-2.000 0,0.000-4.000 49,0.000-1.000 0,-1.000-5.000 0,1.000-7.000-80,0.000-3.000 81,0.000-7.000 1,8.000 4.000-1,2.000-8.000 1,1.000 0.000 135,1.000 0.000 0,1.000-2.000 0,8.000-4.000 1,3.000-6.000-21,-3.000-3.000 1,-4.000-8.000-1,-5.000-3.000 1,-6.000 1.000 37,-4.000 0.000 1,1.000-12.000-1,-3.000 2.000 1,-8.000-4.000-77,-5.000-3.000 0,-5.000-5.000 1,1.000-11.000-1,-3.000-6.000-126,-3.000-4.000 1,1.000 4.000 0,-7.000 0.000 0,-2.000 0.000-23,-2.000 2.000 1,-2.000-4.000 0,-2.000 8.000 0,-4.000 3.000 203,-5.000 7.000 1,-7.000-1.000-1,-5.000 7.000 1,-4.000-1.000-18,0.000 0.000 0,-6.000 8.000 0,4.000 8.000 0,-6.000 0.000-17,-6.000 0.000 0,4.000 5.000 1,-6.000-1.000-1,3.000 6.000 107,-1.000 5.000 0,0.000-2.000 1,6.000 9.000-1,2.000 1.000 217,4.000 2.000 1,-2.000 2.000 0,8.000 2.000-385,1.000 4.000-81,3.000 3.000 0,1.000 9.000 0,1.000-1.000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176.000 53.000 7850,'-18.000'-8.000'-171,"1.000"0.000"1,-1.000-3.000 347,1.000 5.000 1,5.000-2.000 0,0.000 2.000-209,-1.000 2.000 1,3.000 3.000-1,0.000 2.000-56,3.000 5.000 79,-7.000-4.000 1,10.000 8.000-1,-5.000-4.000 128,1.000 5.000 1,2.000-1.000 0,6.000 2.000 42,0.000 1.000 0,2.000-3.000 0,2.000 2.000 0,4.000-1.000 9,1.000-1.000 0,9.000 6.000 1,7.000-5.000-1,4.000 5.000-8,8.000 1.000 0,0.000-5.000 1,9.000-1.000-1,3.000 3.000-138,1.000 2.000 1,10.000 3.000 0,4.000 2.000 0,6.000 3.000 26,6.000-3.000 0,9.000 4.000 1,9.000 0.000-1,-5.000 1.000 29,-6.000-1.000 0,-5.000 4.000 1,-8.000-4.000 17,0.000 2.000-59,-1.000 2.000 0,-6.000 1.000 0,-3.000-1.000 52,0.000 2.000-18,2.000 2.000 0,6.000 7.000 1,-2.000 1.000-1,-4.000 0.000 29,-2.000 2.000 1,-2.000-6.000-1,-5.000 1.000 1,-1.000-5.000-82,0.000-4.000 1,3.000-5.000 0,3.000 3.000 0,8.000-2.000-30,8.000-4.000 1,5.000 5.000 0,5.000-3.000-1,-7.000 0.000 160,-7.000 2.000 1,-10.000-3.000 0,2.000 5.000 0,1.000 0.000 67,-1.000 0.000 1,4.000-3.000 0,9.000 5.000 0,5.000 0.000-193,-1.000-2.000 1,5.000 6.000-1,-10.000-6.000-26,-7.000 0.000-1,-4.000 6.000 0,-11.000-7.000 0,0.000 3.000 123,1.000-6.000-102,-1.000 4.000 0,1.000-8.000 1,1.000 5.000-1,2.000-7.000-11,2.000-5.000 1,-5.000 3.000-1,-9.000-5.000 1,-3.000 2.000 7,-8.000-1.000 1,-6.000-7.000 0,-11.000 4.000 0,-3.000-2.000-145,-1.000 0.000-210,-8.000-1.000 0,2.000-5.000-186,-12.000 0.000 0,2.000 0.000 0,-6.000-1.000 0,1.000-3.000-451,-1.000-2.000 1,-2.000-2.000 0,-5.000 4.000 969,-1.000-2.000 0,-7.000-15.000 0,-2.000 2.000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734.000 18.000 7550,'-17.000'-6.000'-183,"0.000"0.000"0,5.000 1.000 548,0.000 5.000 43,8.000 0.000 0,-1.000 0.000 124,10.000 0.000 0,-1.000 7.000-100,8.000 5.000 0,-6.000 3.000-227,5.000 3.000-129,1.000-1.000 1,0.000-1.000 0,-3.000-2.000 0,1.000-3.000-52,0.000 3.000 0,-1.000 1.000 0,5.000 3.000 0,-2.000-1.000 10,1.000 1.000 1,-3.000-1.000 0,2.000 1.000 88,1.000-1.000 0,-5.000 1.000 1,-2.000-1.000-1,-2.000-1.000 105,1.000-5.000 0,-3.000 5.000 1,4.000-5.000-18,-4.000 5.000 1,-4.000-1.000 0,-4.000-1.000 0,-5.000-4.000-68,-5.000-3.000 1,-3.000 5.000 0,-4.000-4.000-1,-7.000 2.000-7,-3.000 3.000 1,-1.000-3.000-1,-3.000 1.000-131,-4.000 3.000-15,-4.000-6.000 0,-9.000 7.000 0,-2.000-3.000-624,-3.000 3.000 339,1.000-5.000 0,0.000 6.000 0,2.000-7.000 0,5.000 3.000-376,9.000 0.000 1,7.000-6.000 0,6.000 3.000 0,5.000 1.000-1445,5.000 0.000 2113,9.000-6.000 0,-5.000 11.000 0,5.000-5.000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262.000 1537.000 7738,'-17.000'0.000'0,"-1.000"2.000"0,1.000 2.000 0,-1.000 2.000-141,1.000-2.000 1,-1.000 0.000 0,1.000 0.000 403,0.000 1.000-138,-1.000 1.000 1,1.000 0.000-1,-1.000 2.000-6,1.000 2.000 1,-1.000-1.000 0,3.000 5.000-236,3.000-3.000 0,4.000-5.000 385,8.000 6.000-17,0.000-8.000 0,2.000 4.000-19,4.000-8.000 0,4.000-6.000 1,7.000-2.000 177,1.000-2.000-314,-1.000 6.000 1,3.000-11.000 0,1.000 3.000-1,4.000-3.000 105,2.000-3.000 1,8.000 1.000-1,8.000-1.000 136,2.000 1.000-239,1.000-1.000 0,6.000 1.000 1,1.000-2.000 195,-1.000-5.000-223,1.000 5.000 1,-1.000-14.000-1,-1.000 4.000 1,-3.000-2.000-6,-1.000 2.000 1,-7.000-4.000 0,5.000 4.000-1,2.000-6.000-59,3.000-6.000 1,6.000 4.000-1,16.000-4.000 1,2.000 4.000-3,1.000 2.000 1,9.000 0.000 0,-5.000 1.000 0,-1.000-1.000-53,-8.000 0.000 0,-2.000 0.000 0,-8.000 2.000 0,4.000 2.000 0,8.000 2.000 1,0.000 0.000 0,7.000-6.000 0,-1.000 0.000 307,-4.000 0.000 0,-5.000 0.000 0,-5.000 0.000 22,-5.000 0.000-230,-5.000 0.000 0,-2.000 2.000 0,1.000 2.000-108,-1.000 2.000 27,8.000 0.000 1,-3.000 0.000 0,5.000 2.000-223,-2.000 1.000 152,-2.000 3.000 1,-6.000 0.000-1,-1.000-1.000 1,-4.000 1.000 47,-7.000-2.000 1,-9.000 6.000 0,-5.000-5.000 0,-3.000 5.000 48,-2.000 1.000 0,-11.000 1.000-96,7.000-1.000 1,-11.000 7.000-762,0.000-1.000-482,-4.000 8.000 1,-4.000-4.000 611,-4.000 8.000 1,2.000 0.000 0,-7.000 0.000 726,-3.000 0.000 0,-1.000 0.000 0,-3.000 0.000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4551.000 70.000 8080,'-18.000'-17.000'-1136,"1.000"1.000"1555,0.000 5.000 0,-1.000-3.000 0,1.000 8.000 1,-1.000 2.000-153,1.000 2.000 1,-3.000 2.000 0,-1.000 2.000 0,-2.000 4.000-100,1.000 6.000 1,-3.000 5.000-1,0.000 5.000 1,0.000 3.000-119,-1.000 2.000 0,-3.000 2.000 0,4.000 8.000 0,-2.000 4.000-39,-4.000 5.000 1,6.000-1.000 0,1.000 0.000-1,5.000-1.000 134,2.000 1.000 0,-1.000 0.000 1,1.000 3.000-76,-1.000-1.000-3,8.000-9.000 1,-5.000 5.000 0,3.000-6.000 99,-3.000 4.000-107,-3.000-4.000 0,-5.000 7.000 1,-2.000-5.000-1,-2.000 6.000-2,-4.000 5.000 0,-4.000 2.000 1,-4.000 16.000-1,-4.000 6.000 9,-2.000 4.000 0,-1.000-6.000 0,-6.000-1.000 1,-1.000-7.000 53,1.000-3.000 0,1.000-11.000 0,7.000-9.000 0,7.000-4.000-10,6.000-2.000 0,7.000 1.000 0,-5.000 5.000 1,0.000 6.000-22,2.000 3.000 0,-8.000 5.000 0,0.000 1.000 0,-11.000 4.000 1,-11.000 2.000 1,-5.000-6.000 0,-8.000 1.000 0,1.000-7.000 64,-1.000-3.000 0,2.000 1.000 0,6.000 10.000 135,9.000 6.000-329,9.000 12.000 1,9.000 6.000-1,0.000 9.000 206,0.000 2.000-109,0.000-8.000 0,-2.000-17.000 1,-2.000-15.000-1,-3.000-9.000-11,-3.000-1.000 1,-2.000-2.000-1,-5.000 9.000 1,2.000 6.000-68,3.000 5.000 0,2.000 10.000 1,8.000 9.000-1,1.000-1.000 21,3.000-3.000 1,3.000-12.000 0,-1.000-6.000 0,2.000-3.000 2,-2.000-3.000 1,-2.000 8.000 0,-2.000 4.000 0,0.000 6.000 28,1.000 6.000 1,-9.000 1.000 0,-2.000 5.000 0,-3.000-6.000 56,-5.000-5.000 0,5.000-10.000 0,-10.000-5.000 1,1.000-4.000-14,-1.000 3.000 0,4.000 16.000 0,-4.000 7.000-871,29.000-34.000 1,3.000 1.000 808,3.000 3.000 1,2.000 1.000-1,-1.000 2.000 1,1.000-1.000-1,3.000-3.000 1,-1.000-1.000 249,-22.000 36.000-257,-3.000-8.000 0,-9.000-18.000 0,1.000-6.000 272,-1.000-5.000-242,1.000 3.000 1,5.000-1.000 0,3.000 9.000 0,3.000 3.000 6,8.000-3.000 1,4.000-8.000-1,8.000-3.000 1,-3.000 0.000-55,3.000-1.000 0,2.000-5.000 1,-1.000 4.000-1,-1.000-3.000-60,-2.000 1.000 0,-3.000 8.000 1,5.000-5.000-1,-2.000 3.000-134,1.000-1.000 0,-3.000-5.000 1,0.000 4.000-1,0.000-2.000 496,-1.000-5.000 1,3.000-9.000 0,8.000-5.000 0,1.000-7.000-1693,2.000-5.000-854,9.000-4.000 1678,3.000-16.000 0,17.000-6.000 1,12.000-13.000 573,4.000-8.000 0,18.000-11.000 0,3.000 1.000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61.000 123.000 7770,'-15.000'-2.000'0,"1.000"-2.000"-166,2.000-2.000 0,6.000-5.000 278,-5.000 5.000 1,9.000-6.000-1,2.000 6.000 1,10.000 2.000 69,5.000 3.000 0,10.000-1.000 0,4.000-2.000 1,4.000-2.000-57,2.000 2.000 1,2.000-4.000 0,2.000 2.000 0,4.000 3.000-290,1.000 1.000 0,-3.000-4.000 1,4.000 0.000-938,-3.000 2.000 628,7.000 2.000 472,-4.000 2.000 0,7.000-8.000 0,0.000-1.000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559.000 35.000 7802,'-17.000'0.000'0,"-1.000"-2.000"0,1.000-2.000-71,0.000-2.000 1,-1.000 1.000-1,1.000 5.000-72,-1.000 0.000 1,7.000-6.000 306,-1.000 0.000-10,0.000 0.000 0,1.000 6.000 129,-1.000 0.000 0,2.000 2.000 74,-1.000 4.000-241,3.000-4.000 1,8.000 8.000 238,0.000-5.000-233,0.000-3.000 1,8.000 12.000 0,3.000-8.000 0,5.000-2.000-34,1.000-2.000 0,3.000 3.000 1,1.000 1.000-1,4.000-2.000-23,2.000-2.000 0,1.000-2.000 0,3.000 0.000 0,-4.000 0.000 43,-2.000 0.000 1,4.000 0.000 0,-6.000 0.000 0,1.000 0.000 200,1.000 0.000 0,-6.000 0.000-166,5.000 0.000-41,-5.000 0.000 0,-7.000 0.000-38,-1.000 0.000-16,-7.000 0.000-4,4.000 0.000 0,-10.000 6.000 1,-2.000 2.000 18,-2.000 1.000 0,-7.000 3.000 0,1.000 5.000 0,-3.000 1.000 128,-3.000-1.000 1,-5.000 1.000-1,-1.000 1.000 1,1.000 5.000 10,-2.000 5.000 0,-2.000-2.000 0,-8.000 2.000 0,-2.000 2.000 16,-4.000 2.000 0,2.000 2.000 0,-5.000-2.000 1,-1.000 0.000-75,1.000 2.000 0,-1.000-10.000 0,-2.000 8.000 0,9.000-6.000-127,6.000-6.000 0,1.000-1.000 1,8.000-3.000-917,2.000 1.000 317,9.000-8.000-1094,-3.000 5.000 1033,5.000-5.000 1,-2.000-1.000-1513,1.000-3.000 2154,7.000 4.000 0,-12.000-8.000 0,7.000 6.000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385.000 123.000 7645,'-2.000'-18.000'0,"-2.000"1.000"-23,-1.000-1.000 0,-1.000 1.000 363,6.000-1.000-362,0.000 1.000 170,0.000 7.000 566,0.000 2.000-81,0.000 8.000-294,0.000 0.000 0,-2.000 6.000 0,-2.000 2.000 1,-4.000 2.000-146,-2.000 3.000 0,-1.000 9.000 0,-7.000 3.000 0,1.000 0.000-155,-1.000 0.000 1,-5.000 12.000 0,0.000-2.000 0,1.000 2.000-187,3.000 0.000 1,2.000-2.000 0,-3.000 0.000 0,1.000 0.000-279,1.000 0.000 0,-3.000-6.000 0,11.000-2.000 0,-1.000-2.000-985,-1.000-4.000 1,0.000 5.000 1409,-5.000-3.000 0,-1.000-8.000 0,1.000-7.000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0.000 8202,'12.000'0.000'335,"-1.000"0.000"-245,3.000 0.000 1,7.000 8.000-1,4.000 4.000 1,1.000 5.000 18,-1.000 6.000 1,6.000 4.000 0,-2.000 8.000 0,4.000 2.000-271,2.000 4.000 1,0.000-4.000-1,0.000 6.000 1,0.000-3.000-111,0.000 1.000 1,-8.000-6.000 0,-2.000-8.000-818,0.000-2.000 1088,-5.000-9.000 0,13.000-1.000 0,-6.000-5.000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51.000 7901,'-6.000'-17.000'119,"0.000"-1.000"522,0.000 8.000 0,6.000 5.000-331,0.000 10.000 0,0.000 5.000 1,2.000 8.000-164,4.000-1.000-31,-4.000 8.000 0,8.000-3.000 0,-6.000 5.000-490,1.000-2.000 161,9.000 6.000 0,-12.000-10.000 0,4.000 7.000-1304,-4.000-3.000 1517,5.000 6.000 0,3.000-4.000 0,8.000 8.000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385.000 88.000 7841,'-2.000'-18.000'0,"-2.000"1.000"0,-4.000-1.000 905,-2.000 1.000 155,-1.000 7.000-964,1.000 2.000 0,2.000 22.000 0,6.000 5.000 0,-2.000 9.000-67,-1.000 8.000 1,-1.000 1.000 0,6.000 10.000-1,0.000 1.000-131,0.000 3.000 0,-6.000 1.000 0,-2.000 3.000 0,-1.000 1.000-117,-5.000 2.000 0,-2.000 2.000 1,-1.000-4.000-1,0.000 1.000-291,-1.000-7.000 1,-5.000 1.000-1,-1.000-13.000 1,1.000-7.000 289,-2.000-11.000 0,6.000-5.000 0,-5.000-9.000 0,5.000-4.000 220,1.000-6.000 0,1.000-13.000 0,-1.000-10.000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0.000 280.000 7841,'6.000'-46.000'0,"0.000"-1.000"-386,-2.000-1.000 421,6.000 5.000 1,-8.000 2.000 0,5.000 14.000 445,1.000 9.000 0,-4.000 9.000 0,6.000 11.000-113,-3.000 4.000 1,7.000-1.000-1,-2.000 11.000 1,5.000 5.000-222,6.000 4.000 1,-3.000 5.000 0,3.000 4.000 0,-2.000 3.000-190,3.000 4.000 1,-5.000 2.000 0,4.000 5.000-1,-3.000-3.000-524,-3.000-2.000 0,1.000-3.000 1,1.000-5.000-1,3.000 0.000 37,1.000 0.000 0,-6.000-8.000 0,-5.000-5.000-365,1.000-9.000 894,-5.000 3.000 0,16.000-14.000 0,-5.000 5.000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2: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1.000 140.000 7856,'0.000'-17.000'0,"0.000"-1.000"48,0.000 1.000 1,0.000-1.000-1,0.000 1.000-33,0.000-1.000 0,6.000 7.000 0,1.000 1.000 0,3.000 2.000-96,4.000 4.000 0,1.000 2.000 1,3.000 2.000-1,-1.000 2.000 139,1.000 4.000 1,-1.000 4.000 0,-1.000 7.000 0,-3.000 1.000 169,-1.000-1.000 0,-2.000-3.000 0,3.000-1.000 180,-1.000 1.000-327,-8.000 5.000 0,9.000-9.000 0,-7.000 7.000 169,-2.000 1.000-159,-2.000-1.000 0,-2.000 1.000 0,0.000-1.000 0,0.000 1.000 29,0.000-1.000 0,-6.000 1.000 0,-2.000-1.000 1,1.000 1.000-53,-1.000-1.000 0,-6.000 1.000 0,3.000-1.000-62,-5.000 1.000 1,6.000-1.000 0,3.000 0.000-80,-1.000 1.000 0,6.000-1.000-161,-4.000 1.000 1,12.000-8.000 0,7.000-5.000-1,7.000-3.000-205,3.000-2.000 0,14.000 0.000 0,0.000 0.000-1026,6.000 0.000 1465,11.000-7.000 0,8.000-11.000 0,8.000-9.000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53.000 385.000 7904,'0.000'-23.000'-27,"0.000"-1.000"0,0.000-5.000 0,0.000 4.000 0,0.000 0.000-54,0.000 0.000 1,0.000-1.000 0,0.000 5.000 0,0.000-2.000 141,0.000 1.000 1,0.000 3.000 0,0.000 2.000 0,-2.000-1.000 101,-4.000 1.000 0,4.000 5.000 1,-4.000 0.000-1,2.000 1.000 151,-2.000 1.000 1,4.000 0.000 0,-5.000 6.000 210,-1.000-1.000-535,6.000-1.000-7,-6.000 6.000 1,8.000 2.000-43,0.000 4.000 127,0.000-4.000 0,2.000 13.000 0,2.000-1.000 249,2.000 7.000-227,0.000-2.000 1,-1.000 12.000-1,1.000-5.000 1,0.000 3.000-1,2.000 8.000 1,-6.000-2.000-1,4.000 5.000 1,-4.000-3.000-26,-2.000-2.000 0,0.000-4.000 0,0.000 0.000 1,0.000 2.000-54,0.000-2.000 1,0.000-2.000 0,0.000 0.000 0,0.000-5.000 131,0.000-5.000 453,0.000-1.000-532,0.000-9.000 0,0.000-9.000 0,0.000-13.000-48,0.000-9.000-14,0.000 3.000 1,5.000-6.000 0,3.000 7.000-16,2.000 1.000 2,1.000-1.000 1,1.000 1.000 0,0.000 1.000-32,1.000 5.000 1,-5.000-5.000 0,8.000 14.000 0,-5.000-4.000 88,5.000 5.000 0,-5.000 1.000 0,1.000 0.000 31,2.000 0.000 0,-7.000 7.000 0,1.000 5.000 0,-2.000 3.000-174,0.000 3.000 0,0.000-1.000 0,-6.000 3.000 0,0.000 1.000-246,0.000 2.000 0,0.000 3.000 0,0.000-5.000 1,0.000 2.000-370,0.000-1.000 1,2.000-1.000-1,1.000 0.000 1,5.000 1.000 142,2.000-7.000 1,-4.000 1.000-1,5.000-10.000 567,3.000-3.000 0,1.000-1.000 0,11.000-2.000 0,1.000 0.000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0.000 121.000 7889,'0.000'-17.000'0,"0.000"-1.000"84,0.000 1.000 113,8.000-1.000 1,-6.000 1.000 634,4.000-1.000-718,-4.000 9.000 1,-2.000 3.000-1,0.000 12.000 1,0.000 5.000-101,0.000 5.000 0,0.000-4.000 1,0.000-1.000-1,0.000 3.000-107,0.000 1.000 0,2.000 5.000 0,1.000 1.000 0,5.000 2.000-31,2.000-1.000 1,-6.000-3.000-1,4.000-3.000-32,-1.000-5.000 114,-5.000 13.000 1,6.000-19.000-1,-8.000 13.000-537,0.000-3.000 274,0.000 1.000 305,8.000 1.000 0,-6.000 9.000 0,5.000 1.000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18.000 130.000 7805,'0.000'-17.000'0,"-2.000"-1.000"263,-4.000 1.000 1,4.000 0.000 0,-4.000-1.000 509,4.000 1.000 1,2.000 5.000-672,0.000 0.000 1,0.000 10.000 0,0.000 2.000 0,0.000 10.000-76,0.000 6.000 0,6.000 9.000 0,0.000 4.000-53,-2.000 4.000 29,-2.000 2.000 1,-2.000 6.000 0,0.000-1.000-112,0.000-1.000 53,0.000-2.000 0,0.000-2.000 0,0.000-2.000 0,0.000-2.000 33,0.000-2.000 0,0.000-8.000 129,0.000 3.000 0,1.000-13.000 71,5.000-5.000 0,2.000-17.000 0,6.000-9.000 1,-3.000-5.000-39,3.000-6.000 0,1.000 4.000 1,3.000 0.000-1,-3.000 1.000 48,-3.000 5.000 0,4.000-4.000 1,-7.000 1.000 31,1.000 3.000 0,5.000 10.000 171,-3.000 5.000-206,-4.000 4.000 1,7.000 4.000-140,-3.000 4.000 42,-4.000 3.000 1,7.000 16.000-1,-5.000 3.000-401,0.000-1.000 95,5.000 6.000 1,-7.000-6.000 0,6.000 8.000 0,-5.000-2.000-228,-1.000-4.000 0,4.000 4.000 0,-5.000-6.000 0,1.000 0.000-258,0.000-3.000 1,6.000-5.000 0,-3.000-4.000 702,5.000-3.000 0,1.000-4.000 0,1.000-8.000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0.000 176.000 8015,'0.000'-24.000'-148,"0.000"1.000"73,0.000 0.000 1,0.000-1.000 989,0.000 1.000-423,0.000 0.000 0,0.000 11.000 368,0.000 1.000-487,0.000 7.000-155,0.000-4.000 1,0.000 16.000-104,0.000 3.000 1,0.000 5.000 0,0.000 3.000 0,0.000 3.000 61,0.000 1.000 1,0.000 8.000 0,0.000-2.000 0,0.000 4.000 49,0.000 2.000 0,6.000 2.000 0,0.000 2.000 0,-1.000 3.000 14,3.000 3.000 0,0.000 2.000 0,6.000 5.000 0,-5.000 2.000-112,-1.000 4.000 0,6.000-1.000 1,-3.000 5.000-1,3.000-2.000-34,-2.000-4.000 1,3.000-1.000 0,-3.000-5.000 0,1.000-3.000 52,-1.000-7.000 1,3.000-9.000 0,-5.000-3.000-1,2.000-3.000-202,-1.000-4.000 1,-7.000-7.000 0,4.000-5.000-3582,0.000-1.000 953,-6.000-2.000 2682,6.000-14.000 0,-16.000-1.000 0,-2.000-9.000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87.000 7921,'0.000'-17.000'522,"5.000"5.000"-1227,1.000 1.000 436,8.000-1.000 1,-4.000 2.000-1,7.000 3.000 347,0.000-1.000 30,9.000 6.000 1,-1.000-6.000 0,6.000 8.000 0,-2.000 0.000 36,2.000 0.000 1,0.000 0.000 0,0.000 0.000-1,-4.000 0.000 88,-1.000 0.000 1,-3.000 0.000 0,-8.000 2.000 0,-1.000 2.000 184,-2.000 2.000 1,-8.000 7.000 0,1.000-1.000-156,-3.000 3.000 0,-2.000-3.000 0,0.000 0.000 0,-2.000 1.000-160,-3.000 3.000 0,-5.000 1.000 0,-6.000 1.000 0,3.000-1.000-68,1.000 1.000 1,0.000-1.000-1,-5.000 1.000-4,-1.000-1.000 52,9.000 1.000 1,-7.000-1.000-135,5.000 0.000 118,3.000 1.000 1,0.000-6.000-366,8.000-1.000 93,0.000 1.000 0,8.000-2.000 0,4.000-3.000 0,5.000-1.000-341,6.000 0.000 1,10.000 0.000 0,10.000-6.000 0,2.000 0.000-8,3.000 0.000 1,3.000-6.000 0,1.000 0.000 552,0.000 2.000 0,1.000-5.000 0,-1.000-1.000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61.000 384.000 7868,'-18.000'-11.000'1,"1.000"-1.000"-104,-1.000 0.000 1,10.000 1.000 0,8.000 1.000 223,10.000 2.000 1,6.000 3.000-1,3.000 5.000 1,4.000 0.000 36,6.000 0.000 1,10.000 0.000-1,4.000 0.000 1,2.000 0.000-55,3.000 0.000 0,5.000 0.000 0,5.000 0.000 0,6.000 0.000-67,4.000 0.000 0,11.000 0.000 0,7.000 0.000 3,5.000 0.000-5,-37.000 0.000 0,0.000 0.000 0,45.000 0.000 0,-44.000 0.000 0,-1.000 0.000 1,-3.000 0.000-1,-1.000 0.000 56,43.000 0.000 1,-2.000 5.000 0,4.000 1.000-13,-42.000-4.000 1,-1.000 0.000-60,0.000 3.000 1,1.000 0.000-1,3.000-4.000 1,-1.000 0.000-1,44.000 5.000 1,-4.000-5.000-7,0.000-1.000 1,0.000-5.000-1,-45.000 2.000 1,1.000 0.000-1,-1.000 0.000 1,1.000 0.000-36,2.000-1.000 1,0.000 0.000 0,46.000 0.000 0,-47.000 0.000 0,-1.000-1.000 0,44.000-5.000 17,-9.000 0.000 1,-5.000 6.000 0,-7.000-3.000 0,4.000 1.000-30,1.000 0.000 0,1.000-6.000 0,1.000 7.000 0,-5.000-1.000 2,-4.000-2.000 1,-8.000 6.000 0,0.000-6.000-1,0.000 2.000 33,-2.000 1.000 1,4.000-1.000-1,-6.000 6.000 1,0.000 0.000-3,0.000 0.000 0,-3.000 0.000 0,-11.000 0.000 0,-7.000 0.000 76,-8.000 0.000 0,-6.000 0.000-14,-7.000 0.000-40,-9.000 0.000-10,-1.000 0.000-146,-16.000-8.000 1,1.000-2.000 0,-7.000-5.000 0,2.000 1.000-69,-1.000 3.000 1,3.000 5.000 0,-4.000-4.000 0,-3.000 0.000 83,-4.000 1.000 0,-5.000-1.000 0,5.000-4.000 0,-4.000 5.000 87,-2.000 1.000 0,0.000-4.000 0,-5.000 4.000 0,5.000 1.000 248,2.000-1.000 1,2.000-4.000 0,5.000 6.000-144,1.000 3.000 0,1.000-1.000 1,3.000 0.000-320,1.000-2.000 129,8.000 0.000 0,-2.000 6.000 260,12.000 0.000-68,4.000 0.000 0,7.000 6.000 0,3.000 2.000 0,1.000 0.000 69,2.000-1.000 1,1.000-1.000 0,-5.000-4.000 229,4.000 4.000 0,-3.000-2.000 0,3.000 5.000-2,-3.000-1.000 1,-3.000 6.000-299,0.000-3.000 0,-7.000-1.000 1,-6.000 2.000-1,-8.000 1.000-78,-7.000 3.000 0,-5.000 3.000 0,-3.000 3.000 1,-5.000 3.000-290,-5.000 2.000 0,-2.000 2.000 1,0.000 6.000-1501,2.000 0.000 940,0.000-8.000 851,2.000 6.000 0,-6.000-6.000 0,6.000 8.000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157.000 18.000 7823,'-17.000'0.000'-278,"-1.000"0.000"1,1.000-6.000 0,-1.000 0.000-1,1.000 2.000 278,0.000 2.000 0,-1.000 2.000 0,1.000 0.000 0,-1.000 0.000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106.000 2602.000 7007,'-8.000'10.000'-44,"4.000"0.000"221,-8.000-4.000 1,3.000-2.000-1,-5.000 5.000-38,3.000-1.000 1,5.000 0.000-65,-6.000-2.000-15,8.000-4.000 1,-9.000 7.000 302,7.000-3.000 72,0.000-4.000-337,6.000 6.000 0,2.000-10.000 1,4.000-4.000-1,5.000-6.000 95,5.000-3.000 1,7.000-3.000 0,2.000 1.000 0,3.000-2.000-4,3.000-5.000 1,4.000 3.000 0,5.000-8.000 0,7.000 0.000-41,3.000 2.000 1,9.000-6.000 0,1.000 3.000 0,0.000-1.000-94,0.000 2.000 0,4.000-4.000 1,-6.000 4.000-1,-3.000-2.000 3,-7.000 2.000 1,-5.000-4.000 0,-8.000 6.000-1,0.000-2.000 109,0.000 0.000 1,0.000-6.000 0,1.000-6.000 0,3.000 2.000-35,2.000 2.000 1,9.000-3.000-1,3.000-3.000-68,9.000-2.000-17,-2.000 6.000 1,8.000-11.000-1,-6.000 5.000 1,2.000-1.000-1,0.000-1.000 1,-2.000 3.000 0,2.000-5.000 0,-6.000 4.000-115,-3.000 3.000 1,5.000-1.000 0,4.000 2.000 0,4.000-3.000 62,2.000-1.000 0,-2.000-4.000 0,-2.000 7.000 1,-4.000-3.000 34,-2.000-3.000 1,-4.000-1.000 0,-9.000 1.000 0,-5.000 3.000-5,1.000 2.000 0,-2.000 3.000 0,9.000 3.000 1,7.000-2.000 55,3.000-2.000 1,-2.000 2.000-1,6.000 8.000 1,0.000 2.000-30,-2.000-2.000 1,-2.000-2.000-1,-9.000 0.000 1,-5.000 2.000-14,-5.000 2.000 1,-6.000 6.000-1,-4.000-6.000 1,-2.000 0.000 51,2.000 1.000 1,-6.000-3.000-1,1.000 6.000 1,-3.000 0.000-61,0.000 0.000 0,0.000 1.000 1,-5.000 7.000-1,-1.000-1.000-393,1.000 1.000 1,-6.000 1.000 0,-1.000 3.000-1,1.000 1.000 161,-2.000-1.000 1,-1.000 3.000-1,-5.000-2.000 101,2.000-1.000 1,6.000 3.000-1,-5.000 0.000-140,3.000 3.000 1,-4.000-5.000 75,5.000 6.000 1,-7.000-2.000-32,2.000 2.000 12,-4.000 5.000 197,-2.000-7.000-167,0.000 8.000-2,0.000 0.000 0,-8.000 0.000 92,-3.000 0.000 1,1.000 0.000 0,-2.000 0.000 0,-1.000 0.000 66,-3.000 0.000 0,-1.000 0.000 0,-3.000 2.000 0,-1.000 2.000 56,-2.000 1.000 1,-1.000 1.000-1,7.000-6.000 1,0.000 0.000 32,-1.000 0.000 0,6.000 0.000 0,1.000 0.000-219,-3.000 0.000 0,5.000 0.000 60,-3.000 0.000 1,10.000 0.000-3,2.000 0.000 47,8.000 0.000 0,17.000 0.000 0,4.000-2.000 118,4.000-4.000-17,2.000 5.000 1,0.000-7.000 0,0.000 6.000-1,0.000-2.000 106,0.000-2.000 1,-6.000 0.000 0,-2.000 6.000 0,-2.000 0.000 174,-3.000 0.000 1,-3.000 0.000-202,-2.000 0.000 0,-1.000 2.000-137,-4.000 4.000 1,-11.000-2.000 0,-8.000 8.000 0,-3.000-1.000-82,-4.000-1.000 0,-3.000 5.000 0,-4.000-3.000 0,-5.000 4.000-309,-1.000 1.000 1,4.000 1.000 0,-4.000-1.000 0,2.000 0.000-1008,3.000 1.000 0,3.000 1.000 1369,1.000 5.000 0,1.000-5.000 0,-1.000 6.000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18.000 7462,'-18.000'0.000'0,"1.000"0.000"-68,-1.000 0.000 0,7.000 0.000 1,1.000-2.000 464,2.000-4.000-358,2.000 4.000 23,6.000-6.000 1,2.000 8.000 203,4.000 0.000-223,4.000 0.000 0,7.000 0.000 0,1.000 0.000 395,-1.000 0.000-292,1.000 0.000 0,-7.000 0.000 0,1.000 2.000 384,1.000 4.000-377,3.000-4.000 0,1.000 8.000 0,3.000-7.000 0,1.000 5.000-12,3.000 2.000 0,5.000-4.000 0,-4.000 5.000 0,2.000 3.000-29,4.000 2.000 0,2.000 3.000 0,2.000 2.000 1,2.000 4.000-49,4.000 3.000 1,-3.000 1.000 0,9.000 6.000-1,0.000 0.000-10,-3.000 0.000 1,12.000-1.000 0,-3.000 3.000 0,3.000 4.000 73,4.000 6.000 0,-3.000-3.000 0,5.000 1.000 0,-2.000 0.000-3,-4.000-1.000 1,0.000 3.000 0,1.000 5.000-101,1.000 1.000 42,0.000-1.000 0,2.000 0.000 0,4.000 1.000 159,4.000-1.000-274,-26.000-22.000 0,2.000 0.000 0,37.000 25.000 1,-35.000-26.000-1,1.000 0.000 228,-2.000-2.000 0,-1.000 0.000-126,36.000 33.000 0,-40.000-29.000 0,0.000 0.000 0,-3.000 3.000 0,-1.000 0.000 0,3.000-1.000 0,0.000-2.000 66,40.000 28.000 0,5.000-11.000 0,-38.000-24.000 1,1.000-1.000-1,2.000 1.000 0,1.000 0.000-75,2.000 1.000 0,-1.000 1.000 1,-6.000-1.000-1,-1.000 2.000 0,40.000 25.000 1,-5.000 1.000-35,3.000-1.000 0,-39.000-21.000 0,1.000 0.000 1,2.000 3.000-1,-1.000 0.000 0,1.000 2.000 0,-1.000 0.000-79,-2.000-2.000 1,0.000 0.000 0,34.000 28.000-1,-13.000-12.000 1,-5.000-1.000 90,-5.000-2.000 1,-2.000-9.000-1,1.000 3.000 200,-1.000-4.000-205,0.000-2.000 1,1.000 0.000 0,-3.000 0.000 156,-3.000 0.000-138,-4.000-8.000 1,-10.000 4.000-1,-2.000-6.000 36,-2.000 2.000-48,-8.000-5.000 0,4.000 3.000 1,-7.000-10.000 232,-1.000-3.000-281,-7.000 4.000 1,5.000-9.000 0,-3.000 7.000 0,4.000-4.000-110,1.000-3.000 0,-5.000 5.000 0,-3.000-4.000 1,1.000 0.000 1,0.000-1.000 0,-4.000 5.000 0,5.000-4.000 80,3.000 1.000 0,-4.000-3.000 1,1.000 4.000 103,3.000-2.000 1,-4.000-1.000 0,1.000-3.000-103,3.000 2.000 0,1.000 0.000 1,3.000-6.000-259,-1.000 0.000 133,-7.000 0.000 0,5.000 0.000-34,-3.000 0.000 136,-4.000 0.000 0,2.000 0.000 118,-5.000 0.000-109,-3.000 0.000 0,4.000 0.000 1,-12.000 0.000 32,-5.000 0.000 0,1.000-8.000 0,-2.000-2.000 1,-1.000-1.000 3,-3.000-1.000 1,5.000 1.000 0,-1.000-5.000 0,0.000 2.000 24,3.000 3.000 1,-7.000-1.000-1,6.000-5.000 1,-1.000-1.000-18,-1.000 1.000 1,2.000-1.000-1,-3.000 1.000 1,1.000-1.000 67,-1.000 1.000 0,3.000-1.000 0,0.000 1.000 0,0.000 0.000 25,1.000-1.000 0,3.000 6.000 1,-4.000 1.000-1,1.000-1.000-76,-1.000 2.000 1,6.000-5.000 197,-2.000 3.000 8,-4.000 5.000-131,8.000-1.000-13,-5.000 8.000-181,7.000 0.000 115,0.000 0.000 0,6.000 2.000 0,1.000 4.000 1,1.000 5.000 56,0.000 5.000 1,5.000 1.000 0,-3.000 1.000 0,2.000 1.000 2,-1.000 4.000 0,-1.000-3.000 1,4.000 5.000-1,-3.000-2.000 39,3.000 0.000 0,-4.000 1.000 0,-1.000-7.000 1,-1.000 1.000 30,-4.000-1.000 1,-2.000 1.000 0,-2.000-1.000 0,0.000 1.000-61,0.000-1.000 1,-2.000 0.000 0,-4.000-1.000-537,-6.000-4.000 284,-3.000 3.000 1,-10.000-7.000 0,-2.000 6.000-1,-3.000-5.000-590,1.000-1.000 0,-6.000 4.000 1,-5.000-5.000-1625,1.000 3.000 1298,-6.000-6.000 1102,8.000 12.000 0,-13.000-7.000 0,5.000 9.000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53.000 8718,'18.000'0.000'251,"1.000"6.000"1,4.000-1.000 0,8.000-1.000-13,8.000-2.000 1,14.000 4.000-1,14.000 2.000 1,13.000 0.000-163,13.000-1.000 1,-42.000-1.000 0,1.000 0.000 0,1.000-2.000 0,1.000 0.000 0,-1.000 0.000 0,0.000 2.000 20,-1.000 0.000 1,-1.000 1.000-1,44.000 9.000 1,2.000 1.000-1449,-2.000 1.000 1414,-44.000-10.000 1,-1.000 1.000 0,45.000 7.000 0,4.000-3.000-55,-5.000-1.000-31,-13.000-1.000 1,-1.000-1.000 0,-9.000-4.000 0,1.000-4.000 227,-4.000-2.000 1,0.000 0.000 0,6.000 0.000 0,5.000 2.000-78,7.000 4.000 1,-13.000-4.000 0,3.000 3.000 0,-12.000-3.000-64,-4.000-2.000 0,-3.000 0.000 0,5.000 0.000 0,-2.000 0.000-74,-4.000 0.000 0,4.000 2.000 0,-2.000 2.000 0,1.000 2.000-144,1.000-2.000 1,-14.000-2.000 0,-1.000-2.000 0,-10.000 0.000 14,-6.000 0.000 0,-8.000 0.000 1338,3.000 0.000-1266,-5.000 0.000 116,-9.000 0.000-57,-2.000 0.000 0,-8.000-2.000-32,0.000-4.000 1,0.000 2.000-139,0.000-7.000 1,-6.000 5.000-1,-2.000-4.000-384,-2.000 2.000 0,4.000-5.000 489,-5.000 1.000 0,1.000-4.000 0,-3.000 1.000 0,1.000 1.000 56,-2.000 3.000 1,5.000-1.000 0,-3.000-3.000 0,-2.000 1.000 217,-1.000 2.000 1,-3.000 1.000 36,1.000-7.000-232,-1.000 1.000 0,1.000 5.000 0,0.000 2.000 17,-1.000 3.000-3,8.000-7.000 0,-5.000 10.000 0,3.000-5.000 119,-3.000 1.000 1,3.000-4.000 114,0.000 6.000-231,9.000 0.000 0,-7.000 6.000 85,4.000 0.000 0,6.000 2.000 24,0.000 4.000 1,8.000-2.000 0,9.000 6.000 0,1.000 0.000-26,-1.000-1.000 1,3.000 3.000 0,1.000 3.000-1,4.000-1.000-48,2.000-2.000 1,-3.000-3.000 0,3.000 5.000 0,-2.000-2.000 31,-4.000 1.000 1,5.000-3.000 0,-3.000 0.000 0,-2.000-1.000 69,-1.000 1.000 1,-9.000-4.000 0,1.000 5.000 73,1.000 3.000-57,-5.000-6.000-106,8.000 7.000-2,-14.000-5.000 1,5.000 2.000 0,-7.000-1.000-29,0.000 3.000 0,0.000-4.000 0,-1.000 1.000 3,-5.000 3.000 0,-4.000 1.000 0,-6.000 3.000 0,3.000-1.000 30,1.000 1.000 1,1.000-3.000 0,-7.000-1.000 0,1.000-3.000 19,-1.000 3.000 1,-1.000-4.000-1,-3.000 1.000 1,-1.000 1.000-284,2.000-2.000 1,-6.000 3.000-1,-1.000-7.000 1,-3.000 0.000-915,-3.000 2.000 1,2.000-6.000-1,-10.000 5.000 1099,-1.000 1.000 0,-2.000 2.000 0,-7.000 7.000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36.000 270.000 6998,'-6.000'-51.000'0,"0.000"3.000"0,2.000 3.000 317,2.000 3.000 1,2.000 9.000 0,2.000 11.000 1296,4.000 9.000-1643,-4.000-3.000 0,6.000 16.000 293,-8.000 0.000-166,0.000 0.000 1,0.000 16.000 0,0.000-5.000 328,0.000 5.000-314,0.000 1.000 0,0.000 3.000 0,-2.000 3.000-42,-4.000 6.000 9,4.000 4.000 0,-12.000 4.000 1,8.000 2.000-38,3.000 2.000-8,1.000-1.000 0,2.000 1.000 0,0.000 0.000 0,0.000-4.000-33,0.000-6.000 0,0.000 2.000 1,2.000-6.000-1,1.000 0.000-42,3.000-4.000 0,8.000-5.000 0,-4.000-5.000 1,1.000-3.000 116,1.000-2.000 0,-1.000-4.000 1,9.000-10.000-1,1.000-6.000 154,3.000-3.000 0,1.000-5.000 0,-4.000-1.000 1,2.000-4.000-80,-1.000-2.000 0,-3.000 5.000 1,-1.000-1.000-78,-1.000 4.000 1,-5.000 3.000-299,-1.000 4.000-7,-7.000-3.000 75,4.000 13.000 144,-8.000-6.000 1,0.000 16.000 0,2.000 4.000 227,4.000 3.000-195,-4.000 3.000 1,7.000-1.000 0,-5.000 2.000 0,4.000 3.000 69,2.000 1.000 0,-1.000 6.000 0,7.000-6.000 1,-1.000-1.000 90,5.000-3.000 0,1.000-7.000 1,-1.000-2.000-1,1.000-3.000 91,2.000-3.000 0,1.000-2.000 0,-5.000-2.000 0,2.000-2.000 72,3.000-4.000 1,1.000-9.000 0,-4.000-10.000 0,1.000-3.000-79,-7.000-3.000 1,3.000-2.000-1,-9.000-3.000 1,1.000-1.000-115,-4.000 2.000 0,-4.000-4.000 0,-2.000 10.000-340,0.000-4.000 151,0.000 6.000 0,-6.000 1.000 0,-2.000 9.000-1104,-2.000 0.000 732,7.000 7.000 1,-11.000 0.000-661,8.000 4.000-793,0.000 4.000 844,-1.000-5.000 0,3.000 12.000 0,-6.000 3.000 1016,2.000 2.000 0,-5.000 2.000 0,3.000 5.000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6599,'0.000'-10.000'679,"0.000"3.000"494,0.000 7.000-1243,0.000 0.000 114,7.000 0.000 0,-3.000 0.000 1,8.000 0.000 207,1.000 0.000 1,-3.000-6.000 0,2.000 0.000 14,1.000 2.000 0,-3.000 2.000 1,2.000 2.000 85,1.000 0.000 1,-3.000 0.000-277,2.000 0.000 0,-7.000-6.000-194,7.000 1.000 264,-8.000-1.000-92,4.000 6.000 1,-8.000 2.000 296,0.000 4.000-249,0.000-5.000 0,0.000 15.000 0,0.000-4.000 1,-2.000 3.000 25,-4.000 3.000 1,4.000-1.000 0,-6.000 1.000-1,2.000-1.000 47,1.000 0.000 0,-3.000 1.000 0,4.000-1.000 0,-2.000 1.000-226,2.000-1.000 0,2.000 1.000 0,0.000-1.000-371,-3.000 1.000 1,3.000-1.000-22,-4.000 1.000 0,4.000-7.000 1,2.000 1.000-241,0.000 2.000 0,6.000-5.000 682,0.000 3.000 0,7.000 0.000 0,-3.000 5.000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0.000 7602,'2.000'24.000'162,"2.000"1.000"1,4.000 0.000-111,1.000 0.000 0,-3.000 6.000 1,4.000-3.000-1,0.000-1.000 115,-1.000-4.000 0,-5.000-4.000 1,4.000-1.000 425,0.000-1.000-341,2.000 1.000 1,1.000-9.000 0,1.000-3.000 137,1.000-4.000 1,3.000-10.000-1,1.000-3.000-242,1.000-5.000 0,-3.000-1.000 0,-1.000-1.000-97,-2.000 1.000 1,-7.000 5.000-233,7.000 1.000 0,-6.000 7.000 186,6.000-2.000 0,-1.000 12.000 0,7.000 5.000 119,-1.000 5.000 0,3.000 1.000 0,1.000-1.000 295,2.000-4.000-289,0.000 3.000 1,1.000-7.000 0,1.000 3.000 0,0.000-5.000 103,0.000-4.000 0,-1.000-2.000 1,-7.000 0.000 525,1.000 0.000-582,-1.000-8.000 1,-1.000-1.000 0,-5.000-11.000 0,-3.000-1.000-186,0.000-2.000 1,-6.000-6.000-1,4.000 5.000 1,-5.000 3.000-707,-1.000 2.000 0,-1.000 1.000 0,-5.000 1.000 0,-4.000-1.000-41,0.000 1.000 1,-5.000 7.000 0,3.000 4.000 0,-3.000 4.000 753,-3.000 2.000 0,-7.000 0.000 0,-2.000 0.000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35.000 8540,'2.000'-16.000'415,"4.000"5.000"0,4.000 3.000 0,7.000 8.000-562,1.000 0.000 0,-1.000 2.000 1,1.000 2.000-1,-1.000 4.000 40,1.000 1.000 0,-7.000 5.000 0,1.000 7.000 0,-1.000 3.000 33,-1.000-3.000 0,4.000-2.000 0,-8.000-1.000 0,-1.000-1.000 170,3.000 1.000 1,-6.000-1.000 549,4.000 1.000-401,-4.000-1.000 1,-2.000 1.000 463,0.000-1.000-517,-8.000-7.000 1,4.000 3.000-1,-5.000-5.000 1,-1.000 2.000-37,0.000 3.000 1,-2.000-3.000-1,-5.000 2.000 1,0.000 1.000-127,-1.000 3.000 0,6.000-5.000 0,1.000 1.000 1,-1.000 2.000-313,2.000 1.000 1,1.000 3.000-1,5.000-1.000-113,-2.000 1.000 0,0.000-1.000 0,8.000-1.000-48,4.000-5.000 1,4.000 3.000 0,9.000-8.000-1,2.000-2.000-1051,3.000-3.000 1494,7.000-1.000 0,4.000 0.000 0,9.000 0.000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35.000 193.000 8015,'-11.000'-35.000'-84,"-1.000"0.000"0,8.000 8.000 0,-2.000 3.000 0,4.000 5.000 235,2.000 1.000 0,0.000 7.000 656,0.000-1.000-597,0.000 8.000 0,2.000-4.000 194,4.000 8.000-181,-4.000 0.000 1,6.000 2.000-198,-8.000 4.000 129,0.000 4.000 0,6.000 7.000 0,-1.000 3.000 0,1.000 1.000 148,2.000 2.000 1,-4.000 7.000 0,6.000-5.000 0,-1.000 4.000-53,1.000 8.000 1,2.000 0.000 0,5.000 7.000 0,-1.000 1.000-56,-5.000 0.000 0,5.000 3.000 1,-5.000 10.000-1,7.000 6.000-57,5.000 4.000 1,-3.000 2.000-1,1.000 0.000 1,-6.000 0.000-94,-3.000 0.000 0,0.000-8.000 1,3.000-4.000-1,-1.000-6.000-135,-3.000-5.000 1,-5.000-10.000 0,4.000-10.000-702,-2.000-2.000 540,-2.000 6.000 1,-1.000-11.000-874,1.000 3.000 243,0.000-4.000-922,2.000-9.000 358,-6.000-2.000 1444,6.000-8.000 0,-8.000-8.000 0,0.000-2.000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280.000 18.000 7809,'-17.000'0.000'-304,"-1.000"-6.000"0,1.000 0.000 0,-1.000 2.000 276,1.000 2.000 1,-1.000 2.000 0,1.000 0.000 0,-1.000 0.000 27,1.000 0.000 0,0.000 2.000 0,-1.000 2.000 0,1.000 2.000 0,5.000 6.000 0,2.000-5.000 0,1.000 1.000 0,-1.000 0.000 0,4.000 6.000 777,-6.000-3.000-513,8.000 5.000 1,-3.000 1.000 0,7.000 1.000 0,0.000-1.000 81,0.000 1.000 1,0.000 1.000-182,0.000 4.000 1,0.000-1.000 0,0.000 5.000 32,0.000-2.000-123,0.000-2.000 1,0.000-11.000-1,2.000 0.000-99,3.000 1.000 47,-3.000 3.000 1,8.000-1.000 0,-6.000-1.000 0,4.000-5.000-45,1.000-1.000 0,-3.000 4.000 0,6.000-4.000 0,2.000-1.000-10,1.000 1.000 0,-3.000 4.000 1,-1.000-6.000-1,3.000-2.000-113,1.000-3.000 1,3.000 5.000 0,-1.000 0.000 0,1.000-2.000-507,-1.000-2.000 1,1.000-2.000 649,-1.000 0.000 0,8.000 0.000 0,3.000 0.000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70.000 8112,'-6.000'-11.000'0,"0.000"-1.000"-242,3.000-1.000 1,1.000 3.000-47,2.000-2.000 1,2.000 8.000 0,3.000-1.000 280,7.000 3.000 0,4.000 4.000 0,1.000 1.000 0,0.000 3.000 100,1.000-2.000 0,-1.000 4.000 0,1.000 0.000 69,-1.000 1.000 0,-5.000-3.000 188,0.000 6.000-131,-8.000-8.000 0,3.000 5.000 21,-7.000-3.000 0,0.000-2.000 1,-2.000 6.000 75,-3.000-2.000-242,3.000 5.000 0,-14.000-9.000 0,4.000 8.000-12,-3.000 1.000 1,3.000-3.000 0,3.000 2.000 0,-1.000-1.000-234,0.000-1.000 0,6.000 5.000 1,-2.000-3.000-133,4.000 4.000 1,4.000-5.000-1,4.000-1.000 1,6.000-2.000-463,3.000-4.000 765,3.000 5.000 0,7.000 1.000 0,2.000 7.000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158.000 18.000 7926,'-10.000'-2.000'-304,"4.000"-4.000"0,3.000 4.000 275,-3.000-3.000 197,4.000 3.000 1,-6.000 4.000-67,8.000 3.000 1,0.000 5.000 29,0.000 8.000 0,6.000-1.000 39,0.000 0.000 0,5.000 1.000 184,-5.000-1.000-275,8.000-7.000 1,-12.000 6.000 0,5.000-5.000 123,1.000 5.000 0,-6.000-5.000 0,4.000 1.000-130,-4.000 2.000-14,-2.000-7.000 1,0.000 9.000 0,0.000-4.000-41,0.000 3.000 1,0.000 3.000 0,0.000-1.000-1,0.000 0.000-141,0.000 1.000 0,0.000 1.000 0,0.000 3.000 1,0.000 1.000 62,0.000-2.000 1,6.000-1.000 0,-1.000-1.000 0,-1.000 2.000 51,-2.000 3.000 0,4.000-1.000 0,0.000-5.000 0,-2.000-1.000 122,-2.000 0.000 1,4.000 1.000 0,-1.000-1.000 107,-1.000 1.000 1,-2.000-7.000 115,-2.000 1.000-379,0.000-8.000 82,0.000 4.000 1,-8.000-8.000 0,-3.000 0.000-289,-5.000 0.000 49,-1.000 0.000 0,-1.000 0.000 0,-1.000 0.000 0,-2.000 0.000-383,-3.000 0.000 0,-1.000 0.000 579,2.000 0.000 0,-4.000 8.000 0,-8.000 1.000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140.000 36.000 8020,'0.000'-10.000'-198,"0.000"2.000"82,0.000 0.000 0,-2.000 6.000 40,-3.000-3.000 1,1.000 3.000-1,-8.000 2.000 198,-1.000 0.000 0,-3.000 7.000 0,0.000 5.000-105,5.000 4.000 1,-5.000 1.000 0,7.000 1.000-7,-1.000-1.000 0,2.000 6.000 0,8.000 1.000 0,0.000-1.000 35,0.000 2.000 1,0.000-4.000 0,-2.000 7.000 0,-2.000-1.000 67,-2.000 0.000 0,1.000 0.000 0,5.000 4.000 143,0.000-2.000-219,0.000-7.000 0,0.000 9.000 1,0.000-8.000-1,0.000-2.000 114,0.000-1.000 1,0.000-3.000-14,0.000 1.000-123,0.000-1.000 1,7.000-1.000 0,5.000-5.000-69,4.000-5.000 0,1.000-2.000 0,1.000 0.000 0,1.000 2.000-145,4.000-2.000 0,-3.000-3.000 0,5.000-1.000 1,0.000 0.000-328,4.000 0.000 1,-2.000 0.000 523,2.000 0.000 0,1.000 0.000 0,4.000 0.000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70.000 8079,'7.000'-17.000'-104,"3.000"-1.000"39,7.000 1.000 0,-5.000 7.000 0,0.000 4.000 0,1.000 4.000-76,3.000 2.000 1,-4.000 0.000 0,-1.000 2.000 0,3.000 2.000 247,1.000 2.000 1,9.000 2.000 0,-1.000-4.000 19,-2.000 1.000 1,-1.000 9.000-86,-3.000-2.000 16,-7.000-5.000 1,-2.000 9.000 166,-8.000-4.000-158,0.000 3.000 0,-6.000-3.000 1,-2.000-1.000 180,-2.000 3.000-230,-1.000 1.000 1,-7.000 1.000 0,1.000-2.000-1,-1.000-3.000-10,1.000 3.000 1,1.000 1.000 0,3.000 1.000 0,3.000-3.000-42,2.000-1.000 0,-3.000 0.000-194,5.000 5.000 1,-6.000 1.000-109,6.000-1.000 0,8.000-7.000 0,10.000-4.000 0,3.000-4.000 335,3.000-2.000 0,15.000 0.000 0,4.000 0.000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53.000 105.000 8079,'-15.000'-17.000'-340,"3.000"-1.000"1,-2.000 1.000-43,9.000-1.000 267,-1.000 1.000 1,8.000 7.000-1,3.000 4.000 1,7.000 4.000 102,4.000 2.000 1,7.000 0.000 0,0.000 0.000 236,-1.000 0.000-167,-11.000 8.000 1,5.000-6.000 0,-5.000 4.000 190,5.000-4.000-129,-6.000 5.000 0,5.000-5.000 0,-5.000 6.000 387,0.000 0.000 110,5.000-6.000-496,-5.000 13.000 0,-1.000-11.000 0,-5.000 6.000-80,-8.000-2.000 0,1.000 5.000 0,-7.000-1.000-25,2.000 4.000 1,0.000-5.000 0,4.000 1.000 0,-3.000 1.000 21,-3.000 3.000 1,6.000 1.000 0,-2.000 1.000 0,4.000 1.000-44,2.000 5.000 0,-5.000-3.000 0,-1.000 6.000 1,2.000 0.000 14,2.000 0.000 0,2.000 1.000 0,2.000 3.000 315,4.000-2.000-290,-4.000-8.000 1,5.000 4.000 0,-7.000-7.000-1,0.000-1.000 77,0.000 1.000 0,0.000-1.000 0,0.000 1.000-150,0.000-1.000 0,-2.000-7.000 0,-3.000-2.000 1,-7.000-3.000-674,-4.000 1.000 711,-9.000 0.000 0,-2.000 2.000 0,-8.000 1.000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53.000 158.000 8144,'-11.000'-35.000'0,"1.000"2.000"0,2.000 4.000 1749,4.000 5.000-1929,-5.000 13.000 339,7.000 3.000 1,-6.000 10.000-1,10.000 2.000 72,4.000 2.000 0,-4.000 7.000 1,3.000-1.000-1,-3.000 3.000-60,-2.000 3.000 1,0.000 7.000-1,0.000 6.000 1,0.000 6.000-121,0.000 4.000 1,0.000 5.000 0,0.000-5.000-129,0.000-2.000 80,0.000-2.000 0,0.000-4.000 1,0.000-4.000-36,0.000-6.000 99,8.000 4.000 0,-4.000-13.000 282,8.000 3.000-173,-1.000-11.000 1,1.000 2.000-1,0.000-10.000 1,-1.000-6.000 155,-1.000-9.000 1,5.000-8.000 0,-5.000-10.000 0,2.000 0.000-207,-1.000 0.000 1,-5.000 0.000 0,4.000 0.000 0,-2.000 0.000-153,-4.000 0.000 0,3.000 8.000 0,-1.000 4.000-491,-2.000 3.000 242,-2.000 3.000 1,0.000 15.000 0,2.000 8.000-1,4.000 9.000 298,1.000 8.000 1,-3.000-1.000 0,8.000 7.000 294,5.000 2.000-243,-1.000 2.000 1,13.000-4.000 0,-6.000-2.000 212,2.000-2.000-183,2.000-1.000 0,6.000-7.000 1,0.000-1.000 508,0.000-5.000-382,-8.000-3.000 0,-2.000-8.000 0,-7.000 0.000 137,-1.000 0.000 1,-1.000-8.000 0,-5.000-3.000 0,-5.000-7.000-21,-4.000-5.000 1,-2.000-4.000-1,0.000-8.000 1,0.000 0.000-289,0.000 0.000 0,0.000 6.000 0,-2.000 0.000 0,-2.000 0.000-280,-1.000 1.000 1,-9.000 3.000 0,2.000 8.000 0,-1.000-1.000-236,1.000 1.000 1,-3.000-1.000-1,5.000 1.000 1,-2.000 1.000-308,1.000 5.000 0,7.000 1.000 0,-4.000 6.000-1396,0.000-2.000 1428,6.000 1.000 1,-7.000 5.000 728,3.000 0.000 0,-4.000 7.000 0,-7.000 3.000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18.000 123.000 7837,'0.000'-17.000'-362,"0.000"5.000"-4,0.000 0.000 14,0.000 8.000 504,0.000-11.000 1,0.000 11.000 152,0.000-8.000 0,6.000 7.000 239,-1.000-7.000 0,1.000 6.000 1073,-6.000-6.000-682,0.000 9.000-936,0.000-5.000 78,0.000 8.000-18,0.000 0.000 23,0.000 8.000 1,0.000-5.000 0,0.000 9.000 176,0.000 2.000-220,0.000 1.000 1,0.000 3.000 0,0.000-1.000 0,0.000 1.000 17,0.000-1.000 1,6.000 1.000-1,0.000-1.000 1,-2.000 0.000 26,-2.000 1.000 0,-2.000-1.000 1,0.000 1.000 125,0.000-1.000 1,2.000-1.000 0,2.000-3.000 593,1.000-1.000-685,1.000-8.000 0,-6.000 2.000 1,0.000-12.000-1,0.000-6.000-106,0.000-3.000 1,0.000-3.000 0,0.000 1.000-123,0.000-1.000 100,-8.000-7.000 1,6.000 6.000-1,-3.000-5.000-56,3.000 5.000 32,2.000 2.000 1,-2.000-1.000-1,-2.000 1.000-5,-2.000-1.000 95,0.000 1.000-112,6.000-1.000 40,0.000 9.000 0,0.000 3.000 0,0.000 12.000 59,0.000 5.000 0,0.000 5.000 0,0.000 1.000 0,0.000 3.000-26,0.000 3.000 0,0.000-4.000 0,0.000 5.000 0,0.000-3.000-4,0.000 2.000 1,0.000-3.000 0,0.000 3.000-1,2.000-4.000 41,4.000-1.000 1,-4.000-7.000 364,4.000 1.000-34,-4.000 0.000-1,-2.000-3.000-186,7.000-1.000 1,-5.000-10.000-168,4.000-4.000-50,-4.000-3.000 1,-2.000-15.000 0,0.000-1.000 0,0.000 0.000 14,0.000 0.000 0,0.000-4.000 0,-2.000 5.000 1,-2.000 3.000-170,-1.000 2.000 1,-1.000 1.000 0,6.000 1.000-314,0.000-1.000 1,0.000 7.000-1,-2.000 1.000-2082,-4.000 2.000 1031,4.000 2.000 1536,-14.000 14.000 0,7.000 2.000 0,-9.000 7.000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88.000 7911,'0.000'-18.000'-992,"0.000"1.000"359,0.000-1.000 633,0.000 1.000 0,0.000 7.000 0,0.000 2.000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88.000 7896,'-2.000'-17.000'280,"-4.000"-1.000"0,4.000 6.000 1,-6.000 3.000 981,0.000 1.000-409,6.000-6.000 175,-5.000 12.000-422,7.000-5.000-155,0.000 7.000-234,0.000 0.000 1,0.000 7.000 311,0.000 5.000-318,0.000-4.000 1,0.000 7.000 42,0.000-3.000-155,0.000 4.000 0,2.000 1.000 0,1.000 0.000 1,3.000 1.000-124,-2.000-1.000 0,-2.000 1.000 0,-2.000-1.000 0,2.000 1.000-120,4.000-1.000 1,-4.000 1.000 0,4.000-1.000-1,-4.000 1.000-513,-2.000-1.000 0,0.000 1.000 0,2.000-1.000-531,3.000 1.000 0,-3.000-7.000 1188,4.000 1.000 0,-4.000-8.000 0,-2.000 3.000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16.000 106.000 8265,'-2.000'-18.000'0,"-2.000"1.000"621,-2.000-1.000 1,3.000 9.000-500,8.000 3.000 1,5.000 4.000 0,9.000 2.000 0,3.000 0.000-35,1.000 0.000 1,8.000 0.000 0,0.000 0.000 0,8.000 0.000-184,8.000 0.000 0,3.000 0.000 0,4.000 0.000 1,3.000 0.000-233,1.000 0.000 1,6.000 0.000-1,-6.000 0.000-575,-2.000 0.000 674,-1.000-8.000 1,-11.000 6.000 227,-3.000-4.000 0,-4.000-3.000 0,-2.000-1.000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297.000 70.000 7896,'6.000'-17.000'0,"0.000"-1.000"0,6.000 6.000 0,-7.000 1.000-973,1.000 7.000 870,-6.000-4.000 0,-2.000 8.000 0,-4.000 2.000 0,-5.000 2.000 487,-5.000 2.000 0,-3.000 5.000 0,-2.000-3.000 0,-5.000 2.000-86,-1.000 3.000 1,4.000-3.000 0,-4.000 0.000 0,2.000 0.000-160,3.000-1.000 1,3.000 1.000-1,1.000 4.000 1,1.000-3.000-87,-1.000 3.000 0,9.000 1.000 0,1.000 3.000 0,2.000 1.000 100,0.000 4.000 0,0.000-1.000 1,8.000 7.000-1,2.000 2.000 86,2.000 2.000 0,8.000 2.000 0,-3.000 2.000 0,5.000 2.000-121,1.000 1.000 1,1.000 1.000 0,-1.000-8.000 0,-1.000-2.000-75,-5.000-2.000 1,5.000-7.000 0,-6.000 1.000 0,1.000-4.000-221,1.000-1.000 1,-8.000-7.000-1472,2.000 1.000 487,3.000-8.000 0,-7.000 2.000 358,4.000-12.000 0,-4.000 2.000 802,-2.000-8.000 0,8.000 1.000 0,1.000-7.000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7825,'0.000'-17.000'-154,"0.000"5.000"1681,0.000 0.000-1312,0.000 8.000 0,2.000-3.000 0,2.000 9.000-134,1.000 3.000 0,7.000 5.000 0,-6.000 10.000 1,0.000 1.000-134,1.000 2.000 1,-3.000 2.000 0,6.000-3.000 0,-2.000 3.000-315,-4.000 2.000 0,3.000-4.000 1,-1.000 5.000-1,-2.000-1.000 366,-2.000 0.000 0,6.000-6.000 0,2.000 5.000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0.000 105.000 7805,'0.000'-17.000'-326,"0.000"0.000"1,0.000-1.000 206,0.000 1.000 0,2.000 1.000 0,4.000 4.000 417,6.000 7.000 0,5.000 3.000-86,6.000 2.000-172,-3.000 0.000 0,5.000 2.000 0,-8.000 2.000 175,1.000 1.000-173,-1.000 1.000 1,1.000-6.000-1,-1.000 0.000 351,1.000 0.000-205,-1.000 0.000 1,1.000 0.000 173,-1.000 0.000 1,-5.000 0.000-150,-1.000 0.000 0,-7.000 2.000-172,2.000 4.000 0,-6.000-2.000 0,-4.000 7.000 0,-4.000 3.000-87,-1.000 2.000 0,5.000 1.000 1,-4.000 0.000-1,2.000 1.000-3,0.000-1.000 1,-1.000 7.000-1,3.000-1.000 1,-2.000-2.000 83,2.000-1.000 0,2.000-3.000 0,2.000 3.000 0,0.000 1.000 13,0.000 2.000 0,2.000 1.000 0,4.000-7.000 146,6.000 0.000-120,-5.000 1.000 1,7.000-1.000 0,-6.000 1.000 201,1.000-1.000-109,-5.000 1.000 0,6.000-7.000 0,-6.000 1.000 343,2.000 2.000-396,-1.000-7.000 1,-6.000 3.000-1,-5.000-6.000 1,-8.000 2.000 44,-7.000-2.000 0,-1.000-2.000 0,-7.000 0.000 0,0.000 1.000 212,2.000 3.000-371,-6.000 0.000 0,-2.000-6.000 0,-9.000 0.000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87.000 138.000 7625,'-9.000'-8.000'0,"1.000"-2.000"0,2.000-1.000-50,0.000-1.000 1,-2.000 6.000 0,5.000-5.000 841,-3.000-3.000 0,0.000-1.000-181,6.000-3.000 1,0.000 6.000-454,0.000 1.000 0,-2.000 7.000-233,-4.000-2.000 78,4.000 12.000 1,-7.000 4.000 0,5.000 7.000-176,-2.000 1.000 145,0.000-1.000 1,6.000 0.000 0,0.000 1.000-217,0.000-1.000 166,0.000 9.000 0,0.000-7.000 0,0.000 4.000 10,0.000-3.000 71,0.000-11.000 1,0.000 7.000 257,0.000-4.000-106,0.000-5.000 1,2.000 7.000-1,2.000-6.000 214,2.000 1.000 0,1.000-5.000-68,-1.000 2.000-354,-4.000-4.000 0,14.000-2.000-111,-5.000 0.000 1,-1.000 0.000 0,2.000 0.000 55,1.000 0.000 1,3.000 2.000-1,1.000 2.000 84,1.000 2.000-5,-9.000-1.000 1,13.000 3.000 0,-5.000 2.000 172,3.000 0.000-26,-1.000-3.000 0,-1.000-1.000 0,-1.000 0.000 508,0.000-2.000-447,1.000-2.000 0,-1.000-2.000 619,1.000 0.000-556,-1.000 0.000 0,-5.000-2.000 0,-2.000-4.000 1,-1.000-6.000 18,1.000-3.000 1,-4.000-4.000-1,4.000-3.000 1,-3.000-1.000-179,-3.000 2.000 1,-2.000-5.000-1,-2.000 3.000 1,0.000 2.000-278,0.000 1.000 1,0.000 3.000-1,0.000-1.000-659,0.000 1.000 0,0.000 5.000-966,0.000 1.000 1,0.000 9.000 1123,0.000 2.000 1,-6.000 7.000 0,1.000 11.000 693,1.000-1.000 0,-6.000 9.000 0,0.000 1.000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70.000 7990,'0.000'-18.000'33,"0.000"7.000"1,0.000-1.000-129,0.000-1.000 0,2.000 5.000 0,4.000 2.000 0,5.000 4.000-73,5.000 2.000 0,3.000 0.000 1,3.000 0.000-1,1.000 0.000 123,-2.000 0.000 0,-1.000 6.000 0,-3.000 2.000 0,1.000-1.000 342,-1.000 1.000 1,-5.000 6.000 0,-3.000-3.000 125,-1.000 5.000 1,-2.000 1.000 0,-6.000 1.000 501,0.000-1.000-718,-8.000-7.000 0,4.000 5.000 1,-7.000-3.000-1,-1.000 4.000 59,2.000 1.000 0,-5.000 1.000 0,5.000-1.000-298,0.000 1.000 22,-5.000-1.000 0,11.000-5.000 0,-6.000-1.000-350,3.000 3.000 202,1.000 1.000 0,4.000 1.000 0,-2.000-3.000 0,-2.000-1.000-386,2.000 2.000 1,2.000-5.000 0,2.000 3.000-106,0.000 2.000 0,2.000-7.000 0,6.000-1.000 649,9.000-4.000 0,1.000-2.000 0,5.000 0.000 0,4.000-15.000 0,1.000-5.000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18.000 7990,'0.000'-10.000'560,"0.000"2.000"0,0.000 10.000 0,0.000 4.000-619,0.000 6.000 1,0.000 3.000 0,0.000 3.000 0,0.000-1.000 195,0.000 0.000-437,0.000 9.000 229,0.000-7.000 0,0.000 6.000 0,0.000-5.000 0,0.000 1.000 1,0.000 2.000-1,0.000-1.000-457,0.000-3.000 0,0.000-1.000 0,0.000-1.000 528,0.000 0.000 0,0.000 1.000 0,0.000-1.000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263.000 53.000 8039,'-2.000'-15.000'130,"-4.000"3.000"1,2.000-2.000-1,-8.000 9.000-399,-1.000 1.000 0,3.000 2.000 1,-2.000 2.000 146,-1.000 0.000 1,-3.000 0.000 0,-1.000 0.000 188,-1.000 0.000 0,7.000 0.000 1,1.000 2.000-1,0.000 2.000 33,1.000 1.000 0,3.000 3.000 0,-6.000-2.000-8,-1.000 6.000 0,5.000-3.000 1,2.000 3.000-199,4.000 2.000 149,-6.000 1.000 1,6.000 3.000 0,-5.000-1.000-118,-1.000 1.000 97,6.000-1.000 0,-6.000-3.000 1,8.000 1.000-1,-2.000 5.000 49,-4.000-1.000 1,4.000 0.000 0,-3.000-1.000-1,3.000-1.000 115,2.000 1.000 0,0.000-1.000 0,0.000 1.000 0,0.000-1.000-108,0.000 1.000 0,0.000-1.000 1,0.000 1.000-191,0.000-1.000 1,0.000-5.000-126,0.000-1.000 0,2.000-1.000 0,3.000 2.000-70,7.000-7.000 1,-2.000-3.000 0,1.000-2.000 0,3.000 0.000 0,2.000 0.000 1,1.000 0.000 0,0.000 0.000 304,1.000 0.000 0,-1.000-7.000 0,7.000 3.000 0,1.000-10.000 0,2.000-5.000 0,2.000-6.000 0,6.000-10.000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17.000 7050,'-12.000'-5.000'1052,"1.000"-1.000"0,5.000 0.000-919,-6.000 6.000 1,2.000 2.000 0,-1.000 4.000 0,5.000 5.000-315,4.000 5.000 1,-4.000-4.000 0,0.000-1.000 141,2.000 3.000-159,3.000 9.000 1,1.000-4.000-1,0.000 5.000 1,0.000-5.000-24,0.000-1.000 1,0.000-1.000 0,0.000 1.000 0,0.000-1.000-830,0.000 1.000 1050,0.000-9.000 0,0.000 7.000 0,0.000-7.000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70.000 7962,'0.000'-17.000'-177,"0.000"-1.000"0,0.000 6.000-325,0.000 1.000-119,0.000 7.000 510,0.000-4.000 89,8.000 8.000 1,-4.000 0.000 0,7.000 0.000 107,3.000 0.000-20,2.000 0.000 0,1.000 2.000 0,1.000 2.000 1,-1.000 2.000 65,0.000-2.000 0,1.000 0.000 0,-1.000-1.000 424,1.000 3.000 0,-7.000 0.000-143,1.000-6.000 0,-8.000 2.000-183,2.000 4.000 1,-4.000-2.000-235,-2.000 7.000 1,0.000 1.000 0,-2.000 5.000-46,-4.000 1.000 0,2.000-1.000-66,-8.000 1.000 129,9.000-1.000 1,-5.000 1.000 0,6.000-1.000 147,-4.000 1.000-146,4.000-1.000 0,-6.000 1.000 0,8.000-1.000-6,0.000 1.000 12,0.000 7.000 1,0.000-6.000-1,0.000 4.000 63,0.000-3.000 1,0.000-3.000 0,0.000 1.000-8,0.000-1.000 0,0.000-5.000 0,0.000 0.000-326,0.000 1.000 1,-2.000-5.000 0,-3.000-2.000 0,-7.000-4.000 247,-4.000-2.000 0,-9.000 7.000 0,-2.000 3.000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53.000 156.000 7666,'-11.000'-15.000'0,"-1.000"1.000"0,0.000 2.000-720,3.000-1.000 754,1.000 5.000 0,8.000 2.000 0,0.000 12.000 0,0.000 6.000 168,0.000 3.000 0,6.000 5.000 1,1.000 3.000-1,1.000 6.000-35,0.000 4.000 0,6.000-4.000 0,-5.000 0.000-104,1.000 2.000-19,6.000-6.000 1,-7.000 6.000 0,9.000-5.000 202,-1.000 1.000-196,1.000-6.000 1,-1.000-1.000-1,1.000-11.000 296,-1.000-1.000-197,8.000-2.000 0,-5.000-6.000 0,3.000-2.000 0,-4.000-6.000 118,-1.000-9.000 1,-1.000-7.000-1,1.000-7.000 1,-3.000 2.000-110,-3.000-2.000 1,-2.000 4.000 0,-7.000 0.000 0,3.000 2.000 559,-2.000 3.000-534,-2.000 3.000-507,-2.000 9.000 0,0.000 10.000 0,2.000 12.000 1,2.000 3.000 211,2.000 3.000 0,7.000-3.000 1,-1.000-1.000-1,2.000-2.000 214,-3.000 1.000 0,11.000-3.000 0,-5.000 0.000 395,2.000-3.000-327,1.000-1.000 0,-9.000-6.000 0,1.000 0.000 674,2.000 0.000-616,1.000 0.000 1,-3.000-6.000 0,-2.000-1.000-1,-3.000-3.000-22,-3.000-4.000 0,-2.000-7.000 0,-2.000-2.000 0,0.000-1.000-219,0.000-1.000 1,-6.000 4.000 0,-1.000-6.000 0,-3.000-1.000-331,-4.000 1.000 0,5.000 6.000 0,-3.000 0.000 1,0.000 5.000-432,3.000 4.000 0,-7.000 3.000 0,6.000-5.000-517,1.000 3.000 0,-1.000 7.000 354,4.000-2.000 0,4.000 6.000 935,-4.000 6.000 0,-3.000 3.000 0,-1.000 9.000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490.000 70.000 8177,'0.000'-18.000'135,"6.000"7.000"103,-1.000-1.000-114,1.000 8.000 1,-6.000-5.000-382,0.000 3.000 190,0.000 4.000 1,-8.000-6.000 0,-3.000 8.000-155,-5.000 0.000 180,-1.000 8.000 0,-8.000-4.000 0,-5.000 5.000 174,-3.000-1.000-68,-9.000-2.000 1,3.000 0.000 0,-6.000 0.000 0,1.000-1.000 53,-1.000 3.000 1,8.000-6.000 0,0.000 4.000 0,10.000-2.000-60,8.000 2.000 0,-1.000-2.000-54,15.000 7.000 0,-1.000 1.000 0,8.000 5.000 0,3.000 1.000 37,7.000-1.000 1,6.000 1.000 0,3.000 1.000 0,2.000 2.000 60,-1.000 3.000 0,-3.000 5.000 1,-2.000-4.000-1,3.000 2.000 68,3.000 4.000 0,-9.000 0.000 1,3.000 0.000 232,-1.000-1.000-322,-9.000-1.000 1,3.000 0.000 0,-6.000 0.000 245,2.000 2.000-271,0.000-6.000 1,-6.000 0.000 0,0.000-7.000 56,0.000-1.000-75,0.000 1.000 1,0.000-1.000-1,0.000 1.000 5,0.000-1.000 1,-6.000-5.000 22,0.000-1.000 0,0.000 1.000-149,6.000 6.000 1,2.000-9.000 0,4.000-3.000 76,6.000-4.000 0,3.000-2.000 1,3.000 0.000-1,-1.000 0.000 12,1.000 0.000 0,-1.000 0.000 0,0.000 0.000 0,1.000 0.000-70,-1.000 0.000 0,7.000 0.000 0,-1.000-2.000-231,-2.000-4.000 194,-1.000 4.000 0,-1.000-5.000 0,2.000 7.000-965,3.000 0.000 594,-9.000-8.000 0,1.000 6.000 470,-5.000-4.000 0,5.000 4.000 0,1.000 2.000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88.000 157.000 6005,'10.000'0.000'-66,"-3.000"0.000"-79,-7.000 0.000 114,0.000 0.000 404,0.000-7.000 147,0.000 5.000-122,0.000-6.000-308,0.000 8.000-121,0.000 0.000 192,0.000-8.000 232,0.000 6.000 169,0.000-6.000-53,0.000 8.000 285,0.000 0.000-583,0.000-7.000-92,-7.000 5.000-237,5.000-6.000 522,-14.000 8.000 272,14.000-8.000-156,-6.000 6.000-57,1.000-6.000-298,5.000 8.000 0,-6.000 8.000 0,8.000 4.000-110,0.000 3.000 1,2.000 3.000 0,2.000 1.000 0,2.000 3.000-70,-2.000 1.000 1,-3.000 0.000 0,1.000-5.000 0,2.000-1.000 61,2.000 1.000 1,0.000-7.000-1,-6.000 1.000-1018,0.000 1.000 1842,8.000-5.000-701,-6.000 0.000 1,5.000-10.000-1,-7.000-4.000 1,0.000-7.000-152,0.000-9.000 1,0.000 1.000-1,0.000-8.000 1,-2.000 0.000-54,-3.000 2.000 0,1.000-5.000 1,-6.000 9.000-1,0.000 2.000 50,1.000 1.000 1,3.000 3.000 0,-4.000 0.000-183,2.000-1.000 164,3.000 8.000 1,-1.000 1.000-573,0.000 3.000 331,0.000 4.000 1,4.000-6.000-682,-4.000 8.000 432,4.000 0.000 0,-5.000 8.000 1,7.000 4.000-1196,0.000 3.000 1686,0.000 3.000 0,0.000 7.000 0,0.000 2.000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70.000 7865,'0.000'-17.000'-339,"0.000"-1.000"371,0.000 1.000 0,8.000 7.000 0,4.000 4.000 0,3.000 4.000 55,3.000 2.000 0,-1.000 0.000 0,0.000 2.000 1,1.000 2.000 73,-1.000 2.000 0,1.000 2.000 0,-1.000-5.000 240,1.000 3.000-280,-9.000 8.000 1,1.000-6.000-1,-6.000 5.000 1,2.000-1.000 70,-2.000 1.000 1,-4.000 5.000-1,-4.000 3.000 1,-4.000 3.000-29,-2.000-3.000 1,5.000-2.000 0,-5.000-1.000 0,0.000-1.000-103,0.000 1.000 1,7.000-1.000 0,-5.000 1.000 0,2.000-1.000-433,0.000 1.000 1,2.000-1.000 169,10.000 0.000 1,-2.000-7.000 0,8.000-4.000 0,1.000-4.000-44,3.000-2.000 0,7.000-2.000 1,4.000-4.000-1,2.000-5.000-667,2.000-5.000 0,6.000-3.000 910,-8.000-5.000 0,12.000-3.000 0,4.000-8.000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70.000 7870,'-11.000'-18.000'-127,"-1.000"1.000"0,2.000 5.000 1,-3.000 3.000 174,1.000 1.000 0,0.000 2.000 0,-5.000 6.000 88,0.000 0.000 1,5.000 0.000 0,0.000 2.000-30,-1.000 4.000 1,-1.000-2.000 0,1.000 7.000 81,1.000 3.000 0,8.000-4.000 0,-2.000 1.000-80,4.000 3.000 0,-4.000-4.000 0,1.000 1.000-36,1.000 3.000-18,2.000 1.000 1,2.000 3.000 0,2.000-1.000 96,4.000 1.000-108,-5.000-1.000 0,9.000 1.000 0,-4.000-1.000 170,6.000 1.000-159,-5.000-1.000 1,7.000 1.000 0,-6.000-1.000 0,1.000 0.000 39,5.000 1.000 1,-4.000-1.000-1,1.000 1.000 1,1.000-1.000-36,-2.000 1.000 0,-1.000-1.000 0,-3.000 1.000-74,6.000-1.000 0,-4.000 1.000 0,-1.000-3.000 1,-1.000-1.000-134,0.000-3.000 0,0.000-5.000 0,-4.000 4.000 0,2.000 0.000-614,2.000-1.000 1,1.000-5.000 36,-1.000 2.000 1,4.000-4.000-194,7.000-2.000 917,1.000 0.000 0,7.000-16.000 0,2.000-3.000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88.000 8023,'-6.000'-17.000'-133,"0.000"-1.000"0,-2.000 7.000 407,2.000-1.000 1,4.000 6.000 248,-3.000-6.000-507,3.000 9.000-10,2.000-5.000-186,0.000 8.000 152,0.000 0.000 0,7.000 0.000 0,5.000 0.000 112,4.000 0.000 1,-5.000 0.000-1,1.000 0.000 38,1.000 0.000 1,3.000 0.000-6,1.000 0.000 1,-5.000 0.000 122,0.000 0.000-145,-8.000 0.000 205,3.000 0.000-165,-7.000 0.000 30,0.000 0.000 0,0.000 8.000-71,0.000 3.000 1,0.000-1.000-1,0.000 2.000 1,0.000 1.000-50,0.000 3.000 0,0.000 3.000 0,0.000 2.000 0,0.000 3.000-79,0.000-3.000 0,0.000-2.000 1,0.000-1.000-1,0.000-1.000-30,0.000 1.000 1,0.000-1.000 0,0.000 1.000-88,0.000-1.000 220,0.000-7.000-771,0.000-2.000-444,0.000-8.000 721,0.000-8.000 0,-2.000 6.000 425,-3.000-4.000 0,-13.000-4.000 0,-9.000 1.000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52.000 7820,'0.000'-11.000'-562,"0.000"-1.000"0,0.000 6.000 564,0.000-5.000 0,2.000 7.000 119,4.000-2.000 0,-2.000 4.000 0,8.000 2.000 30,1.000 0.000 1,-3.000 0.000 0,1.000 0.000 24,3.000 0.000 1,-4.000 0.000 0,-1.000 2.000 273,-1.000 4.000-278,6.000-4.000 13,-5.000 6.000-39,1.000-1.000-60,6.000 3.000 0,-14.000 2.000-19,3.000-1.000 4,-3.000-7.000 0,-2.000 12.000 1,2.000-5.000 14,4.000 5.000 1,-4.000 1.000-1,4.000 1.000 1,-4.000-1.000-4,-2.000 1.000 1,2.000 1.000-1,2.000 2.000 1,2.000 5.000-47,-3.000 1.000 1,5.000-4.000 0,0.000 4.000-1,0.000-1.000-12,-1.000-5.000 1,1.000-2.000 0,-4.000-1.000 0,4.000-1.000-27,2.000 1.000 1,-7.000-1.000 75,3.000 1.000 0,-2.000-9.000-65,2.000-3.000 24,-4.000-4.000 0,4.000-2.000-907,-12.000 0.000 575,4.000 0.000 0,-14.000 2.000 298,5.000 4.000 0,-5.000-4.000 0,-1.000 6.000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1.000 340.000 8014,'12.000'-35.000'0,"-1.000"0.000"0,1.000 0.000 413,-2.000 1.000 0,-1.000-1.000 0,-5.000 0.000-175,2.000 0.000-66,0.000 8.000 1,-6.000-4.000 136,0.000 7.000 0,0.000 11.000-355,0.000 13.000 1,0.000 9.000 0,-2.000 13.000-1,-2.000 5.000 54,-2.000 6.000 1,-6.000-2.000 0,7.000 10.000 0,1.000-4.000-72,2.000-3.000 0,2.000-4.000 1,0.000-3.000-1,0.000 0.000-65,0.000 0.000 0,0.000-6.000 1,0.000 3.000-1,0.000-5.000 192,0.000-1.000 1,8.000-7.000 0,3.000-1.000 351,5.000-2.000-300,1.000-3.000 1,1.000-5.000 0,-1.000-1.000 287,1.000-5.000-264,7.000-4.000 0,-6.000-7.000 1,5.000-1.000 78,-5.000 1.000-128,-2.000-1.000 1,1.000 7.000-208,-1.000-1.000 57,-7.000 0.000 0,6.000 3.000 1,-7.000 1.000-217,1.000 0.000 1,5.000 6.000 290,-3.000-4.000 1,-2.000 6.000-1,1.000 6.000 61,3.000 6.000 0,2.000-5.000 0,-1.000 1.000 0,-1.000-2.000 201,-3.000 0.000 1,1.000 0.000-1,5.000-6.000 1,1.000 0.000 222,-1.000 0.000 1,-5.000 0.000 0,0.000-2.000-27,1.000-4.000 0,1.000-4.000 1,-1.000-9.000-300,-1.000-4.000-146,-8.000 3.000 0,4.000-11.000 0,-8.000 6.000-294,0.000-2.000 174,0.000 5.000 0,0.000-9.000 1,0.000 8.000-1,0.000 2.000-233,0.000 1.000 1,-6.000 3.000 0,-2.000 1.000-850,-2.000 5.000 0,5.000 3.000 189,-7.000 8.000 0,0.000 2.000 0,-3.000 4.000-538,3.000 5.000 1521,4.000 5.000 0,1.000 9.000 0,-3.000 2.000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0.000 106.000 7895,'6.000'-12.000'0,"0.000"0.000"348,-2.000-1.000 0,-3.000 3.000-139,-1.000-1.000 1,2.000 1.000-317,4.000-2.000 0,2.000 3.000 1,6.000 5.000-1,-3.000-2.000 76,3.000 2.000 0,-4.000 2.000 0,1.000 2.000 0,3.000 2.000 183,1.000 4.000 0,3.000-2.000-71,-1.000 7.000-23,1.000-7.000 1,-9.000 12.000-1,-1.000-5.000 53,0.000 5.000 0,-6.000 1.000 0,4.000 1.000 612,-4.000-1.000-563,-10.000 1.000 0,4.000 1.000 0,-6.000 2.000 1,1.000 3.000-108,-1.000-3.000 0,4.000 4.000 0,-4.000-1.000 0,3.000-1.000-260,3.000 2.000 1,2.000-5.000 0,2.000 5.000 0,0.000-2.000-235,0.000 0.000 1,2.000 1.000-1,5.000-9.000 1,9.000-3.000-849,5.000-6.000 1289,10.000-4.000 0,-3.000 5.000 0,6.000 3.000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71.000 7906,'-8.000'-18.000'0,"-3.000"3.000"0,-3.000 1.000-128,2.000 2.000-666,5.000 8.000 808,7.000-3.000 0,7.000 7.000 1,5.000 0.000 72,3.000 0.000 1,3.000 2.000 0,-1.000 2.000 0,1.000 1.000 24,-1.000-1.000 1,-5.000 0.000 0,0.000 0.000 0,1.000 2.000 47,3.000-2.000 0,-5.000 0.000 1,1.000-1.000-2,2.000 3.000 0,-5.000 2.000 182,3.000-2.000-166,-8.000-4.000 0,4.000 13.000 409,-8.000-3.000-395,0.000-4.000 1,0.000 7.000-1,-2.000-3.000-130,-4.000 3.000 1,-4.000 9.000-1,-7.000-1.000 1,-1.000-2.000-41,1.000-1.000 1,5.000-3.000 0,0.000 1.000 0,1.000 1.000 11,1.000 4.000 1,0.000-3.000 0,7.000 3.000-1,-3.000-4.000-153,2.000-1.000 1,2.000-1.000 0,4.000-1.000 0,4.000-3.000-363,5.000-1.000 1,5.000-6.000 0,3.000 4.000-1,4.000-3.000-1229,7.000-3.000 1713,3.000-2.000 0,9.000-10.000 0,3.000-1.000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71.000 7941,'-8.000'-18.000'556,"6.000"7.000"0,-5.000 1.000-557,-1.000 2.000 1,4.000 1.000-557,-8.000 1.000 409,8.000 4.000 1,-11.000-6.000-105,3.000 8.000 178,-3.000 0.000 0,3.000 0.000 225,0.000 0.000-137,1.000 0.000 1,-1.000 2.000-16,1.000 4.000 0,1.000 3.000 0,-4.000 7.000 109,3.000-4.000 0,7.000 3.000 0,-2.000-3.000 61,4.000 3.000 0,2.000 5.000 1,-2.000 1.000-1,-2.000 2.000-40,-2.000-1.000 1,0.000 3.000 0,6.000-2.000 0,0.000 0.000 30,0.000 3.000 0,0.000-1.000 0,0.000 4.000 1,0.000-4.000-42,0.000 1.000 0,0.000-7.000 0,0.000 4.000-101,0.000-3.000-33,0.000-3.000 0,8.000 1.000-198,4.000-1.000 96,-4.000-7.000 1,7.000 3.000-428,-3.000-7.000 308,3.000 0.000 1,3.000-6.000-1,-1.000 0.000 1,1.000 0.000-233,-1.000 0.000 0,1.000 0.000 0,1.000 0.000 468,4.000 0.000 0,5.000-8.000 0,6.000-2.000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121.000 87.000 7941,'-22.000'-7.000'49,"5.000"-5.000"85,-4.000-4.000 1,11.000 5.000-85,-8.000-1.000 14,9.000 0.000-481,-7.000 3.000 157,14.000 1.000 1,-4.000 8.000 85,12.000 0.000 1,4.000 0.000 0,7.000 0.000 232,1.000 0.000 0,-7.000 0.000 1,1.000 0.000 45,2.000 0.000 0,1.000 0.000 0,3.000 0.000 56,-1.000 0.000 1,-5.000 0.000-1,-3.000 2.000 1,1.000 2.000 105,0.000 2.000 1,-6.000 7.000-93,2.000-1.000 1,-4.000 3.000-1,-2.000 3.000 1,0.000-1.000 10,0.000 1.000 1,0.000-1.000-1,-2.000 1.000-175,-4.000-1.000 66,4.000 8.000 1,-12.000-5.000-1,8.000 3.000-344,3.000-3.000 86,1.000-3.000 0,2.000 0.000 0,0.000 1.000 0,0.000-1.000-379,0.000 1.000 0,3.000-3.000 0,7.000-1.000-112,8.000-2.000 0,9.000-9.000 672,-4.000 3.000 0,16.000-12.000 0,-2.000-3.000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53.000 123.000 7997,'-12.000'-18.000'0,"1.000"1.000"-64,-3.000-1.000 1,6.000 1.000 292,2.000-1.000-17,4.000 9.000 504,2.000-7.000 131,0.000 14.000-376,0.000-6.000-479,0.000 8.000 225,0.000 0.000 0,0.000 8.000 15,0.000 4.000-167,0.000 3.000 1,0.000 3.000 0,0.000-1.000 0,0.000 1.000 49,0.000-1.000 1,0.000 6.000 0,0.000 1.000 0,0.000-1.000-6,0.000 2.000 1,0.000-5.000 0,0.000 5.000 0,0.000-2.000-53,0.000 0.000 0,6.000 7.000 0,0.000-5.000 0,-2.000 0.000-58,-2.000 0.000 0,-2.000-2.000 0,0.000-5.000 0,2.000-1.000 15,4.000 1.000 0,-4.000-1.000 0,3.000 1.000 30,-3.000-1.000 1,0.000-7.000 118,4.000-4.000-122,-4.000 3.000 1,14.000-7.000 229,-5.000 4.000-229,-3.000-4.000 1,8.000-2.000 0,-5.000 0.000 104,5.000 0.000-123,1.000 0.000 0,1.000-2.000 1,-1.000-2.000-1,1.000-1.000-15,-1.000 1.000 0,6.000-4.000 0,1.000 0.000 1,-3.000 0.000-130,-2.000 1.000 0,-3.000-1.000 0,-3.000 4.000-509,-1.000-2.000-39,0.000 0.000 1,5.000 6.000-683,1.000 0.000 1,-7.000 0.000 1348,1.000 0.000 0,0.000 0.000 0,5.000 0.000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3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106.000 105.000 6763,'-8.000'-17.000'0,"-2.000"-1.000"-75,1.000 1.000 442,-7.000 7.000 0,12.000-3.000 0,-7.000 5.000 99,-3.000-2.000 0,4.000 6.000-786,-1.000-2.000-123,7.000 4.000 302,-4.000 2.000 0,10.000 0.000 0,4.000 2.000 157,5.000 4.000 0,5.000-4.000 0,1.000 4.000 1,1.000-2.000-9,-1.000 2.000 0,-5.000-4.000 1,0.000 3.000-1,1.000-3.000 276,3.000-2.000 0,-5.000 2.000 441,1.000 4.000-145,0.000-4.000-411,-3.000 14.000 1,1.000-14.000 0,-6.000 5.000-103,2.000 1.000 1,0.000 2.000-1,-6.000 7.000-23,0.000 1.000 1,-6.000-7.000 0,0.000 1.000-185,2.000 2.000 86,2.000 1.000 0,-4.000 3.000 0,0.000-1.000 0,3.000 1.000 39,1.000-1.000 0,0.000 0.000 1,-2.000 1.000-1,-2.000-1.000 38,2.000 1.000 0,2.000-1.000 0,2.000 1.000-13,0.000-1.000 0,2.000 1.000 1,2.000-1.000 42,2.000 1.000 0,2.000-3.000 0,-5.000-1.000 288,3.000-3.000-110,0.000 1.000 23,-6.000-2.000-330,8.000-3.000 204,-6.000-7.000-754,6.000 0.000 317,-8.000 0.000 1,-8.000 0.000 0,-4.000 0.000-635,-3.000 0.000 943,-3.000 0.000 0,1.000 0.000 0,-1.000 0.000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71.000 105.000 7415,'-10.000'0.000'-49,"2.000"2.000"-114,8.000 4.000 140,0.000-4.000 225,0.000 6.000 282,0.000-8.000 398,0.000 0.000 0,6.000 2.000-783,0.000 4.000 0,0.000-2.000 1,-6.000 7.000-70,0.000 3.000 1,0.000 1.000 0,2.000 3.000 0,1.000-1.000 6,3.000 1.000 1,0.000-1.000 0,-4.000 3.000 0,2.000 1.000-24,2.000 2.000 0,-1.000 1.000 1,-3.000-7.000-1,2.000 0.000-6,2.000 1.000 1,0.000-1.000 0,-4.000-1.000-75,4.000-4.000 160,-4.000 3.000-16,5.000-5.000-22,-7.000-1.000 60,0.000-1.000-124,0.000-8.000 0,0.000-2.000 0,0.000-4.000 0,0.000-5.000 4,0.000-5.000 1,0.000-1.000 0,0.000-1.000 0,0.000 1.000 43,0.000-1.000 1,0.000-5.000 0,0.000 0.000-1,0.000 2.000 10,0.000 1.000 0,0.000 3.000 0,0.000-1.000 0,0.000 1.000-21,0.000-1.000 1,0.000 1.000-1,0.000-1.000-61,0.000 1.000 1,0.000 5.000-1,-2.000 3.000 1,-1.000-1.000 1,-3.000 0.000 1,0.000 4.000 191,6.000-5.000-160,0.000 7.000 164,-8.000-4.000-43,6.000 0.000 0,-7.000 6.000-59,3.000-3.000 1,-4.000 3.000-56,-7.000 2.000 1,5.000-6.000-398,0.000 0.000 65,1.000 0.000 236,-7.000 6.000 0,8.000 2.000 215,5.000 4.000-33,3.000-4.000-4,2.000 6.000 0,2.000-8.000 79,3.000 0.000 1,5.000-6.000 85,8.000 0.000-226,-9.000 0.000 1,7.000 6.000 0,-6.000-2.000 34,-1.000-4.000-17,7.000 4.000 0,-12.000-5.000 0,7.000 7.000 136,3.000 0.000 0,-4.000-6.000-47,1.000 0.000 1,-5.000 0.000-123,6.000 6.000 1,-6.000 0.000-87,5.000 0.000 1,-7.000 2.000-1,2.000 4.000 47,-4.000 6.000 1,0.000-3.000 0,2.000 3.000 109,1.000 2.000 0,1.000 1.000 1,-6.000 2.000 208,0.000 1.000-274,0.000 7.000 1,0.000-5.000 0,0.000 3.000-54,0.000-4.000 61,0.000 7.000 1,0.000-7.000-1,0.000 4.000-106,0.000-3.000 95,0.000 5.000 1,0.000-12.000-1,0.000 5.000 1,0.000-3.000 4,0.000 1.000 1,0.000-4.000-46,0.000-1.000 1,0.000-5.000 228,0.000 6.000-69,0.000-8.000 0,0.000-4.000-190,0.000-12.000 1,0.000-4.000 0,0.000-1.000-1,-2.000-1.000 3,-3.000 1.000 1,3.000 0.000 0,-4.000-1.000 0,4.000 1.000 15,2.000-1.000 1,0.000-5.000 0,0.000-2.000 2,0.000-3.000 8,0.000 7.000 0,-2.000-4.000 1,-2.000 5.000 155,-2.000-3.000-119,0.000 4.000 1,6.000-6.000 0,0.000 7.000-25,0.000 1.000 0,-2.000 5.000-109,-3.000 0.000 1,1.000 8.000 35,-8.000-1.000 1,6.000 3.000 52,-5.000 2.000 0,-1.000 2.000 0,-6.000 2.000-23,1.000 1.000 1,5.000 7.000 0,1.000-6.000-3,-3.000-2.000 1,4.000 3.000-103,-1.000-1.000 126,7.000 0.000 1,-6.000-6.000-167,4.000 0.000 86,4.000 0.000 198,-5.000 8.000-82,7.000-6.000 0,2.000 6.000 55,3.000-8.000 1,-1.000 0.000 60,8.000 0.000 1,0.000 0.000 0,5.000 0.000-22,1.000 0.000 0,-7.000 0.000 0,1.000 0.000-194,1.000 0.000 1,-3.000 5.000-545,2.000 1.000 1,-3.000 2.000-1,5.000-4.000-1407,-2.000 2.000 2044,-8.000-1.000 0,3.000 3.000 0,-7.000 2.000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71.000 280.000 8011,'-16.000'-35.000'0,"2.000"0.000"1096,3.000 0.000-478,7.000 8.000 0,-10.000 2.000 124,9.000 7.000-484,-1.000 9.000-126,6.000 1.000 1,0.000 10.000-1,0.000 4.000 15,0.000 5.000 0,0.000 7.000 1,2.000 5.000-1,2.000 6.000 18,1.000 4.000 0,3.000 10.000 1,-4.000 3.000-1,4.000 5.000-68,1.000 1.000 1,-3.000 1.000 0,6.000-1.000 0,2.000-2.000-8,1.000-3.000 0,2.000 2.000 0,-1.000-9.000 0,-2.000-3.000 73,-3.000-6.000 0,7.000-2.000 0,3.000-9.000 1,-3.000-7.000 101,-5.000-3.000 0,-1.000-4.000 1,3.000-8.000 296,-3.000-4.000-378,3.000-11.000 0,-7.000-7.000 0,6.000-9.000 14,-3.000-4.000-30,1.000-9.000 0,0.000 1.000 0,-1.000-5.000-81,3.000 3.000-106,-6.000-3.000 1,5.000 13.000 0,-7.000-2.000 0,0.000 6.000-163,2.000 4.000 1,-6.000 14.000-81,3.000-3.000 0,-3.000 14.000 1,0.000 6.000 193,4.000 14.000 0,-4.000 3.000 1,6.000 8.000-1,0.000 0.000 63,3.000 1.000 1,-1.000 1.000 0,2.000 4.000 0,3.000-2.000 53,6.000-2.000 1,5.000-8.000-1,5.000 2.000 1,0.000-3.000 88,6.000-3.000 0,0.000-7.000 0,9.000-4.000 426,3.000-4.000-407,-7.000-2.000 0,1.000-8.000 0,-8.000-4.000 0,-2.000-3.000 209,-4.000-3.000 1,2.000-1.000-1,-10.000-2.000 212,-5.000-3.000-368,1.000 1.000 0,-15.000-2.000 1,4.000-4.000-1,-4.000-2.000 20,-2.000 2.000 1,-2.000-4.000-1,-4.000 5.000 1,-5.000-1.000-169,-5.000 0.000 1,-3.000 0.000 0,-3.000-4.000-1,-1.000 4.000-60,2.000 6.000 0,-1.000-3.000 0,1.000 3.000 0,-2.000 2.000-274,1.000 1.000 1,5.000 3.000 0,3.000 1.000-1207,3.000 5.000-990,-1.000-5.000-190,2.000 14.000 1804,3.000-5.000 1,7.000 9.000-1465,0.000 3.000 1627,7.000-3.000 1,1.000 14.000 689,4.000-5.000 0,11.000 5.000 0,-3.000 1.000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0.000 123.000 7946,'10.000'-17.000'0,"-1.000"-1.000"0,-5.000 1.000 0,2.000-1.000 1439,0.000 1.000-434,-6.000 7.000 0,-2.000-3.000 304,-4.000 7.000-976,4.000 0.000 1,-5.000 8.000-74,7.000 4.000 0,7.000 3.000 0,3.000 9.000 215,0.000-1.000-345,5.000 9.000 0,-7.000 1.000 0,6.000 8.000 100,-3.000 0.000-252,-7.000 7.000 1,10.000-3.000 0,-7.000 6.000 0,1.000-3.000-295,0.000-3.000 0,0.000 0.000 0,-4.000 0.000 0,1.000 0.000-256,-1.000-6.000 0,4.000 0.000 1,0.000-10.000-1423,2.000-2.000 1994,1.000-9.000 0,14.000-4.000 0,3.000-8.000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1.000 123.000 8586,'0.000'-17.000'409,"0.000"-1.000"1,2.000 3.000-1,2.000 1.000 1,3.000 4.000-397,3.000 2.000 1,-4.000 1.000 0,6.000 3.000 0,1.000-2.000 4,3.000 2.000 0,3.000 0.000 0,2.000 0.000 0,3.000-1.000-85,-3.000 1.000 0,0.000 2.000 0,1.000 2.000 0,3.000 2.000-19,2.000 4.000 1,-5.000 1.000 0,1.000 7.000 128,-4.000-3.000 144,-1.000 1.000 0,-1.000 6.000 414,1.000-1.000-322,-9.000 1.000 1,-1.000-1.000 391,-8.000 0.000-518,0.000 1.000 1,-2.000-1.000 0,-4.000 3.000 0,-5.000 1.000-13,-5.000 2.000 0,-1.000 1.000 0,-3.000-7.000 0,-1.000 1.000-154,-2.000-1.000 1,1.000 1.000 0,9.000-1.000 0,1.000 0.000-89,-1.000 1.000 0,-1.000-6.000 0,2.000-1.000 126,6.000 3.000 0,-1.000 1.000 77,1.000 3.000 0,2.000-3.000 0,8.000-1.000 297,2.000-2.000-352,7.000-9.000 1,-3.000 7.000-1,7.000-6.000-140,1.000 2.000 67,-1.000 0.000 0,7.000-6.000 0,1.000 0.000-303,2.000 0.000 225,-6.000 0.000 1,12.000 0.000 0,-4.000 0.000-635,4.000 0.000 525,2.000 0.000 0,-2.000 0.000 0,-2.000 0.000 0,-1.000-2.000-359,1.000-4.000 1,0.000 4.000 0,0.000-6.000 571,-2.000 0.000 0,-8.000-1.000 0,4.000-9.000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367.000 123.000 8014,'0.000'-29.000'0,"0.000"2.000"0,-2.000 2.000-195,-3.000 3.000 0,1.000 11.000 0,-8.000 5.000 191,-1.000 4.000 0,-3.000 2.000 0,-1.000 0.000 187,-1.000 0.000-208,-7.000 8.000 1,5.000-4.000-1,-5.000 7.000 1,2.000 3.000-125,0.000 1.000 0,-3.000-3.000 0,5.000 0.000 907,-2.000 1.000-543,0.000 3.000 1,7.000 1.000 0,2.000 1.000 0,5.000-1.000 22,1.000 1.000 1,-4.000 1.000 0,6.000 2.000 0,3.000 3.000-114,1.000-3.000 0,2.000 4.000 1,0.000 0.000-1,0.000 1.000 52,0.000-1.000 1,0.000 4.000-1,2.000-4.000 1,3.000 0.000 45,7.000 1.000 1,-2.000 9.000 0,-1.000-4.000 0,1.000 0.000-10,0.000 2.000 0,-6.000-6.000 0,4.000 2.000 0,-3.000 0.000-16,1.000-2.000 0,2.000 0.000 0,-4.000-5.000-117,2.000 1.000-55,7.000 0.000 0,-11.000-5.000 0,6.000-1.000 70,0.000 1.000-90,-6.000-1.000 0,13.000-5.000 0,-3.000-2.000-697,3.000-3.000 343,3.000 7.000 0,-1.000-12.000 0,1.000 4.000 0,1.000-4.000-601,4.000-2.000 1,12.000-8.000 948,12.000-4.000 0,3.000-11.000 0,3.000-4.000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1.000 9659,'-10.000'0.000'304,"2.000"0.000"1,8.000 8.000-1,2.000 3.000 1,2.000 7.000-402,2.000 5.000 0,7.000-2.000 0,-1.000 7.000 0,4.000-1.000-463,1.000 0.000 1,1.000-6.000 0,-1.000 4.000 0,0.000-3.000-705,1.000-5.000 1264,7.000 5.000 0,-5.000-13.000 0,5.000 9.000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61.000 52.000 8018,'-12.000'-7.000'0,"0.000"-3.000"0,1.000-2.000 157,1.000 1.000 1,0.000 7.000-126,4.000-2.000 1,6.000 4.000 0,0.000 2.000-74,10.000 0.000 1,6.000 0.000 0,3.000 0.000-1,2.000 0.000 143,3.000 0.000 0,5.000 0.000 0,-4.000 2.000 0,0.000 2.000 35,1.000 2.000 1,3.000 0.000 0,-6.000-6.000 0,0.000 0.000 162,2.000 0.000 1,-5.000 0.000 312,3.000 0.000-21,-3.000 0.000-57,-3.000 0.000-237,0.000 7.000 0,-7.000-3.000-137,-4.000 8.000 0,-4.000-1.000 0,-2.000 7.000-104,0.000-1.000 1,0.000 3.000 0,0.000 1.000 0,0.000 2.000 61,0.000-1.000 1,0.000 5.000 0,0.000 4.000 0,0.000 6.000-26,0.000 4.000 1,2.000-1.000 0,4.000-5.000 0,3.000 0.000-68,1.000 0.000 0,6.000 0.000 0,-5.000-2.000 0,5.000-4.000-90,1.000-6.000 0,1.000-3.000 1,-3.000-3.000-1,-1.000 1.000 3,-3.000-1.000 0,-5.000-7.000 97,6.000-4.000-36,-8.000-4.000 1,2.000 4.000-13,-12.000-1.000 1,-4.000 1.000-1,-7.000-4.000-867,-1.000 4.000 415,-7.000-4.000 1,4.000 6.000 0,-9.000-6.000 0,-1.000 1.000-1976,-2.000 3.000 2438,-1.000 0.000 0,-1.000 2.000 0,0.000 2.000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350.000 158.000 7969,'6.000'-25.000'112,"0.000"-4.000"1,5.000 4.000 0,-5.000 1.000 0,-2.000 5.000 642,-2.000 1.000 0,0.000 9.000 161,4.000 3.000-597,-4.000 4.000 0,6.000 12.000 0,-10.000 7.000 0,-2.000 10.000 28,-2.000 6.000 0,-8.000 4.000 0,3.000 4.000 1,-3.000 5.000-224,2.000 5.000 1,-9.000 3.000 0,4.000 4.000 0,-3.000 4.000-205,1.000 1.000 0,1.000 3.000 0,-1.000-6.000-1236,-4.000 2.000 1024,3.000-6.000 1,-11.000 8.000 0,8.000-10.000-1830,2.000-3.000 1412,1.000-18.000 1,3.000 6.000 708,-1.000-16.000 0,-7.000 0.000 0,-2.000-5.000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8384,'0.000'-18.000'726,"0.000"1.000"-573,0.000 7.000 1,2.000 2.000-1,4.000 10.000 293,5.000 4.000 0,7.000 4.000 0,3.000 9.000 593,2.000 4.000-770,9.000 12.000 1,-11.000 2.000-1,8.000 6.000 1,2.000-1.000-45,2.000 5.000 1,2.000 3.000-1,0.000 3.000 1,2.000-1.000-234,3.000 1.000 0,-3.000-7.000 1,6.000-1.000-1,-2.000-2.000-489,0.000-5.000 0,-7.000-9.000 0,-6.000-5.000 0,-3.000-7.000-986,-4.000-5.000 1,-1.000 1.000 1482,-3.000-7.000 0,1.000 0.000 0,-1.000-6.000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33.000 53.000 8125,'-17.000'-18.000'-1706,"7.000"7.000"1790,4.000-1.000 0,12.000 8.000 0,6.000-2.000 0,5.000 4.000 60,7.000 2.000 1,-3.000 0.000 0,6.000 0.000 147,-2.000 0.000-186,-1.000 0.000 1,-5.000 0.000 0,2.000 0.000 300,3.000 0.000-326,-1.000 0.000 1,-6.000 0.000 0,1.000 0.000 326,-1.000 0.000-233,-7.000 0.000 0,6.000 0.000 257,-5.000 0.000-385,-3.000 0.000 0,0.000 2.000-52,-8.000 4.000 1,0.000-2.000-1,0.000 8.000-19,0.000 1.000 1,-6.000-3.000 0,0.000 2.000 0,2.000 1.000 87,2.000 3.000 0,2.000 1.000 0,0.000 1.000-11,0.000-1.000 1,0.000 6.000-1,0.000 1.000 46,0.000-3.000-70,0.000-1.000 0,0.000 3.000 0,0.000 2.000-66,0.000 2.000 64,8.000-5.000 0,-4.000 9.000 1,6.000-8.000 19,-3.000-2.000-15,7.000 6.000 0,-10.000-5.000 0,7.000 5.000 0,1.000-2.000 28,-2.000-4.000 0,3.000-1.000 1,-7.000-3.000-1,0.000-1.000 26,2.000-5.000 0,-4.000 5.000 38,7.000-4.000 0,-7.000-3.000 1,2.000 3.000-67,-4.000-8.000-48,-2.000 4.000 0,-2.000-8.000-184,-4.000 0.000 109,-3.000 0.000 0,-3.000 5.000 0,0.000 1.000-714,-1.000-2.000 553,-3.000-2.000 0,4.000 4.000 0,1.000 0.000-1301,-3.000-2.000 778,-1.000 5.000 749,-3.000-7.000 0,-7.000 14.000 0,-2.000-6.000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36.000 192.000 8222,'-6.000'-11.000'0,"0.000"-1.000"218,2.000-1.000 0,-3.000 3.000-325,1.000-2.000 1,0.000 6.000 0,6.000-5.000 157,0.000-3.000 1,0.000 4.000 0,0.000-1.000 71,0.000-3.000 1,2.000 6.000-1,2.000 1.000 244,2.000-1.000-326,7.000 6.000 1,-9.000-8.000 0,8.000 6.000 367,1.000-1.000-327,3.000-1.000 1,1.000 4.000 0,1.000-2.000-6,-1.000-2.000-32,1.000 0.000 0,-1.000 6.000 0,1.000 2.000 0,-1.000 2.000 4,1.000 2.000 1,-1.000 8.000 0,0.000-5.000 0,1.000 3.000 40,-1.000-1.000 1,-5.000 1.000 0,-2.000 6.000 0,-3.000-1.000 44,-3.000 1.000 0,-2.000-1.000 1,-2.000 0.000-1,0.000 3.000-20,0.000 3.000 1,-7.000-3.000-1,-3.000 3.000 1,-2.000-4.000-49,1.000-1.000 1,-1.000-1.000-1,-4.000 1.000 1,3.000-1.000 49,1.000 1.000 0,2.000-7.000 1,-3.000-1.000-93,1.000-2.000 64,8.000 5.000 1,-5.000-9.000-128,3.000 8.000-40,4.000-1.000 13,-6.000-1.000 18,8.000 6.000 1,8.000-12.000-492,4.000 7.000 290,3.000-7.000 1,8.000 4.000 0,3.000-8.000 0,3.000 0.000-695,8.000 0.000 0,-1.000 0.000 942,11.000 0.000 0,7.000 0.000 0,8.000 0.000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53.000 7845,'0.000'-10.000'1632,"0.000"0.000"-1162,0.000 4.000-330,0.000 5.000 1,2.000-7.000 0,4.000 8.000 119,6.000 0.000-295,3.000 0.000 1,3.000 0.000-1,1.000 0.000 1,3.000 0.000-216,1.000 0.000 0,8.000 0.000 0,-2.000 0.000 1,4.000 0.000-667,2.000 0.000 1,-2.000 0.000 915,-4.000 0.000 0,4.000-8.000 0,-6.000-2.000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70.000 51.000 7914,'-11.000'-6.000'160,"-1.000"0.000"1,6.000-2.000 1108,-5.000 3.000-683,-1.000 3.000 1,2.000-8.000 482,5.000 4.000-810,3.000 4.000 1,2.000-4.000-1,0.000 12.000 249,0.000 6.000-417,0.000 3.000 0,2.000 9.000 0,1.000 1.000 0,5.000 2.000-254,2.000 4.000 1,-4.000 2.000 0,3.000 2.000 0,1.000 2.000 65,0.000 4.000 0,1.000-5.000 0,7.000 5.000 1,-1.000-6.000 125,1.000-6.000-29,-1.000 4.000 0,9.000-6.000 0,1.000 8.000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1.000 243.000 7891,'0.000'-46.000'0,"0.000"1.000"0,0.000 3.000 1580,0.000 3.000-881,0.000 10.000 0,0.000 9.000-419,0.000 9.000-451,0.000 7.000 0,0.000-2.000 41,0.000 12.000 1,2.000 1.000-1,2.000 7.000 1,2.000 0.000 168,-3.000 5.000 1,5.000 0.000 0,-2.000 9.000 0,0.000-1.000 108,2.000 0.000 0,-6.000 4.000 0,5.000 8.000 0,-1.000 2.000 67,0.000-3.000 1,2.000 7.000 0,-4.000 0.000 0,1.000-1.000 70,-1.000-3.000 0,0.000-2.000 1,0.000 0.000-1,2.000 1.000-52,-2.000-1.000 1,-2.000-8.000-1,-2.000-4.000 440,0.000-1.000-113,0.000-3.000-393,0.000-13.000 0,0.000-5.000-28,0.000-10.000-163,0.000 3.000 1,0.000-14.000 0,0.000 4.000 0,0.000-3.000-48,0.000-3.000 0,2.000-5.000 1,3.000 2.000-1,7.000 3.000-40,4.000 5.000 0,-5.000 3.000 0,3.000-3.000 0,3.000 3.000 102,5.000 2.000 1,3.000 2.000-1,-4.000 6.000 1,4.000 0.000 92,3.000 0.000 0,1.000 8.000 1,6.000 4.000-1,0.000 3.000 67,0.000 3.000 0,-6.000 7.000 0,0.000 4.000 0,0.000 4.000 109,-2.000 2.000 1,-4.000-6.000 0,-11.000 0.000 443,-6.000 2.000-514,-4.000-6.000 1,-2.000 6.000 0,-4.000-7.000 207,-8.000-3.000-279,1.000-2.000 0,-17.000-3.000 0,5.000-2.000-50,-6.000-3.000-191,-4.000 1.000 0,4.000-2.000 1,0.000-5.000-1185,-2.000-3.000 876,5.000-2.000 0,-5.000 0.000 0,6.000 0.000 1,0.000 0.000-1641,0.000 0.000 0,1.000-2.000 2069,7.000-3.000 0,0.000-5.000 0,-1.000-8.000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35.000 7815,'10.000'-11.000'618,"-4.000"-1.000"-356,-4.000 8.000-339,-2.000-4.000 0,-2.000 8.000 116,-4.000 0.000 1,2.000 0.000 0,-8.000 0.000 0,-1.000 0.000 112,-3.000 0.000 0,-1.000 0.000 1,-1.000 0.000-35,1.000 0.000-80,-1.000 0.000 1,1.000 0.000 0,-1.000 0.000 15,1.000 0.000 23,7.000 0.000 0,-5.000 0.000-129,3.000 0.000 113,-4.000 0.000 0,5.000 6.000 0,1.000 2.000 52,2.000 2.000 1,3.000 1.000 0,5.000 9.000 38,0.000 3.000 0,0.000-3.000 0,1.000 5.000 0,3.000 0.000 23,2.000 4.000 0,6.000-2.000 1,-4.000 2.000-1,1.000 2.000-28,5.000 2.000 0,-6.000 0.000 0,-1.000-2.000 1,-1.000-3.000-28,0.000-3.000 1,6.000-2.000-1,-6.000-3.000-9,-3.000 3.000 1,5.000-4.000-143,-2.000 4.000-48,0.000-11.000-15,-6.000 4.000 0,2.000-14.000-424,4.000 3.000-47,-5.000-3.000 302,7.000-2.000 1,0.000 0.000-22,4.000 0.000 1,-3.000 0.000 0,3.000 0.000 0,2.000 0.000-265,1.000 0.000 1,5.000 0.000-1,1.000-2.000 1,4.000-1.000-72,2.000-3.000 1,-5.000-8.000 618,1.000 2.000 0,4.000-11.000 0,0.000-4.000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95.000 7722,'-10.000'-17.000'-799,"-3.000"-1.000"1329,7.000 1.000 254,0.000 7.000 173,-2.000-5.000-460,6.000 13.000 0,-6.000-8.000-137,8.000 4.000 1,0.000 6.000-288,0.000 0.000 1,6.000 2.000 0,2.000 10.000-172,2.000 1.000 0,-1.000 3.000 0,3.000 3.000 0,-4.000 3.000-278,0.000 1.000 1,-6.000 0.000 0,3.000-5.000 0,-1.000-1.000-260,2.000 1.000 0,-4.000-1.000 0,6.000 0.000 10,0.000 1.000 0,-5.000-3.000 625,9.000-3.000 0,0.000 4.000 0,5.000-7.000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51.000 69.000 7910,'-10.000'-18.000'514,"-3.000"1.000"-376,7.000-1.000 1,-2.000 9.000-564,2.000 3.000 0,4.000 6.000 366,-4.000 6.000 0,10.000-2.000 1,4.000 5.000 182,2.000-1.000-128,1.000-2.000 0,9.000-4.000 0,1.000 2.000 139,3.000 1.000-55,-1.000 1.000 1,0.000-6.000 0,0.000 0.000 0,-1.000 0.000 172,-3.000 0.000 1,-1.000 0.000 0,-1.000 0.000 322,1.000 0.000 0,-1.000 0.000 228,0.000 0.000-707,-7.000 0.000 1,-2.000 2.000-315,-8.000 4.000 0,0.000-2.000 201,0.000 8.000 0,0.000-7.000 0,0.000 7.000 0,0.000 2.000 133,0.000 1.000 0,0.000 3.000 1,0.000-1.000 171,0.000 1.000-254,0.000 7.000 1,0.000-6.000-1,0.000 6.000 140,0.000 1.000-99,8.000-7.000 1,-6.000 12.000 0,5.000-6.000-110,1.000 2.000 55,-6.000-5.000 0,6.000 3.000 0,-8.000-8.000 1,0.000 1.000-89,0.000-1.000 0,0.000 1.000-344,0.000-1.000-80,0.000 1.000 0,-2.000-3.000 0,-4.000-3.000-1307,-6.000-6.000 1797,-3.000 4.000 0,-10.000-9.000 0,-2.000 7.000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210.000 175.000 7273,'-2.000'-10.000'-229,"-2.000"3.000"738,-2.000-1.000 7,1.000 6.000-232,5.000-14.000-601,0.000 15.000 154,-8.000-7.000-52,6.000 8.000 177,-6.000 0.000 308,8.000 0.000 547,0.000 0.000 1,8.000-2.000-474,3.000-4.000 0,-1.000 2.000 112,2.000-8.000 1,-6.000 7.000-55,5.000-7.000 0,-5.000 8.000-568,6.000-2.000 90,-8.000-3.000 1,3.000 9.000-1,-7.000 0.000 370,0.000 9.000-275,0.000 7.000 1,0.000 1.000 0,0.000 1.000 99,0.000-1.000-104,0.000 8.000 1,6.000-3.000 0,0.000 7.000 263,-2.000 2.000-250,-2.000-6.000 1,-2.000 8.000 0,0.000-6.000 0,0.000 2.000 18,0.000 1.000 0,6.000-9.000 1,-1.000 2.000-113,-1.000-3.000 0,-2.000-3.000 0,0.000-1.000 99,4.000-5.000 112,-4.000-3.000 0,6.000-10.000 0,-8.000-4.000 1,0.000-5.000-186,0.000-5.000 0,0.000-3.000 1,-2.000-3.000-1,-2.000-3.000-89,-2.000-2.000 0,-2.000-2.000 1,4.000-6.000 74,-1.000 0.000 60,-1.000 0.000 0,0.000 6.000 0,0.000 2.000 0,0.000 0.000 21,-1.000-1.000 1,3.000 7.000 0,-6.000-2.000-34,2.000 3.000-74,2.000 11.000 1,-1.000-5.000-3,-5.000 8.000 0,2.000 0.000 0,1.000 8.000 1,-1.000 4.000-42,0.000 6.000 1,4.000 3.000 0,-5.000 3.000 0,-1.000-1.000 93,2.000 1.000 1,-5.000-1.000 0,5.000 1.000-1,-1.000-1.000 23,-1.000 1.000 1,2.000-7.000 0,-3.000-1.000 22,1.000-2.000 0,0.000 3.000 193,-5.000-5.000-117,7.000 0.000 1,2.000-8.000 0,8.000-4.000 39,0.000-5.000 1,6.000 1.000 0,2.000-2.000 0,0.000-1.000-211,0.000-3.000 0,5.000 4.000 0,-3.000 1.000 0,1.000-1.000-12,1.000 3.000 0,-2.000-7.000 0,3.000 6.000 0,-1.000-1.000 85,2.000-1.000 0,-5.000 6.000 1,3.000-5.000 124,2.000-3.000 1,-5.000 6.000-1,1.000 0.000 564,-2.000 1.000-112,5.000 5.000-351,-11.000-6.000-225,6.000 8.000-29,-8.000 0.000 1,0.000 2.000-30,0.000 4.000 86,0.000 3.000 0,2.000 3.000 0,2.000 0.000-11,2.000 1.000-4,-1.000 3.000 1,-5.000 1.000-1,0.000 1.000 1,0.000-1.000 23,0.000 1.000 1,2.000-1.000-1,2.000 1.000 1,2.000-1.000 16,-2.000 1.000 0,-2.000-1.000 0,0.000 0.000 0,2.000 1.000-13,2.000-1.000 0,-1.000-5.000 1,-5.000 0.000-21,0.000 1.000 1,0.000-3.000-78,0.000 2.000 101,0.000-9.000 139,0.000 5.000-151,0.000-8.000 77,0.000 0.000-154,0.000-8.000 26,0.000-1.000 1,-5.000-3.000-1,-1.000 0.000 1,0.000-1.000-44,-2.000-3.000 0,6.000-1.000 1,-6.000-1.000-1,3.000 1.000-125,-1.000 0.000 1,-2.000-7.000 0,4.000 1.000 0,-2.000 2.000 77,2.000 1.000 0,-3.000 3.000 0,1.000-1.000 0,0.000 1.000-87,-2.000-1.000 0,4.000 1.000 319,-7.000-1.000 1,-1.000 3.000-119,-5.000 3.000 1,5.000 4.000-50,0.000 8.000-149,1.000 0.000 163,-7.000 8.000 0,9.000-4.000 0,1.000 6.000-35,0.000-2.000 77,6.000-3.000 1,-6.000 3.000 286,8.000 4.000 117,0.000-4.000-330,0.000-1.000 0,2.000-7.000-3,4.000 0.000 1,-2.000-2.000 0,8.000-3.000 26,1.000-7.000 1,-3.000 2.000 0,2.000 1.000 27,1.000 1.000 1,-3.000-4.000-175,1.000 6.000 95,-7.000 0.000 0,6.000 6.000 72,-4.000 0.000-90,4.000 0.000 1,1.000 2.000 0,-1.000 4.000 230,-2.000 6.000-199,-2.000 11.000 0,-1.000-1.000 0,1.000 7.000 0,0.000 2.000-80,2.000 2.000 0,-6.000 2.000 0,3.000 1.000 0,-3.000 3.000-232,-2.000 2.000 0,0.000 0.000 0,0.000-8.000 0,0.000-2.000-309,0.000-2.000 0,6.000-8.000 0,0.000 3.000 548,-2.000-5.000 0,6.000 6.000 0,-1.000 2.000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71.000 8363,'0.000'-18.000'411,"0.000"1.000"1,2.000 7.000 0,4.000 2.000-1,7.000 2.000-303,8.000 1.000 1,7.000-1.000 0,9.000 6.000 77,3.000 0.000-49,5.000 0.000 0,1.000 0.000 1,1.000 0.000-760,2.000 0.000 497,1.000 0.000 0,0.000 2.000 0,-3.000 2.000 125,-6.000 1.000 0,3.000 9.000 0,1.000-4.000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88.000 9430,'-23.000'-28.000'0,"1.000"5.000"0,5.000 6.000 3140,3.000 5.000-2216,10.000 4.000-787,-3.000 16.000 0,7.000 4.000 0,2.000 13.000 168,3.000 10.000-219,-3.000 8.000 1,12.000 9.000 0,-6.000 0.000 0,1.000-1.000-545,5.000-5.000 0,-4.000 5.000 1,1.000-5.000-1,3.000 5.000-681,1.000 1.000 1,3.000-7.000 1138,-1.000-4.000 0,1.000-5.000 0,-1.000-1.000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88.000 175.000 8087,'0.000'-27.000'0,"0.000"3.000"-165,0.000 5.000 0,0.000 2.000 1,0.000-1.000 41,0.000 1.000 1,0.000 5.000-1,0.000 0.000 801,0.000-1.000-168,0.000 5.000-207,0.000 0.000-218,0.000 8.000-18,0.000 0.000 0,-6.000 2.000 298,0.000 4.000-274,1.000 4.000 1,-1.000 7.000 0,0.000 3.000 0,0.000 1.000 69,-2.000 2.000 1,5.000 8.000 0,-7.000-2.000 0,0.000 4.000-65,0.000 2.000 0,7.000 0.000 0,-3.000 0.000 0,4.000-2.000 34,2.000-4.000 1,0.000 4.000 0,0.000-6.000 0,0.000 3.000-88,0.000-1.000 1,0.000-14.000-1,0.000 3.000 1,0.000-3.000-205,0.000 1.000 0,8.000-7.000 1,3.000-3.000 127,5.000-4.000 1,-5.000-2.000-1,1.000 0.000-98,2.000 0.000 127,1.000-8.000 1,3.000 4.000 0,1.000-5.000 0,2.000 1.000-45,3.000 4.000 1,-1.000-4.000-1,-6.000 1.000-275,1.000-3.000 103,-1.000 6.000 1,1.000-4.000-1,-3.000 6.000-490,-3.000-4.000 1,3.000 5.000-35,-3.000-5.000 0,-4.000 6.000 743,-2.000 6.000 0,-4.000-5.000 0,-2.000 7.000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36.000 175.000 8304,'-6.000'-33.000'0,"-2.000"4.000"0,0.000 6.000 1508,0.000 3.000-1377,3.000 3.000 0,7.000 7.000 1,3.000 4.000 19,7.000 4.000 0,4.000 12.000 0,1.000 5.000 0,1.000 9.000 13,-1.000 3.000 0,2.000 2.000 0,3.000 8.000 0,1.000 2.000-220,-2.000 1.000 0,7.000 7.000 0,-1.000-4.000 0,2.000-1.000-14,0.000 1.000 1,-2.000-4.000-1,4.000-8.000 420,-2.000-2.000-240,-7.000-8.000 0,3.000 3.000 0,-8.000-13.000 0,1.000-5.000 63,-1.000-4.000 1,1.000-2.000 0,-1.000-2.000 0,-1.000-6.000-20,-5.000-9.000 1,3.000-2.000 0,-6.000-11.000 242,1.000-1.000-350,-5.000 6.000 0,10.000-6.000 0,-6.000 8.000 0,-1.000 1.000-226,1.000 3.000 1,0.000 4.000 87,-2.000 3.000 1,-2.000 4.000 0,7.000 10.000 117,3.000 4.000 1,1.000 9.000-1,3.000 9.000 1,1.000-3.000 77,4.000-2.000 1,5.000-1.000 0,7.000-3.000 0,-1.000-1.000 262,1.000-2.000 1,8.000-8.000 0,2.000 1.000 675,-1.000-3.000-800,7.000-2.000 0,-16.000-7.000 0,0.000-7.000 1,-10.000-5.000 53,-6.000-5.000 0,-3.000-7.000 0,-5.000 2.000 0,-5.000-4.000-68,-4.000-2.000 0,-6.000 0.000 0,-5.000 0.000 0,-11.000 0.000-9,-5.000 0.000 0,-4.000 6.000 1,-4.000 2.000-1,2.000 2.000-156,2.000 4.000 0,0.000 1.000 0,-4.000 5.000 0,2.000 3.000-2240,2.000 6.000 0,7.000 4.000 0,-3.000 2.000-85,0.000 0.000 0,7.000 2.000 2260,1.000 4.000 0,7.000 12.000 0,10.000 9.000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87.000 8276,'0.000'-17.000'108,"0.000"-1.000"0,2.000 7.000 1,4.000 1.000-1,6.000 2.000-142,3.000 4.000 1,3.000-3.000-1,-1.000 1.000 1,1.000 2.000 231,-1.000 2.000 1,1.000 4.000-1,-1.000 2.000 1,1.000 4.000-147,-1.000 1.000 1,1.000 3.000 0,-1.000 5.000 0,1.000 1.000-25,-1.000-1.000 1,-5.000 1.000-1,-3.000 1.000 426,-1.000 5.000-288,-2.000-5.000 1,-6.000 8.000 0,0.000-6.000-1,0.000 3.000 143,0.000-3.000 1,-2.000 0.000-1,-2.000 1.000 1,-4.000 1.000-126,-1.000-2.000 1,5.000-1.000-1,-4.000-3.000 1,2.000 1.000-391,0.000-1.000 0,1.000 1.000 0,5.000-1.000 0,1.000-1.000-797,5.000-5.000 0,6.000 3.000 1003,11.000-8.000 0,4.000-1.000 0,8.000-5.000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71.000 175.000 7806,'-8.000'-17.000'206,"-4.000"-1.000"-223,-3.000 8.000 0,3.000-5.000 1,3.000 3.000-106,1.000-3.000 127,2.000 5.000 1,6.000-6.000 38,0.000 5.000 0,2.000 3.000 0,4.000 0.000 0,5.000 2.000 32,5.000 1.000 1,1.000-1.000 0,1.000 6.000 0,-1.000-2.000 112,1.000-4.000 0,-1.000 4.000 0,1.000-4.000 59,-1.000 4.000 1,1.000 2.000 0,-3.000 2.000-1,-1.000 2.000 75,-3.000 2.000 0,-7.000 8.000 6,2.000-3.000-233,-4.000-3.000 1,-2.000 8.000-1,0.000-5.000 4,0.000 5.000-4,0.000 9.000 0,-2.000-6.000 0,-4.000 7.000-70,-5.000-1.000 31,3.000-6.000 0,-8.000 12.000 0,7.000-6.000 0,-3.000 1.000-8,0.000-1.000 0,6.000 4.000 0,-3.000-6.000 1,1.000 1.000-132,4.000 1.000 1,2.000-6.000-1,2.000 4.000 1,0.000-3.000-396,0.000-3.000 1,8.000-5.000 0,4.000-2.000-1,3.000-3.000-290,3.000-3.000 0,7.000-2.000 767,4.000-2.000 0,19.000-7.000 0,7.000-3.000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297.000 88.000 7868,'-8.000'-27.000'0,"-3.000"4.000"-91,-5.000 3.000 0,-1.000 11.000 0,-1.000 3.000-138,1.000 4.000 0,-1.000 4.000 0,1.000 2.000 178,0.000 1.000 1,-1.000 9.000 0,1.000-4.000-1,-1.000 1.000 130,1.000 1.000 0,5.000-8.000 0,2.000 4.000 0,1.000-2.000 332,-1.000-1.000 1,4.000 3.000-145,-6.000-2.000 0,9.000-2.000 0,-5.000 7.000-153,0.000 3.000 0,6.000-4.000 1,-4.000 1.000 45,4.000 3.000-86,2.000-6.000 1,0.000 7.000 0,0.000-3.000 0,0.000 3.000 55,0.000 3.000 1,0.000 5.000 0,2.000 2.000-64,4.000 3.000-9,-4.000-7.000 1,6.000 4.000 0,-8.000-7.000 0,2.000 1.000 88,4.000 4.000 0,-4.000-3.000 0,3.000 3.000 0,-1.000-4.000-7,2.000-1.000 1,-4.000-1.000 0,4.000 1.000-1,-2.000-1.000-76,1.000 1.000 1,-1.000-1.000-1,6.000 1.000 1,0.000-1.000-195,-1.000 1.000 0,3.000-1.000 1,6.000 0.000-1,-1.000-1.000-82,1.000-4.000 1,1.000 1.000-1,2.000-5.000-976,3.000 2.000 898,7.000-6.000 0,-2.000 3.000 0,10.000-7.000-1155,1.000 0.000 1445,1.000 0.000 0,2.000-15.000 0,1.000-5.000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88.000 7868,'-9.000'-18.000'0,"3.000"1.000"-536,4.000-1.000 0,2.000 6.000 510,0.000 1.000 1,2.000 7.000 694,4.000-2.000-505,-4.000 4.000 0,7.000 4.000 0,-5.000 4.000 534,2.000 6.000-518,0.000-5.000 1,-6.000 11.000 0,0.000-3.000 87,0.000 7.000-315,8.000 1.000 0,-6.000-4.000 0,3.000 3.000 1,-3.000 1.000-522,-2.000-2.000 1,2.000 5.000 0,2.000-3.000-40,2.000-2.000 0,6.000-1.000 607,-7.000-3.000 0,9.000 1.000 0,-4.000-1.000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34.000 84.000 7901,'-6.000'-17.000'0,"-2.000"-1.000"-69,-2.000 1.000 1,6.000 5.000-108,-1.000 1.000 0,5.000 7.000 1,5.000 0.000 162,7.000 8.000 1,4.000-2.000-1,1.000 6.000 1,0.000-3.000 14,1.000 1.000 0,-1.000 0.000 1,1.000-6.000-1,-1.000 0.000 299,1.000 0.000 1,-1.000 0.000-1,1.000 0.000 478,-1.000 0.000 0,-5.000 0.000 779,-1.000 0.000-1326,-7.000 0.000-21,4.000 0.000-177,-8.000 0.000 1,0.000 2.000-280,0.000 4.000 155,0.000 3.000 0,0.000 3.000 0,0.000 0.000 0,0.000 1.000 76,0.000 3.000 0,0.000 1.000 0,0.000 1.000 0,0.000-1.000 286,0.000 1.000 0,0.000-1.000 0,0.000 3.000 0,0.000 1.000-48,0.000 2.000 1,2.000 1.000 0,2.000-7.000 0,4.000 0.000-74,1.000 1.000 1,1.000 1.000 0,4.000 3.000-309,-3.000 1.000 1,-7.000 0.000-1,4.000-7.000-359,0.000-5.000 1,-6.000-1.000-1105,3.000-4.000 1192,-10.000-4.000 0,-5.000 6.000 0,-8.000-8.000 428,1.000 0.000 0,0.000 0.000 0,-1.000 0.000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542.000 131.000 8781,'0.000'-35.000'0,"0.000"2.000"0,-2.000 6.000 0,-2.000 7.000 359,-2.000 7.000 1,0.000 11.000 0,6.000 2.000-88,0.000 9.000 1,0.000 15.000-1,-2.000 5.000 1,-2.000 6.000-324,-1.000 6.000 0,-7.000 5.000 0,4.000 10.000 272,-1.000 3.000-131,-3.000-1.000 0,-7.000 4.000 0,-3.000 6.000 143,-1.000 6.000-252,-8.000 9.000 0,4.000-11.000 0,-6.000 2.000 1,2.000-9.000-147,2.000-6.000 1,1.000-13.000-1,-1.000-7.000 1,4.000-8.000-165,0.000-8.000 0,11.000-11.000 1,-3.000-6.000-1,1.000-2.000-349,1.000 2.000 0,-3.000-4.000 1,1.000 1.000 677,-1.000-6.000 0,1.000 1.000 0,-1.000-6.000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26.000 138.000 8307,'-2.000'-33.000'0,"-2.000"4.000"0,-2.000 6.000 0,2.000 3.000 1981,3.000 3.000-2043,-7.000 7.000 0,14.000 4.000 0,1.000 12.000 306,13.000 6.000 0,-1.000 3.000 1,6.000 5.000-1,-1.000 3.000 162,-1.000 6.000 1,8.000 8.000 0,-2.000 8.000 0,4.000 7.000-260,2.000 2.000 0,2.000 3.000 0,4.000-1.000 0,5.000 2.000-343,5.000-2.000 1,-9.000-3.000 0,-5.000-7.000-1006,-6.000-5.000 623,-9.000-12.000 1,-3.000 2.000-904,-7.000-7.000 1481,-1.000-9.000 0,-1.000-7.000 0,-2.000-8.000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53.000 175.000 8057,'-18.000'0.000'1092,"6.000"0.000"-1088,1.000 0.000-23,7.000-8.000 1,-4.000 5.000 0,8.000-9.000 86,0.000-2.000 1,2.000-1.000-1,2.000-3.000 1,4.000 1.000-55,1.000-1.000 1,9.000 7.000 0,7.000-1.000 0,0.000 1.000 104,1.000 1.000 0,5.000-4.000 0,-4.000 8.000 0,2.000 3.000 212,0.000 1.000 1,-8.000 2.000 0,3.000 0.000-39,-5.000 0.000 1,-1.000 7.000-1,-3.000 5.000 1,-3.000 4.000 15,-6.000 1.000 1,-5.000 6.000-1,-1.000 3.000 1,-1.000-1.000-94,-5.000 0.000 1,-4.000 4.000-1,-7.000-4.000-118,-1.000 2.000-56,1.000-5.000 1,-1.000 5.000-1,3.000-6.000-177,3.000 3.000 80,-4.000-1.000 1,14.000-6.000-307,-3.000 1.000 174,3.000-8.000 1,4.000 3.000-1,5.000-7.000-216,11.000-2.000 1,11.000-2.000 0,18.000-2.000 0,11.000 0.000-980,8.000 0.000 0,6.000-8.000 1382,3.000-4.000 0,-3.000-3.000 0,6.000-3.000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43.000 70.000 7807,'-12.000'-17.000'131,"0.000"-1.000"1,3.000 6.000 0,-1.000 3.000 0,10.000 1.000-93,10.000 4.000 1,13.000 2.000-1,8.000 2.000 1,6.000 0.000-44,4.000 0.000 1,7.000 0.000-1,-1.000 2.000 1,3.000 2.000-155,3.000 2.000 1,-9.000 5.000 0,-3.000-3.000 0,-2.000 0.000-88,2.000 0.000 1,-12.000-2.000 244,0.000-6.000 0,0.000 7.000 0,-2.000 3.000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70.000 8040,'-18.000'0.000'-765,"1.000"-6.000"1081,-1.000 0.000-147,1.000 1.000-26,7.000 5.000-124,2.000 0.000 52,8.000 0.000 0,2.000 0.000-20,4.000 0.000 1,-2.000 0.000-1,8.000 0.000 1,1.000 0.000-128,3.000 0.000 1,3.000 0.000 0,3.000 0.000 0,3.000 0.000-163,2.000 0.000 0,-6.000-2.000 0,5.000-2.000 0,-3.000-4.000 238,0.000-2.000 0,8.000-1.000 0,-4.000-7.000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53.000 7807,'-18.000'-8.000'671,"1.000"-4.000"0,1.000 3.000 0,3.000-1.000 2955,1.000 2.000-3287,8.000 2.000 0,-4.000 16.000 0,8.000 7.000-307,0.000 11.000-36,0.000 5.000 1,0.000 3.000-1,0.000 5.000 1,0.000 4.000-67,0.000-1.000 0,6.000 7.000 0,2.000-4.000-1995,2.000 3.000 853,-6.000-5.000 1131,11.000-3.000 0,2.000 1.000 1,11.000 2.000-1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53.000 498.000 7752,'-8.000'-53.000'-55,"-3.000"1.000"1,1.000-3.000 0,0.000 1.000 373,2.000 2.000-176,3.000-5.000 1,5.000 21.000-1,0.000-5.000 1,0.000 6.000 277,0.000 6.000 0,5.000 9.000-95,1.000 9.000 1,2.000 9.000 0,-2.000 2.000-238,6.000 10.000 1,3.000 11.000-1,4.000 6.000 1,3.000 4.000 83,1.000 6.000 0,2.000 10.000 0,-3.000 1.000 0,1.000 6.000-26,-2.000 5.000 1,-1.000 7.000 0,-5.000-4.000 0,-1.000 0.000-13,-3.000-4.000 0,-7.000-2.000 0,4.000-1.000 421,0.000-3.000-450,-6.000 12.000 0,6.000-27.000 0,-8.000 6.000 480,0.000-10.000 46,0.000-12.000 278,-8.000-4.000-546,-2.000-9.000 1,0.000-10.000-1,5.000-4.000-130,3.000-5.000 0,2.000 1.000 0,0.000-2.000 0,0.000-1.000-195,0.000-3.000 0,0.000-9.000 0,3.000-4.000 0,7.000-4.000-176,8.000-2.000 0,11.000 6.000 1,2.000 2.000-1,6.000 1.000-93,3.000 5.000 1,7.000 4.000 0,-6.000 5.000 0,-2.000 6.000 103,-3.000 4.000 1,-1.000 4.000 0,-2.000 6.000 0,-4.000 9.000 184,-5.000 11.000 0,-5.000 7.000 1,-3.000 3.000-1,-5.000 5.000 134,-5.000 2.000 1,-4.000-7.000 0,-2.000 3.000 342,0.000-4.000-380,-8.000-2.000 0,-1.000-8.000 0,-11.000-4.000 345,-3.000-3.000-371,4.000-3.000 0,-13.000-7.000 1,7.000-2.000-1,-2.000-2.000-120,-4.000-1.000 1,0.000 1.000 0,2.000-6.000-1,6.000 0.000-866,3.000 0.000 0,3.000-2.000 856,-1.000-3.000 0,9.000-13.000 0,1.000-9.000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1.000 140.000 7721,'0.000'-17.000'-337,"0.000"-1.000"0,0.000 1.000 874,0.000-1.000 17,0.000 9.000 1,0.000-7.000-139,0.000 5.000 1,0.000 1.000 0,2.000 0.000-288,3.000 2.000 0,-1.000 3.000 1,10.000 5.000-1,3.000 0.000-91,5.000 0.000 0,7.000 0.000 0,-6.000 0.000 0,0.000 0.000-71,3.000 0.000 1,-7.000 5.000 0,6.000 3.000 0,-3.000 2.000 231,-5.000 3.000 1,4.000-3.000-1,-11.000 2.000 1,0.000 1.000 125,-4.000 3.000 0,-4.000 1.000 0,-2.000 3.000 24,0.000 3.000-220,-8.000-4.000 1,-2.000 7.000 0,-7.000-7.000 117,-1.000 4.000-107,1.000-3.000 1,-3.000 7.000 0,-1.000-6.000-90,-2.000 3.000-69,-1.000-1.000 0,7.000-6.000 0,0.000 1.000 1,1.000-1.000-13,4.000 1.000 0,-1.000-1.000 0,5.000-1.000 0,0.000-3.000 135,0.000-1.000 1,3.000-6.000-68,5.000 5.000 1,7.000-5.000-1,5.000 4.000 1,4.000-2.000-89,1.000-4.000 1,2.000-3.000 0,5.000-1.000 0,5.000 0.000-338,4.000 0.000 0,2.000 0.000 0,0.000 0.000 1,0.000 0.000-343,0.000 0.000 1,5.000 0.000 0,-1.000 0.000-794,-6.000 0.000 1184,2.000 0.000 0,-16.000 0.000 1,5.000 0.000-829,-5.000 0.000 1166,-9.000 0.000 0,5.000 0.000 0,-5.000 0.000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367.000 78.000 8010,'0.000'-17.000'0,"0.000"-1.000"285,0.000 1.000 0,0.000 5.000-485,0.000 1.000 1,-6.000 9.000-1,0.000 2.000 429,2.000 9.000 0,-3.000 7.000 0,-1.000 1.000 0,0.000 1.000-94,0.000-1.000 0,-3.000 1.000 0,3.000-1.000 0,-2.000 1.000-67,-3.000-1.000 0,-5.000 1.000 0,-3.000-1.000 0,-3.000-1.000 172,3.000-5.000 0,2.000 5.000 0,-1.000-4.000 0,-1.000 3.000-169,-2.000 2.000 1,-1.000-5.000 0,7.000-2.000-21,-1.000-2.000 2,9.000 5.000 1,-5.000-9.000-1,6.000 6.000 134,-1.000-2.000-152,5.000-3.000 0,-4.000 3.000 328,8.000 4.000-202,0.000-4.000 1,2.000 7.000 0,2.000-3.000 0,4.000 3.000 141,1.000 3.000 0,-3.000 5.000 1,6.000 0.000-1,-1.000 1.000-74,-1.000 1.000 1,4.000-4.000 0,-6.000 6.000-1,-1.000 0.000-63,1.000 1.000 0,4.000-1.000 1,-6.000 2.000-1,-1.000-6.000-57,3.000-3.000 0,-6.000-3.000 0,6.000 0.000 0,-2.000 1.000-115,-1.000-1.000 1,3.000-1.000-1,-4.000-2.000-542,2.000-3.000 0,7.000 1.000 46,-1.000 5.000 0,-2.000-7.000 1,1.000-4.000-705,3.000-4.000 889,-6.000-2.000 0,13.000 0.000 1,-3.000 0.000-1,3.000 0.000-448,4.000 0.000 0,8.000-2.000 765,8.000-4.000 0,7.000-4.000 0,-3.000-7.000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35.000 7853,'-8.000'-9.000'2982,"6.000"1.000"-2673,-6.000 0.000-273,8.000 6.000 1,2.000-5.000-1,2.000 8.000 71,2.000 5.000-93,8.000-4.000 0,-5.000 20.000 0,7.000-5.000 1,-2.000 4.000-223,-3.000 5.000 0,1.000-5.000 0,3.000 8.000 0,-1.000 0.000 208,-2.000-2.000 0,-1.000 6.000 0,7.000-6.000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16.000 105.000 7741,'-2.000'-27.000'0,"-2.000"4.000"0,-2.000 3.000-278,2.000 3.000 1,12.000 7.000 0,7.000 4.000 164,7.000 4.000 0,3.000 4.000 0,-2.000 2.000 0,4.000 4.000 231,1.000 1.000 0,3.000-3.000 1,-6.000 4.000-1,0.000-2.000 95,0.000-4.000 1,-1.000 3.000 0,-7.000-1.000 0,0.000-2.000 689,1.000-2.000 0,-6.000-2.000 522,-1.000 0.000-587,-7.000 0.000-484,4.000 0.000 1,-8.000 2.000-200,0.000 4.000-120,-8.000-4.000 0,4.000 7.000 0,-5.000-3.000-77,1.000 6.000 0,-4.000 3.000 0,6.000 3.000 0,2.000-1.000 113,2.000 1.000 1,2.000-1.000 0,0.000 3.000 0,0.000 1.000 96,0.000 2.000 1,0.000 1.000 0,0.000-5.000 0,0.000 2.000 106,0.000 3.000 1,6.000 5.000-1,2.000-6.000 1,0.000 0.000 78,0.000 3.000 1,5.000-7.000 0,-3.000 6.000-1,2.000-2.000-108,-1.000 1.000 1,-5.000-1.000 0,6.000-6.000 0,-1.000 1.000-517,-1.000-1.000 0,5.000-1.000 0,-5.000-2.000-327,0.000-3.000 465,-2.000-7.000 1,-3.000 6.000-602,1.000-4.000 64,0.000-4.000-325,-6.000 5.000 506,-8.000-7.000 1,-11.000 8.000 0,-14.000 2.000-1,-10.000 1.000 488,-7.000 1.000 0,1.000 0.000 0,-11.000 5.000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525.000 35.000 8010,'-24.000'0.000'-266,"1.000"0.000"1,-6.000 0.000 0,4.000 0.000 0,0.000 0.000 136,-1.000 0.000 0,-5.000 2.000 0,4.000 2.000 1,0.000 2.000 280,4.000-2.000 1,-4.000 4.000-1,-1.000-1.000 1,-1.000 1.000 38,0.000 0.000 0,6.000 0.000 0,-4.000-5.000 0,2.000 5.000 84,3.000 2.000 1,3.000-4.000 95,1.000 5.000 51,9.000-7.000-335,1.000 4.000 0,16.000-8.000 0,5.000 0.000 0,7.000 0.000-54,3.000 0.000 1,10.000 0.000 0,0.000 0.000-1,8.000 0.000-35,3.000 0.000 1,9.000-2.000-1,5.000-2.000 1,-2.000-4.000-2,-2.000-1.000 1,-3.000 3.000-1,-3.000-4.000 1,-3.000 1.000 47,-2.000-1.000 1,-8.000 4.000 0,-8.000-4.000 0,-2.000 3.000 243,-4.000 3.000 1,-9.000 0.000 351,-6.000-2.000-369,-4.000 4.000 0,-4.000-6.000-218,-4.000 8.000 96,-4.000 0.000 1,-1.000 0.000-29,-1.000 0.000-19,0.000 0.000 0,-5.000-6.000-109,-1.000 1.000 1,1.000-3.000-159,0.000 2.000 1,5.000 4.000 92,0.000-4.000-422,8.000 4.000 485,-3.000 2.000 0,12.000 2.000 0,3.000 2.000 277,2.000 2.000 0,-4.000 6.000 147,5.000-7.000-222,-7.000 9.000 0,10.000-10.000-153,-8.000 8.000-76,-1.000-1.000 1,-6.000 7.000-1,-5.000-1.000 1,-6.000 1.000-398,-3.000-1.000 1,-9.000 2.000 0,1.000 3.000-1,0.000 3.000-720,-3.000 2.000 1152,7.000-5.000 0,-6.000 11.000 0,7.000-6.000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79.000 70.000 7981,'-18.000'0.000'-112,"1.000"0.000"180,-1.000 0.000 1,7.000 0.000 11,-1.000 0.000 1,10.000 6.000 128,2.000 0.000 1,10.000 5.000-1,11.000-5.000 142,2.000-2.000-270,8.000 6.000 0,-4.000-8.000 1,10.000 3.000-1,2.000-3.000 85,2.000-2.000 0,7.000 0.000 0,-1.000 0.000-114,3.000 0.000-31,3.000 0.000 1,-3.000-5.000 0,-1.000-3.000 0,-5.000-2.000-100,-1.000-4.000 1,-4.000 7.000-1,-10.000-1.000 1,-6.000 2.000-163,-3.000 0.000 198,-11.000 0.000 0,-9.000 6.000 1,-13.000 0.000-1,-7.000 0.000-47,-3.000 0.000 1,-6.000 0.000-1,4.000 0.000 1,0.000 0.000 16,-1.000 0.000 0,-3.000 0.000 0,6.000-1.000 143,2.000-5.000 1,1.000 2.000 109,3.000-8.000-185,7.000 8.000 1,2.000-5.000 160,8.000 3.000-136,0.000 4.000 1,8.000-6.000 0,4.000 8.000 236,3.000 0.000-132,3.000 0.000 0,-1.000 0.000 0,1.000 0.000 0,-1.000 2.000 68,1.000 4.000 0,-1.000 2.000 0,0.000 5.000 0,1.000-1.000-177,-1.000 1.000 1,-1.000-3.000 0,-2.000 0.000-1,-5.000 0.000-128,-1.000-1.000 1,0.000 3.000 0,-4.000 5.000-244,1.000 1.000 1,-1.000-1.000 0,-10.000-1.000 0,-5.000-3.000 353,-5.000-1.000 0,-1.000 0.000 0,-1.000 5.000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350.000 4681.000 7494,'-12.000'-6.000'0,"1.000"-2.000"-624,-3.000-1.000 1107,-2.000 5.000 8,-1.000-4.000-211,7.000 8.000-91,3.000 0.000-146,-1.000 0.000 2,6.000 0.000 0,-12.000-2.000 0,8.000-4.000 0,3.000-6.000 71,1.000-3.000 1,-4.000-3.000-1,-2.000 1.000 1,0.000-2.000 105,1.000-5.000 1,-7.000-3.000 0,4.000-10.000-1,-1.000-2.000-5,-1.000-1.000 0,0.000-11.000 0,-5.000 1.000 0,-1.000-8.000-107,1.000-4.000 1,-1.000-1.000 0,1.000-3.000 0,1.000 2.000-77,5.000-2.000 0,-3.000-5.000 0,8.000-9.000 0,3.000-9.000-120,1.000-6.000 0,1.000 45.000 0,2.000-1.000 0,-1.000-3.000 0,0.000-1.000-41,-1.000 0.000 0,2.000 0.000 15,2.000-5.000 1,1.000 1.000 0,0.000-38.000 0,6.000 2.000 541,-2.000 10.000-301,-2.000 11.000 0,-1.000-11.000 0,3.000 5.000 156,2.000 0.000-210,1.000 3.000 0,3.000 7.000 0,2.000 0.000 0,5.000-4.000-28,4.000-7.000 0,-2.000 3.000 0,8.000-13.000 1,6.000 0.000-139,8.000 2.000 1,-17.000 43.000 0,2.000 2.000-1,2.000 2.000 1,0.000 1.000 0,1.000 2.000-1,0.000 2.000-54,31.000-27.000 1,4.000 8.000 0,-6.000 4.000 0,0.000-1.000 129,-3.000 1.000 0,-7.000 5.000 1,-4.000 3.000-1,1.000-1.000 43,5.000 0.000 1,14.000 6.000 0,16.000-1.000-1,7.000 3.000-19,-42.000 19.000 1,1.000 1.000 0,45.000-12.000 0,-2.000 2.000-1331,-4.000 1.000 1305,-1.000-5.000 0,-5.000 12.000 0,4.000-6.000 1,8.000 1.000-65,-44.000 13.000 0,-1.000-1.000 0,3.000-3.000 1,-1.000-1.000-1,0.000 2.000 0,-1.000 1.000 65,-1.000 0.000 0,-1.000-1.000 4,38.000-19.000 1,-7.000 11.000-1,-3.000-5.000 1,11.000 0.000-1,-40.000 13.000 0,1.000 1.000 1,44.000-14.000-1,-6.000-4.000 0,-11.000 2.000 91,-10.000-2.000 0,-6.000-2.000 0,-9.000 0.000 1,-5.000 2.000-57,-5.000 1.000 1,2.000 9.000-1,-3.000-2.000 1,1.000 1.000-20,2.000-1.000 0,-12.000 4.000 0,2.000-4.000 6,-6.000 3.000 0,-12.000 3.000 1,-9.000-1.000 30,-4.000 1.000 1,-15.000 1.000 0,-7.000 3.000 196,-5.000 1.000 136,4.000 8.000 0,-12.000-10.000 1,4.000 9.000-228,-4.000 1.000-126,5.000 2.000 1,-5.000 2.000 0,6.000 0.000-49,0.000 0.000 49,-6.000 0.000 0,14.000 0.000 1,-5.000 2.000-6,5.000 4.000 0,2.000-4.000-34,-1.000 3.000 1,6.000-3.000 2,1.000-2.000 1,9.000 0.000 17,2.000 0.000 0,2.000 0.000 0,9.000-2.000 0,5.000-2.000 91,5.000-1.000 0,1.000-3.000 0,5.000 4.000 0,0.000-2.000-8,0.000 2.000 1,2.000 2.000 0,8.000 2.000-1,2.000 0.000-13,2.000 0.000 1,5.000 6.000-1,-3.000 2.000-152,2.000 2.000 40,-7.000 1.000 1,5.000 7.000 0,-8.000-1.000-54,0.000 1.000 150,-8.000-1.000 1,2.000 1.000-1,-9.000-1.000 1,-5.000 3.000 97,1.000 3.000 0,-9.000-4.000 0,-1.000 6.000 1,-6.000-1.000 78,-6.000-1.000 0,-3.000 8.000 0,-11.000-4.000 1,-3.000 2.000-94,-6.000 0.000 1,-6.000-5.000 0,-4.000 5.000 0,-5.000 2.000-219,-7.000 2.000 0,3.000 0.000 0,-11.000-2.000 0,5.000-2.000-1320,2.000 2.000 1,-1.000 2.000 1393,1.000 2.000 0,-1.000 0.000 0,1.000 0.000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7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1642.000 803.000 7801,'-10.000'-17.000'0,"5.000"0.000"-290,3.000-1.000 1,2.000 1.000 0,0.000-1.000 0,0.000 1.000 23,0.000-1.000 1,2.000 7.000 193,3.000-1.000 0,3.000 6.000 1,2.000-4.000 264,-10.000 3.000 1,-8.000 1.000 0,-9.000 8.000 0,-1.000 2.000 4,1.000 1.000 1,-7.000 3.000-1,1.000-4.000-348,2.000 2.000 103,9.000 0.000 0,-3.000 0.000-95,3.000-1.000 55,4.000 1.000 1,1.000-8.000 48,7.000-4.000 88,0.000-3.000 1,0.000-15.000 0,1.000-1.000 0,3.000-2.000 211,2.000-4.000 0,0.000 4.000 1,-6.000-2.000-1,2.000 0.000 60,4.000 2.000 1,-4.000-5.000 0,4.000 9.000 0,-6.000 2.000-83,-6.000 1.000 0,2.000 3.000 0,-6.000-1.000 0,0.000 1.000-221,1.000 0.000 1,3.000-1.000 0,-6.000 1.000 0,-1.000-1.000-45,-3.000 1.000 0,-7.000 1.000 0,0.000 3.000 0,-1.000 1.000 266,-1.000-2.000 1,4.000-1.000 0,-8.000-3.000 213,-2.000 1.000-361,-2.000 7.000 0,3.000-5.000 0,1.000 5.000-45,-2.000 0.000-27,-2.000-5.000 0,4.000 11.000 0,0.000-6.000-184,-2.000 2.000 99,6.000 3.000 0,-8.000 5.000 1,6.000 0.000-1,0.000 0.000 31,3.000 0.000 0,-1.000 0.000 0,0.000 0.000 0,-2.000 0.000 52,-4.000 0.000 1,3.000 2.000-1,-1.000 3.000 1,-2.000 5.000-11,-2.000 0.000 1,4.000 5.000 0,0.000-3.000 0,0.000 3.000 19,2.000 3.000 0,-4.000-1.000 1,5.000 1.000-1,-1.000-1.000 127,-4.000 1.000 0,4.000 5.000 1,0.000 2.000-1,0.000 2.000-48,0.000 5.000 0,3.000 2.000 0,-5.000 7.000 1,0.000 6.000-111,2.000 3.000 0,-4.000 8.000 1,8.000 3.000-282,1.000 1.000 195,3.000 2.000 1,1.000-2.000-1,1.000-4.000-101,-1.000-4.000 147,9.000-9.000 1,-1.000-2.000 0,6.000-8.000 0,-2.000-2.000 38,2.000-4.000 0,4.000-2.000 0,4.000-6.000 1,4.000 4.000 102,2.000 3.000 0,1.000 1.000 1,7.000 6.000-1,1.000 2.000-80,5.000 3.000 1,-3.000-3.000-1,8.000 4.000 1,4.000-4.000-75,6.000-2.000 0,-2.000-2.000 1,5.000-4.000-1,1.000-8.000 82,4.000-7.000 0,5.000-7.000 0,6.000-7.000 0,4.000-1.000 127,0.000-5.000 0,12.000-12.000 0,-4.000-11.000 342,2.000-4.000-354,-8.000-2.000 0,-4.000-7.000 0,-8.000-3.000 0,-1.000-2.000 0,-5.000 1.000 0,3.000 1.000 1,-10.000-1.000-54,-6.000 5.000-59,2.000 4.000 1,-10.000 2.000 0,4.000 0.000 0,-6.000-2.000-79,-3.000-4.000 0,-11.000 5.000 0,-3.000-7.000 0,-4.000 0.000 51,-2.000-3.000 0,0.000-3.000 0,0.000 1.000 0,-2.000 1.000-18,-4.000-1.000 1,-3.000-1.000 0,-7.000 2.000 0,3.000 7.000-67,1.000 3.000 1,0.000 2.000-1,-5.000 0.000 1,-3.000 0.000-9,-3.000 0.000 1,4.000 6.000-1,-6.000 0.000 1,-1.000 0.000 123,-3.000 2.000 1,2.000-6.000-1,-2.000 5.000 1,-2.000 1.000 40,-2.000 4.000 1,-2.000 9.000 0,0.000 5.000 5,0.000 1.000-61,0.000 2.000 0,-2.000 6.000 1,-3.000 2.000-184,-7.000 4.000 102,-3.000 11.000 0,-5.000 11.000 0,-1.000 6.000 1,-2.000 1.000 62,1.000 0.000 0,-3.000 8.000 0,2.000 4.000 0,4.000 3.000 12,5.000 2.000 1,3.000 1.000-1,9.000-1.000 1,4.000 3.000-8,0.000 3.000 1,8.000-2.000 0,1.000 6.000 0,5.000 0.000 2,1.000 0.000 0,7.000 0.000 0,1.000 6.000 0,2.000 0.000-70,4.000 4.000 0,3.000 8.000 0,2.000-5.000 0,5.000-3.000-68,6.000-6.000 0,5.000-4.000 0,7.000-8.000 0,5.000-3.000 97,4.000-12.000 0,4.000-4.000 0,3.000-12.000 0,7.000-2.000 23,3.000-1.000 0,13.000-5.000 0,6.000-3.000 0,13.000-8.000 121,9.000-8.000 1,6.000-8.000 0,-46.000 2.000 0,-1.000-3.000-1,45.000-16.000 116,-8.000-4.000 1,-11.000-8.000-1,-2.000-4.000 1,-4.000-5.000-121,0.000-10.000 1,-12.000-8.000 0,4.000-6.000-1,-12.000-3.000-25,-9.000-3.000 0,-4.000-1.000 1,-6.000-7.000-1,-8.000 3.000-111,-11.000 3.000 1,-16.000 5.000-1,-12.000 9.000 1,-11.000 4.000-103,-13.000 6.000 0,-11.000 19.000 0,-7.000 10.000 0,-6.000 9.000-418,-4.000 9.000 0,-10.000 3.000 1,-1.000 8.000-1,-1.000 0.000-939,5.000 0.000 0,-11.000 15.000 1483,-1.000 9.000 0,31.000-9.000 0,-3.000 1.000 0,1.000 1.000 0,0.000 1.000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88.000 7888,'0.000'-18.000'46,"0.000"1.000"364,0.000 0.000-120,0.000-1.000-95,0.000 8.000 0,2.000 3.000 24,4.000 7.000 1,-4.000 2.000 0,4.000 3.000-64,-4.000 7.000 0,4.000 4.000 0,1.000 1.000-127,3.000 0.000 1,-4.000 7.000 0,4.000-1.000-60,-3.000-2.000-5,-1.000 7.000 0,0.000-9.000 0,0.000 6.000-120,-2.000 0.000 33,-2.000-5.000 1,3.000 11.000 0,1.000-6.000 0,-2.000 0.000-79,-2.000 1.000 1,-2.000-3.000 0,0.000-6.000 0,0.000 1.000 59,0.000-1.000 1,6.000 1.000 139,0.000-1.000 0,0.000 1.000 0,-6.000-1.000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7: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1572.000 577.000 7582,'0.000'-18.000'-525,"-6.000"7.000"137,1.000-1.000 851,-1.000 0.000-17,6.000-5.000-364,-8.000 7.000 1,6.000 0.000 16,-4.000 5.000 0,4.000 1.000-154,2.000-8.000-32,0.000 8.000 0,0.000-6.000 100,0.000 5.000 0,0.000 1.000 1,0.000-8.000 184,0.000-1.000 0,0.000-3.000 94,0.000-1.000 1,-6.000-1.000-1,1.000 1.000-48,1.000-1.000 0,-4.000 7.000 0,0.000-1.000 0,-2.000-2.000-62,-3.000-1.000 0,3.000 3.000 1,-1.000 1.000-1,-3.000-1.000-76,-2.000 2.000 0,-1.000-5.000 0,-2.000 5.000-118,-5.000 0.000 17,5.000-5.000 1,-8.000 7.000 0,5.000-6.000 30,-1.000 3.000-45,0.000 7.000 1,3.000-12.000 0,-1.000 7.000 50,-2.000-1.000 0,-1.000-6.000 0,7.000 7.000 1,0.000-3.000-1,-1.000 0.000 111,1.000-1.000-110,-9.000 5.000-134,7.000-7.000 0,-8.000 13.000 60,4.000-4.000 1,1.000-2.000-1,-5.000 2.000 1,0.000 2.000 31,0.000 2.000 1,-2.000 2.000-1,-6.000 0.000 1,0.000 2.000 13,0.000 4.000 0,-2.000-4.000 0,-2.000 6.000 0,-2.000-2.000 47,3.000-1.000 1,-1.000 3.000-1,0.000-4.000 1,0.000 2.000 31,6.000-2.000 1,-6.000 0.000 0,8.000 0.000 213,0.000 1.000-263,8.000 1.000 24,-10.000 2.000-38,14.000-6.000 1,-7.000 13.000 0,9.000-3.000 0,-1.000 4.000 0,1.000 1.000 14,-1.000 1.000-74,1.000-1.000 0,1.000 0.000 0,3.000 1.000 1,3.000 1.000 34,2.000 5.000 0,-3.000-3.000 0,3.000 8.000 1,0.000 2.000 50,1.000 2.000 0,-1.000 2.000 0,4.000 2.000 0,-2.000 4.000 26,2.000 5.000 1,2.000 11.000 0,2.000 3.000 0,0.000 0.000-42,0.000 0.000 1,6.000 4.000 0,4.000-6.000 0,3.000-2.000-85,7.000-1.000 0,3.000-12.000 1,-2.000-7.000-1,5.000-7.000-43,1.000-3.000 1,2.000-5.000-1,4.000-7.000 1,-2.000-5.000 57,-2.000-1.000 1,6.000 4.000-1,10.000-6.000 235,5.000-3.000-208,-1.000-1.000 0,11.000-4.000 1,-6.000-3.000-1,4.000-7.000 80,6.000-4.000 1,2.000-9.000-1,-2.000-4.000 1,-6.000-4.000-68,-3.000-2.000 1,-9.000-6.000-1,1.000-1.000 1,0.000-1.000-8,-3.000 0.000 0,-1.000-3.000 1,-10.000 3.000-1,-4.000 0.000 55,-6.000 1.000 1,-5.000-5.000-1,-7.000 6.000 1,-5.000 3.000 36,-4.000 1.000 0,-4.000 2.000 0,-4.000 0.000 0,-5.000 2.000-108,-5.000 4.000 0,-1.000-4.000 0,1.000 6.000 0,1.000-2.000-21,-3.000-1.000 1,5.000 3.000 0,-11.000-4.000 0,3.000 4.000-67,-2.000 2.000 1,1.000-4.000 0,-7.000 3.000-1,0.000 1.000 13,2.000 0.000 1,-6.000 2.000 0,4.000 7.000 185,-4.000 5.000-107,-2.000-5.000 0,-6.000 14.000 0,-1.000-4.000 0,-3.000 4.000-4,-4.000 2.000 1,-1.000 8.000-1,-6.000 4.000 1,-4.000 3.000-15,-5.000 3.000 0,1.000 1.000 0,12.000 3.000 1,0.000 3.000-44,-1.000 2.000 1,5.000-4.000-1,5.000 4.000 1,8.000 1.000-226,2.000-1.000 1,8.000 0.000 0,2.000 4.000 0,3.000 0.000-1174,3.000 6.000 0,5.000 0.000 1463,0.000 9.000 0,1.000 9.000 0,-7.000 7.000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7: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1065.000 210.000 8000,'-7.000'-18.000'691,"-5.000"1.000"-580,-3.000 7.000 0,-3.000-5.000-1143,1.000 3.000 693,-1.000-4.000 1,1.000-1.000 0,-1.000 0.000 452,1.000-1.000-62,7.000 8.000 0,-5.000-3.000 0,3.000 5.000 0,-4.000 0.000 14,-1.000 1.000 0,-3.000-1.000 0,-3.000 4.000 1,-4.000-2.000 239,0.000 2.000 0,-12.000 2.000 0,4.000 2.000 0,-2.000 0.000-16,0.000 0.000 0,-3.000 2.000 0,-3.000 6.000-197,-2.000 9.000 1,7.000 9.000 0,-5.000 11.000 0,2.000 3.000 0,0.000 7.000-132,3.000 3.000 0,1.000 12.000 1,2.000 6.000-1,0.000 8.000 126,0.000 4.000 0,2.000-1.000 0,4.000 5.000 271,5.000-3.000-246,5.000-15.000 1,4.000 2.000-1,3.000-16.000 304,6.000 1.000-285,4.000-9.000 0,4.000 11.000 0,6.000-7.000 0,7.000 1.000-31,7.000 1.000 1,9.000-1.000-1,-2.000-1.000 1,6.000-5.000-34,6.000-6.000 1,-5.000-6.000 0,5.000-14.000 0,-4.000-1.000 57,-2.000-5.000 0,6.000-3.000 0,-1.000-8.000 1,1.000-2.000 82,2.000-4.000 0,3.000-11.000 0,13.000-16.000 1,3.000-12.000-46,0.000-13.000 1,0.000-12.000-1,-6.000-9.000 1,-27.000 35.000 0,-1.000-2.000-114,-2.000-1.000 1,-2.000-1.000 0,-1.000 0.000-1,-1.000-1.000 1,-6.000 0.000 0,-1.000-1.000 0,8.000-43.000 106,-11.000 4.000 0,-9.000 11.000 0,-6.000 8.000 80,-9.000 10.000-202,-7.000 14.000 0,-16.000 5.000 1,-2.000 12.000-1,-2.000 8.000-127,-2.000 7.000 1,-11.000-2.000 0,1.000 7.000-866,-3.000-1.000 621,4.000 2.000 1,-13.000 8.000 0,7.000 0.000-1,-2.000 0.000-344,2.000 0.000 0,3.000 6.000 0,5.000 2.000 0,1.000 4.000-274,-1.000 7.000 1,-1.000 0.000 952,3.000 10.000 0,-13.000 8.000 0,5.000 8.000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8603.000 6201.000 7829,'-13.000'-1.000'-102,"4.000"-4.000"0,-4.000 2.000 88,3.000-7.000 0,6.000 2.000 1,4.000-1.000-1,8.000 2.000 138,4.000 1.000 1,8.000 4.000 0,0.000-3.000 227,3.000 4.000-210,1.000 1.000 1,4.000 0.000 0,1.000-2.000-1,0.000-1.000 117,0.000-2.000 1,4.000 0.000-1,2.000 4.000 1,2.000-2.000 40,3.000-2.000 0,-3.000 0.000 0,0.000 5.000 0,-2.000-2.000 112,-3.000-2.000 0,-3.000 2.000-181,-5.000-3.000 1,-12.000 5.000 0,-13.000 3.000-129,-12.000 2.000 1,-14.000 6.000 0,-13.000-1.000-1,-5.000 1.000-41,-3.000-1.000 1,-6.000 3.000 0,3.000-4.000-31,0.000 4.000-5,-5.000 1.000 1,9.000-4.000 0,-7.000-2.000 39,-5.000-2.000-16,1.000 5.000 0,-4.000-9.000 1,9.000 3.000-67,5.000-4.000-36,10.000-1.000 1,-1.000 5.000 0,11.000 0.000 0,5.000-2.000-1453,6.000-1.000 433,9.000-2.000 1,8.000 1.000 1069,9.000 4.000 0,4.000 3.000 0,1.000 7.000 0</inkml:trace>
  <inkml:trace contextRef="#ctx0" brushRef="#br0">14243.000 6288.000 7821,'-34.000'0.000'0,"-1.000"0.000"0,0.000 0.000 104,0.000 0.000 1,3.000 0.000 66,8.000 0.000-303,3.000 0.000 148,13.000 0.000 0,3.000 0.000 354,10.000 0.000-203,-3.000 0.000 1,12.000 0.000 572,0.000 0.000-514,1.000 0.000 1,14.000-5.000 0,-1.000 0.000 0,7.000 0.000 44,2.000-1.000 0,10.000 3.000 1,-4.000-5.000-1,3.000 1.000-231,4.000 4.000 0,-6.000-3.000 1,4.000 1.000-1,-3.000 2.000 84,-2.000 1.000 0,5.000-3.000 1,0.000 1.000-1,-1.000 0.000-12,-3.000 3.000 0,-7.000-1.000 0,-5.000-1.000 0,-6.000-2.000 620,-7.000 2.000 1,-11.000 1.000-398,-8.000 2.000 1,-10.000-4.000 0,-14.000-1.000-395,-9.000 2.000 0,-14.000 1.000 1,-5.000 2.000-1,-4.000 0.000 1,-2.000 0.000-15,1.000 0.000 0,-6.000 5.000 1,1.000 1.000-30,1.000 2.000 1,2.000-3.000 0,1.000 3.000 0,2.000 0.000 0,2.000-2.000 105,1.000 1.000 0,9.000 2.000 0,-1.000-4.000 0,6.000 0.000 80,4.000 1.000 0,8.000-4.000 0,10.000 4.000-289,5.000 1.000 1,8.000-6.000-98,8.000 4.000 0,4.000-3.000 0,7.000-2.000 0,1.000 0.000-885,3.000 0.000 0,3.000 6.000 1187,7.000 4.000 0,6.000 2.000 0,2.000 3.000 0</inkml:trace>
  <inkml:trace contextRef="#ctx0" brushRef="#br0">17034.000 7611.000 7948,'-15.000'0.000'55,"1.000"0.000"1,4.000 0.000 0,1.000 0.000 409,-2.000 0.000 0,3.000 0.000-71,-2.000 0.000 0,8.000 2.000-157,2.000 3.000 0,8.000-4.000 1,13.000 4.000-1,10.000-3.000-24,10.000-2.000 0,9.000 0.000 0,9.000 0.000 0,2.000 0.000-55,1.000 0.000 0,2.000 0.000 1,-3.000 0.000-1,-1.000 0.000 50,-4.000 0.000 1,-6.000 0.000-1,-12.000 0.000-11,-4.000 0.000 273,-4.000 0.000-327,-7.000 0.000 1,-11.000 0.000 0,-12.000 0.000 0,-9.000 0.000-89,-9.000 0.000 0,-4.000 1.000 0,-9.000 3.000 0,-4.000 0.000-256,-8.000 0.000 1,-6.000 2.000 0,-11.000-1.000 0,-2.000 0.000 130,-5.000 1.000 1,1.000-4.000 0,-1.000 2.000 0,0.000-2.000 269,2.000-2.000 0,7.000 0.000 1,10.000 0.000-1,5.000 0.000 291,5.000 0.000 0,9.000 0.000-1708,10.000 0.000 53,9.000 0.000 1,8.000 2.000-900,7.000 2.000 982,0.000-2.000 1081,1.000 11.000 0,2.000-5.000 0,7.000 6.000 0</inkml:trace>
  <inkml:trace contextRef="#ctx0" brushRef="#br0">20026.000 7597.000 7981,'-24.000'-5.000'0,"0.000"0.000"-302,-1.000 2.000 279,-2.000 2.000 0,4.000-1.000 0,4.000-1.000 1,3.000-2.000 453,2.000 2.000 1,-1.000 1.000 338,1.000 2.000-653,6.000 0.000 0,8.000 0.000 0,11.000 2.000 1,7.000 1.000 51,6.000 2.000 0,4.000 0.000 1,6.000-5.000-1,3.000 0.000 237,0.000 0.000 1,4.000 0.000-1,-3.000 0.000 1,2.000 0.000-496,-1.000 0.000 1,1.000 0.000 0,-7.000 0.000-1,-1.000 0.000 608,-1.000 0.000 1,-4.000 0.000 0,-3.000 0.000 1324,-5.000 0.000-1526,-3.000 0.000 1,-8.000-2.000 0,-5.000-1.000 0,-8.000-2.000 74,-9.000 2.000 1,-8.000-4.000 0,-12.000 3.000 0,-4.000 0.000-602,-4.000 3.000 1,-1.000-4.000 0,0.000 0.000-1,1.000 2.000-129,4.000 1.000 0,-4.000 4.000 1,4.000 1.000-1,-2.000 4.000-838,2.000 1.000 1,-4.000 1.000 1174,4.000 6.000 0,-4.000 5.000 0,-1.000 3.000 0</inkml:trace>
  <inkml:trace contextRef="#ctx0" brushRef="#br1">5021.000 8892.000 8224,'-19.000'-2.000'0,"-1.000"-1.000"0,3.000-2.000 0,1.000 1.000 128,1.000-3.000 1,6.000 6.000 0,-1.000-4.000-1,-1.000 3.000 24,-2.000 2.000 1,4.000 0.000 0,-1.000 0.000 0,1.000-1.000-165,1.000-4.000 0,0.000 3.000 254,3.000-3.000-19,3.000 4.000 0,-3.000 1.000 0,10.000 0.000 50,5.000 0.000 1,3.000 0.000 0,3.000 0.000-1,3.000 0.000 149,5.000 0.000 1,11.000-5.000-1,6.000 0.000-87,6.000 2.000-300,14.000-5.000 0,-2.000 6.000 0,14.000-4.000 0,4.000 1.000-34,-37.000 3.000 0,1.000-1.000 1,1.000 0.000-1,0.000 0.000 1,-1.000 1.000-1,-1.000 1.000 1,37.000-4.000 5,-4.000 2.000 1,-6.000 1.000-1,-3.000 2.000 1,-6.000 0.000 165,-12.000 0.000 1,-4.000 0.000 0,-13.000 0.000 0,-7.000-1.000 1032,-4.000-4.000-730,-10.000 3.000 0,-4.000-4.000 0,-8.000 6.000-469,-6.000 0.000 1,-8.000 0.000 0,-2.000 0.000 0,-4.000 0.000-184,-7.000 0.000 0,1.000 0.000 1,-8.000 1.000-1,-2.000 3.000 6,-2.000 0.000 1,-3.000 3.000 0,-1.000-4.000-127,-2.000 2.000 186,-6.000 0.000 1,2.000-1.000 0,-8.000 1.000 117,-7.000-2.000 2,-7.000 5.000 1,-6.000-6.000-1,5.000 3.000 1,6.000-4.000 138,7.000-1.000 1,4.000 0.000-1,6.000 0.000 1,7.000 0.000-98,10.000 0.000 1,3.000 0.000-1,13.000 0.000 13,1.000 0.000-162,8.000 0.000 1,6.000 0.000 0,8.000 0.000 0,6.000 0.000 64,3.000 0.000 0,8.000 0.000 0,3.000 0.000 296,3.000 0.000-181,8.000 0.000 1,8.000 0.000-1,11.000-1.000 172,7.000-4.000-241,5.000 3.000 1,14.000-10.000-1,-38.000 7.000 1,0.000 2.000 0,3.000-2.000-1,0.000 0.000 22,0.000 0.000 1,-1.000 0.000-1,0.000 3.000 1,0.000 0.000-1,-1.000-2.000 1,-1.000 0.000-342,-1.000 0.000 0,0.000 1.000 393,1.000 0.000 0,0.000 1.000 1,25.000 2.000-1,-3.000 0.000 1,-11.000 0.000 389,-10.000 0.000 0,-11.000 2.000-201,-3.000 3.000 0,-15.000-4.000 1,-14.000 4.000-90,-8.000-3.000 1,-12.000-1.000 0,-9.000 3.000 0,-10.000 0.000-176,-7.000 0.000 1,-13.000 2.000-1,-11.000 0.000 1,-6.000 1.000-244,1.000-1.000 0,-5.000 5.000 0,40.000-7.000 0,-1.000 0.000 1,-3.000 1.000-1,0.000 0.000 77,-4.000 0.000 0,0.000 0.000 0,3.000-2.000 1,1.000 2.000-1,-4.000 0.000 0,1.000 1.000-800,4.000-1.000 0,2.000-1.000 742,-31.000 0.000 1,14.000 7.000 0,12.000-5.000-866,6.000 2.000 528,11.000-5.000 0,7.000 8.000 0,4.000-4.000 0,-3.000 1.000 548,-1.000 3.000 0,4.000 2.000 0,-3.000 1.000 0</inkml:trace>
  <inkml:trace contextRef="#ctx0" brushRef="#br1">6905.000 8849.000 7839,'-16.000'-8.000'0,"0.000"1.000"0,1.000 3.000 0,2.000-1.000-725,0.000 2.000 1,5.000-1.000 671,-2.000 0.000 356,7.000 2.000-7,-3.000-11.000 357,-1.000 12.000-89,6.000-6.000 157,-6.000 7.000-318,7.000 0.000 1,2.000 0.000-130,3.000 0.000 0,4.000-5.000 0,11.000-1.000 0,5.000 0.000 44,7.000-1.000 0,8.000-4.000 1,13.000 3.000-1,9.000-2.000-163,7.000 1.000 1,9.000 4.000-1,-37.000 1.000 1,0.000 0.000-1,1.000 1.000 1,0.000 0.000-59,2.000 1.000 1,-1.000 0.000-1,35.000 1.000 1,-4.000 1.000-1,-7.000 0.000-13,-3.000 0.000 0,-10.000 0.000 0,-11.000 0.000 1,-8.000 1.000 940,-4.000 4.000-479,-9.000-3.000-356,-7.000 4.000 1,-15.000-6.000 486,-10.000 0.000-463,4.000 0.000 0,-9.000 0.000 0,1.000 0.000 0,-9.000 0.000-96,-4.000 0.000 0,-13.000 0.000 1,-4.000 0.000-1,-6.000 0.000-356,-4.000 0.000 0,-9.000 2.000 0,-5.000 1.000 0,-8.000 2.000 194,36.000-4.000 1,-1.000 1.000 0,-1.000 2.000-1,-1.000 0.000 1,1.000 0.000 0,-1.000 0.000-1,2.000 1.000 1,1.000 0.000 69,-37.000 4.000 0,7.000-1.000 0,9.000 3.000 0,13.000-3.000-191,11.000-1.000 1,15.000-1.000-1,6.000-3.000-675,5.000 2.000 1,8.000 2.000 0,-2.000-3.000-992,3.000 6.000 0,2.000 4.000 1831,0.000 6.000 0,0.000 2.000 0,0.000 7.000 0</inkml:trace>
  <inkml:trace contextRef="#ctx0" brushRef="#br1">9035.000 8849.000 8161,'-16.000'0.000'-265,"-3.000"0.000"1,3.000 0.000-1,-4.000 0.000 1,4.000 1.000-7,2.000 4.000 1,0.000-3.000 0,-1.000 3.000 0,1.000-4.000 250,-1.000-1.000 0,1.000 5.000 0,0.000 0.000 289,-1.000-2.000 1,1.000-1.000 0,0.000-2.000 0,-1.000 0.000 248,1.000 0.000 1,-1.000 0.000 499,1.000 0.000-553,0.000 0.000 0,6.000-2.000 476,3.000-3.000-348,3.000 4.000-609,2.000-6.000 0,2.000 7.000 33,3.000 0.000 1,3.000 0.000-1,6.000 0.000-31,0.000 0.000 1,1.000 0.000-1,1.000 0.000 1,1.000 0.000 126,3.000 0.000 1,5.000 0.000 0,-1.000 0.000 0,5.000 0.000 203,4.000 0.000 0,4.000 0.000 0,8.000 0.000 0,3.000 0.000-156,5.000 0.000 1,4.000 0.000-1,4.000 0.000-61,1.000 0.000-74,1.000 0.000 1,-1.000-5.000 0,2.000 1.000-1,1.000 0.000 77,4.000 3.000 1,2.000 1.000-1,-1.000 0.000-195,-3.000 0.000 130,-3.000 0.000 0,-7.000 0.000 0,-1.000 0.000 0,-3.000 0.000 36,-5.000 0.000 1,3.000 0.000 0,2.000 0.000 0,6.000 0.000 14,8.000 0.000 1,2.000 0.000 0,11.000 0.000 0,-2.000 0.000-57,-3.000 0.000 0,7.000 0.000 0,-40.000 0.000 1,1.000 0.000-1,2.000 0.000 0,1.000 0.000-89,1.000 0.000 0,0.000 0.000 0,0.000 0.000 0,0.000 0.000 0,1.000 0.000 0,0.000 1.000 0,-1.000 1.000 0,-1.000 0.000 36,1.000 0.000 1,-1.000 0.000 0,-2.000 1.000-1,1.000-1.000 1,3.000-2.000 0,0.000 0.000 0,1.000 0.000-1,0.000 0.000 185,0.000 0.000 0,1.000 0.000 0,-2.000 0.000 1,0.000 0.000-1,-2.000 0.000 0,0.000 0.000 203,-2.000 0.000 0,0.000 0.000-296,4.000 0.000 1,0.000 0.000 0,-3.000 0.000-1,0.000 0.000 1,6.000 0.000 0,2.000 0.000-1,0.000 0.000 1,1.000 0.000 58,0.000 0.000 1,1.000 0.000 0,-5.000 0.000 0,0.000 0.000 0,3.000 0.000 0,0.000 0.000-1315,1.000 0.000 1,0.000 0.000 1118,-1.000 0.000 0,0.000 0.000 0,1.000 0.000 0,-1.000 0.000 1,-4.000 0.000-1,0.000 0.000 0,-3.000 0.000 0,0.000 0.000-20,-2.000 0.000 0,-1.000 0.000 0,38.000-1.000 1,-40.000-1.000-1,0.000 0.000 0,35.000-2.000 205,-2.000 0.000 0,-17.000 3.000 1,-10.000-1.000-1,-15.000-1.000 405,-11.000-2.000-217,-5.000 0.000-117,-8.000 5.000-378,-2.000 0.000 1,-8.000 0.000-1,-2.000 0.000 54,-6.000 0.000 1,-9.000 0.000-1,-5.000 0.000 1,-5.000 0.000 769,-5.000 0.000 0,-4.000 0.000 0,-11.000 0.000-455,-9.000 0.000-110,-6.000 0.000 0,-8.000 0.000 0,0.000 0.000 211,0.000 0.000-311,0.000 0.000 0,-8.000 0.000 1,38.000 0.000-1,-2.000 0.000 0,-3.000 0.000 1,-2.000 0.000 32,-2.000 0.000 0,-2.000 0.000 0,-2.000 0.000 0,-2.000 0.000 1,-4.000 0.000-1,-2.000 0.000 0,-5.000 0.000 0,-2.000 0.000-167,-5.000 0.000 1,0.000 0.000-1,0.000 0.000 1,0.000 0.000-1,-4.000 0.000 1,1.000 0.000 0,3.000 0.000-1,0.000 0.000 150,-1.000 0.000 1,0.000 0.000 0,-4.000 0.000-1,-2.000 0.000 1,28.000 0.000 0,-1.000 0.000-1,0.000 0.000 1,-27.000 1.000 0,1.000 0.000 68,1.000 1.000 0,1.000 1.000 1,3.000-2.000-1,-1.000 1.000 1,0.000 2.000-1,1.000 2.000 0,-1.000-2.000 1,0.000 1.000 274,-3.000-1.000 1,0.000 0.000-187,6.000 3.000 1,0.000-1.000-1346,-5.000-2.000 0,1.000 0.000 1266,13.000 0.000 1,0.000 0.000-96,-2.000 2.000 1,0.000 1.000 47,2.000-3.000 0,-1.000 0.000 0,-4.000 0.000 1,1.000 0.000-1,4.000-1.000 0,2.000 0.000-135,7.000 1.000 1,2.000-2.000-1,1.000-1.000 1,0.000 0.000-1,3.000 1.000 1,0.000 1.000-54,-5.000-2.000 1,1.000-1.000 82,0.000 0.000 0,1.000 0.000-59,5.000 4.000 1,1.000-1.000 0,5.000-2.000 0,1.000-1.000 0,-27.000 5.000 0,0.000-2.000 0,0.000 1.000 0,-1.000 2.000-1,3.000 0.000-752,9.000 1.000 1,6.000 2.000-1,9.000-2.000 1,4.000 2.000 894,4.000 7.000 0,9.000 0.000 0,1.000 8.000 0,0.000 0.000 0</inkml:trace>
  <inkml:trace contextRef="#ctx0" brushRef="#br1">12977.000 7798.000 8136,'0.000'-27.000'0,"1.000"3.000"-94,4.000 5.000 1,3.000 3.000 0,5.000 2.000 0,-2.000 1.000-298,-1.000 3.000 1,-6.000 2.000 435,6.000 4.000 0,-13.000 2.000 1,-2.000-3.000 547,-6.000 4.000-410,-10.000 1.000 1,4.000 0.000-1,-7.000 0.000 418,-2.000 0.000-401,-1.000 0.000 1,0.000-5.000-1,1.000 0.000-125,2.000 2.000-3,0.000-5.000 0,0.000 5.000 0,2.000-5.000 0,-1.000 1.000 148,1.000 4.000 1,3.000 0.000 0,-5.000 0.000-1,0.000-2.000-86,1.000 2.000 0,-9.000-4.000 1,2.000 2.000-1,-5.000 1.000-254,-5.000-3.000 0,-3.000 6.000 0,-7.000-6.000 0,-7.000 2.000-216,-9.000 1.000 1,-9.000-1.000 0,-2.000 3.000 0,4.000-1.000 592,4.000-2.000 1,0.000 0.000-1,7.000 5.000 1,1.000 0.000-133,2.000 0.000 1,2.000-4.000 0,-3.000-1.000 83,-2.000 2.000-173,3.000-5.000 1,-3.000 6.000 0,7.000-3.000 318,2.000 4.000-240,1.000 1.000 1,-11.000-5.000 0,-1.000 0.000 209,-1.000 2.000-239,-9.000 1.000 0,-1.000 2.000 1,-5.000 0.000-1,2.000 0.000-59,3.000 0.000 0,9.000 5.000 0,7.000 0.000 1,5.000 0.000-92,-1.000 1.000 0,-4.000-4.000 0,0.000 2.000 0,5.000-2.000 49,3.000-2.000 0,3.000 0.000 0,3.000 2.000 0,0.000 1.000 11,2.000 2.000 0,-3.000 1.000 0,7.000-3.000 1,-2.000 2.000 16,-2.000-2.000 0,-10.000 4.000 0,-2.000-1.000 0,1.000 0.000 113,-2.000 1.000 0,2.000 2.000 0,1.000-2.000-107,5.000 1.000 3,10.000-5.000 1,3.000 5.000 0,7.000-5.000 5,4.000 2.000-3,4.000 0.000 0,0.000 0.000 0,1.000-1.000 0,2.000 0.000 1,1.000-3.000 1,0.000 1.000 0,-3.000 1.000-1,-5.000 2.000-40,-4.000-2.000 0,0.000 0.000 0,-3.000 0.000 1,-1.000 4.000-23,-1.000 1.000 1,-7.000-3.000 0,3.000 3.000 0,0.000-1.000 26,4.000 1.000 1,2.000-3.000 0,4.000 5.000-1,3.000-1.000-16,5.000-1.000 1,3.000 4.000-1,3.000-6.000 1,2.000 0.000-19,1.000 1.000 1,1.000 4.000 0,-6.000-3.000 0,1.000 2.000 42,0.000-1.000 1,-1.000 1.000 0,1.000 4.000 166,-1.000 1.000-172,-5.000-1.000 1,2.000 0.000 0,-6.000 1.000 175,-1.000-1.000-165,4.000 1.000 0,-6.000-1.000 0,4.000 0.000 47,1.000 1.000-4,-5.000-1.000 1,6.000 0.000 0,-5.000 1.000 0,4.000-1.000 27,1.000 1.000 1,2.000-1.000 0,5.000 0.000 0,-1.000 1.000-55,1.000-1.000 0,1.000 1.000 1,3.000-1.000-1,4.000 0.000-55,0.000 1.000 0,2.000 1.000 0,-4.000 1.000 3,2.000 2.000 1,1.000 1.000 0,5.000-6.000 0,0.000 0.000-8,0.000 1.000 0,0.000 4.000 0,0.000 0.000 0,0.000-1.000 24,0.000-2.000 0,0.000-2.000 0,0.000 1.000 39,0.000-1.000-34,0.000 0.000 0,0.000 1.000 1,2.000-1.000-83,3.000 0.000 86,-4.000 1.000 1,12.000-1.000 0,-3.000 1.000-230,2.000-1.000 223,3.000 7.000 1,-1.000-5.000 0,2.000 5.000-1,3.000-1.000-1,5.000 4.000 0,-1.000-1.000 0,1.000-1.000 0,1.000 1.000 26,2.000-1.000 1,2.000-3.000 0,2.000 3.000 0,1.000 1.000-4,1.000-1.000 1,1.000-4.000 0,-4.000 3.000-1,2.000-2.000 5,2.000 0.000 1,4.000 0.000 0,-3.000-4.000-1,2.000-1.000 15,3.000 0.000 1,9.000-1.000-1,7.000-2.000 1,7.000-1.000 81,2.000 1.000 0,2.000-3.000 1,5.000 0.000 107,0.000-2.000-140,-6.000-1.000 0,-2.000 0.000 0,-5.000 0.000 246,3.000-2.000-276,4.000-1.000 0,6.000-2.000 0,-2.000 0.000 231,-3.000 0.000-283,3.000 0.000 1,-9.000 0.000 0,8.000 0.000 0,5.000 0.000-35,5.000 0.000 0,-36.000-2.000 1,1.000-1.000-1,0.000 0.000 0,1.000-1.000 1,1.000 1.000-1,1.000 0.000-48,0.000 0.000 1,0.000 0.000 0,-2.000-3.000 0,0.000 0.000-1,0.000 2.000 1,1.000-1.000 0,-1.000-1.000 0,-1.000-1.000 54,2.000 0.000 1,0.000 0.000-1,0.000 2.000 1,0.000 0.000-1,3.000 0.000 1,0.000 1.000-1,-3.000-2.000 1,-1.000 0.000 41,-3.000 0.000 1,-1.000 0.000-1,0.000-2.000 1,0.000 1.000-1,27.000-6.000 1,7.000 2.000 29,-34.000 6.000 0,0.000 1.000 0,1.000-1.000 0,-1.000 0.000 0,0.000-2.000 1,0.000-2.000-1,35.000-9.000-33,-2.000-1.000 0,-2.000-2.000 0,3.000 4.000 0,3.000-4.000-72,-37.000 10.000 0,0.000 0.000 0,0.000 1.000 0,-1.000 1.000 0,31.000-15.000-208,-4.000-2.000 156,-3.000-1.000 1,-10.000-2.000 0,-4.000-1.000 340,-7.000-4.000-204,-3.000 4.000 1,-3.000-7.000 0,-4.000 5.000 0,-3.000-3.000 75,-1.000-2.000 0,-5.000 3.000 0,-1.000-4.000 0,-1.000-2.000-72,0.000-1.000 0,-4.000-4.000 1,1.000-3.000-1,-4.000-3.000-109,-6.000-1.000 0,-3.000-2.000 0,-7.000 6.000 1,-4.000 0.000-50,-4.000-1.000 1,-11.000 10.000 0,-5.000-1.000-1,-7.000 5.000 20,-7.000 2.000 1,-9.000-1.000-1,-4.000 5.000 1,-4.000 2.000-256,-2.000 3.000 1,-4.000 3.000-1,-2.000 8.000 1,-3.000 2.000-54,-7.000 2.000 1,-4.000 5.000-1,34.000 2.000 1,0.000 0.000-344,-2.000 1.000 0,1.000 0.000 352,1.000 1.000 0,0.000 0.000 1,-3.000 3.000-1,0.000 0.000 407,1.000 2.000 0,1.000 0.000 0,-4.000 4.000 0,0.000 1.000 0,-1.000 0.000 0,-1.000 1.000 0,2.000 1.000 0,1.000 0.000 0,-2.000 2.000 0,1.000 1.000 0</inkml:trace>
  <inkml:trace contextRef="#ctx0" brushRef="#br1">7970.000 7971.000 8160,'-8.000'0.000'-358,"-5.000"6.000"0,5.000 2.000 0</inkml:trace>
  <inkml:trace contextRef="#ctx0" brushRef="#br1">8042.000 7827.000 8160,'-6.000'-21.000'-111,"-1.000"5.000"1,-4.000-3.000-1,3.000 3.000 1,2.000 2.000-330,2.000-1.000 1,1.000 7.000 0,-2.000 4.000 386,-4.000 2.000 0,-6.000 0.000 1,-2.000-1.000 639,-2.000-2.000-279,-7.000 1.000-176,4.000-3.000 0,-7.000 6.000 373,0.000-6.000-244,-6.000 1.000 4,5.000 4.000-249,-12.000-10.000 236,5.000 10.000 0,-1.000-9.000-51,0.000 6.000 1,4.000 0.000 172,-4.000 5.000-245,-1.000-6.000-114,3.000 4.000-463,-6.000-4.000 271,5.000 6.000 1,-6.000 0.000 23,-6.000 0.000 1,-9.000 0.000-81,-9.000 0.000 281,-4.000 0.000-269,0.000 0.000 0,-1.000 0.000 212,0.000 0.000 0,-5.000 0.000 294,0.000 0.000-251,36.000 3.000 1,-1.000 0.000 0,0.000-2.000 0,-1.000 0.000 0,-1.000 1.000 0,-1.000 1.000 0,1.000-2.000 0,0.000-1.000 0,2.000 1.000 0,1.000 0.000 0,-39.000 2.000 16,6.000 2.000 0,-2.000 1.000 1,34.000-4.000-1,1.000-1.000 0,-3.000 2.000 1,0.000 1.000-119,-2.000 0.000 0,0.000 0.000 94,4.000-3.000 1,0.000 1.000-1122,-37.000 11.000 1176,7.000-12.000-1190,1.000 12.000 1120,-1.000-11.000 1,31.000 3.000 0,0.000 1.000-31,0.000-4.000 0,1.000 1.000 34,-2.000 2.000 0,2.000 1.000-55,-32.000-5.000 1,7.000 11.000-53,2.000-8.000 0,-1.000 8.000 63,2.000-3.000 0,0.000-1.000-259,4.000 2.000-54,1.000-1.000 256,-1.000 6.000 1,-3.000-2.000 20,4.000-4.000 42,2.000 4.000 352,19.000-5.000 0,-6.000 6.000-408,4.000 1.000 1,-4.000-1.000 812,-1.000 1.000 0,0.000-1.000-722,0.000 0.000 290,-1.000 1.000-83,-5.000-1.000 0,4.000 5.000-165,-3.000 0.000 1,8.000 1.000 471,2.000-6.000 1,7.000 2.000-541,3.000 3.000 74,-1.000-3.000-39,13.000 5.000 1,-5.000-2.000-137,7.000 0.000 141,-1.000 1.000-11,7.000 0.000 1,-3.000-2.000-110,6.000 6.000 107,-6.000-7.000 6,10.000 11.000 1,-11.000-11.000 0,6.000 7.000 21,-2.000 2.000 0,0.000 1.000 0,-3.000 2.000 0,3.000-1.000 19,1.000 1.000 1,3.000 0.000 0,4.000 0.000 0,0.000 0.000-29,0.000-1.000 1,1.000 0.000 0,4.000-4.000 0,6.000-4.000 58,7.000 1.000 0,-2.000-5.000 0,5.000 3.000 0,-1.000-4.000 55,4.000-6.000 0,4.000 4.000 1,0.000-5.000-1,1.000 2.000-62,0.000-1.000 1,6.000-1.000-1,3.000 3.000 1,6.000-1.000-55,3.000 1.000 0,5.000-3.000 0,5.000 0.000-57,1.000-1.000 93,6.000 4.000-183,-5.000-10.000 0,16.000 6.000 25,-3.000-7.000 61,3.000 0.000 1,3.000 0.000 0,-36.000 0.000 0,-1.000 0.000 62,4.000 0.000 0,0.000 0.000-6,-1.000 0.000 1,0.000 0.000-1,-1.000 0.000 1,-1.000 0.000 0,31.000 0.000-1,-4.000 0.000 69,0.000 0.000 0,4.000 0.000 0,6.000 0.000 1,-38.000 0.000-1,1.000 0.000-25,-1.000 0.000 1,1.000 0.000 0,34.000 0.000 0,3.000 0.000-1,1.000 0.000-53,-37.000 0.000 1,0.000 0.000-1,0.000-1.000 1,0.000 0.000 0,3.000 0.000-1,-1.000-1.000 1,0.000 0.000 0,-2.000-1.000-59,1.000 1.000 0,-1.000 1.000 1,38.000-1.000-1,-2.000 2.000 1,-4.000-1.000-19,-5.000-4.000 0,4.000 3.000 0,2.000-2.000 0,1.000 0.000 16,1.000 0.000 0,-10.000 0.000 0,-1.000-4.000 237,-7.000 2.000-102,-2.000-5.000 0,7.000 3.000 1,6.000-7.000 358,4.000 1.000-381,2.000 6.000 1,-7.000-5.000 0,-1.000 4.000 0,-4.000-6.000-203,-1.000-4.000 1,-1.000 3.000 0,-6.000-5.000 0,1.000 2.000-36,-1.000 0.000 1,-4.000-2.000-1,-3.000 4.000 1,-6.000-4.000 281,-7.000-2.000 0,-7.000 4.000 1,-6.000-3.000-1,-6.000-1.000 105,-7.000 1.000 1,0.000 5.000 0,-6.000-3.000-1,-2.000 3.000-33,-1.000-2.000 0,-2.000 3.000 0,0.000-5.000 0,-2.000 2.000-83,-2.000-1.000 0,-4.000-4.000 0,-7.000 4.000 0,1.000-3.000-260,-1.000-2.000 0,-5.000-2.000 0,-4.000-2.000-264,-4.000 0.000 297,-7.000-6.000 0,-9.000 3.000 1,-12.000-5.000-533,-5.000 2.000 459,-8.000-5.000 0,5.000 10.000 0,-5.000-2.000 0,1.000 4.000-126,-6.000 4.000 0,1.000 7.000 0,32.000 8.000 0,-1.000 0.000 0,-1.000 3.000 0,-1.000 1.000-298,0.000 2.000 0,-1.000 1.000 0,-4.000 1.000 0,0.000 1.000 619,1.000 0.000 0,0.000 0.000 0,0.000-1.000 0,0.000 2.000 0,0.000 0.000 0,-1.000 1.000 0,0.000 2.000 0,0.000 1.000 0,1.000 3.000 0,0.000 0.000 0</inkml:trace>
  <inkml:trace contextRef="#ctx0" brushRef="#br1">1108.000 8201.000 7993,'-20.000'-5.000'0,"0.000"1.000"0,-1.000 0.000 0,-2.000 3.000-103,1.000 1.000 0,4.000 1.000 0,-1.000 6.000 1,3.000 6.000 323,2.000 4.000 0,1.000 9.000 1,4.000-2.000-1,4.000 3.000 46,3.000 2.000 1,2.000-5.000 0,3.000-2.000-1,5.000-1.000 12,7.000-3.000 0,9.000-3.000 0,1.000-2.000 1,6.000-3.000 69,2.000-5.000 1,2.000-4.000-1,-3.000-1.000 110,2.000 0.000-287,-1.000-6.000 0,-4.000-2.000 1,-2.000-5.000 143,-3.000 4.000-218,4.000-11.000 0,-11.000 9.000 0,6.000-13.000-65,-3.000-1.000-174,6.000-3.000 0,-10.000 0.000 0,3.000-1.000 1,-5.000 0.000-217,-4.000 0.000 1,-4.000 5.000 0,-7.000 4.000 0,-4.000 4.000-210,-5.000 8.000 0,-10.000 6.000 1,-7.000 7.000-1,-7.000 6.000-93,-3.000 7.000 0,5.000 9.000 1,-1.000 8.000 658,2.000 2.000 0,2.000-5.000 0,1.000 3.000 0</inkml:trace>
  <inkml:trace contextRef="#ctx0" brushRef="#br1">1410.000 8374.000 8288,'8.000'-6.000'0,"-2.000"-4.000"0,-1.000-3.000 151,0.000-1.000 0,6.000 1.000 0,-2.000 3.000-279,4.000 6.000 0,-3.000 2.000 0,-2.000 4.000 1,0.000 2.000 148,0.000 6.000 0,-5.000 3.000 0,2.000 1.000 0,-4.000 1.000-25,-1.000-1.000 1,5.000 0.000 0,2.000 1.000 0,1.000-1.000 1,-5.000-4.000-1,3.000-2.000 88,1.000-2.000 1,1.000-1.000 0,6.000-5.000 8,0.000 0.000 1,-1.000-2.000-1,-2.000-1.000-138,-1.000-2.000 70,-1.000-6.000 0,6.000 8.000-108,-1.000-7.000 101,-6.000 7.000 0,3.000-5.000-6,-6.000 3.000 152,0.000 4.000-73,-5.000-6.000 1,5.000 14.000 0,1.000 1.000-47,2.000 0.000 0,2.000-2.000 0,4.000-6.000 87,1.000 0.000 1,4.000 0.000-1,0.000 0.000 1,-1.000 0.000 91,-2.000 0.000 0,3.000-6.000 0,0.000-4.000 1,0.000-4.000 18,2.000-5.000 0,-10.000-2.000 0,3.000-6.000 0,-1.000-1.000-128,0.000-2.000 0,-5.000-13.000 0,-3.000 0.000-175,-4.000-2.000 48,-1.000-6.000 0,-1.000 0.000 0,-4.000-7.000-20,-5.000 1.000 3,-2.000 5.000 0,-1.000 8.000 0,2.000 7.000 301,1.000 2.000-145,7.000 7.000 1,-8.000 3.000 900,6.000 6.000-835,0.000 6.000 0,5.000 8.000 0,0.000 10.000-212,0.000 5.000 0,0.000 2.000 1,0.000 4.000-1,2.000 3.000-67,2.000 5.000 1,0.000 8.000 0,4.000 4.000 0,0.000 0.000-157,0.000 4.000 0,0.000-3.000 1,3.000 1.000-1,-2.000 2.000-159,3.000 2.000 1,-4.000 1.000 0,1.000 0.000-1499,2.000 1.000 1319,-4.000-8.000 1,4.000 4.000 578,-6.000-6.000 0,6.000 6.000 0,-3.000-3.000 0</inkml:trace>
  <inkml:trace contextRef="#ctx0" brushRef="#br1">1870.000 8129.000 8198,'-5.000'-28.000'98,"0.000"-1.000"0,1.000 5.000 0,4.000 1.000 35,0.000 3.000 1,1.000 2.000 0,4.000 8.000 0,5.000 6.000-343,2.000 2.000 0,4.000 4.000 0,2.000 1.000-1122,1.000 2.000 1331,7.000 6.000 0,-4.000-3.000 0,7.000 6.000 0</inkml:trace>
  <inkml:trace contextRef="#ctx0" brushRef="#br1">2230.000 8173.000 7040,'14.000'20.000'0,"1.000"4.000"14,-1.000 3.000 1,-5.000 7.000 0,1.000 1.000 0,0.000 0.000-44,-2.000 1.000 1,-2.000 2.000-1,-6.000-5.000 175,0.000-1.000-219,0.000-1.000 0,0.000-9.000 0,-2.000-4.000 618,-2.000-7.000-350,-4.000-5.000 0,-2.000-6.000 0,0.000-1.000 818,-1.000-4.000-758,-1.000-3.000 0,2.000-11.000 1,0.000-2.000-1,1.000-1.000-79,1.000-4.000 1,1.000-8.000-1,7.000-4.000 1,0.000-3.000-441,0.000-3.000 1,0.000 1.000 0,0.000 2.000 0,0.000 1.000 64,0.000 1.000 0,7.000 7.000 1,2.000-1.000-1,4.000 4.000 201,2.000 5.000 1,0.000 3.000-1,3.000 7.000 1,3.000 1.000 374,1.000 3.000 1,-3.000 4.000-1,5.000 6.000 1,0.000 2.000 50,-1.000 2.000 0,2.000 0.000 1,-4.000 7.000-121,1.000 5.000-221,-4.000-2.000 0,1.000 9.000 0,-8.000-6.000 140,-1.000 2.000-177,-7.000 1.000 1,4.000-4.000-1,-7.000 1.000-160,0.000 2.000-9,-7.000 1.000 0,-1.000-6.000 1,-6.000 0.000-532,-1.000 1.000 194,-5.000-1.000 1,-3.000 5.000-1,-5.000 0.000 1,0.000-1.000-407,4.000-2.000 1,2.000-3.000 0,6.000-2.000 861,2.000-1.000 0,-4.000-7.000 0,10.000 3.000 0</inkml:trace>
  <inkml:trace contextRef="#ctx0" brushRef="#br1">2575.000 8230.000 8295,'2.000'-13.000'244,"2.000"4.000"1,0.000-4.000-12,5.000 3.000-132,-6.000 4.000 1,5.000 1.000-44,-3.000 10.000 1,-3.000 3.000 0,3.000 6.000 0,-4.000 1.000-89,-1.000-1.000 0,0.000 0.000 0,0.000 1.000 0,0.000-1.000 38,0.000 1.000 0,0.000-6.000 0,0.000 1.000 24,0.000 1.000 0,0.000-3.000 0,2.000 0.000-156,3.000-2.000 1,3.000-1.000 0,6.000-5.000 0,0.000 0.000-62,1.000 0.000 0,4.000 0.000 0,2.000 0.000 0,1.000 0.000 126,4.000 0.000 0,1.000-1.000 1,0.000-3.000 612,-3.000 0.000-414,3.000-1.000 1,-11.000 0.000 0,3.000 0.000 933,-3.000 2.000-790,-1.000 1.000 0,-1.000 2.000 0,-1.000-1.000 375,-4.000-4.000-447,4.000 3.000 0,-10.000-4.000 0,5.000 4.000-95,-1.000-2.000 0,-1.000-4.000 0,-3.000-7.000 0,2.000 1.000-38,-2.000-1.000 0,4.000-1.000 1,-2.000-3.000-1,-2.000-6.000 1,-2.000-7.000 1,-1.000-10.000-1,0.000-7.000 1,0.000-3.000 99,0.000-2.000 1,-6.000 5.000 0,-4.000-1.000 0,-2.000 4.000 26,-3.000 2.000 0,-4.000 4.000 0,0.000 13.000 1,1.000 3.000-83,2.000 5.000 1,2.000 0.000-1,0.000 5.000-171,-1.000 6.000 38,7.000-2.000 0,0.000 8.000-25,3.000-2.000 6,4.000 2.000 0,-6.000 4.000-79,7.000 2.000 88,7.000 4.000 0,-4.000 8.000 0,5.000 2.000 0,0.000 3.000 34,0.000 1.000 1,2.000 4.000 0,4.000 6.000-1,0.000 3.000-173,1.000 2.000 0,-1.000-4.000 1,0.000 6.000-1,1.000-1.000-405,-1.000-1.000 1,5.000 4.000-1,1.000-2.000 1,-1.000 2.000-2752,2.000 2.000 3313,-5.000-6.000 0,4.000 5.000 0,-5.000-6.000 0</inkml:trace>
  <inkml:trace contextRef="#ctx0" brushRef="#br1">2892.000 8115.000 8042,'-5.000'-48.000'459,"0.000"0.000"1,0.000 2.000-1,5.000 9.000 1,0.000 8.000 68,0.000 8.000 0,7.000 12.000 0,2.000 4.000 1,6.000 3.000-612,4.000 2.000 0,3.000 2.000 0,7.000 1.000 0,-2.000 4.000-976,-3.000 1.000 1,3.000-4.000-1,-3.000 6.000 1059,3.000 1.000 0,2.000 2.000 0,0.000 1.000 0</inkml:trace>
  <inkml:trace contextRef="#ctx0" brushRef="#br1">734.000 8921.000 8117,'-28.000'4.000'0,"4.000"1.000"0,5.000-2.000 416,3.000-1.000-346,8.000-2.000 1,-1.000 0.000 82,9.000 0.000 0,4.000 0.000 1,16.000 0.000-1,5.000 0.000 448,7.000 0.000 0,11.000-2.000 0,10.000-2.000 1,5.000-6.000-184,4.000-3.000 0,8.000-1.000 0,9.000 0.000 0,-39.000 6.000 0,1.000 1.000-327,3.000 0.000 0,0.000 0.000 1,4.000-3.000-1,2.000 1.000 0,6.000-2.000 1,3.000 1.000-1,3.000-1.000 0,2.000-1.000-245,0.000 0.000 1,1.000-1.000 0,2.000 0.000 0,-1.000 0.000 0,-6.000 0.000 0,0.000 1.000 0,-1.000 0.000 0,0.000 1.000-29,0.000 1.000 1,-1.000 0.000 0,-5.000 0.000 0,-1.000 0.000 0,-4.000 3.000 0,-1.000 2.000-1215,31.000-5.000 1054,-17.000 4.000 1,-16.000 7.000-1,-9.000 4.000 342,0.000 5.000 0,2.000 1.000 0,-5.000-2.000 0,1.000-2.000 0</inkml:trace>
  <inkml:trace contextRef="#ctx0" brushRef="#br1">13797.000 7885.000 8524,'0.000'-24.000'0,"0.000"1.000"0,0.000 3.000 0,0.000 2.000 795,0.000 2.000 0,0.000 2.000 833,0.000-1.000-1525,0.000 7.000 0,0.000 3.000 0,0.000 10.000-3,0.000 5.000 65,6.000 3.000 0,-4.000 9.000 0,4.000 5.000-248,1.000 5.000 59,-6.000 8.000 0,6.000-3.000 0,-7.000 8.000 0,0.000 1.000-201,0.000 2.000 0,0.000 2.000 0,0.000-4.000 0,0.000 2.000-642,0.000-2.000 1,0.000-3.000 0,0.000-4.000-1,0.000-4.000 867,0.000 0.000 0,6.000-5.000 0,2.000 6.000 0</inkml:trace>
  <inkml:trace contextRef="#ctx0" brushRef="#br1">13869.000 8201.000 8864,'6.000'-14.000'343,"0.000"0.000"0,6.000-1.000 1,-3.000 1.000-41,2.000-1.000 0,1.000 6.000 0,-1.000-1.000 0,-2.000 1.000-21,3.000 1.000 1,0.000-4.000-1,3.000 8.000 1,-1.000 0.000-214,1.000 3.000 1,-6.000 2.000 0,-1.000 6.000-868,-1.000 7.000 662,4.000 1.000 0,-10.000 12.000 0,6.000-2.000-447,-1.000 7.000 400,-4.000-1.000 0,9.000 4.000 1,-5.000-6.000-1,2.000-1.000-590,3.000 1.000 1,-3.000-6.000-1,2.000-4.000-493,1.000-3.000 1160,2.000-2.000 1,3.000-6.000-1,2.000-3.000 1,1.000-5.000 105,-2.000-5.000 0,-1.000-9.000 0,-1.000-10.000 0,-1.000-3.000 0,1.000-2.000 0,-3.000-5.000 0,0.000 1.000 0,-4.000 1.000 260,-2.000 1.000 0,-1.000 3.000 0,-5.000 0.000 517,0.000 4.000 0,-2.000 5.000 0,-3.000 8.000-126,-4.000 1.000 1,1.000 9.000-1,-2.000 1.000-584,-1.000 8.000 1,5.000 9.000-1,1.000 3.000-580,3.000-3.000 432,2.000 6.000 0,0.000-3.000 0,0.000 6.000 0,0.000-2.000-135,0.000 1.000 0,0.000 1.000 0,2.000 0.000 0,1.000-4.000-80,2.000-1.000 1,4.000 3.000 295,-4.000-5.000 0,13.000 7.000 0,-2.000-4.000 0</inkml:trace>
  <inkml:trace contextRef="#ctx0" brushRef="#br1">14243.000 7842.000 8163,'-15.000'-29.000'-945,"1.000"0.000"382,6.000 7.000 563,2.000 1.000 0,6.000 6.000 0,0.000 1.000 0</inkml:trace>
  <inkml:trace contextRef="#ctx0" brushRef="#br1">14574.000 7698.000 8308,'1.000'-15.000'-946,"4.000"1.000"587,-3.000 0.000 1,4.000 4.000 400,-6.000 0.000 1,0.000 9.000 0,0.000 1.000-20,0.000 8.000 1,0.000 5.000-1,0.000 3.000 1,0.000 3.000 102,0.000 5.000 0,5.000 0.000 0,1.000 3.000 0,2.000 5.000 12,3.000 3.000 0,4.000 3.000 0,2.000 7.000 1,3.000 3.000-29,-3.000 5.000 0,-1.000-2.000 0,-1.000 0.000 0,-1.000-1.000 74,0.000-4.000 0,-6.000-3.000 0,-3.000-6.000 0,-3.000-8.000 264,-2.000-8.000 1,-7.000-7.000-1,-4.000-4.000 991,-6.000-6.000-1084,1.000-2.000 1,-10.000-4.000-1,5.000-2.000 1,0.000-6.000-56,1.000-3.000 0,-4.000-3.000 1,4.000-1.000-770,3.000-3.000 403,1.000-5.000 0,6.000-2.000 0,2.000-7.000 0,2.000 2.000-345,3.000 2.000 1,1.000 1.000 0,2.000 2.000 410,0.000 3.000 0,7.000 3.000 0,1.000 7.000 0</inkml:trace>
  <inkml:trace contextRef="#ctx0" brushRef="#br1">14818.000 7798.000 8188,'7.000'-27.000'0,"2.000"3.000"191,4.000 5.000 0,0.000 3.000 0,-2.000 2.000 518,-1.000-1.000 0,-2.000 9.000-773,1.000 6.000 0,-1.000 6.000 0,-5.000 10.000 1,2.000 2.000 68,-2.000 1.000 0,-1.000 7.000 0,0.000-1.000 0,1.000 6.000 54,2.000 2.000 1,4.000 2.000-1,-4.000-1.000 1,0.000 3.000-26,1.000-1.000 1,1.000 6.000-1,4.000-4.000 1,-2.000 2.000 1,2.000-1.000 1,-3.000 1.000 0,0.000-7.000 343,-1.000-1.000-304,4.000-8.000 1,-9.000-3.000 690,2.000-7.000-513,-8.000 1.000 1,-4.000-7.000 0,-8.000-5.000 503,-4.000-6.000-651,-2.000-5.000 1,-7.000-8.000-1,1.000-2.000 1,-1.000-3.000-684,0.000-1.000 0,7.000-2.000 0,4.000-5.000 0,7.000 1.000-131,6.000-1.000 1,3.000 2.000 0,4.000 3.000 0,4.000 4.000-800,9.000 4.000 1506,-1.000 2.000 0,20.000 0.000 0,-4.000-1.000 0</inkml:trace>
  <inkml:trace contextRef="#ctx0" brushRef="#br1">15092.000 8129.000 7413,'14.000'8.000'0,"0.000"-3.000"0,1.000-3.000 665,-1.000-2.000-282,1.000 0.000 0,4.000 0.000 0,1.000 0.000 330,3.000 0.000-587,1.000 0.000 0,0.000-2.000 0,-2.000-1.000 0,-1.000-3.000-4,-3.000-2.000 1,2.000-2.000 0,0.000-4.000 0,-3.000-1.000-48,-1.000 1.000 1,-6.000-5.000 0,-2.000-1.000 0,-2.000 3.000 181,-3.000 1.000 0,-3.000-3.000 0,-5.000-1.000-135,-4.000 3.000 1,-4.000 3.000 0,-1.000 4.000-1,-1.000 5.000 39,1.000 4.000 0,-5.000 1.000 1,-2.000 1.000-1,-1.000 4.000-628,-4.000 5.000 1,5.000 7.000-1,0.000 4.000 1,2.000 1.000 231,0.000 4.000 0,2.000-4.000 1,5.000 2.000-1,4.000 0.000 55,2.000-1.000 0,-4.000 4.000 1,6.000-5.000 455,0.000 1.000-169,9.000 4.000 1,8.000-7.000 0,8.000 4.000-1,1.000-4.000-31,4.000-4.000 1,6.000-4.000 0,1.000-2.000 0,-1.000-5.000-24,-1.000-4.000 0,2.000-2.000 0,1.000-6.000 1,-2.000-5.000-61,-2.000-6.000 1,-3.000-8.000-1,-3.000 2.000 1,-5.000-1.000 192,-3.000 1.000 1,-3.000 3.000 0,-3.000 7.000 0,-4.000-1.000 1005,1.000 1.000 1,-7.000 6.000-1310,0.000 3.000 1,0.000 5.000-1,-7.000 5.000 1,2.000 5.000-136,1.000 2.000 0,-1.000 4.000 0,5.000 2.000-11,0.000 1.000 178,0.000 7.000 0,0.000-10.000 0,0.000 3.000 183,0.000-3.000-154,0.000-2.000 1,5.000 1.000-1,1.000-3.000 697,2.000-2.000-410,-5.000-4.000 0,10.000-1.000 1,-3.000 0.000-1,2.000-3.000 314,3.000-6.000 0,-1.000 0.000 0,0.000-9.000 0,1.000-5.000 119,-1.000-3.000 1,1.000-1.000 0,-1.000-4.000 0,0.000 4.000-305,1.000 1.000 0,-1.000-3.000 0,1.000 5.000 0,-1.000 2.000-519,0.000 1.000 1,-4.000 6.000 0,0.000 2.000-1,1.000 2.000 48,1.000 2.000 0,-2.000 3.000 0,0.000 1.000 0,1.000 1.000-629,2.000 4.000 0,1.000 5.000 0,0.000 7.000-1338,1.000 3.000 1607,-1.000 5.000 0,1.000-2.000 1,-1.000 4.000-1223,0.000-3.000 1143,1.000 3.000 1,-1.000-5.000 0,-1.000 7.000 0,-2.000 0.000 549,-1.000 0.000 0,-7.000-1.000 0,3.000 1.000 0</inkml:trace>
  <inkml:trace contextRef="#ctx0" brushRef="#br1">13696.000 8762.000 8080,'-51.000'0.000'0,"5.000"0.000"-636,6.000 0.000 645,4.000 0.000 0,24.000 0.000 0,10.000 0.000 0,15.000 0.000 469,8.000 0.000 1,11.000-1.000 0,9.000-2.000 0,7.000-4.000 281,3.000-1.000 0,4.000 3.000 0,7.000-4.000 0,7.000-1.000-317,6.000 2.000 0,-33.000 2.000 0,2.000-1.000 1,5.000 3.000-1,1.000 0.000 50,4.000 1.000 0,1.000-2.000-557,-1.000-1.000 1,2.000 0.000 0,10.000 2.000 0,3.000 1.000 0,-2.000-2.000 0,1.000-1.000 272,5.000 1.000 0,0.000 1.000-128,2.000-1.000 1,2.000 0.000-1,2.000-2.000 1,0.000 0.000 0,-1.000 0.000-1,1.000 1.000 115,-2.000 1.000 0,-1.000 0.000-145,-3.000-2.000 0,-2.000 1.000 0,-8.000 5.000 1,-1.000 1.000-1,-4.000-3.000 0,-1.000 1.000 0,-2.000 1.000 1,0.000 0.000-83,-3.000 1.000 0,0.000 0.000 0,0.000 0.000 0,-2.000 0.000 0,-6.000 0.000 0,-1.000 0.000 0,35.000 0.000-540,-8.000 0.000 0,-7.000 5.000 0,-12.000 3.000 0,-7.000 3.000 571,-4.000 5.000 0,-12.000-1.000 0,0.000-1.000 0,-2.000 4.000 0</inkml:trace>
  <inkml:trace contextRef="#ctx0" brushRef="#br1">7610.000 10158.000 7908,'-14.000'0.000'0,"1.000"-2.000"0,2.000-1.000-441,1.000-2.000 0,6.000 1.000 0,-6.000 4.000 381,-1.000 0.000 1,3.000 0.000 234,-2.000 0.000 0,6.000 4.000 882,-6.000 1.000-885,7.000 0.000 1,-2.000-5.000 0,10.000 0.000-152,4.000 0.000 1,4.000 0.000 0,1.000-2.000-42,1.000-2.000 1,-1.000 2.000 0,7.000-6.000 1,5.000 5.000 335,6.000-2.000-253,4.000 0.000 0,14.000 4.000 0,3.000-2.000 0,4.000-2.000 33,6.000 2.000 0,8.000-1.000 0,-30.000 2.000 1,0.000 0.000-1,2.000-2.000 0,0.000 0.000-3,2.000 0.000 0,1.000 0.000 0,4.000-3.000 0,1.000 1.000 1,3.000 1.000-1,1.000 0.000 0,1.000-1.000 0,0.000-1.000-67,2.000 0.000 0,-1.000 0.000 1,-7.000 2.000-1,-1.000 0.000 0,2.000 1.000 1,0.000-1.000-1,-3.000-1.000 0,0.000 1.000 14,0.000-2.000 0,0.000 1.000 1,2.000 1.000-1,1.000 0.000 1,-1.000 0.000-1,1.000 1.000 1,-3.000-1.000-1,-1.000 0.000-50,-4.000 1.000 1,-1.000 0.000 0,0.000-2.000-1,-1.000 1.000 1,0.000 2.000 0,0.000 1.000 0,2.000 0.000-1,0.000-1.000 7,3.000 0.000 0,-1.000 0.000 0,37.000 1.000 0,-2.000-3.000 0,-12.000 4.000 25,-10.000 1.000 1,1.000 0.000 0,-3.000 0.000-191,5.000 0.000 101,1.000 0.000 0,-4.000 0.000 0,-2.000 0.000-95,-4.000 0.000 171,-2.000 0.000 0,-15.000 0.000 0,-6.000 0.000 0,-8.000-2.000 370,-5.000-3.000 1,-7.000 2.000-32,1.000-6.000 1,-9.000 5.000 0,-1.000 0.000-465,-8.000 2.000 0,-6.000 2.000 0,-4.000 0.000 0,-2.000 0.000-118,-3.000 0.000 0,-7.000 0.000 0,-8.000 0.000 0,-4.000 0.000 243,-1.000 0.000 1,-7.000 5.000 0,-2.000 0.000 0,-6.000-1.000 124,-4.000 3.000 0,1.000-6.000 0,-5.000 6.000 215,2.000-1.000-408,-4.000-4.000 1,-7.000 6.000 0,31.000-6.000 0,0.000 1.000-4,-3.000 1.000 1,-1.000 1.000 93,-3.000-2.000 0,0.000 1.000 0,4.000 2.000 1,0.000 0.000-1,-3.000-1.000 0,-1.000 0.000 1,-1.000 1.000-1,0.000 1.000-21,-3.000 0.000 0,0.000 0.000 0,4.000-2.000 0,-1.000 0.000 0,-1.000-1.000 0,-1.000 1.000 0,6.000 1.000 0,0.000 0.000-37,4.000 0.000 0,1.000 0.000 0,-3.000 2.000 0,0.000-1.000 0,4.000-1.000 0,0.000 1.000 0,-3.000-2.000 0,0.000 1.000 108,0.000-1.000 0,1.000-1.000 0,0.000 1.000 0,1.000 0.000 0,2.000 1.000 0,1.000 1.000 0,-38.000 4.000 77,-1.000-2.000 1,10.000 1.000 0,-2.000 3.000-1,2.000-2.000-54,3.000-1.000 0,-3.000-2.000 0,10.000 3.000 0,8.000-3.000-163,11.000-2.000 1,13.000 1.000-1,5.000-4.000 443,1.000 2.000 106,8.000-1.000-8,7.000-4.000-519,6.000 0.000 122,6.000 0.000 0,2.000 0.000 0,8.000 0.000-103,3.000 0.000-60,4.000 0.000 0,13.000 0.000 0,8.000 0.000 0,7.000 0.000-253,5.000 0.000 0,6.000 0.000 1,0.000 0.000-1,-1.000 0.000-1139,-2.000 0.000 0,-1.000 2.000 1468,-1.000 3.000 0,-5.000 3.000 0,-3.000 6.000 0</inkml:trace>
  <inkml:trace contextRef="#ctx0" brushRef="#br1">2647.000 11122.000 8211,'-29.000'0.000'-92,"0.000"0.000"0,1.000-5.000 0,0.000 0.000 1,4.000 4.000-29,5.000 4.000 1,8.000-1.000-1,3.000 4.000 1,0.000-1.000 365,0.000 0.000 237,5.000 6.000 563,-3.000-3.000 549,6.000 0.000-596,0.000-2.000-677,0.000-6.000 1,1.000 0.000 0,4.000 0.000 17,5.000 0.000 1,2.000 0.000-1,4.000-1.000-128,3.000-4.000-77,4.000 3.000 1,12.000-11.000 0,3.000 5.000 0,7.000-1.000 28,8.000-1.000 0,1.000-4.000 1,15.000-5.000-1,1.000 1.000-50,1.000 2.000 0,4.000-3.000 0,-10.000 0.000 0,1.000 0.000 111,-4.000-2.000 1,1.000 5.000 0,-4.000-3.000 0,-5.000 3.000-82,-3.000 1.000 1,-4.000 6.000-1,-7.000-1.000 1,-4.000 0.000-257,-1.000 2.000 1,-7.000-3.000-1,-9.000 7.000-95,-3.000 0.000 1,-7.000 3.000-833,1.000 1.000 653,-7.000 0.000 1,2.000 0.000-673,-10.000 0.000 226,4.000 0.000-182,-6.000 0.000 525,1.000 0.000 0,4.000-2.000 294,-3.000-3.000 1,-1.000 2.000 0,1.000-6.000-1,0.000-1.000 96,-1.000 2.000 1,-2.000 0.000 0,-6.000 5.000 0,-1.000-4.000 376,1.000-1.000 1,-7.000 5.000 0,-3.000-3.000 0,-3.000 1.000 17,-2.000 0.000 1,0.000 0.000 0,-1.000 5.000 0,-2.000 0.000-80,-2.000 0.000 0,3.000 0.000 0,5.000 0.000 0,4.000 0.000-78,1.000 0.000 0,2.000 0.000 161,4.000 0.000-262,7.000 0.000 0,19.000 0.000 1,13.000 0.000 26,5.000 0.000 0,2.000 0.000 0,-1.000 2.000 0,2.000 1.000 73,1.000 2.000 1,7.000 0.000 0,-1.000-5.000 0,2.000 0.000 150,2.000 0.000 1,-4.000 0.000-1,-2.000 0.000 1,-2.000 0.000-177,-3.000 0.000 1,-3.000 1.000 0,-5.000 3.000 0,-5.000 0.000-38,-3.000 0.000 29,-8.000-3.000 0,-2.000 1.000 0,-8.000 1.000 6,-2.000 2.000 1,0.000 0.000-1,-5.000-5.000 1,-1.000 1.000-154,2.000 4.000 0,-4.000 1.000 1,0.000 6.000 17,-5.000-3.000-3,1.000 1.000 0,-5.000 4.000 0,7.000 0.000 1,-1.000-1.000-42,1.000-3.000 1,-1.000 3.000 0,1.000-5.000 0,0.000 1.000 157,-1.000 1.000 0,6.000-7.000 1,-1.000 2.000-1,0.000-2.000 203,2.000 2.000 1,-4.000-4.000 0,2.000 4.000-52,-3.000-3.000 0,4.000-7.000 0,-1.000-1.000 1,-1.000-2.000-137,-2.000-4.000 1,4.000 0.000 0,-1.000-3.000-1,-1.000 1.000-34,-2.000-1.000 1,-1.000 1.000-1,1.000 0.000 1,2.000-1.000-136,1.000 1.000 1,0.000-4.000-1,-2.000 2.000-693,2.000 4.000 588,-3.000 0.000 0,7.000-2.000 0,-5.000 1.000 1,3.000 2.000-313,1.000 1.000 1,3.000 6.000-1062,4.000-6.000-1378,0.000 7.000 2919,-7.000-4.000 0,12.000 20.000 0,-3.000 3.000 0</inkml:trace>
  <inkml:trace contextRef="#ctx0" brushRef="#br1">10545.000 12532.000 7800,'-24.000'0.000'0,"0.000"0.000"0,-1.000 0.000-8,-2.000 0.000 1,-1.000-5.000 0,3.000 1.000 0,3.000 0.000 168,1.000 3.000 0,-3.000 1.000 0,5.000 0.000 1,1.000 0.000 92,2.000 0.000 0,6.000 0.000-6,1.000 0.000 120,6.000 0.000 0,-2.000 0.000-203,10.000 0.000 0,-2.000 0.000 0,6.000 0.000 1,4.000 0.000 74,5.000 0.000 0,6.000-2.000 0,9.000-1.000 316,6.000-2.000-446,2.000 0.000 1,7.000 1.000 0,2.000-1.000 0,1.000 0.000-38,3.000-1.000 1,-1.000 4.000 0,5.000-3.000 0,4.000 4.000 170,2.000 1.000 1,6.000-2.000-1,-4.000-1.000 1,-1.000-2.000 45,-2.000 2.000 1,-12.000 1.000 0,-8.000 2.000 0,-10.000 0.000 1100,-7.000 0.000-1126,-12.000 0.000 1,-9.000 0.000 0,-10.000 0.000 0,-4.000 0.000-227,-4.000 0.000 0,-8.000 0.000 1,-4.000 0.000-719,-7.000 0.000 565,-5.000 0.000 0,-8.000 0.000 1,-3.000 2.000-227,-4.000 3.000 249,-4.000-4.000 1,0.000 7.000 0,1.000-5.000-1,3.000 4.000 77,-3.000 1.000 0,1.000-3.000 0,1.000 3.000 0,4.000-2.000 128,-1.000-3.000 1,4.000 4.000 0,-6.000-1.000 0,3.000 0.000-17,3.000 1.000 1,7.000-2.000-1,6.000-5.000 1,4.000 0.000-713,5.000 0.000-92,3.000 0.000 1,15.000 0.000 277,6.000 0.000 0,6.000 6.000 1,8.000 2.000-1</inkml:trace>
  <inkml:trace contextRef="#ctx0" brushRef="#br1">4129.000 13395.000 8191,'-16.000'0.000'140,"-2.000"0.000"0,-3.000 2.000 89,-1.000 3.000 1,-2.000-4.000 0,-3.000 6.000 0,1.000-2.000 4,2.000-1.000 0,0.000 3.000 0,-3.000-4.000 1,3.000 3.000-161,5.000 2.000 1,3.000-4.000-1,2.000 2.000 122,-1.000 0.000-197,7.000-4.000-1,2.000 4.000 1,8.000-6.000-1,4.000 0.000 426,8.000 0.000-287,7.000 0.000 1,14.000 0.000-1,5.000 0.000 249,7.000 0.000-328,4.000 0.000 0,6.000 0.000 0,1.000 0.000 0,-1.000 0.000 74,1.000 0.000 0,-4.000-4.000 0,1.000-1.000 0,-3.000 0.000 48,-7.000-1.000 1,-2.000 4.000 0,-9.000-4.000-1,-2.000 1.000 349,-2.000 0.000 0,-3.000-1.000 170,-3.000 1.000 0,-11.000 3.000-399,-13.000-3.000 0,-8.000-1.000 0,-9.000 1.000 0,-6.000 0.000-312,-4.000-1.000 1,0.000 4.000 0,-12.000-2.000 0,-1.000 4.000 9,-1.000 4.000 1,-9.000 0.000-1,-2.000 5.000 122,-4.000 2.000-62,5.000-4.000 0,-5.000 6.000 0,3.000-5.000-81,-3.000 0.000-193,-2.000 4.000 0,7.000-4.000 0,5.000 5.000 0,6.000-2.000-732,6.000-1.000 0,4.000-5.000 0,3.000 4.000-1722,3.000 3.000 2670,3.000 0.000 0,7.000 3.000 0,-1.000-1.000 0</inkml:trace>
  <inkml:trace contextRef="#ctx0" brushRef="#br1">25752.000 11496.000 8151,'-19.000'-24.000'0,"0.000"2.000"-520,1.000 1.000 358,2.000-5.000 1,8.000 9.000 0,4.000-6.000 348,2.000 3.000 0,7.000-4.000 1,1.000 3.000-1,1.000-1.000 0,1.000-2.000 134,0.000 1.000 1,-5.000-4.000 0,1.000 3.000-1,-2.000-3.000 188,-2.000-2.000 1,0.000 0.000 0,0.000-1.000-1,0.000-2.000-54,0.000-2.000 1,0.000 1.000 0,0.000 4.000-1,2.000 0.000-300,2.000 0.000 1,3.000 2.000-1,6.000 2.000 1,-1.000 2.000-101,4.000 3.000 0,2.000 2.000 0,-4.000 7.000 1,1.000 3.000-58,-1.000 1.000 1,1.000 3.000 0,-1.000 4.000 0,2.000 0.000-87,3.000 0.000 1,-1.000 6.000 0,6.000 5.000-204,1.000 7.000 232,2.000 4.000 0,9.000 2.000 1,2.000 2.000-199,4.000 4.000 154,1.000-1.000 0,5.000 12.000 0,0.000-2.000-184,-2.000 2.000 264,-8.000 3.000 1,-2.000-1.000 0,-8.000-2.000 0,-1.000 1.000 3,-3.000 1.000 0,-3.000-5.000 0,-8.000 7.000 0,-3.000-6.000 116,-6.000-4.000 1,-2.000 3.000 0,-2.000-4.000 0,0.000-4.000 32,0.000-4.000 1,-6.000-1.000-1,-4.000-4.000 1,-3.000 0.000 91,-1.000-1.000 1,-5.000 0.000-1,-2.000-8.000 1,-2.000 0.000 209,-2.000-3.000 0,1.000-6.000 1,-3.000 2.000-1,-4.000-3.000-6,1.000-2.000 0,1.000 0.000 1,4.000 0.000 593,1.000 0.000-761,0.000-7.000 0,1.000-1.000 1,4.000-6.000 67,3.000 0.000-225,8.000-7.000 1,2.000 3.000 0,6.000-4.000-622,0.000 1.000 127,0.000 2.000 1,8.000 0.000 0,5.000 0.000 0,6.000 1.000-544,3.000 2.000 0,2.000 2.000 0,3.000-1.000 0,-1.000 2.000 34,-2.000 4.000 0,-5.000 1.000 0,3.000 5.000 0,-1.000-2.000 901,-3.000 2.000 0,4.000 1.000 0,1.000 2.000 0</inkml:trace>
  <inkml:trace contextRef="#ctx0" brushRef="#br1">26558.000 10705.000 8150,'-13.000'-15.000'0,"4.000"1.000"184,4.000 0.000 0,5.000 1.000 0,5.000 2.000 1,7.000 3.000 34,11.000 1.000 0,7.000 3.000 0,15.000 4.000 0,1.000 0.000-229,2.000 0.000 0,7.000 4.000 0,-4.000 3.000 0,1.000 1.000 157,1.000 3.000 1,-6.000 0.000 0,0.000 0.000-1113,-2.000-1.000 714,-8.000-1.000 1,3.000 1.000-1,-6.000 0.000 251,-3.000 1.000 0,6.000 2.000 0,0.000 1.000 0</inkml:trace>
  <inkml:trace contextRef="#ctx0" brushRef="#br1">26932.000 10690.000 8150,'-10.000'-6.000'0,"2.000"-4.000"457,2.000-2.000 1,3.000 7.000-462,8.000 10.000 0,4.000 6.000 0,9.000 18.000 0,3.000 6.000-78,1.000 5.000 1,-3.000 9.000 0,3.000 6.000 85,-1.000 5.000-23,-2.000 6.000 1,-6.000 8.000 0,-2.000 1.000 0,-3.000 0.000 52,-1.000-5.000 1,-4.000-8.000 0,-8.000-14.000 0,-4.000-9.000 214,-4.000-7.000 1,-6.000-16.000-1,-2.000-7.000 1,-2.000-5.000 330,-2.000-4.000 0,-2.000 0.000 1,-2.000 0.000-1,0.000-2.000-153,0.000-3.000 0,2.000-3.000 0,3.000-6.000 1,3.000-2.000-464,1.000-3.000 0,9.000 1.000 0,-2.000-4.000 0,5.000-1.000-158,5.000 1.000 1,3.000-2.000 193,4.000-5.000 0,11.000 0.000 0,7.000 1.000 0</inkml:trace>
  <inkml:trace contextRef="#ctx0" brushRef="#br1">25738.000 12043.000 8105,'-29.000'-5.000'0,"2.000"-1.000"-162,3.000-2.000 1,-3.000 5.000-1,3.000-2.000 150,-3.000 3.000-2,-9.000 2.000 0,11.000 0.000 0,-2.000 0.000 461,4.000 0.000-143,4.000 0.000 1,10.000 0.000 108,-1.000 0.000 0,7.000 2.000-311,-2.000 3.000 1,10.000-4.000 0,6.000 4.000 0,7.000-2.000 95,6.000 2.000 1,4.000-3.000 0,6.000 2.000 0,4.000 0.000-39,4.000 0.000 1,7.000-2.000-1,6.000 3.000 1,7.000-4.000 27,10.000-1.000 1,-31.000 0.000 0,3.000 0.000-1,4.000 0.000 1,3.000 0.000 0,2.000 0.000-1,2.000 0.000-32,5.000 0.000 0,0.000 0.000 1,7.000 0.000-1,2.000 0.000 1,4.000 0.000-1,0.000 0.000 1,2.000 0.000-1,0.000 0.000-311,-2.000 0.000 1,-1.000 0.000 0,1.000 0.000 0,-2.000-1.000 0,-3.000-1.000 0,0.000 1.000 122,1.000-2.000 0,0.000 1.000 35,4.000-1.000 1,-1.000 1.000-1,-9.000 0.000 1,-1.000-1.000-1,-4.000 1.000 1,-1.000-1.000-25,-7.000 2.000 1,-3.000-1.000 6,-2.000-2.000 0,-2.000 0.000 0,1.000 3.000 0,0.000-1.000 0,0.000-2.000 0,-1.000 0.000-246,-2.000 1.000 1,-1.000 0.000-334,29.000-2.000 1,-28.000 5.000-335,-12.000 0.000 1,-16.000 0.000 0,-18.000 0.000-1189,-12.000 0.000 2115,-15.000 0.000 0,3.000 0.000 0,-10.000 0.000 0,-2.000 0.000 0</inkml:trace>
  <inkml:trace contextRef="#ctx0" brushRef="#br1">26500.000 12331.000 8063,'-14.000'-15.000'0,"0.000"1.000"59,-1.000 0.000 0,6.000 1.000 0,1.000 2.000 586,1.000 1.000-426,2.000 0.000 0,5.000-4.000 0,0.000 0.000 83,0.000-1.000-195,0.000 7.000 1,2.000-5.000-1,3.000 5.000 66,4.000 0.000-65,-2.000-4.000 0,6.000 8.000 1,-4.000-4.000 21,4.000 2.000 0,1.000 1.000 0,1.000 5.000-133,-1.000 0.000 0,-4.000 0.000 1,-1.000 0.000-1,3.000 2.000-43,0.000 3.000 0,4.000-2.000 1,2.000 6.000-1,4.000 3.000 47,5.000 0.000 1,-1.000 9.000 0,9.000 3.000 0,0.000 3.000 14,4.000 2.000 1,1.000 2.000 0,0.000 2.000 0,-2.000 4.000 31,2.000 0.000 0,-5.000 3.000 1,-1.000-5.000-1,-6.000 0.000 5,-4.000 0.000 0,0.000-1.000 1,-9.000-7.000-178,-7.000-3.000 48,-5.000-3.000 1,-3.000-7.000 533,0.000 0.000-245,-6.000-6.000 1,-7.000 0.000 0,-8.000-4.000 0,-3.000 0.000 153,-6.000 0.000 1,1.000-3.000-1,-6.000-1.000 1,1.000 0.000-29,1.000 0.000 1,-1.000 0.000 0,4.000-1.000 0,-1.000-3.000-138,3.000 0.000 0,2.000-8.000 1,12.000 4.000-1,1.000-1.000-570,3.000-1.000 1,4.000 1.000 0,6.000-6.000 0,3.000 2.000-904,7.000 4.000 1,7.000-4.000 0,17.000 3.000 0,4.000-2.000-1016,4.000-3.000 2286,1.000 7.000 0,6.000-4.000 0,3.000 4.000 0</inkml:trace>
  <inkml:trace contextRef="#ctx0" brushRef="#br1">27220.000 12532.000 7989,'-15.000'0.000'0,"3.000"-1.000"0,2.000-4.000 133,-3.000 3.000-174,5.000-4.000-6,0.000-1.000 0,8.000 6.000 0,10.000-4.000 0,4.000 3.000-20,5.000 2.000 0,5.000 0.000 0,8.000 0.000 0,3.000 0.000-150,2.000 0.000 0,2.000 0.000 1,4.000 0.000-1,-2.000 0.000 18,-2.000 0.000 1,2.000 0.000 0,-4.000 0.000 0,0.000 0.000 198,-4.000 0.000 0,-4.000 0.000 0,-3.000 0.000 0,-2.000 0.000-24,1.000 0.000 1,-4.000 0.000 0,-2.000-1.000 649,-3.000-4.000-370,-8.000 3.000 1,10.000-6.000 312,-4.000 4.000-362,4.000 2.000 1,-4.000-4.000 0,2.000 4.000 420,3.000-3.000-492,-3.000 4.000 0,11.000-6.000 0,-3.000 7.000 0,4.000 0.000-52,0.000 0.000 1,3.000 0.000 0,1.000 0.000 0,3.000 0.000-132,2.000 0.000 0,-5.000 5.000 0,3.000 1.000 1,-3.000 1.000 1,-3.000-1.000 1,3.000 4.000-1,-9.000-5.000 1,5.000-1.000-38,0.000 3.000 0,1.000-4.000 0,0.000 5.000 0,-2.000 0.000 82,-3.000 0.000 0,10.000 2.000 0,-4.000 4.000 0</inkml:trace>
  <inkml:trace contextRef="#ctx0" brushRef="#br1">3942.000 14633.000 8043,'-23.000'0.000'0,"4.000"0.000"-138,3.000 0.000 0,-3.000 0.000 0,0.000 0.000 92,1.000 0.000 1,7.000 0.000 597,1.000 0.000-152,7.000 0.000-63,-3.000 0.000 69,6.000 0.000 73,0.000 0.000-419,6.000-7.000 1,-3.000 6.000 0,7.000-4.000 0,3.000 3.000 111,4.000 2.000 0,7.000-4.000 1,10.000-3.000-1,6.000 1.000 49,6.000-1.000 1,10.000-4.000 0,8.000 2.000 0,2.000-4.000 34,2.000-2.000 0,-4.000 3.000 0,-1.000 1.000 0,-6.000 1.000-5,-4.000-1.000 0,-3.000 3.000 0,-9.000 0.000 0,-4.000 1.000 341,-8.000 4.000-194,-7.000 2.000 1,-20.000 1.000 0,-9.000 0.000 0,-9.000 0.000-107,-8.000 0.000 1,-9.000 4.000 0,-6.000 3.000-549,-2.000 1.000 206,-9.000 1.000 0,4.000 1.000 0,-7.000 0.000-758,-1.000 1.000 474,-8.000 1.000 1,7.000 3.000 0,-2.000-1.000 0,2.000 1.000-437,4.000-1.000 1,-3.000 0.000-1,7.000 1.000 1,6.000 1.000-1817,6.000 3.000 2586,4.000 3.000 0,3.000 7.000 0,-1.000 0.000 0</inkml:trace>
  <inkml:trace contextRef="#ctx0" brushRef="#br1">3323.000 10561.000 8149,'-14.000'-14.000'186,"-1.000"-1.000"1,6.000 6.000-154,-1.000-1.000 0,5.000 5.000 23,-4.000-4.000 1,6.000 4.000 0,-4.000-3.000 97,1.000 1.000 1,3.000 1.000 0,-7.000 3.000-54,-1.000-2.000 1,3.000-1.000 0,-2.000 2.000 11,-1.000 0.000 1,-2.000-1.000 0,-1.000 5.000-95,-1.000 0.000 80,8.000 0.000 0,-6.000 0.000-86,3.000 0.000-33,-3.000 0.000 0,-1.000 1.000 243,0.000 4.000-125,6.000-3.000 1,-4.000 6.000 104,8.000-3.000 1,-6.000-2.000 0,4.000 5.000-97,-2.000-2.000 1,3.000 4.000-1,-3.000-4.000 1,0.000 1.000-49,0.000-1.000 0,3.000 4.000 0,-3.000-4.000 0,2.000 2.000-54,2.000 3.000 1,-2.000-3.000 0,0.000 2.000-88,-2.000 1.000 0,4.000-3.000 0,0.000 2.000 207,2.000 1.000 1,-3.000-3.000-1,0.000 1.000-19,2.000 2.000 0,2.000-3.000 0,1.000 2.000 259,0.000 1.000-153,0.000-4.000 0,0.000 5.000-74,0.000-2.000-51,0.000-4.000 1,0.000 7.000 54,0.000-3.000 1,0.000 3.000 29,0.000 1.000 1,0.000 0.000-40,0.000 1.000 0,0.000-1.000 1,0.000 1.000-28,0.000-1.000 0,0.000 0.000 0,0.000 1.000 0,0.000 1.000-15,0.000 3.000 1,0.000-2.000-1,0.000 6.000 1,-2.000-1.000 53,-3.000 1.000 0,4.000 2.000 1,-6.000 7.000-1,3.000 2.000-16,-1.000-2.000 1,0.000 4.000 0,5.000 3.000 39,0.000 2.000-117,0.000-4.000 0,0.000 3.000 0,0.000-5.000 1,0.000 1.000 22,0.000-1.000 0,0.000 8.000 0,0.000-3.000 0,0.000 0.000 9,0.000 1.000 0,-2.000 7.000 0,-1.000 5.000 1,-3.000 5.000-30,-2.000 4.000 1,3.000-3.000-1,-5.000 3.000 1,-1.000-2.000 37,-2.000-3.000 1,4.000 1.000-1,1.000-2.000 1,1.000-2.000-90,4.000-1.000 1,-3.000-5.000-1,1.000 5.000 1,0.000-1.000-33,-1.000-1.000 1,4.000-1.000 0,-3.000-7.000 0,4.000 0.000-4,1.000 0.000 0,-2.000 1.000 1,-1.000-1.000 267,-2.000 0.000-212,0.000-6.000 1,-1.000 6.000 0,-2.000-2.000 322,0.000 6.000-321,-5.000 1.000 0,10.000 0.000 0,-5.000 0.000 0,2.000-2.000-19,2.000-1.000 1,-2.000 1.000 0,1.000-1.000 0,2.000-3.000-82,2.000-1.000 1,-4.000 1.000 0,0.000 2.000 0,0.000 3.000-21,-1.000 1.000 0,4.000 1.000 1,-4.000-2.000-1,1.000 1.000 44,0.000-2.000 0,-4.000 4.000 0,2.000-2.000 0,1.000-2.000 23,-1.000-1.000 0,-2.000-2.000 0,4.000 0.000 0,0.000 0.000 82,-1.000 0.000 1,4.000 0.000 0,-3.000 1.000-1,2.000-1.000 38,-2.000 0.000 0,4.000 0.000 0,-4.000-1.000-133,3.000-4.000 53,2.000-3.000 1,0.000-6.000-1,0.000 1.000-271,0.000 4.000 264,0.000-10.000 0,0.000 8.000 1,0.000-13.000-161,0.000-1.000 93,0.000 4.000 0,0.000-4.000 0,0.000 4.000 0,0.000-1.000-26,0.000-4.000 1,0.000-1.000 0,0.000-1.000 19,0.000-1.000 0,0.000 1.000 0,2.000-3.000 51,3.000-2.000 0,-4.000-2.000 0,6.000-5.000-50,-1.000 2.000 0,-4.000 1.000 0,4.000-3.000-2,1.000 2.000 1,-6.000 2.000-1,6.000-4.000 7,-1.000 2.000 1,-3.000 1.000-10,7.000-1.000 107,-1.000-4.000 0,1.000 6.000 0,0.000-7.000 133,1.000 0.000-100,2.000 0.000 1,2.000 0.000-1,3.000 0.000 164,1.000 0.000-147,7.000 0.000 0,-4.000 0.000 1,7.000 0.000-1,0.000 0.000-46,0.000 0.000 1,-1.000-2.000 0,3.000-1.000-1,1.000-2.000-110,1.000 2.000 0,-4.000-3.000 0,-5.000-1.000 0,2.000 1.000-76,1.000-1.000 1,1.000-4.000 0,0.000 3.000 0,-3.000-1.000-41,-1.000-1.000 0,-6.000 5.000 1,1.000-3.000-1,-3.000 0.000 32,-2.000 0.000 1,-1.000 4.000 0,-2.000-4.000-11,-1.000 1.000 396,-7.000 2.000-118,4.000 5.000 1,-9.000-1.000 112,-3.000-4.000-227,-3.000 3.000 1,-6.000-10.000-193,-1.000 2.000 127,7.000 4.000 0,-4.000-7.000 0,2.000 3.000 83,-3.000-3.000 0,4.000 4.000 68,-1.000-1.000-472,0.000 1.000 337,2.000-6.000 0,4.000 7.000 0,8.000 3.000 0,6.000 4.000 10,3.000 1.000 0,6.000 0.000 1,0.000 0.000-1,0.000 0.000 322,2.000 0.000 1,-5.000 6.000 0,5.000 2.000-38,0.000 0.000 1,-5.000 3.000 0,1.000-4.000 354,-6.000 1.000-413,-4.000 1.000 1,-7.000 1.000 0,-2.000 0.000 16,-3.000 1.000-336,-3.000 2.000 0,-8.000 6.000 1,-3.000 0.000-1,-5.000-1.000-679,-3.000-2.000 0,-2.000 3.000 1,-1.000 0.000-1,-2.000-2.000-1388,-2.000-1.000 1,-1.000-6.000 2195,2.000 0.000 0,2.000-7.000 0,-4.000 3.000 0</inkml:trace>
  <inkml:trace contextRef="#ctx0" brushRef="#br1">3309.000 10244.000 8248,'-15.000'-4.000'-268,"1.000"-1.000"1,4.000-5.000 359,1.000 5.000 0,4.000 1.000 196,-5.000 4.000 1,9.000 0.000 70,1.000 0.000 125,6.000 6.000-330,9.000-4.000 0,1.000 6.000 0,3.000-5.000 0,3.000 2.000 200,1.000-2.000 1,8.000-2.000-1,-2.000 1.000 53,2.000 3.000-319,5.000-4.000 1,-4.000 6.000 0,5.000-6.000 0,-2.000 4.000 24,-3.000 5.000 1,-1.000-2.000 0,-3.000 1.000 0,0.000 3.000-110,-4.000 0.000 1,-4.000 3.000 0,-5.000-1.000-1,-2.000 1.000-79,-4.000-1.000 0,-2.000 0.000 0,-7.000 1.000 1,0.000-1.000 101,0.000 0.000 0,-8.000 2.000 0,-5.000 2.000 1,-5.000 3.000 0,1.000 1.000 1,-6.000-4.000-1,-1.000 3.000 1,-3.000-2.000-11,-2.000 0.000 0,0.000 0.000 0,1.000-4.000-245,-1.000-1.000 232,0.000 0.000 0,2.000 1.000 1,1.000-3.000-1,2.000 0.000-173,-1.000-3.000 1,2.000-1.000-57,0.000 2.000-45,5.000-4.000 320,-3.000 1.000-10,13.000-6.000 28,2.000 6.000 1,7.000-12.000 0,4.000 0.000-52,5.000 2.000 0,3.000-4.000 0,1.000 1.000 0,2.000-2.000-15,3.000-3.000 1,3.000-4.000 0,7.000-4.000-1,2.000-5.000-41,2.000-3.000 1,-2.000 2.000-1,2.000-3.000 1,-3.000-2.000 170,-1.000 0.000 1,-5.000-2.000 0,-1.000 0.000 248,-3.000-2.000-269,-7.000 1.000 0,-2.000 10.000 0,-6.000 4.000 503,-2.000 3.000-391,-1.000 2.000 1,-8.000 4.000 0,-4.000 2.000-366,-3.000 2.000-2,-8.000 1.000 0,4.000 5.000 1,-7.000 0.000-1,0.000 0.000-104,1.000 0.000 1,-4.000 0.000-1,3.000 0.000 1,-3.000 0.000 40,-2.000 0.000 0,2.000 0.000 0,2.000 0.000 0,2.000 0.000 115,2.000 0.000 1,-4.000 0.000-1,3.000 0.000 1,-1.000 0.000 189,4.000 0.000 1,3.000 0.000-1,2.000 0.000 1,-1.000 0.000 254,1.000 0.000 0,4.000 0.000-1180,1.000 0.000 175,5.000 0.000 495,-2.000 0.000 1,17.000 0.000 0,4.000 0.000 33,1.000 0.000 0,1.000 0.000 1,1.000 0.000 163,1.000 0.000 25,7.000 0.000 0,-9.000 0.000 0,7.000 0.000 0,2.000 0.000 60,1.000 0.000 1,-3.000-5.000 0,-2.000 0.000 0,1.000 2.000-36,-1.000 1.000 0,-4.000 2.000 1,1.000 0.000-1,-3.000 0.000-118,-2.000 0.000 1,0.000 0.000 0,-1.000 2.000 0,-2.000 1.000-45,-1.000 2.000 0,-7.000 6.000-22,2.000-1.000 1,-3.000 3.000 0,-4.000 1.000 31,-3.000 0.000 1,2.000-4.000 0,-7.000 0.000-557,-1.000 1.000 422,-2.000-5.000 0,-2.000 7.000 1,-3.000-2.000-1150,-1.000 7.000 673,-7.000-2.000 669,10.000 4.000 0,-17.000 1.000 0,2.000 2.000 0</inkml:trace>
  <inkml:trace contextRef="#ctx0" brushRef="#br1">3539.000 10417.000 8229,'2.000'-13.000'-1045,"2.000"4.000"1035,-2.000-4.000 1,4.000 10.000 292,-6.000-7.000 0,-1.000 7.000 72,-4.000-2.000-287,-3.000 4.000 1,-13.000 1.000 0,-1.000 0.000 0,-2.000 0.000 103,0.000 0.000 0,-2.000 4.000 0,-6.000 3.000 1,-3.000-1.000-7,-2.000 0.000 1,5.000 4.000 0,-1.000-4.000-1,2.000 1.000-128,3.000-1.000 1,-1.000 4.000 0,2.000-4.000-1,1.000 2.000-63,2.000 3.000 0,7.000-3.000 1,-3.000 2.000-1,4.000 0.000 6,2.000-2.000 1,0.000 0.000 0,-1.000-5.000 447,1.000 2.000 0,-1.000 4.000 479,1.000-4.000-864,6.000 0.000 221,2.000 1.000-303,6.000-4.000 184,0.000 4.000 0,4.000-4.000 147,1.000 3.000-215,6.000 3.000 0,-9.000 1.000 1,4.000-1.000-1,-1.000 0.000 85,0.000 0.000 1,0.000 2.000-1,-5.000 4.000 1,0.000 1.000-49,0.000-1.000 0,0.000 0.000 0,0.000 2.000 0,0.000 2.000-46,0.000 1.000 0,0.000 2.000 0,0.000-4.000 0,0.000 4.000-104,0.000 2.000 0,0.000-1.000 0,-2.000 4.000 0,-1.000-2.000 24,-2.000 1.000 0,0.000 2.000 1,4.000 4.000-1,-2.000 1.000-1,-2.000 1.000 1,-5.000 7.000 0,5.000-1.000 195,2.000 2.000 0,-3.000 7.000 0,0.000 0.000 1,-2.000-2.000-1,-2.000 1.000 295,2.000 1.000 0,-5.000 3.000 1,4.000 6.000 652,-4.000 1.000-826,-2.000 0.000 1,1.000 1.000 0,0.000 3.000 0,-1.000 5.000 24,1.000 4.000 0,-5.000-6.000 0,-1.000-4.000 0,3.000-5.000-154,1.000-3.000 1,0.000 1.000 0,-2.000 7.000 0,-1.000 1.000-28,2.000-1.000 0,1.000 3.000 0,1.000 0.000 0,1.000 1.000-29,-1.000 4.000 0,3.000-5.000 1,0.000 0.000-1,3.000 0.000-42,-2.000 3.000 1,3.000 5.000 0,-2.000 3.000-29,-1.000 2.000-19,4.000-7.000 0,-4.000-6.000 0,6.000-6.000-160,2.000-1.000 53,-5.000 7.000 0,7.000-5.000 1,-4.000 4.000-340,3.000-4.000 256,2.000-2.000 0,0.000 2.000 0,0.000 1.000-335,0.000-3.000 353,0.000-3.000 0,2.000-10.000 1,1.000-1.000-1,4.000 0.000-55,0.000 0.000 0,1.000-5.000 0,4.000-1.000 0,-3.000-2.000 61,2.000-3.000 1,1.000 4.000-1,-1.000-3.000 1,-2.000-1.000 10,3.000-2.000 1,-4.000-2.000-1,1.000-4.000 1,1.000-4.000-51,-2.000 1.000 1,0.000-5.000 0,-5.000 3.000 0,2.000-3.000 97,-2.000-1.000 1,-1.000-1.000 0,-1.000 1.000 167,4.000-1.000 0,-3.000 0.000 1,2.000 1.000-56,-2.000-1.000 0,-2.000-4.000 0,0.000-1.000 138,0.000 2.000-190,0.000 2.000 0,0.000 2.000 1,0.000-1.000-1,0.000 0.000 0,0.000 1.000 0,0.000-1.000 0,0.000 1.000 0,0.000-1.000 35,0.000 0.000 1,-2.000 1.000 0,-1.000-1.000 0,-2.000 1.000 48,2.000-1.000 1,2.000 0.000 0,-1.000-1.000 0,-1.000-2.000 53,-2.000-1.000 0,0.000-1.000-201,5.000 6.000 1,2.000-2.000 100,3.000-4.000 0,-2.000 2.000 0,6.000-6.000 0,3.000 0.000 108,0.000 1.000 1,4.000-4.000 0,4.000 3.000 123,3.000-4.000-236,11.000-1.000 0,-2.000 0.000 0,6.000-1.000 0,2.000-2.000-19,2.000-2.000 1,1.000-5.000-1,-1.000 4.000 1,-4.000-1.000-103,-4.000 1.000 0,-4.000-4.000 1,-3.000 6.000-1,-1.000-1.000-198,-2.000-2.000 1,-7.000 6.000 0,2.000-6.000 0,-1.000 3.000-276,1.000-1.000 0,-3.000-2.000 0,3.000 4.000 0,-3.000-3.000-148,-1.000-2.000 0,-1.000 3.000 0,1.000-3.000 1,1.000 0.000-163,3.000 0.000 1,-8.000 3.000-1,3.000-4.000 317,-1.000-2.000 0,-2.000-2.000 0,-1.000-2.000 464,-5.000 1.000 0,-4.000 0.000 0,-1.000-1.000 733,0.000 1.000-515,-6.000-7.000 1,-2.000 5.000 0,-7.000-3.000 1535,1.000 3.000-1191,0.000-5.000 1,-2.000 5.000 0,-2.000-5.000-1,-3.000 2.000 132,-1.000 0.000 0,4.000 5.000 1,-2.000 4.000-1,0.000-1.000-327,1.000-2.000 0,0.000 5.000 0,6.000 2.000 1,2.000 1.000-115,1.000 0.000 1,6.000 0.000-299,-6.000 5.000 28,7.000 0.000 1,3.000 7.000 0,11.000 1.000 242,7.000 0.000 1,-1.000 3.000 0,7.000-5.000 256,2.000 2.000-259,1.000-5.000 0,2.000 5.000 0,0.000-4.000 330,-1.000 0.000-285,7.000 8.000 0,-6.000-9.000 0,2.000 5.000-28,-6.000-2.000-5,-7.000 5.000 1,4.000-7.000-156,-3.000 5.000 154,-3.000-6.000 0,-1.000 10.000 14,-10.000-3.000 0,-5.000 2.000 0,-5.000 3.000 0,-6.000 1.000-81,-7.000 3.000 0,-4.000-1.000 1,-9.000 6.000-1,-1.000 1.000-242,-1.000 2.000 1,-6.000 2.000 0,4.000 0.000-1,0.000 1.000-678,0.000 4.000 0,-4.000-4.000 0,6.000 4.000 0,1.000-4.000-591,1.000-1.000 1,1.000 0.000 0,0.000 0.000 1444,1.000-1.000 0,-9.000 1.000 0,7.000 0.000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28860.000 5539.000 7930,'5.000'-22.000'0,"-1.000"3.000"0,1.000-2.000 0,-3.000 4.000 0,1.000 2.000 0,2.000 4.000 0,0.000 6.000 7,-5.000-4.000-3,0.000 5.000 1,0.000-4.000 274,0.000 4.000 60,0.000 2.000 1,-2.000-6.000 77,-3.000 3.000 0,2.000 2.000 28,-7.000-7.000 0,6.000 2.000 0,-4.000-3.000-107,1.000 2.000 1,-2.000 4.000 0,2.000-3.000 78,-1.000 1.000 1,-1.000-4.000-262,-6.000 2.000-93,1.000 2.000 0,1.000-1.000 0,2.000 5.000 141,1.000-2.000-168,-6.000 0.000 0,0.000 5.000 0,-4.000 0.000 0,0.000 0.000 57,1.000 0.000 0,-6.000 0.000 0,1.000 2.000 1,-2.000 3.000-6,2.000 4.000 1,-6.000-1.000 0,4.000 2.000 0,2.000 1.000-53,2.000 2.000 0,-2.000 6.000 1,3.000 2.000-1,0.000 0.000-15,0.000 0.000 0,2.000 3.000 0,5.000-4.000 1,-1.000 3.000-23,1.000 2.000 0,0.000 2.000 0,1.000 2.000 0,2.000 0.000 33,1.000 0.000 1,2.000-5.000 0,-3.000 0.000 195,1.000 1.000-146,1.000 3.000 1,1.000-5.000 0,3.000 0.000 169,3.000-2.000-146,2.000 4.000 0,0.000-4.000 0,0.000 5.000 90,0.000-2.000-140,0.000 0.000 1,0.000 0.000 0,0.000 0.000 0,0.000-1.000 37,0.000 0.000 0,2.000 2.000 0,1.000-4.000 0,4.000 0.000 22,1.000 0.000 1,-4.000 3.000 0,6.000-3.000-1,0.000-1.000 5,-2.000 1.000 1,3.000 3.000 0,-5.000-3.000 0,1.000 0.000-76,-1.000-1.000 1,4.000 0.000 0,-4.000-6.000-1,0.000 0.000-20,1.000 1.000 0,4.000-1.000 1,-3.000 1.000-1,1.000-1.000-27,1.000 0.000 1,-2.000-4.000-1,3.000 0.000 188,-1.000 1.000-157,-1.000 2.000 1,6.000-4.000 0,1.000-1.000 178,3.000-1.000-171,-3.000 4.000 0,5.000-8.000 0,-5.000 5.000 155,3.000-2.000-147,-3.000-1.000 1,9.000 0.000-1,-4.000 0.000 1,0.000-2.000 31,0.000-2.000 0,-2.000-1.000 0,-5.000 0.000 0,2.000 0.000 62,4.000 0.000 1,-4.000 0.000-1,3.000 0.000-52,-3.000 0.000 1,-2.000-4.000-1,0.000-3.000 1,1.000 1.000-57,-1.000-1.000 0,2.000-2.000 0,2.000 3.000 0,1.000-2.000 38,-1.000-4.000 1,-2.000 1.000 0,-2.000 0.000-1,0.000 1.000 103,1.000-1.000 1,-1.000-2.000 197,1.000-1.000-183,-1.000 0.000 0,-4.000-1.000 317,-1.000 1.000-320,1.000-1.000 0,-1.000 1.000 1,-1.000 0.000-69,-1.000-1.000-28,4.000 1.000 1,-10.000-1.000 0,6.000-1.000-207,-1.000-3.000 74,-4.000 3.000 1,9.000-4.000 0,-5.000 4.000-1,1.000-2.000 58,-1.000-1.000 0,1.000-5.000 0,-4.000 3.000 0,3.000 0.000 79,2.000 0.000 0,-5.000-3.000 0,4.000 4.000 1,-2.000-1.000 37,-1.000 0.000 1,1.000 0.000 0,-5.000 4.000 0,0.000-2.000-36,0.000 1.000 0,5.000 2.000 1,0.000 2.000-1,-2.000-1.000-150,-1.000 1.000 0,-2.000-1.000 1,0.000 1.000-1,0.000 0.000 10,0.000-1.000 1,0.000 1.000 0,0.000 0.000 289,0.000-1.000-248,0.000 1.000 1,0.000-1.000-1,0.000 1.000 229,0.000 0.000-209,0.000-1.000 0,-5.000 1.000 0,-2.000-1.000 38,-1.000 1.000-19,-1.000 0.000 0,-6.000-1.000 1,-1.000 1.000-1,-1.000-1.000-116,-2.000 1.000 0,-2.000-5.000 1,3.000 0.000-1,-3.000 1.000-327,-1.000 2.000 1,3.000 2.000 0,-3.000-1.000 0,-1.000 1.000 103,1.000 0.000 0,3.000-1.000 0,-4.000 1.000 0,2.000 1.000-192,4.000 3.000 1,1.000-2.000 0,1.000 4.000 0,1.000-2.000-266,0.000 0.000 1,4.000 7.000-1,1.000-3.000-312,-3.000-1.000 0,0.000 6.000 1,-3.000-4.000-1,1.000 5.000 1070,-1.000 5.000 0,-5.000 3.000 0,-3.000 6.000 0</inkml:trace>
  <inkml:trace contextRef="#ctx0" brushRef="#br0">28773.000 6878.000 7297,'0.000'-15.000'-770,"0.000"1.000"2862,0.000-1.000-961,0.000 1.000 0,-1.000 6.000-1077,-4.000 3.000 0,3.000 5.000 0,-2.000 5.000-24,2.000 5.000 61,2.000-4.000 0,0.000 7.000 1,0.000-4.000-219,0.000 4.000 85,0.000 2.000 1,0.000-1.000-1,0.000 0.000-79,0.000 1.000 235,0.000-7.000 1,2.000 3.000-1,1.000-5.000 1,3.000 1.000 391,2.000-1.000 0,-3.000 0.000 0,5.000-2.000 81,1.000 0.000 0,2.000 0.000 0,1.000-9.000-304,0.000-5.000 1,1.000 2.000 0,-2.000-1.000 0,-4.000-2.000-87,-4.000-2.000 1,1.000 3.000-1,1.000 2.000 1,-1.000 0.000-85,1.000 0.000 0,-3.000 3.000-324,-4.000-4.000 1,2.000 6.000-247,3.000-2.000 356,-4.000 3.000 0,6.000 4.000 1,-6.000 3.000 68,4.000 4.000 1,-3.000 6.000-1,4.000 2.000 1,-1.000 4.000 128,0.000 1.000 0,0.000-3.000 0,-5.000 5.000 0,0.000 2.000 166,0.000 1.000 0,0.000 2.000 0,0.000 0.000 0,-2.000-2.000 14,-3.000-3.000 0,-3.000 3.000 0,-6.000-5.000 0,-2.000 2.000-252,-3.000 0.000 0,1.000-6.000 0,-6.000 1.000 0,-3.000-3.000-626,-5.000-1.000 1,-5.000-1.000-1,-6.000-1.000 1,0.000-2.000 600,0.000-1.000 0,-7.000-7.000 0,-1.000 3.000 0</inkml:trace>
  <inkml:trace contextRef="#ctx0" brushRef="#br0">25177.000 4273.000 7866,'-2.000'-12.000'0,"-1.000"0.000"-164,-2.000 3.000 1,0.000 4.000 0,5.000-5.000 747,0.000-1.000 1,0.000 3.000 5,0.000-1.000-293,0.000-1.000 1,7.000 2.000-117,2.000 3.000 1,-1.000 4.000-1,2.000 1.000 1,1.000 0.000-29,2.000 0.000 1,1.000 1.000-1,2.000 2.000 345,3.000 2.000-386,4.000 6.000 1,12.000-3.000-1,3.000 8.000 1,6.000 2.000 147,4.000 1.000 1,3.000 5.000 0,6.000-3.000 37,1.000 1.000-181,-1.000 2.000 1,-4.000 3.000 0,0.000-1.000 22,1.000-2.000-86,2.000 6.000 0,6.000-1.000 0,2.000 2.000 0,0.000-6.000-63,0.000 1.000 0,5.000 1.000 0,-3.000 0.000 0,-2.000-1.000-64,-7.000-2.000 1,-1.000 0.000 0,-6.000 4.000 0,-1.000 1.000 63,1.000 0.000 0,2.000 0.000 0,-4.000-1.000 0,-1.000 3.000 33,-3.000 2.000 1,0.000-2.000 0,-3.000 2.000 0,-2.000-2.000-22,-6.000-3.000 1,-2.000 1.000 0,-3.000 0.000-60,1.000 0.000 69,0.000 0.000 1,1.000-5.000 0,4.000 0.000-129,4.000 1.000 69,4.000-4.000 0,1.000 4.000 1,0.000-5.000-67,0.000-3.000 99,0.000-1.000 0,-1.000 2.000 1,-2.000-2.000 110,-2.000-3.000-33,-6.000-2.000 1,3.000 3.000-1,-6.000-1.000 1,-2.000-2.000-12,-3.000-1.000 1,3.000-1.000 0,-3.000 4.000 0,4.000-2.000-151,0.000-1.000 1,1.000-2.000-1,0.000 3.000 1,0.000-1.000-69,0.000 1.000 1,-7.000-3.000 0,-3.000 0.000 0,-3.000 0.000-133,-2.000 0.000 1,-4.000-3.000 223,0.000 4.000 0,-6.000-6.000-10,6.000 2.000 0,-5.000-2.000-483,4.000 2.000 389,1.000-3.000 0,0.000 6.000 0,-1.000-5.000-366,2.000 2.000 273,2.000 0.000 0,-3.000-4.000-239,-1.000 4.000 276,1.000-3.000 0,0.000 4.000 0,-2.000-4.000-344,-2.000 2.000 594,-1.000-2.000 0,-5.000 3.000 171,0.000-10.000 1,-2.000 3.000-1,-1.000-4.000 1,-3.000 0.000 40,-2.000-4.000 0,0.000 2.000 1,-4.000-2.000-1,4.000-1.000-96,2.000-2.000 1,-5.000-1.000 0,3.000 0.000 72,0.000-1.000-155,-5.000-5.000 0,5.000 4.000 0,-5.000-4.000 344,4.000 4.000-270,-4.000 2.000 0,10.000 0.000 0,-5.000-1.000 0,0.000 2.000 27,0.000 4.000 1,3.000-2.000 0,-3.000 4.000 75,1.000-1.000-142,3.000 5.000 0,-1.000-5.000 8,0.000 3.000 1,0.000 5.000 34,5.000 0.000 1,5.000 2.000 0,1.000 7.000 0,2.000 3.000-28,4.000 0.000 0,-4.000 3.000 0,1.000-1.000 0,2.000 1.000 24,2.000-1.000 0,2.000 5.000 0,-1.000 0.000 0,0.000-1.000-58,1.000-2.000 1,-2.000 3.000-1,-2.000 0.000 1,-2.000 0.000 29,3.000 2.000 0,-4.000-5.000 0,0.000 3.000 336,-2.000-3.000-368,-1.000-1.000 0,-5.000-6.000 0,0.000 1.000 440,0.000 1.000-343,0.000-4.000 1,-7.000 5.000-1,-2.000-4.000-34,-4.000 0.000-213,-14.000 5.000 0,3.000-10.000 0,-11.000 5.000 0,1.000 0.000-496,0.000 0.000 1,-5.000-4.000 0,0.000 2.000 0,-1.000-1.000-1076,2.000-1.000 1,3.000 6.000 1653,6.000-5.000 0,6.000 12.000 0,3.000-1.000 0</inkml:trace>
  <inkml:trace contextRef="#ctx0" brushRef="#br0">24932.000 6173.000 7950,'-19.000'-5.000'-227,"0.000"0.000"0,-2.000-1.000 753,2.000 1.000 75,3.000 3.000-365,2.000-11.000-182,7.000 12.000 1,9.000-6.000 0,3.000 7.000 0,4.000 0.000 73,4.000 0.000 1,3.000-4.000-1,1.000-1.000 1,4.000 2.000 145,2.000 1.000 1,1.000 2.000-1,4.000-2.000 1,3.000-1.000-96,2.000-2.000 0,4.000 1.000 0,6.000 4.000 0,2.000 0.000-70,3.000 0.000 0,11.000-2.000 1,13.000-1.000-1,-32.000 0.000 1,2.000 1.000-25,2.000 0.000 0,1.000 1.000 0,0.000 0.000 0,0.000 0.000 0,2.000 1.000 0,2.000 0.000 0,-1.000 0.000 1,1.000 0.000-33,1.000 0.000 0,-1.000 0.000 1,1.000 0.000-1,-1.000 0.000 1,-1.000 1.000-1,0.000 0.000 1,-3.000 0.000-1,0.000 1.000 89,-3.000 0.000 1,-1.000 1.000 0,32.000 6.000 0,-7.000-4.000 133,-2.000-2.000-164,-2.000 5.000 1,-3.000-6.000-1,5.000 4.000-191,8.000 1.000 13,-30.000-7.000 1,1.000 1.000 0,34.000 11.000 0,-2.000-8.000 0,-8.000 1.000-68,-6.000 2.000 1,-2.000-6.000-1,-3.000 6.000 1,-2.000-3.000 78,-1.000 1.000 0,-5.000 0.000 0,3.000-5.000 1,-2.000 0.000 119,-2.000 0.000 1,-10.000 0.000-1,-7.000 0.000 1,-4.000 0.000 113,-1.000 0.000 0,-2.000 0.000 0,1.000 0.000 0,1.000 0.000-156,2.000 0.000 1,-3.000 0.000-1,0.000 0.000 1,2.000 0.000-143,1.000 0.000 0,2.000 0.000 1,-2.000 0.000-497,-3.000 0.000 571,3.000 0.000 0,-6.000 0.000 0,3.000 0.000-437,-5.000 0.000 358,-3.000 0.000 0,-2.000 0.000 75,1.000 0.000-315,-7.000 0.000 111,-2.000 0.000 1,-6.000-2.000 123,0.000-2.000 0,-1.000 0.000 0,-4.000-4.000 0,-3.000 0.000 15,0.000 0.000 0,-5.000-1.000 1,2.000-6.000-1,-5.000 1.000 123,-3.000 0.000 1,-2.000-1.000-1,2.000 1.000 1,-5.000-1.000 86,-3.000 1.000 0,3.000 0.000 1,0.000-1.000 154,-2.000 1.000-171,5.000-1.000 0,-4.000 6.000 0,5.000-1.000 157,3.000-1.000-131,1.000 5.000 0,1.000-1.000 0,1.000 7.000-406,0.000 0.000 268,6.000 0.000 1,6.000 2.000-1,9.000 3.000 1,2.000 3.000 143,7.000 0.000 0,-2.000 5.000 0,7.000-6.000 0,0.000 3.000 2,3.000 0.000 1,-2.000-1.000 0,1.000 4.000-1,-1.000-2.000 96,1.000-1.000 1,-6.000-5.000 0,2.000 4.000 0,-3.000 1.000 61,-1.000-2.000 0,-1.000 3.000 0,-1.000-5.000 0,-2.000 1.000-68,-1.000-1.000 1,-7.000 5.000-44,2.000-1.000-60,-4.000 3.000 1,-9.000 1.000 0,-6.000 2.000 12,-9.000 3.000-103,-4.000-3.000 1,-1.000 7.000 0,-1.000-4.000-962,0.000 5.000 467,-6.000-3.000 0,6.000 4.000 0,-1.000-4.000 1,6.000 0.000-601,3.000 0.000 1,-3.000 3.000 0,5.000-4.000 1080,1.000 3.000 0,9.000 1.000 0,2.000 4.000 0</inkml:trace>
  <inkml:trace contextRef="#ctx0" brushRef="#br0">25162.000 7870.000 7566,'-9.000'5.000'0,"-1.000"0.000"-246,-1.000-2.000 0,5.000 0.000 0,-1.000 1.000 619,1.000 0.000 352,4.000 1.000-135,-4.000-5.000-376,6.000 7.000-80,0.000-6.000 1,1.000 6.000 98,4.000-7.000-72,-3.000 0.000 1,11.000 0.000 0,-4.000 0.000 91,4.000 0.000 0,1.000 0.000 0,1.000 0.000 0,-1.000-2.000-19,1.000-3.000 1,1.000 4.000 0,3.000-6.000 0,5.000 2.000 4,3.000 1.000 1,2.000-8.000-1,1.000 3.000 1,5.000-4.000-34,8.000-1.000 1,2.000-1.000 0,8.000 1.000-1,0.000-1.000-119,-2.000 1.000 0,0.000 0.000 0,-5.000-1.000 0,2.000 1.000-13,-1.000-1.000 1,-3.000-2.000 0,-2.000 1.000 66,-4.000 3.000-56,4.000 2.000 1,-5.000-3.000 0,7.000-1.000 449,4.000 1.000-454,-3.000-1.000 1,5.000 1.000 0,-7.000 0.000 252,0.000-1.000-278,-6.000-6.000 1,4.000 5.000 0,-2.000-3.000 0,1.000 3.000-14,-2.000 2.000 1,10.000-5.000-1,0.000-2.000 1,8.000-1.000-50,6.000-4.000 0,-3.000 4.000 1,4.000-2.000-1,-4.000 0.000-16,-2.000 1.000 1,-1.000-2.000 0,-3.000 5.000-1,-3.000 1.000 53,-1.000-2.000 1,2.000 6.000 0,10.000-5.000 0,5.000 3.000 64,6.000-2.000 1,1.000 3.000-1,-4.000-4.000 1,-4.000 3.000-87,-1.000-2.000 1,5.000 3.000 0,-2.000-5.000-180,4.000 0.000 197,7.000 5.000 1,-6.000-5.000 0,0.000 7.000-150,-8.000 0.000 127,-12.000-1.000 1,-8.000 1.000 0,-11.000 1.000-1,-4.000 2.000-69,-5.000 1.000 1,-2.000 5.000 0,-4.000-4.000-123,1.000-2.000 1,0.000 4.000-1,-4.000 1.000-1319,-1.000-1.000-952,0.000 6.000 1528,-6.000-6.000 1,-3.000 3.000 0,-10.000-1.000-18,-4.000 2.000 1,-4.000 1.000 944,-1.000 2.000 0,-7.000-6.000 0,-2.000-2.000 0</inkml:trace>
  <inkml:trace contextRef="#ctx0" brushRef="#br0">28040.000 6676.000 7917,'-19.000'-6.000'-185,"-1.000"-4.000"0,1.000 2.000 0,5.000 0.000 887,-1.000 2.000-35,1.000-5.000-323,6.000 9.000-273,2.000-4.000 1,7.000 6.000 0,4.000 0.000 379,5.000 0.000-314,9.000 0.000 1,2.000 0.000 0,6.000 1.000-1,-2.000 2.000 23,1.000 2.000 1,9.000 0.000 0,-6.000-3.000 0,1.000 1.000 58,1.000 2.000 1,-7.000 4.000 0,-2.000-4.000 0,0.000 0.000 111,1.000 1.000 1,-4.000-3.000 0,3.000 7.000-135,-1.000 1.000 1,-2.000 2.000-1,-6.000 1.000 1,-3.000 1.000-37,-6.000-1.000 1,-2.000 0.000 0,-2.000 1.000 0,0.000 1.000-67,0.000 3.000 0,0.000-1.000 0,-2.000 6.000 0,-2.000 1.000 65,-6.000 2.000 1,-4.000 2.000-1,-6.000 1.000 190,-3.000 4.000-258,-5.000-4.000 1,0.000 10.000 0,-1.000-6.000-105,0.000-2.000-177,0.000-2.000 0,-3.000 2.000 0,2.000-1.000 0,3.000-6.000-549,0.000-2.000 1,4.000 1.000 0,1.000-5.000 0,1.000-2.000 737,3.000-1.000 0,2.000-1.000 0,2.000-1.000 0</inkml:trace>
  <inkml:trace contextRef="#ctx0" brushRef="#br0">28860.000 4144.000 7972,'-10.000'-39.000'0,"1.000"3.000"65,-3.000 0.000 0,0.000 3.000 1,-1.000 4.000-1,2.000 0.000 253,1.000 1.000 1,7.000-4.000-1,-2.000 1.000 1,3.000 6.000-6,2.000 2.000 0,0.000 3.000 0,2.000 2.000 1,1.000-1.000-99,2.000 1.000 1,0.000 7.000-1,-4.000 3.000 1,3.000 0.000 421,0.000 0.000 0,1.000 3.000 284,-5.000-4.000-600,0.000 5.000 127,0.000-2.000-473,0.000 6.000-116,0.000 0.000 103,0.000 6.000 0,0.000 4.000 0,0.000 9.000 0,0.000 5.000 98,0.000 3.000 1,5.000 2.000 0,0.000 1.000 0,-2.000 4.000 29,-1.000 4.000 0,-2.000 9.000 1,1.000 2.000-1,2.000 1.000 81,2.000-1.000 1,0.000 7.000 0,-5.000 2.000 0,0.000 6.000-5,0.000 1.000 0,-5.000 6.000 0,0.000-6.000 0,1.000 1.000-98,-3.000-4.000 1,6.000 1.000 0,-6.000-4.000-106,1.000-3.000 22,4.000-8.000 1,-4.000 3.000-1,6.000-5.000 1,0.000 2.000-8,0.000-1.000 0,-5.000-9.000 0,0.000-5.000-48,2.000-2.000 41,-5.000-2.000 0,2.000-1.000 1,-5.000 0.000-1,3.000-4.000 90,1.000-5.000 0,-2.000-3.000-41,4.000-2.000 1,2.000-6.000 0,7.000-3.000-37,6.000-4.000 1,3.000-1.000 0,1.000-1.000 0,0.000-4.000 32,1.000-5.000 1,4.000-7.000 0,2.000-4.000 0,1.000-1.000 26,4.000-4.000 0,-1.000-1.000 0,1.000-2.000 1,-4.000 0.000 61,-1.000 1.000 0,3.000-6.000 1,-5.000 2.000 188,-1.000 5.000-191,-2.000-2.000 1,-7.000 13.000 0,-1.000-3.000 467,-1.000 3.000-31,-2.000 2.000-217,-5.000 6.000-327,0.000 1.000 1,-2.000 7.000 0,-1.000 2.000-368,-2.000 3.000 1,-1.000-2.000 181,1.000 6.000 0,-2.000 1.000 0,-4.000 4.000 0,2.000-1.000 106,-3.000-3.000 0,1.000 7.000 1,0.000-2.000-1,2.000 1.000 48,-3.000 0.000 1,0.000 3.000 0,-3.000 0.000 0,-1.000-1.000 62,-3.000-2.000 1,3.000 3.000-1,-3.000 0.000 1,3.000-1.000 6,1.000-2.000 0,-4.000 3.000 1,-2.000 0.000-29,-1.000-1.000-16,-2.000-2.000 0,0.000-2.000 0,0.000 0.000 1,0.000-1.000-4,2.000-3.000 0,-4.000-2.000 0,7.000-5.000 284,1.000 2.000-100,2.000-1.000 0,2.000-4.000 0,0.000 0.000 0,-1.000-1.000 181,1.000-4.000 1,0.000-3.000-1,-1.000-8.000 1,2.000-1.000-108,4.000-3.000 1,-2.000-4.000 0,4.000 4.000 0,1.000-3.000-415,-1.000-2.000 0,3.000-1.000 0,4.000 0.000 0,0.000 2.000-263,0.000-1.000 0,0.000 4.000 1,0.000 0.000-1,0.000 2.000-158,0.000 0.000 1,6.000-5.000 586,4.000 5.000 0,2.000 0.000 0,3.000 4.000 0</inkml:trace>
  <inkml:trace contextRef="#ctx0" brushRef="#br0">28831.000 2676.000 8145,'0.000'-19.000'0,"0.000"0.000"0,-2.000 1.000 96,-2.000 2.000-445,2.000 2.000 1224,-4.000-1.000-438,6.000 7.000 1,1.000 2.000 64,4.000 6.000-445,-3.000 0.000 1,10.000 2.000 0,-2.000 2.000 289,3.000 6.000-207,1.000 3.000 0,1.000 3.000 0,-1.000 3.000 0,-1.000 5.000 67,-4.000 3.000 0,3.000 8.000 0,-6.000 5.000 0,0.000 7.000 1,1.000 5.000 0,-2.000 9.000 0,-5.000 3.000 0,0.000 2.000 3,0.000 2.000 1,-5.000-4.000 0,-2.000 0.000 0,-1.000-3.000-43,-3.000-3.000 0,3.000-10.000 1,-1.000-16.000-1,-1.000-7.000 486,2.000-6.000-329,-5.000-3.000 1,12.000-14.000 344,-4.000-7.000-581,3.000 0.000 1,2.000-7.000 0,2.000 2.000-1,3.000-4.000-110,4.000-6.000 0,9.000 0.000 0,3.000-6.000 0,1.000 4.000 33,4.000 1.000 1,2.000 0.000-1,6.000 3.000 1,3.000 1.000 129,-1.000 4.000 0,6.000 0.000 0,-2.000 9.000 1,5.000 0.000-65,3.000 3.000 1,0.000 2.000 0,-7.000 4.000 0,-1.000 6.000-38,-2.000 7.000 1,-12.000-1.000 0,-2.000 7.000-1,-8.000 0.000-7,-6.000-1.000 1,-4.000 2.000-1,-8.000-5.000 1,-2.000-3.000 280,-6.000-1.000 1,-14.000 3.000 0,-8.000 2.000 0,-8.000 2.000-125,-9.000 2.000 0,-7.000 1.000 1,-7.000-1.000-616,-4.000-1.000 330,3.000-13.000 1,5.000 7.000-1,9.000-13.000-1665,6.000-2.000 656,4.000-1.000 0,13.000-2.000 1102,3.000 0.000 0,9.000-7.000 0,9.000-1.000 0</inkml:trace>
  <inkml:trace contextRef="#ctx0" brushRef="#br0">24299.000 3683.000 8228,'0.000'-62.000'-230,"0.000"0.000"226,7.000-1.000 1,1.000 14.000 0,6.000 4.000-1,0.000 7.000 576,1.000 2.000 1,-2.000 5.000-1,-2.000 8.000 553,-2.000 9.000 60,-6.000-1.000-696,4.000 14.000 1,-7.000-4.000-482,0.000 10.000 1,0.000 4.000 0,0.000 11.000 0,0.000 4.000-41,0.000 3.000 0,0.000 9.000 0,0.000 8.000 0,0.000 5.000-20,0.000 2.000 0,0.000 10.000 1,0.000-3.000-1,0.000 1.000 129,0.000 0.000 0,0.000-2.000 1,0.000-1.000-1,0.000-3.000 38,0.000-5.000 0,0.000-8.000 0,0.000-3.000 1,-2.000-4.000 105,-3.000-5.000 1,4.000-11.000-90,-4.000-7.000 1,-1.000-13.000 0,1.000-4.000 0,2.000-7.000 22,1.000-5.000 0,2.000-7.000 1,2.000 2.000-1,3.000-5.000-74,4.000-4.000 1,4.000 2.000-1,3.000-2.000 1,1.000 2.000-223,3.000 3.000 0,4.000 0.000 0,-4.000 4.000 0,3.000 4.000 418,2.000-1.000 0,3.000 10.000 0,0.000-2.000 0,1.000 5.000-261,0.000 5.000 1,-2.000 1.000-1,-1.000 5.000 1,-4.000 5.000-132,-1.000 7.000 1,-7.000 7.000 0,-6.000-1.000-1,-1.000 1.000 67,-4.000 4.000 1,-2.000-1.000-1,-1.000 1.000 1,-1.000-2.000-186,-4.000 2.000 1,-3.000 1.000 0,-6.000 0.000-465,-1.000-3.000 451,1.000 3.000 1,1.000-9.000 0,2.000 4.000-749,1.000-1.000 428,7.000-2.000 1,-3.000-5.000-1,6.000 1.000-209,0.000-1.000 1,1.000-1.000 0,4.000-3.000-1,5.000-6.000 775,2.000-2.000 0,9.000-2.000 0,2.000 0.000 0</inkml:trace>
  <inkml:trace contextRef="#ctx0" brushRef="#br0">25004.000 3928.000 7882,'5.000'-29.000'0,"0.000"2.000"0,-2.000 1.000 0,-1.000 4.000 484,-2.000 1.000 1,0.000 2.000 0,0.000 3.000 398,0.000-3.000-601,0.000 9.000 0,0.000-9.000 4,0.000 10.000 0,1.000 2.000-304,4.000 2.000 22,-3.000 4.000 0,6.000 2.000 0,-5.000 4.000 395,2.000 5.000-280,6.000-4.000 1,-10.000 7.000 0,6.000-2.000 0,-3.000 5.000-12,1.000 3.000 1,0.000 5.000 0,-5.000-3.000 0,0.000 0.000-20,0.000 0.000 0,0.000 4.000 0,0.000-1.000 0,0.000 2.000-136,0.000-2.000 1,0.000 1.000-1,0.000-4.000 1,0.000 1.000-1034,0.000 4.000 1,2.000 0.000 1079,2.000-2.000 0,-2.000 9.000 0,4.000-2.000 0</inkml:trace>
  <inkml:trace contextRef="#ctx0" brushRef="#br0">23925.000 5525.000 7859,'0.000'-43.000'0,"0.000"0.000"0,0.000 1.000 0,0.000 4.000-13,0.000 4.000 0,2.000 9.000 1,3.000 2.000 448,4.000 2.000 0,4.000 4.000 218,1.000 7.000-445,-6.000 4.000 0,0.000 11.000 0,-5.000 1.000 48,2.000 2.000-153,0.000 2.000 0,0.000 10.000 0,1.000 4.000 0,1.000 5.000 82,-1.000 5.000 0,4.000 4.000 1,-4.000 10.000-1,2.000 5.000-115,3.000 3.000 1,0.000 1.000-1,1.000 1.000 1,-3.000 0.000-32,2.000-1.000 1,1.000-6.000 0,-1.000-3.000 0,-3.000-5.000 126,-2.000-4.000 1,4.000-1.000-1,-5.000-8.000 132,-2.000-2.000 265,-2.000-16.000-382,-1.000 1.000 0,-4.000-29.000 0,-3.000-5.000-63,-1.000-3.000 0,5.000-1.000 0,-2.000-4.000-47,4.000 0.000-36,1.000 7.000 0,0.000-5.000 1,1.000 3.000-1,4.000-2.000-60,5.000 2.000 1,2.000 3.000 0,3.000 7.000 0,-1.000 0.000-48,0.000-1.000 0,2.000 7.000 0,2.000 3.000 0,3.000 4.000 44,1.000 1.000 1,1.000 1.000 0,2.000 4.000 0,-1.000 6.000-17,2.000 7.000 1,-6.000 4.000 0,0.000 7.000-1,-6.000 0.000-56,-4.000 0.000 0,1.000 1.000 0,-6.000 2.000 1,-2.000 3.000-254,-2.000 2.000 1,-1.000-3.000 0,0.000 2.000-1228,0.000 0.000 1184,0.000 4.000 1,0.000-10.000-1,0.000 4.000-1310,0.000-4.000 861,0.000-8.000 844,0.000 5.000 0,-6.000-11.000 0,-2.000 5.000 0</inkml:trace>
  <inkml:trace contextRef="#ctx0" brushRef="#br0">24544.000 5885.000 8154,'9.000'-15.000'-156,"1.000"1.000"1,-2.000 0.000 0,3.000-1.000 468,-1.000 1.000 0,-1.000-1.000 1,6.000 3.000-1,-1.000 2.000 12,0.000 5.000 1,2.000 2.000 0,2.000 0.000-210,1.000-2.000 0,0.000 0.000 0,-4.000 5.000 0,-1.000 0.000 24,1.000 0.000 1,4.000 0.000 0,0.000 0.000 0,-3.000 2.000-55,-5.000 3.000-1,0.000-2.000 1,-4.000 5.000 0,-1.000 0.000-101,0.000 0.000 1,-1.000 1.000 0,-5.000 6.000 0,0.000-1.000 60,0.000 1.000 0,-6.000 1.000 0,-2.000 1.000-86,0.000 2.000 76,-5.000 7.000 0,5.000-10.000 0,-6.000 3.000 243,-1.000-3.000-240,1.000-2.000 0,0.000 6.000 0,1.000-1.000 100,3.000-2.000-131,-3.000-1.000 1,12.000-6.000 0,-6.000 0.000 0,3.000 1.000-28,-1.000 2.000 0,0.000 1.000-80,5.000 0.000 0,6.000 1.000 1,4.000-2.000-1,4.000-2.000-144,6.000-2.000 0,2.000-5.000 0,8.000 2.000 1,4.000-1.000-521,4.000 0.000 1,4.000 1.000 762,1.000-1.000 0,0.000 3.000 0,0.000 6.000 0</inkml:trace>
  <inkml:trace contextRef="#ctx0" brushRef="#br0">23911.000 7539.000 8328,'-8.000'-38.000'0,"1.000"0.000"-239,1.000-2.000 282,4.000 5.000 1,-4.000-1.000 0,6.000 8.000 295,0.000-1.000-244,6.000 6.000 0,-4.000 3.000 287,3.000 5.000-148,3.000 7.000 1,-7.000 3.000-84,4.000 10.000 1,2.000 3.000 0,-3.000 8.000 0,1.000 3.000 51,2.000 5.000 1,-4.000 5.000-1,5.000 3.000 1,-2.000 3.000-64,-3.000 2.000 1,4.000 6.000 0,-1.000 7.000 0,0.000-1.000-55,1.000 1.000 0,-1.000-4.000 0,-3.000-6.000 0,4.000-3.000-16,1.000-2.000 1,0.000 4.000-1,3.000-7.000 1,-3.000-4.000 102,-2.000-2.000 0,1.000-13.000 542,-2.000 1.000-431,-4.000-9.000 1,6.000 0.000 0,-7.000-10.000 18,0.000-5.000 1,0.000-2.000-1,0.000-4.000 1,1.000-2.000-343,4.000-1.000 0,1.000-7.000 1,6.000 2.000-1,-1.000-1.000-32,5.000 1.000 0,0.000-2.000 0,6.000 7.000 0,1.000 1.000 37,-1.000 2.000 1,-3.000 2.000-1,5.000 1.000 1,2.000 2.000 108,1.000 1.000 1,-3.000 7.000 0,-2.000-2.000 0,1.000 4.000 51,-1.000 1.000 0,-5.000 5.000 1,3.000 1.000-1,-6.000 2.000-125,-4.000 3.000 0,1.000 4.000 1,-5.000 2.000-1,1.000 4.000-232,-1.000 1.000 0,-1.000-3.000 0,-5.000 4.000-977,0.000-2.000 929,6.000 4.000 1,-4.000-4.000-1,3.000 5.000 1,-2.000-2.000-379,2.000 1.000 0,-4.000-2.000 0,6.000-1.000-1564,-1.000-1.000 2220,-4.000-2.000 0,10.000 2.000 0,-4.000 1.000 0</inkml:trace>
  <inkml:trace contextRef="#ctx0" brushRef="#br0">24573.000 7741.000 8281,'0.000'-23.000'242,"0.000"4.000"1,1.000 3.000 0,4.000 2.000-231,5.000 0.000 2,2.000-1.000 0,7.000 1.000 1,2.000 1.000 76,2.000 3.000-37,1.000 4.000 0,9.000 4.000 0,1.000-1.000 255,-2.000-2.000-229,-2.000 1.000 0,-3.000 5.000 0,-1.000 4.000 0,-4.000 3.000 24,-1.000 0.000 1,-2.000 5.000 0,-6.000-4.000-147,-3.000 4.000 0,-4.000 2.000 0,-6.000-1.000 161,0.000 0.000 1,-6.000 1.000 0,-2.000-1.000-1,-2.000-1.000-9,0.000-4.000 0,1.000 3.000 0,-4.000-6.000 0,2.000 0.000-50,1.000 1.000 1,5.000 4.000 0,-3.000-1.000-184,2.000 2.000 0,-4.000-2.000 0,6.000 0.000-171,0.000 1.000 234,3.000 2.000 0,1.000-4.000 1,0.000 1.000 245,0.000 1.000-213,6.000 2.000 0,2.000 6.000 0,7.000 0.000 331,-1.000-1.000-187,0.000-2.000 0,1.000 0.000 1,-1.000 1.000-1,-1.000 2.000 69,-3.000-1.000 0,1.000-2.000 1,-5.000-3.000-1,1.000-2.000 238,-1.000-1.000 1,-1.000-6.000-1,-5.000 6.000-194,0.000 1.000 0,-2.000-3.000 1,-3.000 0.000-1,-4.000 0.000-271,-4.000 0.000 1,-6.000 0.000 0,-2.000 3.000 0,-1.000-1.000-620,-4.000 1.000 0,-3.000 2.000 0,-3.000 1.000 1,-3.000 1.000-319,-2.000-1.000 0,-1.000 7.000 978,-5.000 3.000 0,-7.000 3.000 0,-1.000 2.000 0</inkml:trace>
  <inkml:trace contextRef="#ctx0" brushRef="#br0">28946.000 5655.000 7945,'-9.000'-15.000'-52,"-1.000"1.000"0,7.000-1.000 0,-2.000 1.000-191,3.000 0.000 138,2.000 6.000 1,0.000 0.000 0,2.000 4.000 294,3.000 0.000-60,-4.000-1.000 0,12.000 5.000 86,-3.000 0.000-25,-4.000 0.000 0,2.000 0.000 512,-3.000 0.000 0,-3.000-2.000-234,2.000-3.000 0,-4.000 4.000-108,-4.000-4.000 1,0.000-1.000-204,-5.000 1.000 1,4.000-2.000-15,-5.000 3.000 0,1.000-3.000 0,-4.000-4.000 37,3.000 2.000 0,-2.000 5.000 0,2.000-2.000 92,-3.000 0.000-187,-1.000 4.000 1,3.000-9.000 0,-2.000 6.000 22,-3.000 2.000-88,-2.000 1.000 1,4.000-3.000 0,-1.000 1.000 0,1.000 0.000 76,0.000 3.000 1,-1.000-4.000-1,1.000 0.000 1,0.000 2.000 14,-1.000 1.000 1,1.000 1.000 0,-1.000-2.000 0,1.000-2.000 46,0.000 2.000 1,-1.000-1.000 0,1.000 1.000-1,-1.000-2.000-38,1.000 2.000 0,0.000 0.000 1,-1.000 0.000-1,1.000-2.000 52,0.000 2.000 0,-1.000 1.000 1,1.000 2.000-458,-1.000 0.000 1,6.000 0.000 117,-1.000 0.000 0,1.000 0.000 59,-6.000 0.000 107,7.000 7.000 0,-3.000-4.000 1,5.000 6.000 172,-2.000 3.000-107,-2.000 0.000 1,-4.000 8.000-1,-1.000-1.000 7,1.000-2.000-68,-1.000 6.000 1,1.000-6.000 0,0.000 7.000 0,1.000 0.000 7,3.000-1.000 0,-2.000 2.000 1,2.000-4.000-1,-3.000 1.000-22,-1.000 4.000 1,4.000-5.000-1,2.000-2.000 1,2.000-3.000 6,3.000-2.000 0,-1.000-1.000 0,1.000-2.000 1,-2.000-1.000 55,2.000 1.000 0,2.000-3.000 0,1.000 2.000 0,0.000 1.000-3,0.000 2.000 1,0.000 1.000 0,0.000 0.000-100,0.000 1.000 62,0.000 6.000 0,0.000-4.000 0,0.000 6.000 0,1.000-1.000 0,4.000 0.000 1,-2.000-3.000 0,5.000 4.000-21,-1.000-2.000 8,4.000 4.000 0,-8.000-2.000 1,7.000 4.000 296,1.000-3.000-294,2.000 3.000 0,-4.000-9.000 0,1.000 6.000 0,1.000-1.000 4,2.000 0.000 0,1.000 2.000 0,0.000-5.000 0,2.000-3.000-14,4.000-1.000 0,-3.000-1.000 0,6.000-1.000 0,-1.000 0.000-27,0.000 1.000 1,-2.000-6.000-1,2.000-1.000 1,-1.000 0.000-8,-4.000 0.000 1,-1.000-4.000 0,-1.000 2.000 0,-1.000-1.000 8,0.000 0.000 0,1.000-1.000 0,-1.000-4.000 251,1.000 0.000 1,-1.000 0.000 0,0.000 0.000 233,1.000 0.000-378,-1.000 0.000 0,5.000-6.000 0,2.000-2.000 0,2.000-2.000-29,2.000 1.000 1,2.000-1.000 0,0.000-4.000 0,-1.000-1.000 25,-2.000 1.000 0,-2.000 0.000 1,2.000 1.000-1,-4.000 2.000 223,-4.000 1.000 1,-4.000 0.000 0,0.000-4.000-15,-3.000 0.000 0,-6.000-1.000 0,2.000 1.000 0,-3.000-2.000-116,-2.000-3.000 0,1.000 1.000 0,2.000-6.000 0,2.000-1.000-257,-2.000-3.000 1,1.000-5.000 0,-1.000-2.000-1,3.000-1.000-50,2.000 1.000 0,-3.000-3.000 0,3.000 4.000 0,-2.000 2.000 10,-2.000 2.000 0,-3.000 0.000 1,-1.000-1.000 288,0.000 2.000-99,0.000-2.000 0,-1.000 10.000 0,-3.000-5.000 165,0.000 2.000-206,-8.000 7.000 1,9.000-9.000 0,-5.000 7.000 0,0.000 1.000 16,0.000 2.000 0,3.000-3.000 0,-3.000 0.000 0,0.000 1.000-66,1.000 2.000 1,-1.000 2.000 0,-4.000 0.000-1,3.000-2.000-111,-2.000-4.000 0,-2.000 6.000 1,-3.000-2.000-1,-2.000 5.000 25,-1.000 0.000 1,-7.000 3.000 0,2.000 0.000 0,-3.000 1.000-266,-2.000 4.000 1,1.000 0.000 0,-1.000 0.000 0,0.000-2.000-334,0.000 2.000 1,1.000 3.000-1,-1.000 3.000 1,0.000 3.000-247,0.000 2.000 1,5.000 3.000 0,0.000 7.000-1635,-1.000 1.000 2593,-2.000 13.000 0,-2.000-1.000 0,0.000 12.000 0</inkml:trace>
  <inkml:trace contextRef="#ctx0" brushRef="#br0">29004.000 5741.000 7696,'0.000'-21.000'320,"0.000"-3.000"1,0.000 3.000 0,0.000 2.000 137,0.000 3.000 0,0.000 2.000 1,1.000 1.000-18,4.000 3.000-280,-3.000-2.000 0,4.000 8.000 0,-6.000-5.000 193,0.000-2.000-123,0.000 4.000 0,0.000-1.000 152,0.000 3.000-159,0.000-3.000 1,0.000-6.000-75,0.000 0.000-53,0.000 6.000 1,-5.000-5.000-1,-1.000 3.000 1,-2.000-1.000 37,-3.000 2.000 1,-2.000-4.000 0,-1.000 5.000 0,-2.000-2.000 90,-4.000 1.000 1,3.000 1.000 0,-6.000-4.000 0,3.000 4.000-35,2.000 2.000 1,-3.000-4.000 0,0.000 4.000 0,1.000 0.000-24,-1.000-1.000 0,0.000 1.000 1,4.000 3.000-1,-3.000-2.000-48,3.000 2.000 0,-4.000 1.000 1,2.000 2.000-214,1.000 0.000 83,2.000 0.000 0,2.000 0.000 1,-2.000 0.000-284,-3.000 0.000 199,3.000 0.000 1,-5.000 5.000-1,7.000 0.000-211,-1.000-2.000 323,-6.000 5.000 0,5.000-2.000 1,-3.000 5.000-1,3.000-3.000 32,2.000-1.000 0,4.000 2.000 0,-1.000-2.000 0,-2.000 1.000 92,0.000 3.000 1,-4.000 3.000 0,7.000 4.000 0,-3.000 3.000 32,-1.000 1.000 0,-5.000-3.000 0,0.000 5.000 0,1.000 2.000-88,2.000 1.000 0,2.000 2.000 0,-1.000 1.000 1,1.000 2.000 7,0.000 2.000 1,-1.000-1.000 0,1.000-4.000 0,-1.000 0.000-15,1.000 0.000 1,1.000 4.000 0,2.000-1.000-115,2.000-5.000 18,5.000 2.000 0,-7.000-11.000 1,6.000 6.000-84,2.000 1.000 51,2.000-4.000 0,1.000 1.000 1,0.000-4.000-140,0.000 1.000 119,0.000 0.000 1,6.000 1.000 0,4.000 0.000 0,2.000 1.000 45,3.000 0.000 0,-1.000 3.000 0,2.000-3.000 0,2.000-1.000 92,1.000 1.000 1,2.000-2.000-1,-4.000-4.000 1,2.000-1.000 54,-1.000 1.000 1,3.000-1.000 0,-2.000-1.000 0,0.000-4.000 96,2.000-4.000 0,-4.000 2.000 0,7.000-3.000 0,2.000 0.000-75,1.000-3.000 0,8.000-1.000 0,4.000-1.000 0,2.000-4.000-113,2.000-5.000 0,1.000 2.000 0,-1.000-1.000-41,0.000-3.000 69,-6.000 0.000 0,-2.000-8.000 0,-6.000 1.000 341,-1.000 2.000-359,-5.000 1.000 0,-2.000 1.000 0,-9.000 1.000 431,-2.000-1.000-316,-4.000 1.000 1,-1.000-5.000 0,2.000 0.000 351,1.000 1.000-445,-5.000-4.000 1,3.000 4.000 0,-6.000-7.000 0,0.000-4.000 40,0.000-3.000 1,0.000-2.000 0,0.000 4.000 0,-1.000-2.000 5,-4.000-2.000 0,2.000-4.000 1,-9.000 3.000-1,-2.000 0.000-24,-4.000-1.000 1,-1.000 4.000 0,3.000 7.000 0,-3.000 1.000-396,-5.000-2.000 1,2.000 6.000 0,-2.000 0.000 0,0.000 6.000-591,1.000 4.000 1,-4.000-1.000 0,5.000 6.000 0,-1.000 1.000-127,4.000-3.000 0,-2.000 6.000 0,2.000-4.000 1,2.000 5.000-251,1.000 5.000 0,-3.000 3.000 1270,-1.000 6.000 0,-5.000 7.000 0,2.000 1.000 0</inkml:trace>
  <inkml:trace contextRef="#ctx0" brushRef="#br0">25896.000 3813.000 8179,'0.000'-29.000'0,"0.000"2.000"187,0.000 3.000 1,0.000-2.000-1,2.000 7.000 1,1.000 2.000 13,2.000 1.000 1,4.000 1.000 0,-2.000 2.000 1033,1.000 4.000-1017,1.000 2.000 0,-1.000 9.000 0,-3.000 3.000 0,-3.000 6.000 19,-2.000 7.000 0,0.000 4.000 1,0.000 7.000-1,-2.000 1.000-113,-3.000 4.000 1,2.000-4.000 0,-5.000 4.000 0,2.000-4.000 6,2.000-1.000 1,3.000 0.000 0,1.000-1.000-148,0.000 1.000 46,0.000-6.000 0,0.000-1.000 1,0.000-5.000 325,0.000 3.000 1,1.000-8.000-1,4.000-7.000 340,5.000-3.000-460,9.000-2.000 1,-1.000-7.000 0,4.000-2.000 488,-1.000-4.000-599,-2.000-1.000 0,-5.000-1.000 1,1.000 1.000-1,-2.000 0.000-159,-4.000-1.000 1,2.000 6.000 0,-4.000 1.000-116,1.000 1.000 1,-3.000 2.000 0,3.000 7.000-1,0.000 1.000 6,-1.000 2.000 0,-2.000 6.000 0,5.000-1.000 0,1.000 4.000 62,2.000 5.000 0,1.000-3.000 0,1.000 3.000 0,-1.000-3.000 150,0.000-1.000 1,1.000-1.000 0,-1.000 1.000 0,1.000-3.000 353,-1.000-2.000 1,-4.000 1.000 0,-1.000-6.000 286,2.000-2.000 0,-3.000-3.000 0,0.000-5.000 529,-1.000-4.000-918,-2.000-10.000 0,-4.000-4.000 0,2.000-7.000 51,2.000-4.000-337,0.000 4.000 1,-4.000-10.000 0,3.000 6.000 0,0.000 2.000-149,0.000 2.000 0,-3.000 3.000 1,-1.000 3.000-1194,0.000 5.000 1,0.000 8.000 0,-1.000 3.000-77,-4.000 1.000 0,3.000 4.000 0,-3.000 8.000 0,4.000 4.000-465,1.000 4.000 1,0.000 3.000 1845,0.000 3.000 0,6.000 4.000 0,2.000 5.000 0</inkml:trace>
  <inkml:trace contextRef="#ctx0" brushRef="#br0">26572.000 4158.000 8448,'5.000'-14.000'0,"0.000"-1.000"0,0.000 3.000 0,-1.000 0.000 1531,1.000 3.000 1,2.000 4.000 647,-3.000-5.000-1859,-2.000 7.000 1,4.000-2.000-124,-6.000 10.000 0,0.000 3.000 1,0.000 7.000-1,0.000-1.000 31,0.000 0.000 1,-1.000 7.000 0,-2.000 2.000 0,-4.000 1.000-452,-1.000 0.000 1,3.000 0.000 0,-3.000 4.000 0,2.000 1.000-199,3.000 0.000 1,1.000 0.000-1,1.000-1.000-1840,-4.000 1.000 2261,3.000 0.000 0,-4.000 0.000 0,6.000 0.000 0</inkml:trace>
  <inkml:trace contextRef="#ctx0" brushRef="#br0">25738.000 5554.000 7948,'0.000'-19.000'0,"0.000"-1.000"0,-2.000 3.000 631,-3.000 1.000-262,4.000 2.000 0,-7.000 1.000-221,3.000 3.000 37,3.000 4.000-368,-4.000 6.000 159,6.000 6.000 1,5.000 2.000 0,0.000 7.000-1,-1.000 1.000 119,3.000 3.000 0,-6.000-2.000 0,4.000 6.000 1,-2.000-1.000-42,2.000 0.000 1,-3.000 1.000-1,4.000 2.000 1,-1.000-2.000 86,0.000-2.000 0,0.000-2.000 0,-4.000-5.000 0,2.000 1.000 350,2.000-1.000 1,2.000 0.000-102,-3.000 1.000 1,0.000-3.000-249,5.000-2.000 1,1.000-4.000-373,4.000-6.000 44,-6.000 0.000-19,5.000-6.000 115,-5.000-2.000 0,2.000 0.000-149,-1.000 3.000 230,-6.000 4.000 1,10.000 1.000-1,-3.000 1.000 47,3.000 4.000 0,1.000-2.000 0,0.000 5.000 1,1.000 0.000 169,-1.000 0.000 1,0.000-3.000 0,1.000 3.000 0,-1.000-2.000 140,1.000-2.000 1,4.000-3.000 0,0.000-1.000 0,0.000 0.000 200,2.000 0.000 1,-5.000-1.000 0,3.000-4.000 0,-3.000-6.000 4,-2.000-7.000 1,-1.000-3.000 0,-2.000-4.000 0,-3.000 1.000-325,-1.000-2.000 1,-2.000 1.000 0,-5.000 1.000 0,-2.000 3.000-130,-3.000 0.000 0,2.000 5.000-1178,-7.000-3.000 690,1.000 3.000 0,-1.000 6.000-1857,1.000 1.000-756,5.000 5.000 1262,-2.000-2.000 0,6.000 12.000 1737,0.000 4.000 0,0.000 9.000 0,0.000 4.000 0</inkml:trace>
  <inkml:trace contextRef="#ctx0" brushRef="#br0">26342.000 5813.000 7988,'0.000'-10.000'591,"0.000"1.000"1,0.000-1.000 235,0.000-4.000 1,-5.000 4.000-384,1.000 0.000 317,-1.000 1.000-1335,5.000-5.000 353,6.000 6.000 1,-3.000 0.000-1,7.000 3.000 183,-1.000 3.000 0,6.000-4.000 0,-1.000 6.000 82,1.000 0.000 1,-3.000 1.000-1,0.000 3.000 86,-3.000 0.000 1,-4.000 6.000 0,3.000-4.000-35,-2.000 2.000 1,-1.000 2.000-1,-5.000 4.000 1,-1.000 1.000-89,-4.000-1.000 1,2.000 0.000-1,-5.000 2.000 1,0.000 2.000-172,0.000 1.000 0,3.000 5.000 1,-3.000-3.000-1,0.000 0.000 18,0.000 0.000 0,5.000-1.000 1,-2.000-2.000-1,3.000 1.000-112,2.000-1.000 1,0.000 2.000 0,2.000 0.000-561,3.000-3.000 577,3.000-1.000 1,11.000-3.000 0,2.000-2.000-1090,1.000-1.000 1329,8.000-7.000 0,7.000 3.000 0,6.000-6.000 0</inkml:trace>
  <inkml:trace contextRef="#ctx0" brushRef="#br0">25767.000 6906.000 8540,'0.000'-14.000'0,"0.000"0.000"121,0.000-1.000 1,1.000 7.000-1,4.000 5.000-363,5.000 6.000 0,1.000 7.000 1,0.000 9.000-1,-1.000 5.000 602,1.000 3.000 1,0.000 2.000-1,0.000 0.000 125,-1.000-1.000-423,-1.000 1.000 1,4.000 5.000 0,-2.000-2.000 170,-1.000-5.000-151,-7.000 2.000 1,8.000-8.000-1,-4.000 2.000 1,-1.000-3.000 893,0.000-4.000-506,6.000-8.000 0,-4.000-4.000 1,4.000-8.000-275,-2.000-6.000 0,3.000-1.000 0,-4.000 0.000 1,3.000 1.000-263,-3.000-1.000 0,4.000 0.000 1,-3.000 1.000-1,2.000 4.000-86,3.000-1.000 0,-1.000 6.000 0,1.000-4.000 26,-1.000 3.000 0,0.000 2.000 0,-1.000 2.000 0,-2.000 3.000 231,-1.000 4.000 0,-2.000-1.000 0,3.000 0.000 637,-1.000-1.000-456,-1.000 4.000 1,1.000-10.000 916,-1.000 4.000-608,1.000-3.000 0,0.000-2.000-224,-1.000 0.000 0,-1.000-7.000 0,2.000-2.000 0,-4.000-5.000-134,1.000-6.000 1,-6.000 3.000-1,4.000-6.000 1,-3.000 3.000-844,-2.000 2.000 0,0.000 2.000 1,0.000 2.000-4303,0.000-1.000 1182,0.000 1.000 3726,6.000 6.000 0,2.000 1.000 0,6.000 7.000 0</inkml:trace>
  <inkml:trace contextRef="#ctx0" brushRef="#br0">26400.000 7122.000 7940,'0.000'-14.000'643,"-2.000"-1.000"428,-3.000 1.000 0,4.000 4.000-1131,-4.000 1.000 1,5.000 6.000 0,5.000-2.000-15,4.000 3.000 1,4.000 4.000 0,1.000 1.000 0,1.000 3.000 57,-1.000 2.000 1,1.000 0.000 0,-1.000 4.000 0,0.000-3.000-14,1.000 2.000 0,-1.000-3.000 0,-1.000 2.000 0,-2.000 0.000 105,-1.000-2.000 1,-5.000 3.000-1,3.000-5.000 523,-2.000 2.000 612,-1.000-5.000-657,-5.000 10.000 1,-7.000-11.000-311,-2.000 3.000-361,-4.000-4.000 1,-1.000-1.000 0,1.000 2.000-183,3.000 3.000 0,-3.000-4.000 147,4.000 4.000 0,2.000-2.000 1,3.000 2.000 192,2.000 4.000 1,2.000-1.000 0,0.000 2.000 133,0.000 1.000 1,2.000 0.000-1,1.000 1.000 1,3.000-3.000 95,2.000 2.000 1,0.000 2.000 0,3.000 0.000-1,-3.000-2.000 212,-1.000-1.000 1,2.000-1.000-245,-4.000 6.000 108,0.000-7.000-749,-5.000 5.000 311,0.000-5.000 0,-6.000 1.000 1,-4.000 1.000-1455,-3.000 1.000 891,-8.000-5.000 1,1.000 7.000 0,-6.000-3.000 653,2.000 2.000 0,-6.000 9.000 0,-7.000 2.000 0</inkml:trace>
  <inkml:trace contextRef="#ctx0" brushRef="#br0">26572.000 3309.000 7864,'-9.000'0.000'238,"-1.000"0.000"0,5.000 0.000 0,-3.000-1.000 222,2.000-4.000-439,1.000 3.000 1,4.000-4.000-1,-3.000 4.000-19,0.000-2.000 0,0.000 2.000 1,8.000-4.000 89,0.000-1.000 0,3.000 6.000 1,-2.000-4.000 280,4.000 3.000-315,-2.000-4.000 0,5.000 4.000 0,-2.000-3.000 209,3.000 4.000-196,7.000-6.000 1,-4.000 6.000 0,5.000-4.000-82,0.000 3.000 44,-5.000 2.000 0,10.000 0.000 0,-6.000 0.000 1,1.000 0.000-11,0.000 0.000 0,-2.000 0.000 1,-5.000 2.000-1,1.000 1.000 37,-1.000 2.000 1,-4.000 6.000 0,-2.000-1.000-36,-2.000 3.000 0,-1.000 1.000 0,-7.000 0.000 0,-1.000 1.000-38,-2.000-1.000 0,-6.000 0.000 1,2.000 1.000-1,-4.000-1.000-55,-2.000 1.000 1,1.000-1.000-1,0.000 0.000 87,-1.000 1.000 0,1.000-1.000 0,0.000-4.000 1,-1.000-2.000-1,2.000 0.000 86,4.000 0.000 1,-4.000-3.000 142,3.000 4.000-148,-2.000-6.000 1,4.000 5.000-1,1.000-4.000 284,1.000 0.000-304,4.000 1.000 0,-6.000-5.000 21,3.000 0.000 0,4.000 2.000-18,-4.000 3.000 0,5.000-2.000 91,5.000 6.000 1,3.000-4.000 0,6.000 3.000 68,1.000-2.000 0,-1.000 1.000 1,2.000-4.000-1,2.000 3.000 34,1.000 2.000 1,0.000-4.000-1,-3.000 0.000 1,2.000 0.000-103,1.000 0.000 0,1.000-2.000 0,-2.000 3.000-156,1.000-4.000 3,0.000-1.000 1,-4.000 0.000 27,-1.000 0.000-51,-6.000 0.000-122,5.000 0.000-69,-11.000 0.000-1401,4.000 0.000-425,-6.000 0.000 0,-2.000 5.000 2017,-2.000 0.000 0,2.000 6.000 0,-4.000-3.000 0</inkml:trace>
  <inkml:trace contextRef="#ctx0" brushRef="#br0">26270.000 5137.000 8016,'0.000'-15.000'-135,"0.000"1.000"121,0.000 6.000 1,2.000-5.000 295,3.000 3.000-224,-4.000 4.000 0,12.000-5.000 0,-3.000 6.000 27,2.000 2.000 1,3.000 1.000 0,1.000 2.000 0,1.000 0.000 23,2.000 0.000 1,1.000 0.000-1,-6.000 2.000 1,0.000 1.000-7,1.000 2.000 1,-6.000 4.000 0,1.000-2.000-1,0.000 1.000-41,-2.000 3.000 1,0.000-3.000-1,-5.000 2.000 1,2.000 1.000 99,-2.000 2.000 1,-2.000-4.000 0,-2.000 1.000 0,-2.000 1.000-44,-2.000 2.000 1,-6.000 1.000 0,3.000 1.000-163,0.000-1.000 33,-5.000 0.000 0,5.000 5.000 0,-5.000 1.000 0,2.000-3.000 12,1.000-1.000 0,5.000-3.000 0,-3.000-2.000-97,2.000-1.000 4,-5.000-1.000 1,9.000 6.000 109,-3.000-1.000 0,4.000 1.000 41,1.000-1.000 0,1.000-6.000 25,4.000-3.000 1,3.000-4.000 0,7.000-1.000 0,-1.000 0.000-54,0.000 0.000 0,1.000 0.000 0,1.000 0.000 1,1.000 0.000-244,3.000 0.000 0,-1.000 0.000 0,-5.000 0.000 0,1.000 0.000-480,-1.000 0.000 0,0.000 0.000 691,1.000 0.000 0,-1.000 0.000 0,0.000 0.000 0</inkml:trace>
  <inkml:trace contextRef="#ctx0" brushRef="#br0">26256.000 6489.000 7774,'0.000'-14.000'-739,"0.000"4.000"0,1.000 2.000 750,4.000 2.000 1,3.000 1.000 0,7.000 5.000 0,1.000-2.000 399,3.000-2.000 1,-3.000 2.000-1,3.000-3.000 349,-3.000 4.000-560,-2.000 1.000 0,1.000 0.000 0,-1.000 1.000-88,0.000 4.000 0,-1.000-2.000 1,-2.000 7.000 1,-1.000 1.000 1,-7.000-3.000 0,2.000 1.000 0,-3.000 3.000-61,-2.000 0.000 0,-2.000 1.000 1,-1.000-2.000-1,-4.000-1.000-72,-1.000 1.000 1,4.000 2.000 0,-4.000 1.000 0,0.000 1.000 35,0.000-1.000 1,4.000 1.000-1,-2.000-1.000 104,0.000 0.000 0,2.000 1.000 5,-5.000-1.000 0,6.000 1.000 5,-2.000-1.000-93,10.000-6.000 1,-2.000-2.000 0,6.000-4.000-204,3.000 3.000 102,0.000-4.000 0,4.000 6.000 1,5.000-7.000-1117,8.000 0.000 1178,0.000 0.000 0,19.000 6.000 0,-4.000 2.000 0</inkml:trace>
  <inkml:trace contextRef="#ctx0" brushRef="#br0">28874.000 5698.000 8062,'8.000'-15.000'-880,"5.000"7.000"592,-11.000-4.000 0,10.000 10.000 461,-2.000-3.000 105,-4.000-3.000-220,7.000 7.000 0,-11.000-6.000 628,4.000 7.000-267,-6.000 0.000 258,0.000 0.000-278,7.000 0.000-201,-6.000-6.000 0,6.000 3.000 0,-9.000-5.000 254,-3.000 1.000 0,4.000-4.000-179,-4.000 1.000 0,-2.000 2.000 0,3.000-1.000-13,0.000-2.000 1,-2.000 3.000 0,1.000-2.000-11,2.000-1.000 1,-3.000-2.000-1,-1.000-1.000-42,-1.000-1.000 0,3.000 1.000 1,-4.000 0.000 272,-2.000-1.000-285,4.000 1.000 1,-6.000-1.000 130,4.000 1.000-200,-4.000 0.000 0,0.000 4.000 1,2.000 2.000-133,1.000 2.000-33,1.000-6.000 1,-6.000 11.000 0,1.000-4.000 0,0.000 3.000-28,-1.000 2.000 1,1.000 0.000 0,-2.000 0.000 0,-2.000 0.000 40,-1.000 0.000 1,-6.000 7.000-1,1.000 2.000 1,-4.000 4.000 64,0.000 2.000 1,-1.000-1.000-1,0.000 0.000 1,0.000 1.000 101,1.000-1.000 0,0.000 1.000 1,3.000-1.000-1,2.000 0.000-5,3.000 1.000 0,0.000-1.000 0,6.000 0.000 0,0.000 2.000-80,-1.000 4.000 0,1.000-4.000 0,1.000 3.000-80,4.000-3.000 1,-4.000-2.000 1,11.000 1.000 0,-4.000-1.000 0,1.000 2.000 22,0.000 3.000 0,-4.000-3.000 1,2.000 5.000 217,-1.000 0.000-147,5.000-5.000 0,-8.000 11.000 0,4.000-3.000 208,-1.000 3.000-272,5.000-5.000 1,-3.000 6.000 0,6.000-4.000 0,0.000 3.000 4,0.000 1.000 0,1.000-4.000 0,4.000 0.000 0,5.000 2.000-11,3.000 1.000 0,1.000-3.000 0,0.000 0.000 0,1.000 0.000-4,-1.000-1.000 1,5.000 2.000 0,1.000-4.000-1,-1.000 0.000 93,2.000-1.000 0,-4.000 4.000 1,5.000-4.000-1,1.000-3.000 54,-1.000-1.000 1,2.000-1.000 0,5.000-1.000 0,0.000 0.000 22,0.000 1.000 0,6.000-6.000 0,3.000-1.000 87,4.000-1.000-186,1.000-2.000 1,0.000-5.000 0,-1.000-2.000 233,-4.000-3.000-232,3.000-3.000 1,-4.000-6.000-1,5.000-1.000 1,-4.000-1.000 148,-4.000-3.000 1,-4.000-2.000-1,-1.000-4.000 1,0.000 1.000 206,-1.000-2.000 1,-4.000-1.000 0,-1.000-2.000-1,-2.000 1.000-196,-4.000-1.000 1,-6.000-6.000-1,-3.000-4.000 1,0.000-2.000-163,0.000-3.000 1,-5.000 1.000 0,2.000 0.000-1,-5.000 0.000-166,-5.000 0.000 1,-7.000 1.000 0,-9.000 2.000 0,-1.000 4.000-163,-4.000 0.000 1,-3.000-4.000 0,-3.000 2.000-415,-1.000-4.000 487,-1.000 6.000 1,5.000 1.000-1,1.000 6.000-416,-1.000 0.000 423,0.000 0.000 1,0.000 8.000 0,2.000 5.000-1434,3.000 5.000 935,-3.000 8.000 0,4.000-2.000 0,-4.000 10.000-2329,3.000 5.000 2254,-3.000 2.000 751,5.000 9.000 0,-13.000 14.000 0,-2.000 10.000 0</inkml:trace>
  <inkml:trace contextRef="#ctx0" brushRef="#br0">23177.000 10633.000 8009,'0.000'-27.000'0,"0.000"3.000"398,0.000 5.000 1,2.000 9.000 0,2.000 8.000-246,6.000 10.000 0,4.000 15.000 0,4.000 17.000 1,1.000 6.000-357,-1.000 7.000 1,-2.000-2.000 0,-2.000 0.000 0,0.000-1.000 236,1.000-4.000 0,-1.000-1.000 0,1.000-4.000 376,-1.000-2.000-231,-6.000-4.000 0,5.000-13.000 523,-4.000-3.000-383,-2.000-9.000 0,-1.000-5.000 1039,-6.000-10.000-1023,7.000-9.000 0,-4.000-2.000 0,6.000-5.000 0,3.000 2.000-90,0.000 0.000 0,3.000-5.000 0,-1.000 4.000 0,2.000 3.000-192,3.000 1.000 1,-3.000 3.000-1,3.000 2.000 1,-1.000 3.000-63,1.000 1.000 0,-3.000 3.000 0,3.000 4.000 0,-3.000 0.000-78,-1.000 0.000 1,-1.000 0.000 0,1.000 0.000 0,-1.000 1.000 275,0.000 4.000 1,1.000-3.000 0,-1.000 2.000 277,0.000-2.000 1,-4.000-2.000-1,0.000 0.000 1,1.000 0.000 42,2.000 0.000 1,-1.000-6.000-1,0.000-4.000 1,-3.000-4.000-71,2.000-6.000 1,-3.000-2.000 0,0.000-8.000 261,-1.000-4.000-538,-2.000 4.000 1,-5.000-10.000-1,0.000 6.000-95,0.000 2.000-264,0.000 2.000 1,0.000 8.000 0,0.000 2.000 0,-2.000 6.000-1377,-3.000 4.000 1,4.000 2.000-1,-6.000 5.000-87,1.000-2.000 1,-1.000 7.000 0,-4.000 8.000 270,2.000 2.000 1,5.000 8.000 1386,0.000-1.000 0,8.000 6.000 0,4.000-2.000 0</inkml:trace>
  <inkml:trace contextRef="#ctx0" brushRef="#br0">23983.000 10762.000 8820,'-7.000'-14.000'1127,"-1.000"0.000"1,0.000 7.000 0,3.000 9.000-1002,4.000 11.000 1,2.000 3.000 0,3.000 6.000 0,2.000 0.000-29,2.000 1.000 1,-3.000 6.000-1,3.000 4.000 1,0.000 1.000-364,0.000 1.000 1,-3.000 0.000-1,4.000 3.000 1,1.000-2.000-498,-2.000-1.000 1,5.000-3.000 0,-4.000 3.000 0,4.000-3.000-1846,1.000-5.000 2607,1.000-8.000 0,-1.000 2.000 0,1.000-7.000 0</inkml:trace>
  <inkml:trace contextRef="#ctx0" brushRef="#br0">24055.000 10144.000 8343,'-7.000'-19.000'598,"-2.000"-1.000"-354,2.000 1.000-355,1.000 5.000 1,6.000 4.000-148,0.000 1.000 143,0.000 5.000 291,0.000-8.000 0,6.000 10.000-213,9.000-4.000 1,2.000 1.000 250,7.000 0.000 20,0.000 0.000-249,5.000 5.000 0,0.000 0.000 298,-1.000 0.000 1,-5.000 0.000-269,4.000 0.000 1,-5.000 5.000 169,7.000 0.000 0,-6.000 6.000-61,-4.000-1.000-73,-3.000 2.000 1,-7.000 3.000 0,-1.000-1.000 103,-1.000 1.000 0,-2.000-6.000 1,-5.000 1.000-1,0.000 1.000 0,-2.000 2.000 1,-1.000 3.000-1,-4.000 1.000 171,-1.000 2.000 0,-1.000 1.000 0,-7.000-6.000 0,-2.000 0.000-164,-1.000 1.000 1,0.000 4.000 0,4.000 0.000 0,3.000-1.000-115,2.000-2.000 1,-1.000-2.000 0,4.000 1.000-53,-1.000-1.000 18,5.000-6.000 1,-3.000 5.000 109,6.000-4.000 1,1.000 2.000-2064,4.000-1.000 1215,10.000 3.000 1,7.000-12.000-1,7.000 4.000 724,0.000-3.000 0,12.000-15.000 0,4.000-3.000 0</inkml:trace>
  <inkml:trace contextRef="#ctx0" brushRef="#br0">24918.000 10057.000 8037,'-15.000'-28.000'179,"1.000"-1.000"0,0.000 2.000 0,-1.000 3.000 656,1.000 4.000-19,6.000 11.000 329,1.000 2.000-1097,7.000 7.000-17,0.000 0.000 1,7.000 7.000-1,2.000 4.000 1,6.000 5.000-20,4.000 3.000 1,-1.000 7.000 0,4.000-1.000 0,0.000 7.000 15,1.000 7.000 0,-1.000 2.000 1,2.000 4.000-1,-5.000 1.000 28,-3.000 2.000 1,-1.000 8.000 0,-1.000 0.000 0,-1.000 7.000 33,-4.000 2.000 1,-2.000-6.000-1,-7.000-1.000 1,0.000-9.000 19,0.000-4.000 1,-2.000-8.000-1,-3.000-5.000 1004,-4.000-6.000 1,1.000-12.000-102,-2.000-9.000 0,7.000-10.000-700,-2.000-5.000 0,4.000-2.000 0,1.000-4.000-1069,0.000-4.000 601,6.000-2.000 1,2.000-7.000 0,6.000 0.000 0,2.000 1.000 65,4.000-1.000 0,-4.000 2.000 0,3.000 3.000 0,-3.000 5.000 132,-2.000 3.000 1,5.000 6.000 0,1.000 2.000 0,-3.000 2.000 75,-1.000 2.000 1,-6.000 4.000 0,-1.000 5.000-1,2.000 5.000-258,2.000 3.000 0,0.000 6.000 0,-2.000 0.000 0,-3.000 0.000-214,-1.000 2.000 0,4.000-4.000 1,-3.000 6.000-1,1.000-2.000-950,1.000-4.000 1,0.000 4.000 0,4.000-2.000-1871,0.000-1.000 3173,1.000-2.000 0,-1.000-2.000 0,1.000 1.000 0</inkml:trace>
  <inkml:trace contextRef="#ctx0" brushRef="#br0">25666.000 10619.000 8755,'-5.000'-10.000'1726,"0.000"0.000"1,-4.000 6.000-1253,4.000-6.000 0,0.000 8.000 1,5.000 2.000-1,0.000 10.000-333,0.000 8.000 0,0.000 4.000 0,0.000 7.000 0,0.000-1.000-393,0.000 1.000 1,5.000 2.000-1,1.000 1.000 1,2.000 1.000-825,4.000-1.000 1,0.000 3.000 0,3.000-1.000 1075,-1.000-2.000 0,7.000 5.000 0,1.000-1.000 0</inkml:trace>
  <inkml:trace contextRef="#ctx0" brushRef="#br0">26428.000 10719.000 7973,'0.000'-14.000'245,"2.000"6.000"0,3.000 1.000 0,6.000 3.000-243,7.000-1.000 0,6.000-2.000 0,9.000 4.000 0,7.000-2.000-44,6.000 2.000 1,6.000 2.000-1,4.000 1.000-782,-4.000 0.000 504,-2.000 0.000 0,-9.000 0.000 0,-2.000 0.000 320,-6.000 0.000 0,-2.000-7.000 0,-2.000-1.000 0</inkml:trace>
  <inkml:trace contextRef="#ctx0" brushRef="#br0">26630.000 10518.000 7973,'-27.000'-5.000'0,"3.000"-1.000"1100,5.000-2.000 1,9.000 6.000-616,5.000 2.000 1,4.000 3.000 0,1.000 10.000 154,0.000 3.000-409,6.000 8.000 1,-3.000-2.000 0,7.000 7.000-8,1.000 0.000-191,-5.000 0.000 1,7.000 4.000 0,-3.000 1.000-923,2.000-2.000 514,3.000 5.000 0,1.000-9.000 0,1.000 3.000 375,3.000-6.000 0,5.000 6.000 0,-2.000 5.000 0</inkml:trace>
  <inkml:trace contextRef="#ctx0" brushRef="#br0">27234.000 10345.000 7969,'-5.000'-14.000'0,"-1.000"1.000"1563,-2.000 3.000-1269,5.000 4.000-292,-4.000 6.000 1,7.000 2.000 0,0.000 2.000 30,0.000 6.000 42,7.000 9.000 0,1.000 4.000 0,8.000 7.000-35,3.000 3.000-30,-3.000-2.000 1,5.000 6.000-1,-7.000-5.000 1,2.000 1.000 79,3.000-1.000 0,-3.000 2.000 1,5.000-4.000-1,-2.000-4.000 204,0.000-4.000 1,-4.000-4.000 0,-6.000-7.000 680,3.000-2.000 0,-5.000-5.000-574,3.000 0.000 1,-5.000-10.000-1,4.000-7.000 1,3.000-6.000-396,0.000-3.000 0,3.000 4.000 0,-1.000-3.000 0,1.000 2.000-186,-1.000 0.000 1,0.000 5.000 0,1.000 6.000 55,-1.000 1.000 0,1.000 2.000-558,-1.000 5.000 556,-6.000 0.000 1,3.000 7.000-1,-4.000 2.000 415,1.000 4.000-210,-5.000 2.000 1,8.000-1.000 0,-5.000-1.000 0,1.000-2.000 382,-1.000-2.000 0,0.000-1.000 0,-2.000 4.000 499,0.000-3.000 1,3.000-6.000-362,-2.000 2.000 1,-4.000-5.000-1,4.000-5.000 1,-3.000-6.000-355,-2.000-6.000 1,0.000-7.000 0,0.000-8.000-1,0.000-2.000-883,0.000 2.000 0,0.000 2.000 1,0.000-1.000-1,0.000 1.000-376,0.000 1.000 1,-5.000 4.000-1,0.000 10.000-2704,2.000 1.000 2886,1.000 6.000 1,4.000-3.000 0,3.000 6.000-1094,4.000 2.000 1308,4.000 8.000 616,1.000 3.000 0,7.000 12.000 0,2.000 3.000 0</inkml:trace>
  <inkml:trace contextRef="#ctx0" brushRef="#br0">27939.000 10575.000 11159,'16.000'0.000'100,"2.000"0.000"-138,1.000 0.000 0,2.000 0.000 1,-4.000 0.000-1,2.000 0.000 59,-1.000 0.000 0,3.000 0.000 0,-2.000 2.000-231,-2.000 3.000 175,-1.000-4.000 1,-1.000 11.000 0,-1.000-8.000 414,1.000 0.000-95,-7.000 4.000 1,0.000 0.000 19,-4.000 6.000 1,-2.000 0.000-1,1.000 1.000 1,-4.000-1.000-98,-4.000 0.000 0,-6.000 1.000 1,3.000-1.000-1,-2.000-1.000-69,0.000-3.000 0,6.000 2.000 0,-4.000-2.000-482,1.000 3.000 1,2.000 1.000 0,5.000 1.000-71,0.000-1.000 0,7.000-6.000 0,4.000-3.000 0,7.000-4.000-469,6.000-1.000 0,3.000 0.000 0,3.000 0.000-1171,4.000 0.000 2053,2.000-6.000 0,8.000-2.000 0,-1.000-6.000 0</inkml:trace>
  <inkml:trace contextRef="#ctx0" brushRef="#br0">27968.000 10014.000 7930,'-7.000'-19.000'0,"-2.000"0.000"0,2.000 0.000 0,3.000 4.000 0,5.000 1.000 0,9.000-1.000 0,1.000 3.000 0,13.000 1.000 0,3.000 3.000 0,5.000 1.000 0,-1.000 2.000 0,1.000 5.000 0,-5.000 0.000 0,-3.000 0.000 0,-7.000 2.000 0,2.000 3.000 0,-4.000 4.000 0,-6.000 4.000 0,-2.000 1.000 0,-7.000 1.000 596,0.000-1.000-334,0.000 1.000 0,-2.000 4.000 0,-3.000 0.000 0,-4.000 0.000 191,-4.000 2.000 0,0.000-5.000 1,2.000 5.000-1,1.000-2.000-162,-1.000 0.000 0,3.000 0.000 0,0.000-4.000-263,2.000-1.000 3,1.000 0.000 0,5.000 1.000 1,0.000-1.000-309,0.000 1.000 220,0.000-1.000 0,5.000 0.000 0,3.000 1.000-564,5.000-1.000 423,-2.000 1.000 0,11.000-6.000 0,-3.000 1.000 1,7.000 1.000-266,6.000 2.000 0,3.000 0.000 463,3.000-4.000 0,10.000 4.000 0,-3.000-5.000 0</inkml:trace>
  <inkml:trace contextRef="#ctx0" brushRef="#br0">28673.000 9755.000 7885,'-8.000'-37.000'0,"3.000"4.000"154,3.000 2.000 1,2.000 9.000 0,0.000 3.000 656,0.000 3.000 0,0.000 6.000-64,0.000 1.000 1,-1.000 6.000-643,-4.000-2.000 0,3.000 10.000-158,-2.000 4.000 1,7.000 4.000-1,3.000 3.000 264,2.000 3.000-154,2.000 10.000 0,4.000 8.000 0,2.000 7.000 327,3.000 4.000-273,-3.000 4.000 1,5.000 5.000-1,-7.000 1.000 1,1.000 1.000-34,-1.000 3.000 1,-1.000-9.000 0,-3.000 0.000-1,-4.000-7.000-45,0.000-3.000 0,-4.000-4.000 0,3.000-4.000 0,-4.000-3.000 40,-1.000-5.000 1,-1.000-10.000-1,-2.000-1.000 700,-2.000-4.000-111,-6.000-9.000 0,9.000-3.000-174,-3.000-10.000 0,4.000 2.000 0,1.000-1.000-489,0.000-3.000 1,6.000 0.000-1,4.000-4.000-447,2.000-3.000 364,9.000 3.000 0,-5.000-5.000 0,3.000 6.000-179,-3.000 1.000 174,-1.000 6.000 0,-1.000-3.000 0,1.000 6.000 67,-1.000 2.000-63,0.000 1.000 1,1.000 2.000 0,-1.000 0.000-12,0.000 0.000 1,1.000 7.000-1,-2.000 2.000 1,-4.000 4.000-258,-4.000 1.000 0,1.000 1.000 1,1.000 1.000-1,-1.000 3.000-623,1.000 5.000 1,4.000 3.000-1,-3.000 2.000 1,3.000 0.000 975,3.000-1.000 0,4.000 1.000 0,11.000 0.000 0</inkml:trace>
  <inkml:trace contextRef="#ctx0" brushRef="#br0">29507.000 10403.000 8584,'-14.000'-27.000'0,"-1.000"3.000"2092,1.000 4.000-2305,6.000 11.000 1,10.000 2.000 0,10.000 7.000 0,8.000 0.000-16,2.000 0.000 1,0.000 7.000 0,4.000 1.000 0,-4.000 1.000 129,-1.000 1.000 0,0.000 0.000 1,-3.000 4.000-1,-1.000 0.000 316,-4.000 1.000 1,1.000-3.000 0,-6.000 0.000 0,0.000-3.000 465,-3.000 2.000 1,-3.000 2.000 0,-2.000 2.000-211,0.000-1.000 0,-2.000 0.000 0,-1.000 1.000-273,-2.000-1.000-128,-6.000 1.000 0,4.000-1.000 1,-4.000 2.000-1,3.000 2.000 10,2.000 1.000 1,-1.000 0.000-1,4.000-5.000 1,-1.000 1.000-609,0.000-1.000 0,3.000 0.000 1,1.000 1.000-1,1.000-2.000-393,4.000-4.000 1,6.000 2.000 0,13.000-4.000 917,10.000 1.000 0,12.000-5.000 0,5.000 3.000 0</inkml:trace>
  <inkml:trace contextRef="#ctx0" brushRef="#br0">30227.000 10532.000 7656,'14.000'0.000'0,"2.000"0.000"0,3.000 0.000-111,5.000 0.000 0,5.000-1.000 0,3.000-3.000 1,1.000 0.000 110,-1.000 0.000 0,-1.000 1.000 0,-2.000 0.000 0,-1.000-3.000 0,1.000-2.000 0,-7.000 4.000 0,6.000-15.000 0,-6.000 3.000 0</inkml:trace>
  <inkml:trace contextRef="#ctx0" brushRef="#br0">30298.000 10360.000 7922,'-19.000'0.000'781,"0.000"0.000"1,0.000 0.000 0,6.000 1.000-218,4.000 4.000 0,2.000 5.000 0,7.000 7.000 0,0.000 4.000-675,0.000 1.000 0,2.000 4.000 0,4.000 6.000-188,9.000 1.000 305,-1.000 7.000 1,15.000-8.000 0,-2.000 5.000-1425,5.000-2.000 950,1.000-1.000 1,-4.000-10.000 467,0.000 0.000 0,0.000-7.000 0,0.000 4.000 0</inkml:trace>
  <inkml:trace contextRef="#ctx0" brushRef="#br0">30975.000 10057.000 8010,'-23.000'-33.000'526,"4.000"-1.000"1,3.000 15.000 174,2.000 0.000 1,1.000 12.000-724,3.000 17.000 0,4.000 6.000 0,6.000 13.000 0,0.000 1.000 231,0.000 4.000 0,0.000 1.000 0,0.000 5.000-684,0.000-2.000 350,0.000 1.000 1,0.000 4.000 0,2.000 0.000 299,2.000 0.000-133,-2.000-6.000 0,9.000-2.000 1,-4.000-6.000 320,1.000 0.000 107,-5.000-7.000 0,5.000-3.000-36,-3.000-9.000 1,3.000-4.000 0,6.000-7.000-1,2.000-4.000-439,3.000-5.000 0,3.000-7.000 0,9.000-4.000 0,2.000 0.000-199,6.000 0.000 1,-4.000-3.000 0,-1.000 5.000 0,-4.000 2.000 43,-1.000 1.000 0,-7.000 8.000 0,-3.000 3.000 0,-3.000 3.000 184,-1.000 2.000 0,-7.000 2.000 1,-4.000 3.000 100,-2.000 4.000 1,-2.000 4.000 0,0.000 1.000 73,0.000 1.000-100,0.000-1.000 0,0.000 0.000 0,0.000 1.000 467,0.000-1.000-36,6.000 1.000 0,-2.000-7.000 87,5.000-4.000 1,-4.000-2.000 0,3.000-5.000-86,-2.000-7.000 0,4.000-1.000 1,-4.000-13.000-1,1.000-2.000-207,-1.000-1.000 1,-1.000-6.000 0,-5.000-2.000 0,0.000-2.000-589,0.000-3.000 1,0.000 5.000 0,0.000 1.000 0,0.000 5.000-643,0.000 5.000 0,-5.000 4.000 1,0.000 5.000-1,1.000 2.000-1399,-3.000 4.000 0,4.000 4.000 2304,-7.000 10.000 0,7.000 9.000 0,-3.000 9.000 0</inkml:trace>
  <inkml:trace contextRef="#ctx0" brushRef="#br0">31421.000 10259.000 9542,'-10.000'-7.000'2209,"0.000"-2.000"-2456,7.000-4.000 0,5.000 11.000 0,11.000 7.000-136,4.000 6.000 0,2.000-1.000 0,-4.000 0.000 0,-1.000 1.000 179,1.000 2.000 0,-1.000-4.000 1,0.000 1.000 165,1.000 1.000-162,-1.000-5.000 1,-4.000 7.000 438,-1.000-3.000 199,1.000-4.000 720,-2.000 7.000 16,-2.000-5.000-655,-6.000 0.000 1,-1.000-2.000-430,-4.000-6.000 0,2.000 7.000-158,-7.000 2.000 0,7.000-1.000 1,-2.000 2.000-1,4.000 1.000-65,1.000 2.000 0,0.000-2.000 1,0.000 2.000-1,1.000 3.000 305,4.000 0.000 0,-2.000 0.000 0,5.000-2.000 0,0.000 2.000 257,0.000 3.000 1,0.000-3.000-1,3.000 4.000 296,-1.000-4.000-489,-7.000-2.000 1,8.000-5.000 0,-6.000 1.000 732,-2.000 1.000-758,-1.000-4.000 0,-4.000 1.000 0,-3.000-5.000-229,-4.000 2.000-129,-10.000 6.000 1,1.000-10.000 0,-6.000 6.000 0,0.000-2.000-477,2.000-1.000 1,-5.000 1.000 0,4.000-3.000 0,-1.000 1.000-1550,0.000 2.000 0,7.000 0.000 2172,-3.000-5.000 0,5.000 6.000 0,0.000 2.000 0</inkml:trace>
  <inkml:trace contextRef="#ctx0" brushRef="#br0">31766.000 9813.000 8280,'-10.000'-29.000'0,"1.000"0.000"150,-2.000 0.000 1,3.000 9.000-1,0.000 4.000-455,1.000 4.000 364,2.000 9.000 1,5.000 3.000 0,2.000 10.000 0,1.000 3.000-76,2.000 1.000 1,6.000 7.000 0,-1.000 3.000-1,1.000 5.000 363,-1.000 4.000 1,2.000 4.000 0,-2.000 6.000 0,1.000 2.000 101,-1.000 3.000 1,1.000-3.000 0,-6.000 4.000 130,-2.000 1.000-458,5.000-6.000 1,-6.000 6.000 0,2.000-7.000 111,-2.000 0.000-184,-2.000 1.000 0,0.000-9.000 0,0.000-5.000 38,0.000-4.000 71,0.000-15.000 163,0.000 8.000 0,0.000-19.000 0,-2.000 0.000-177,-2.000-8.000 0,2.000-5.000 0,-3.000-1.000 0,5.000-2.000-35,5.000-3.000 1,3.000-2.000 0,6.000-5.000 0,2.000 1.000-87,3.000-6.000 1,4.000 7.000 0,4.000-4.000 0,-1.000 2.000-102,-2.000 4.000 0,-5.000 2.000 0,3.000 9.000 1,-1.000 3.000 181,-4.000 2.000 1,-1.000 1.000-1,-1.000 7.000 413,-1.000 2.000-358,-6.000 4.000 0,3.000 8.000 0,-6.000 2.000 0,-2.000 3.000 33,-1.000 1.000 0,-2.000-3.000 0,0.000 5.000-391,0.000 2.000 48,0.000 1.000 1,0.000 0.000 0,0.000-1.000 0,-2.000-4.000-161,-2.000-1.000 0,2.000 3.000 0,-3.000-5.000 0,4.000-1.000-931,1.000-2.000 0,0.000-2.000 199,0.000 1.000 0,6.000-7.000 0,4.000-4.000 1042,2.000-2.000 0,9.000-15.000 0,2.000-3.000 0</inkml:trace>
  <inkml:trace contextRef="#ctx0" brushRef="#br0">32255.000 9525.000 8148,'0.000'-22.000'0,"0.000"1.000"0,0.000 2.000 130,0.000-1.000 1,5.000 6.000 0,1.000 4.000-105,2.000-1.000 0,2.000 0.000 0,4.000 2.000 0,2.000 4.000 50,3.000 3.000 0,-3.000 2.000 0,4.000 0.000 0,-3.000 0.000 86,2.000 0.000 1,-3.000 7.000 0,4.000 2.000 0,-6.000 4.000-89,-4.000 1.000 1,1.000 1.000 0,-6.000-1.000 0,-2.000 0.000 38,-2.000 1.000 1,-2.000-6.000 0,-4.000 1.000 222,-5.000 1.000-250,-2.000-4.000 1,-4.000 4.000 0,-2.000-5.000-67,-1.000 2.000 15,-7.000-5.000 1,9.000 5.000-1,-6.000-4.000-198,2.000 0.000 102,2.000 1.000 1,5.000 0.000-1,0.000 0.000 1,1.000 0.000-130,3.000 1.000 0,2.000-3.000 1,5.000 7.000 230,-2.000 1.000 0,7.000-3.000 0,7.000 2.000 1,6.000 1.000 190,4.000 1.000 1,-2.000 3.000 0,6.000-1.000 0,-1.000 1.000 109,1.000-1.000 0,-6.000-1.000 0,2.000 0.000 0,-3.000-2.000 57,-1.000 0.000 0,-2.000 5.000 0,-4.000-6.000 0,-4.000 2.000-276,-3.000 3.000 1,-4.000-1.000-1,-3.000-1.000-292,-4.000-3.000 1,-11.000 2.000 0,-4.000-2.000-626,-3.000 3.000 591,-2.000-5.000 1,1.000 4.000-1,-1.000-4.000 1,0.000 2.000-501,0.000 0.000 0,1.000-2.000 703,-1.000 1.000 0,0.000 4.000 0,0.000-5.000 0</inkml:trace>
  <inkml:trace contextRef="#ctx0" brushRef="#br0">32284.000 10374.000 8156,'-14.000'-2.000'-227,"-1.000"-2.000"0,6.000 2.000 0,1.000-4.000 0,0.000 1.000-343,0.000 0.000 1,3.000 0.000 837,-5.000 5.000 1,5.000 0.000 539,-4.000 0.000-528,6.000 0.000 1,-5.000 0.000 463,3.000 0.000-429,3.000 0.000 0,-6.000 0.000-154,3.000 0.000 21,4.000 0.000 1,-6.000-1.000-97,7.000-4.000 0,7.000 3.000 0,2.000-4.000 0,4.000 1.000-88,2.000 0.000 0,5.000 0.000 1,4.000 5.000-1,3.000 0.000 68,2.000 0.000 1,0.000 0.000 0,-2.000 0.000 0,-1.000 0.000 82,-2.000 0.000 1,-7.000 2.000 0,3.000 3.000 0,-6.000 4.000 134,-4.000 4.000 1,-4.000 2.000-1,-6.000-1.000 1,-3.000 2.000-82,-7.000 3.000 0,-1.000-1.000 1,-13.000 4.000-258,-2.000-1.000 58,-7.000-2.000 1,2.000 0.000 0,-2.000 0.000-257,3.000-1.000 178,1.000-2.000 0,6.000-2.000 0,4.000-1.000-348,3.000-3.000 309,2.000 3.000 0,6.000-5.000 0,3.000 6.000 0,5.000 0.000 0,5.000 1.000 1,9.000-6.000 0,10.000 1.000 0,3.000 1.000 107,2.000 2.000 1,5.000 1.000-1,-1.000 1.000 1,-1.000-1.000 153,-1.000 0.000 1,-4.000 1.000 0,-3.000-2.000 0,-7.000-2.000 399,-5.000-2.000 1,-6.000-4.000-1,-8.000 3.000-197,-2.000-1.000 0,-11.000-3.000 0,-9.000-4.000 1,-5.000 0.000-617,-4.000 0.000 1,1.000 0.000-1,-5.000 0.000 1,2.000 0.000-202,3.000 0.000 0,-3.000 0.000 0,1.000 0.000-1755,2.000 0.000 1144,8.000 0.000 1076,-3.000 0.000 0,5.000 0.000 0,-7.000 0.000 0</inkml:trace>
  <inkml:trace contextRef="#ctx0" brushRef="#br0">31277.000 9683.000 8023,'-5.000'-19.000'199,"0.000"0.000"-199,0.000 0.000 0,7.000 6.000 0,1.000 2.000 423,2.000 1.000-287,6.000 1.000 0,-3.000 1.000 0,7.000 3.000 1,-1.000 3.000 45,0.000 2.000 1,6.000 0.000 0,-1.000 0.000-1,0.000 2.000 3,2.000 3.000 1,-5.000 1.000 0,3.000 5.000-1,-5.000-1.000-113,-4.000 1.000 0,1.000 2.000 0,-6.000 1.000 0,-2.000 0.000 50,-1.000 1.000 1,-9.000-1.000 0,-2.000 1.000-1,-6.000 1.000-31,-4.000 3.000 1,-3.000-2.000 0,-7.000 7.000 0,2.000 0.000-52,3.000-1.000 0,-3.000 4.000 0,4.000-5.000 0,1.000 2.000-57,3.000 0.000 0,-1.000-1.000 0,4.000 2.000-91,4.000-1.000 82,7.000-6.000 1,-2.000 7.000-1,9.000-5.000-105,3.000-3.000 77,3.000-1.000 1,13.000-3.000-1,3.000-2.000-486,3.000-1.000 315,8.000-7.000 0,2.000 3.000 0,6.000-6.000 1,0.000 0.000-750,0.000 0.000 974,7.000 0.000 0,7.000-6.000 0,9.000-2.000 0</inkml:trace>
  <inkml:trace contextRef="#ctx0" brushRef="#br0">32212.000 9496.000 8140,'-5.000'-9.000'0,"0.000"-1.000"-332,2.000-1.000 324,2.000 4.000 0,1.000-5.000 0,1.000 4.000 126,4.000 0.000 1,9.000-4.000 0,10.000 6.000 0,3.000 0.000-2,2.000-1.000 1,5.000-2.000-1,-1.000 4.000 1,-1.000 2.000 348,-1.000 1.000 1,-7.000 2.000-254,0.000 0.000 1,-15.000 0.000-1,-5.000 2.000 1,-17.000 3.000-213,-14.000 4.000 0,-9.000 2.000 0,-7.000 0.000 1,0.000-1.000-150,0.000 1.000 1,0.000 2.000 0,1.000 0.000-174,4.000-4.000 258,3.000 4.000 1,12.000-10.000-1,6.000 7.000-134,5.000 1.000 72,0.000-4.000 156,10.000 5.000-22,8.000-4.000 1,6.000 0.000-1,13.000-3.000 1,4.000-3.000 27,3.000-2.000 1,8.000 0.000 0,-2.000 0.000 0,4.000 0.000 30,1.000 0.000 1,-1.000 0.000 0,-4.000 0.000 0,-6.000 0.000 133,-6.000 0.000 1,-6.000 0.000-5,-5.000 0.000 1,-20.000 0.000-1,-11.000 0.000 1,-13.000 0.000-25,-9.000 0.000 0,-4.000 0.000 0,1.000 1.000 0,1.000 3.000-145,1.000 0.000 1,7.000 6.000 0,0.000-4.000 0,7.000 2.000-137,6.000 4.000 1,4.000-4.000 0,6.000 1.000 0,4.000 2.000-39,3.000 2.000 1,4.000 0.000 0,3.000-2.000-1,6.000-1.000 64,6.000 1.000 1,6.000 2.000-1,6.000-1.000 1,-1.000 0.000 59,1.000-3.000 1,-5.000-4.000-1,0.000 3.000 1,0.000-2.000 319,-2.000-2.000 1,-1.000 2.000 132,-6.000-1.000 0,-11.000 0.000 0,-7.000-5.000-125,-10.000 0.000 0,-11.000 1.000 1,0.000 2.000-1,-4.000 2.000-49,-6.000-2.000 0,4.000 4.000 0,-2.000-2.000 0,5.000-1.000-361,3.000 3.000 0,6.000-4.000 0,-1.000 7.000-1661,3.000 1.000 1336,1.000 2.000 1,3.000 1.000 0,2.000 0.000 427,5.000 1.000 0,-3.000-1.000 0,0.000 0.000 0</inkml:trace>
  <inkml:trace contextRef="#ctx0" brushRef="#br0">32672.000 10158.000 8535,'-14.000'-13.000'0,"0.000"2.000"802,-1.000 2.000 0,4.000 5.000-876,6.000 0.000 1,4.000 2.000 0,13.000 4.000-1,6.000 1.000-245,3.000 2.000 0,3.000 4.000 0,4.000-4.000 0,1.000 0.000-53,0.000 1.000 0,0.000-4.000 1,0.000 2.000-1,-1.000-2.000-166,1.000-2.000 1,-2.000 0.000 537,-3.000 0.000 0,3.000-6.000 0,-4.000-2.000 0</inkml:trace>
  <inkml:trace contextRef="#ctx0" brushRef="#br0">32773.000 9942.000 8438,'-14.000'-14.000'0,"-1.000"-1.000"509,1.000 1.000 1,6.000 9.000 0,3.000 8.000-1,3.000 13.000-382,2.000 10.000 0,2.000 1.000 0,3.000 12.000 1,3.000 1.000-698,0.000 1.000 0,5.000-2.000 0,-4.000-3.000 1,4.000 1.000-588,1.000 0.000 1,-4.000-5.000 1156,0.000 1.000 0,-1.000-2.000 0,6.000-2.000 0</inkml:trace>
  <inkml:trace contextRef="#ctx0" brushRef="#br0">33104.000 9726.000 7814,'14.000'-28.000'0,"1.000"0.000"0,-3.000 5.000 14,-2.000 3.000 0,1.000 4.000 454,-6.000 2.000 0,-2.000 6.000 0,-8.000 3.000-50,-4.000 4.000 1,1.000 1.000 0,-2.000 0.000-99,-1.000 0.000 0,0.000 6.000 0,1.000 4.000-291,6.000 2.000 0,2.000 8.000 0,2.000-1.000-288,0.000-2.000 215,0.000 6.000 0,2.000-6.000 1,1.000 7.000 14,2.000 2.000-15,6.000 1.000 1,-8.000-3.000-1,5.000 0.000 78,-2.000 2.000 18,-1.000-6.000 0,-3.000 1.000 0,1.000-7.000 0,3.000 1.000 263,2.000-1.000 0,-5.000-4.000 1,4.000-2.000-1,-1.000-2.000 125,4.000-3.000 0,-1.000-1.000 0,6.000-2.000-226,6.000 0.000 1,-2.000 0.000 0,0.000 0.000 0,-1.000 0.000-204,1.000 0.000 1,-5.000 2.000 0,2.000 1.000 0,-5.000 3.000-83,1.000 2.000 0,-5.000 2.000 1,1.000 4.000-1,0.000 1.000 50,0.000-1.000 1,-4.000 0.000-1,0.000 1.000 25,-2.000-1.000 18,-2.000 1.000 1,0.000 4.000 0,0.000 0.000-114,0.000-2.000 93,-6.000-1.000 0,-2.000 0.000 1,-7.000 0.000-1,1.000 0.000-15,0.000-3.000 1,-2.000-3.000 0,-2.000 1.000 0,-3.000-3.000 27,-1.000-2.000 0,4.000 4.000 0,-3.000-5.000 0,2.000-2.000 47,0.000-1.000 1,0.000-2.000 0,4.000-2.000-71,1.000-3.000 1,5.000 2.000-365,-1.000-7.000-216,7.000 1.000 1,-4.000-1.000-508,7.000 1.000 684,7.000 5.000 0,-4.000-2.000-1228,7.000 6.000 1239,-7.000-6.000 1,5.000 4.000-1,-5.000-4.000 400,2.000-1.000 0,6.000-1.000 0,-3.000-6.000 0</inkml:trace>
  <inkml:trace contextRef="#ctx0" brushRef="#br0">33161.000 9583.000 8314,'-1.000'-16.000'0,"-2.000"-2.000"0,-2.000-1.000 369,2.000 1.000 0,-5.000 9.000 0,-2.000 4.000 0,-3.000 3.000-238,-1.000 2.000 0,0.000 11.000 0,-2.000 5.000 0,-2.000 5.000 110,-1.000 5.000 1,0.000 3.000-1,4.000 4.000 1,1.000 5.000-15,-1.000 4.000 1,6.000 3.000 0,1.000 1.000 0,1.000 4.000-286,4.000 1.000 1,3.000-5.000 0,5.000 2.000 0,5.000-3.000-490,2.000-2.000 0,3.000-1.000 0,1.000-4.000 547,3.000-4.000 0,-3.000-4.000 0,5.000-1.000 0</inkml:trace>
  <inkml:trace contextRef="#ctx0" brushRef="#br0">6215.000 10460.000 8208,'9.000'-9.000'424,"1.000"-1.000"0,0.000 2.000 1,4.000-3.000-1,0.000 1.000-516,1.000-1.000 0,-1.000 3.000 1,2.000-2.000-1,2.000 1.000 12,1.000 1.000 1,7.000-3.000 0,-2.000 4.000-1,4.000 1.000 16,6.000 0.000 0,-2.000-4.000 0,6.000 4.000 231,2.000-2.000-160,8.000-2.000 0,2.000-3.000 1,4.000 2.000-1,-3.000 1.000 237,-1.000-1.000 1,4.000 0.000 0,-1.000 0.000 0,3.000 1.000 49,1.000-1.000 1,7.000 5.000-1,3.000-1.000 1,2.000 2.000-149,-2.000 1.000 1,7.000-1.000 0,-7.000 5.000 0,-3.000 0.000-217,-3.000 0.000 1,-2.000 1.000 0,5.000 3.000 0,8.000 0.000 36,8.000 0.000 1,-39.000-3.000-1,1.000 1.000 1,-1.000-1.000-1,1.000 1.000 1,38.000 3.000-5,-2.000-2.000 1,-34.000-2.000 0,0.000 0.000 0,0.000-1.000 0,0.000 0.000 0,2.000 0.000 0,1.000 0.000 69,1.000 0.000 0,1.000 0.000 1,-2.000 0.000-1,-1.000 0.000 0,0.000 0.000 1,1.000 0.000-1,-2.000 0.000 0,1.000 0.000 52,-1.000 0.000 1,1.000 0.000 0,2.000 0.000 0,1.000 0.000 0,-1.000 0.000 0,0.000 0.000 0,2.000 0.000 0,-1.000 0.000-106,2.000 0.000 1,-1.000 0.000 0,-2.000 0.000 0,-2.000 0.000 0,0.000 0.000 0,0.000 1.000 0,-2.000 1.000 0,-1.000-1.000-36,0.000 2.000 1,1.000-1.000 0,2.000 1.000 0,0.000-1.000 0,2.000-2.000 0,0.000 0.000 0,0.000 0.000 0,0.000 0.000 21,-2.000 0.000 1,-1.000 0.000 0,-1.000 0.000 0,-1.000 0.000 0,33.000 0.000 0,-34.000 0.000 0,0.000 0.000 14,2.000 0.000 1,1.000 0.000-1,1.000 0.000 1,-1.000 0.000 0,1.000 0.000-1,-1.000 0.000 1,37.000 0.000 109,-7.000 0.000 0,3.000 0.000 1,-36.000 0.000-1,-1.000 0.000 1,3.000 0.000-1,0.000 0.000 23,2.000 0.000 1,-1.000 0.000 0,1.000 0.000-1,-2.000 0.000 1,36.000 0.000 0,-7.000 0.000-169,-4.000 0.000 0,-3.000 0.000 0,2.000 0.000 0,0.000 0.000-20,0.000 0.000 0,3.000 0.000 1,1.000 0.000-1,-4.000 0.000 53,-5.000 0.000 0,-6.000 0.000 1,-7.000 0.000 141,7.000 0.000-133,1.000 0.000 0,17.000 0.000 0,-3.000 0.000 0,0.000 0.000-1,-3.000 0.000 0,-1.000 0.000 1,-5.000 0.000-1,-1.000 0.000 6,2.000 0.000 1,-3.000-5.000 0,7.000 0.000 0,4.000 1.000 32,4.000-3.000 1,3.000 4.000 0,-7.000-5.000-1,-6.000 2.000 67,-5.000 2.000 0,3.000-2.000 0,6.000 0.000 1,8.000-1.000-80,-35.000 4.000 0,1.000 0.000 0,0.000-2.000 0,1.000 0.000 0,-2.000 2.000 1,-1.000 0.000-1,0.000-1.000 0,-1.000 0.000-44,0.000-2.000 0,0.000 1.000 1,0.000 0.000-1,1.000 2.000 1,3.000-1.000-1,1.000 0.000 1,1.000 0.000-1,2.000 0.000 36,0.000 0.000 1,1.000 0.000 0,-3.000 0.000 0,0.000 0.000 0,-1.000-2.000 0,-1.000 1.000 0,-1.000 0.000-1,0.000 2.000 19,-1.000-1.000 0,0.000 1.000 0,1.000-2.000 0,0.000 1.000 0,1.000 1.000 0,0.000 1.000-587,1.000 0.000 1,-1.000 1.000 574,-2.000-4.000 0,-1.000 2.000 0,39.000 1.000 0,-7.000-4.000-57,-4.000-1.000 23,-1.000 6.000 0,4.000-6.000 1,4.000 7.000-1,3.000 0.000-67,0.000 0.000 1,-8.000-1.000 0,-10.000-3.000-1,-3.000 0.000-1,-1.000 0.000 1,6.000 3.000 0,3.000 1.000-1,2.000 0.000 47,-2.000 0.000 0,-3.000 0.000 1,-8.000 0.000-1,-3.000 1.000 105,-6.000 4.000 0,-13.000-3.000 0,-5.000 3.000 0,-4.000-2.000 77,-2.000 2.000 0,4.000-4.000 0,-3.000 4.000 0,3.000-2.000-217,2.000 2.000 0,1.000-3.000 1,4.000 2.000-1,4.000 0.000 397,4.000 0.000 0,6.000-2.000 0,0.000 3.000 1,-2.000-4.000-476,-1.000-1.000 1,-4.000 0.000-1,-4.000 0.000 1,-7.000 0.000 116,-4.000 0.000 0,-8.000 2.000 0,2.000 1.000 1,0.000 2.000 165,-1.000-2.000 1,0.000-1.000-1,-5.000-2.000 1,1.000 0.000 57,-1.000 0.000 1,5.000 0.000-1,2.000 0.000 1,1.000 0.000-278,4.000 0.000 1,1.000 0.000 0,4.000 0.000 0,2.000 0.000-161,6.000 0.000 1,-4.000 0.000-1,0.000 0.000 1,-2.000 0.000 70,1.000 0.000 1,-2.000 0.000-1,-8.000 0.000 1,-5.000 0.000 325,-3.000 0.000 1,-1.000 0.000 0,-1.000 0.000 0,0.000 0.000 10,1.000 0.000 1,-1.000 0.000 0,0.000 0.000 160,1.000 0.000-217,-1.000 0.000 0,5.000 0.000 1,2.000 0.000-1,3.000 0.000-347,7.000 0.000 1,-1.000 0.000 0,8.000 0.000 0,1.000 0.000-48,-3.000 0.000 0,4.000 1.000 1,-6.000 3.000-1,-4.000 0.000 145,-4.000 0.000 0,-5.000-3.000 0,-7.000-1.000 1546,0.000 0.000 775,-6.000 0.000-1157,-8.000 0.000-1180,-8.000 0.000 1,0.000-1.000 89,4.000-4.000 0,2.000-3.000 0,2.000-7.000 70,0.000 1.000-33,0.000 0.000 1,5.000-1.000-1,1.000-1.000 67,2.000-3.000-3,-5.000-3.000 0,9.000-7.000 1,-6.000-2.000-82,2.000-2.000 56,2.000-4.000 1,-1.000-6.000 0,-1.000-2.000 0,0.000-1.000-21,0.000-2.000 0,-3.000-5.000 0,3.000 4.000 0,-2.000-1.000 58,-2.000 0.000 1,-3.000-2.000 0,-1.000 2.000 0,0.000 1.000-17,0.000-1.000 1,0.000 2.000 0,2.000 5.000 0,1.000 0.000-92,2.000 0.000 0,0.000-4.000 1,-5.000 2.000-1,0.000 5.000-73,0.000 4.000 0,0.000-3.000 0,0.000 4.000 1,-2.000 0.000 120,-3.000 0.000 0,2.000 1.000 0,-5.000 7.000 222,2.000 3.000-228,-6.000-3.000 1,4.000 5.000 0,-4.000-6.000 0,0.000 4.000 12,3.000 5.000 1,1.000 3.000-1,-3.000 0.000-44,1.000-3.000 37,7.000 9.000 0,-10.000-7.000 1,5.000 10.000-1,-2.000 1.000-24,1.000 0.000 1,1.000-6.000-1,-3.000 4.000 1,1.000 1.000 73,-1.000 2.000 0,-2.000-2.000 0,-1.000 3.000 1,-1.000-1.000 4,1.000-2.000 0,0.000 6.000 0,-2.000-4.000 0,-2.000 3.000-73,-1.000 2.000 1,-5.000 0.000 0,3.000 0.000 0,0.000 0.000-83,1.000 0.000 1,-6.000 0.000-1,2.000 0.000 1,-3.000 0.000 88,-2.000 0.000 1,-1.000 0.000 0,-2.000 0.000 0,-2.000 2.000 93,2.000 3.000 1,-5.000-4.000 0,-1.000 4.000 140,-4.000-3.000-209,-7.000 4.000 1,-4.000-4.000 0,-9.000 3.000-24,-5.000-4.000-10,-4.000 6.000 0,1.000-4.000 1,1.000 5.000-1,2.000-2.000-50,-2.000-3.000 0,-7.000 0.000 1,35.000-1.000-1,0.000 0.000 0,-1.000 0.000 1,-1.000 0.000 56,0.000 0.000 0,0.000 0.000 0,0.000-1.000 0,0.000-1.000 0,0.000 0.000 0,-1.000 0.000 0,1.000 0.000 0,0.000 0.000 33,0.000 0.000 0,0.000 0.000 0,-3.000 0.000 0,-1.000 0.000 0,-1.000 0.000 0,0.000 0.000 0,-1.000 0.000 0,1.000 0.000-33,0.000 0.000 0,0.000 0.000 0,-3.000 0.000 0,-1.000 0.000 1,4.000 0.000-1,-1.000 0.000 0,0.000 0.000 0,-1.000 0.000 11,-2.000 1.000 1,0.000-2.000 0,-1.000-1.000-1,0.000-1.000 1,-2.000 1.000 0,0.000 0.000-1,2.000-1.000 1,1.000 1.000-8,0.000-2.000 1,1.000 1.000 0,0.000 3.000-1,-2.000-1.000 1,-1.000-2.000 0,0.000-1.000-1045,-4.000 1.000 1,1.000 0.000 1058,0.000 3.000 0,2.000-1.000 1,3.000-5.000-1,1.000 0.000 1,6.000 3.000-1,1.000 0.000 1,2.000 0.000-1,-1.000 0.000-6,-2.000-1.000 0,-1.000 1.000 0,-4.000-2.000 0,-2.000 1.000 0,-6.000 0.000 0,-1.000 1.000 0,4.000 0.000 0,1.000 0.000-45,5.000-1.000 0,-1.000 1.000 0,-2.000 1.000 1,-1.000 0.000-1,3.000 1.000 0,-1.000 2.000 0,-5.000-1.000 0,-2.000 0.000 61,0.000 0.000 0,0.000 0.000 0,0.000 0.000 0,1.000 0.000 1,7.000 0.000-1,1.000 0.000 0,0.000 0.000 0,0.000 0.000-9,-3.000 0.000 0,-1.000 0.000 0,-2.000 0.000 1,-1.000 0.000-1,-4.000 0.000 0,0.000 0.000 0,5.000 0.000 1,2.000 0.000-67,3.000 0.000 1,1.000 0.000 0,-2.000 0.000 0,1.000 0.000 0,0.000 0.000 0,-1.000 0.000 0,-2.000 0.000 0,-1.000 0.000 47,0.000-1.000 1,-1.000 2.000 0,2.000 1.000 0,1.000 0.000 0,3.000 1.000 0,0.000-1.000 0,1.000 0.000 0,-1.000-1.000 39,-2.000 0.000 1,0.000 0.000-1,-2.000 1.000 1,0.000 1.000-1,-2.000 0.000 1,0.000 0.000-1,3.000 0.000 1,1.000 1.000-4,5.000-1.000 0,0.000 0.000 0,-1.000 2.000 0,1.000 0.000 1,2.000-2.000-1,0.000 0.000 0,-4.000 1.000 0,0.000 0.000 9,-1.000 1.000 0,-1.000 1.000 0,-1.000 0.000 0,1.000-1.000 0,7.000 1.000 0,2.000-1.000-225,-35.000 5.000 229,-3.000-7.000 0,5.000 4.000 0,31.000-6.000 0,-2.000-1.000 0,1.000 2.000 0,0.000-1.000 39,1.000 2.000 0,0.000-1.000 1,1.000 1.000-1,2.000-1.000 1,-27.000-2.000-1,3.000 0.000 25,0.000 0.000 0,-8.000 0.000 0,-9.000-2.000 0,39.000 1.000 0,1.000-1.000-108,0.000 0.000 0,0.000-1.000 0,-37.000-1.000 1,6.000 4.000-1,2.000 0.000-81,2.000 0.000 0,-2.000 0.000 1,1.000 0.000-1,-6.000 0.000-64,-6.000 0.000 0,-1.000 0.000 0,5.000 0.000 0,9.000 0.000 178,2.000 0.000 1,5.000 0.000 0,-7.000 0.000 0,-4.000 0.000 96,-3.000 0.000 0,-2.000 0.000 1,7.000 0.000-63,2.000 0.000 26,5.000 0.000 1,7.000 0.000-1,1.000 0.000 1,4.000 0.000-104,2.000 0.000 0,-11.000 0.000 0,1.000 0.000 0,-3.000 0.000 483,-2.000 0.000 0,3.000 0.000 0,8.000 0.000 1,4.000 0.000-510,-1.000 0.000 0,6.000 0.000 0,-6.000 0.000 1,2.000 0.000 245,0.000 0.000 1,-5.000 0.000 0,4.000 0.000 0,-1.000 0.000-47,1.000 0.000 1,7.000 0.000 0,9.000 0.000-1,2.000 0.000-173,2.000 0.000 1,5.000 0.000-1,2.000 0.000 1,1.000 0.000 64,4.000 0.000 1,-4.000 1.000 0,0.000 2.000 0,0.000 2.000-165,1.000-2.000 1,-6.000 1.000 0,4.000-1.000 174,-1.000 2.000-5,-4.000-1.000 1,6.000-2.000-1,-4.000 1.000-15,1.000 2.000-12,6.000 0.000 1,-4.000-5.000 0,4.000 1.000 0,-1.000 3.000 14,1.000 0.000 1,2.000 1.000 0,2.000-3.000 0,0.000 1.000-92,-1.000 2.000 0,1.000 1.000 1,-1.000-3.000-1,1.000 2.000 65,0.000-2.000 0,-2.000 4.000 0,-2.000-2.000 0,-3.000-2.000 54,-1.000-2.000 1,4.000 1.000 0,-1.000 1.000-1,3.000 2.000 119,2.000-2.000 0,-5.000-1.000 0,-1.000-2.000-141,3.000 0.000 0,1.000 0.000 0,3.000 1.000-177,4.000 4.000 233,-4.000-3.000 0,10.000 4.000 324,-7.000-6.000-235,7.000 0.000-102,-4.000 0.000 370,7.000 0.000-69,0.000 0.000-801,-6.000 0.000 1,4.000 2.000 9,-2.000 3.000 268,-4.000-4.000 0,6.000 7.000 196,-3.000-3.000-69,4.000-3.000 0,-1.000 6.000 1,-1.000-4.000-6,-2.000 6.000 0,0.000 3.000 1,5.000 1.000 750,0.000 0.000-591,0.000 1.000 1,5.000 4.000 0,0.000 2.000 0,-2.000 1.000 125,-1.000 4.000 0,-2.000-4.000 0,1.000 2.000-113,4.000 2.000 0,-3.000 1.000 0,2.000 0.000 1,-2.000-1.000-1,-4.000-1.000-37,-2.000 6.000 0,0.000-3.000 1,-4.000 6.000-203,2.000-4.000 0,-4.000 4.000 0,6.000 1.000 1,-1.000 0.000-1,0.000 0.000 16,0.000-3.000 0,0.000-1.000 1,5.000-2.000 317,0.000-1.000-181,0.000 1.000 0,0.000-2.000 0,0.000-1.000 250,0.000-2.000-208,0.000-7.000 1,0.000 11.000 0,0.000-6.000-1,0.000 0.000 4,0.000-2.000 0,2.000 2.000 0,1.000 0.000 0,2.000 2.000 9,-2.000 0.000 0,4.000 0.000 0,-3.000 3.000 0,1.000-1.000 14,2.000-2.000 0,-4.000 2.000 0,5.000 6.000 0,-2.000 1.000-145,-3.000-1.000 1,4.000 3.000 0,-1.000 0.000-151,2.000 2.000 1,-5.000 0.000-1111,2.000 1.000 610,3.000 4.000-248,-6.000-5.000 1,9.000 6.000 907,-6.000 0.000 0,12.000 13.000 0,-1.000 3.000 0</inkml:trace>
  <inkml:trace contextRef="#ctx0" brushRef="#br0">5409.000 10115.000 8244,'0.000'-14.000'468,"0.000"-1.000"287,0.000 1.000 1,0.000 4.000 246,0.000 1.000-763,0.000 5.000 1,0.000 0.000 1,0.000 8.000-147,7.000 4.000 1,-6.000 7.000 0,6.000 1.000-46,-1.000 3.000-83,2.000 3.000 0,2.000 12.000 0,-1.000 1.000 0,1.000 2.000 49,-2.000 3.000 0,3.000 3.000 0,-6.000 3.000 1,0.000 2.000-44,1.000-1.000 0,-4.000 2.000 1,2.000-2.000-1,-2.000-6.000 10,-2.000-6.000 0,0.000-6.000 1,0.000-5.000 14,0.000-5.000-12,0.000-9.000 0,0.000-10.000 0,0.000-11.000 2,0.000-7.000 0,0.000 0.000 1,0.000-6.000 266,0.000-1.000-166,0.000-9.000 1,-2.000-2.000-1,-1.000-6.000 219,-2.000 4.000-191,-6.000-4.000 1,3.000 4.000 0,-5.000-7.000 284,4.000 2.000-392,-4.000-4.000 1,5.000 11.000 0,-6.000-6.000 0,1.000 2.000-104,3.000 2.000 0,-1.000 11.000 0,5.000-1.000-271,-2.000 6.000 394,4.000 3.000 1,-2.000 12.000-26,6.000 7.000 0,0.000 2.000 1,0.000 8.000-1,-2.000 1.000 47,-2.000 2.000 1,0.000 6.000-1,-5.000 2.000 1,-4.000 1.000-92,-4.000 4.000 0,1.000-1.000 0,-4.000 1.000-105,4.000-2.000 143,2.000-7.000 0,0.000 9.000 1,1.000-7.000 100,3.000-1.000-113,-3.000-2.000 1,5.000-2.000 159,-6.000 0.000 239,6.000-6.000-277,-5.000-1.000 0,12.000-9.000 0,-4.000-3.000 0,3.000-4.000-181,2.000-4.000 1,2.000-3.000-1,3.000-2.000 1,4.000-2.000-62,4.000-3.000 1,3.000-1.000-1,2.000-5.000 1,2.000-1.000 46,3.000-3.000 1,1.000 2.000-1,3.000-2.000 1,-1.000 2.000 155,-3.000 2.000 0,-5.000 5.000 0,1.000 2.000 1,-3.000 1.000 284,-1.000 4.000 1,-3.000 6.000-95,-2.000 1.000-91,3.000 7.000-342,-12.000-4.000 116,6.000 14.000 1,-1.000 1.000 0,2.000 6.000-4,0.000 0.000 0,5.000-4.000 0,-3.000 0.000 0,2.000 1.000 59,3.000 2.000 0,-1.000 1.000 0,0.000-1.000 1,2.000-2.000 130,4.000-1.000 1,-4.000-1.000 0,3.000 6.000 0,-3.000-1.000 70,-2.000 0.000 1,1.000 1.000 0,-1.000-1.000-1,-1.000 1.000 127,-4.000-1.000 1,3.000 0.000-131,-8.000 1.000 1,0.000-6.000 0,-9.000 1.000-1,-6.000-1.000-168,-7.000-1.000 1,-4.000 4.000-1,-9.000-6.000-601,-2.000 2.000 437,-4.000 2.000 0,-6.000-1.000 0,0.000 1.000-1384,-1.000 1.000 1080,-5.000 2.000 1,4.000 1.000 0,-4.000 1.000-1,1.000-1.000 438,0.000 0.000 0,-7.000 7.000 0,4.000 2.000 0</inkml:trace>
  <inkml:trace contextRef="#ctx0" brushRef="#br0">30500.000 5669.000 8098,'-16.000'-5.000'0,"-3.000"0.000"0,-5.000 2.000-84,-3.000 2.000 1,-4.000 1.000 0,-2.000 1.000 418,-6.000 4.000-243,-2.000 3.000 0,-1.000 13.000 0,4.000 3.000-275,4.000 3.000 132,-3.000 2.000 1,9.000 6.000 0,1.000 2.000 0,11.000 1.000 34,9.000 0.000 0,7.000-6.000 0,7.000 2.000 0,5.000-4.000 92,6.000-1.000 0,7.000-7.000 0,-1.000-2.000 0,2.000-6.000 212,-2.000-4.000 0,6.000 1.000 1,-4.000-6.000-1,0.000-2.000 79,1.000-2.000 0,0.000-7.000 0,3.000-4.000 0,2.000-2.000 36,2.000-3.000 1,-1.000-4.000 0,-4.000-2.000-1,0.000-1.000-80,0.000-4.000 1,-7.000 1.000 0,-3.000-1.000 0,-4.000 4.000-131,-6.000 1.000 1,-4.000-3.000 0,-11.000 3.000-434,-9.000-1.000 185,-12.000 4.000 0,-11.000-7.000 0,-10.000 7.000-386,-5.000 5.000 374,3.000-1.000 1,-2.000 7.000 0,9.000-2.000 0,6.000 4.000-146,5.000 4.000 1,14.000 1.000-56,4.000 0.000 0,11.000 0.000 1,4.000 0.000 106,12.000 0.000 0,6.000 0.000 0,7.000 0.000 0,-2.000 0.000 494,1.000 0.000 0,1.000 0.000 1,-1.000-2.000-1,-1.000-1.000 199,2.000-2.000 1,-5.000-1.000 0,-2.000 2.000 0,-1.000 0.000-142,1.000 0.000 1,3.000-2.000 0,7.000 0.000 0,0.000-1.000-167,-1.000 1.000 0,6.000-1.000 1,3.000 4.000-281,4.000-2.000 35,-7.000 1.000 1,14.000 2.000-1,-10.000-1.000-189,4.000-2.000 165,1.000 0.000 1,5.000 5.000-1,0.000 0.000-145,-2.000 0.000 102,-1.000 0.000 0,-8.000 2.000 0,-4.000 1.000 0,-2.000 2.000-58,-3.000-2.000 0,-5.000-1.000-999,-4.000-2.000-229,-9.000 0.000 0,-10.000 0.000-462,-10.000 0.000 1834,-9.000 6.000 0,-10.000 2.000 0,-8.000 6.000 0</inkml:trace>
  <inkml:trace contextRef="#ctx0" brushRef="#br0">30111.000 6388.000 8035,'-14.000'-4.000'0,"0.000"-3.000"0,-1.000 1.000 704,1.000-1.000 1,0.000-2.000 0,-1.000 4.000 452,1.000 2.000 1,7.000 1.000-487,7.000 2.000-518,7.000 0.000 1,10.000 0.000 0,7.000 0.000 551,10.000 0.000-451,6.000 0.000 1,9.000 5.000 0,6.000 0.000 128,6.000-2.000-292,4.000-1.000 1,9.000 2.000 0,2.000 1.000 0,4.000-2.000-147,0.000-1.000 0,-3.000 0.000 0,-10.000 1.000 1,-5.000 2.000-562,-2.000-2.000 0,-9.000 0.000 0,-5.000 2.000 0,-8.000 3.000-917,-9.000 0.000 1533,-13.000 5.000 0,-9.000 1.000 0,-7.000 8.000 0</inkml:trace>
  <inkml:trace contextRef="#ctx0" brushRef="#br0">6704.000 10086.000 7087,'-19.000'-5.000'0,"0.000"1.000"0,0.000 0.000 0,-1.000 1.000-199,1.000-2.000 0,-2.000 4.000 0,4.000-4.000 280,-2.000 3.000-8,-1.000 2.000 1,11.000 0.000 154,-1.000 0.000-196,7.000 0.000 0,-2.000 0.000 0,10.000 0.000 207,5.000 0.000 1,-2.000 0.000 683,1.000 0.000-693,-6.000 0.000 0,5.000 0.000-118,-3.000 0.000 1,-3.000 7.000-172,3.000 2.000 0,3.000 3.000 0,0.000-1.000 271,0.000-2.000 1,4.000-5.000 102,-2.000 0.000-211,3.000-2.000 0,3.000-4.000 1,1.000-2.000 176,2.000-6.000-221,7.000-3.000 1,-8.000-1.000 0,4.000-1.000 0,0.000 1.000 64,1.000 0.000 1,1.000-1.000 0,3.000 1.000-157,-3.000-1.000-13,3.000 1.000 1,-11.000 6.000 0,5.000 3.000 0,-2.000 4.000 11,0.000 1.000 0,5.000 0.000 1,-5.000 1.000-1,1.000 2.000 29,0.000 2.000 0,1.000 6.000 1,5.000-3.000-1,-2.000 2.000 14,1.000 0.000 1,-2.000-7.000 0,1.000 3.000 0,1.000-1.000 53,2.000 0.000 0,-3.000 0.000 1,-1.000-5.000-1,-1.000 0.000 64,0.000 0.000 1,-4.000 0.000 0,1.000 0.000 0,-3.000 0.000-18,-1.000 0.000 1,-1.000 0.000 0,0.000 0.000-224,1.000 0.000 154,-1.000 0.000-1,1.000 0.000 1,-1.000 0.000-213,0.000 0.000 182,1.000 0.000 1,-1.000 4.000 0,2.000 1.000-1,2.000-2.000 24,1.000-1.000 1,2.000-2.000-1,-2.000 0.000 1,3.000-2.000 73,1.000-2.000 0,4.000 0.000 1,-3.000-5.000-1,3.000-1.000-34,2.000 2.000 1,4.000-3.000 0,-1.000 5.000 0,-3.000-1.000-41,-3.000 1.000 1,-4.000-1.000 0,4.000 4.000-1,-4.000-2.000 35,-1.000 2.000 1,-2.000 2.000 0,-5.000 1.000-323,1.000 0.000 0,-1.000 4.000 0,-1.000 3.000 0,-2.000-1.000 58,-1.000 1.000 0,-1.000-1.000 0,6.000-3.000 34,-1.000 2.000 1,0.000 5.000 0,2.000-6.000 0,2.000 1.000 158,1.000 2.000 0,7.000-6.000 0,-4.000 6.000 0</inkml:trace>
  <inkml:trace contextRef="#ctx0" brushRef="#br0">10171.000 10057.000 8170,'10.000'-4.000'-628,"-1.000"-1.000"509,-5.000-6.000 1,8.000 7.000 0,-2.000-4.000 31,3.000 2.000 129,1.000-5.000 0,2.000 9.000 0,3.000-4.000 0,5.000 1.000 15,4.000 0.000 0,7.000-4.000 0,3.000 4.000 0,4.000 2.000 10,1.000 1.000 0,0.000-3.000 0,-1.000 0.000 0,-3.000 2.000 63,0.000 2.000 0,-7.000 1.000 0,1.000 0.000 0,-2.000 0.000 32,-2.000 0.000 0,-5.000 0.000 1,-1.000 0.000-1,3.000 0.000-2,1.000 0.000 1,0.000 0.000 0,-1.000 0.000 0,-2.000 0.000-22,2.000 0.000 1,-4.000-2.000-1,2.000-1.000-96,1.000-2.000-41,3.000 0.000 0,-4.000 5.000 1,0.000 0.000-309,1.000 0.000 213,2.000 7.000 1,1.000-4.000 0,-3.000 5.000-701,-1.000-2.000 553,0.000 5.000 1,11.000-3.000 239,4.000 7.000 0,9.000-1.000 0,3.000 1.000 0</inkml:trace>
  <inkml:trace contextRef="#ctx0" brushRef="#br0">14200.000 9942.000 8091,'-60.000'5.000'0,"1.000"1.000"-1199,2.000 2.000 949,2.000 2.000 0,14.000 0.000 1,2.000-2.000 249,6.000-2.000 0,3.000 5.000 0,7.000-9.000 0,4.000 3.000 0,3.000-4.000-16,2.000-1.000 1,4.000 0.000-1,0.000-1.000 194,-1.000-4.000-75,-2.000 3.000 0,-1.000-9.000 1,1.000 5.000-1,2.000-1.000 1305,1.000 1.000-1193,7.000-5.000 1,0.000 4.000 0,11.000-4.000-132,6.000 1.000 0,15.000 1.000 0,2.000-6.000 0,4.000 1.000-57,5.000 0.000 1,3.000-1.000 0,5.000 1.000 0,6.000 0.000 88,7.000-1.000 0,1.000 1.000 0,7.000 1.000-239,0.000 3.000 173,-2.000 4.000 0,-5.000 6.000 0,1.000 0.000 0,-1.000 2.000 79,2.000 2.000 0,-5.000 4.000 1,3.000 7.000-396,-2.000-1.000 138,-3.000 1.000 1,1.000 4.000 0,-2.000 2.000-1,-5.000-1.000-72,-8.000 1.000 0,-6.000-2.000 0,-10.000-4.000 0,-2.000 1.000-239,-1.000 3.000 1,-6.000-8.000 0,1.000 3.000 438,-3.000-1.000 0,5.000 0.000 0,1.000 1.000 0</inkml:trace>
  <inkml:trace contextRef="#ctx0" brushRef="#br0">14027.000 12618.000 8516,'-14.000'-6.000'0,"-1.000"-4.000"0,2.000-2.000 0,4.000-3.000 0,-2.000 1.000 0,6.000 0.000-1,2.000-1.000 1,1.000 6.000-1,2.000-1.000 1,2.000 0.000 0,2.000 2.000 0,4.000-4.000 0,8.000 2.000 0,2.000-3.000 0,1.000-1.000 0,0.000 4.000 0,-4.000 2.000 0,-1.000 0.000 756,1.000 0.000 1,-6.000 5.000-1,1.000-2.000-259,1.000 4.000 0,-3.000 1.000 0,1.000 1.000-324,3.000 4.000 1,-6.000 5.000 0,-1.000 9.000 0,-2.000 5.000-32,2.000 3.000 1,-4.000 8.000-1,4.000 4.000 1,-5.000 4.000-99,-5.000 5.000 0,2.000-4.000 0,-6.000 6.000 0,-3.000-2.000-43,0.000 0.000 0,-1.000 0.000 1,2.000-5.000-1,3.000-1.000-48,1.000-4.000 1,-2.000-4.000-1,4.000-11.000-5,2.000-3.000 149,1.000-11.000 847,2.000-2.000-733,-6.000-7.000 0,4.000-8.000 0,-4.000-7.000-106,-1.000-7.000-65,6.000-5.000 1,-10.000-8.000-1,6.000-4.000 1,0.000-2.000-26,-1.000-3.000 1,4.000-5.000 0,-1.000-2.000 0,4.000-2.000 0,4.000 0.000 1,6.000 7.000-1,-1.000-2.000 1,1.000 3.000-1,-1.000 2.000 1,3.000 6.000-1,-5.000 5.000 1,1.000 7.000 68,1.000 5.000 1,-7.000 4.000 0,2.000 2.000-69,-4.000 0.000 0,-2.000 6.000 40,-4.000 3.000-948,3.000 3.000 635,9.000 2.000 1,4.000 5.000 0,13.000 2.000 78,1.000 0.000 164,3.000 3.000 0,5.000 4.000 0,1.000 1.000 224,-2.000-1.000-105,-2.000 1.000 0,-3.000 1.000 0,-3.000 1.000 0,-5.000 2.000 179,-3.000-1.000 0,-1.000-2.000 0,-2.000-2.000 33,-4.000 1.000 0,-2.000-6.000 0,-9.000-1.000 0,-3.000 0.000 52,-4.000 0.000 1,-11.000-3.000 0,-4.000 5.000-1,-4.000-1.000-185,-6.000-1.000 1,-7.000 5.000-1,-11.000-5.000 1,0.000 2.000-44,-3.000-1.000 1,-2.000-1.000 0,9.000 3.000-1,3.000-3.000-1836,5.000-1.000 0,0.000 4.000 0,8.000-3.000-2016,5.000 0.000 3710,5.000 5.000 0,7.000 1.000 0,1.000 9.000 0</inkml:trace>
  <inkml:trace contextRef="#ctx0" brushRef="#br0">6977.000 12762.000 8413,'-6.000'-8.000'0,"-4.000"4.000"0,-2.000 0.000 442,-3.000 0.000-53,7.000 2.000 0,0.000-4.000-292,3.000 6.000 0,5.000-5.000 1,0.000 0.000 53,8.000 2.000-51,5.000 1.000 1,8.000 2.000 0,3.000-1.000-1,5.000-3.000 44,4.000 0.000 1,4.000-1.000-1,8.000 3.000 1,3.000-1.000-82,5.000-2.000 1,3.000-1.000-1,3.000 3.000 1,1.000-2.000-51,3.000 2.000 0,5.000-4.000 0,1.000 1.000 1,6.000-1.000 26,-34.000 4.000 0,0.000 0.000 0,4.000-2.000 1,1.000 0.000-1,2.000 2.000 0,0.000 0.000 1,1.000 0.000-1,-1.000 0.000-67,1.000-1.000 1,-2.000 1.000-1,0.000 0.000 1,-1.000 0.000 0,-1.000 1.000-1,0.000 1.000 213,2.000-2.000 1,1.000 1.000-153,0.000-1.000 1,0.000 1.000 0,10.000 0.000 0,-1.000-1.000 0,-3.000 0.000 0,0.000 0.000 130,-3.000-1.000 0,0.000 0.000-124,1.000 2.000 1,1.000 1.000 0,4.000-3.000 0,2.000 1.000 0,2.000 2.000 0,2.000 1.000-1004,1.000-3.000 0,0.000 1.000 1002,-6.000 1.000 0,1.000 0.000 0,4.000-2.000 0,0.000 0.000 0,-2.000 3.000 1,0.000 0.000 21,4.000 0.000 0,1.000 0.000-43,-1.000 0.000 0,1.000 0.000 0,5.000-2.000 1,0.000-1.000-1,-1.000 1.000 0,1.000-1.000 1,1.000 1.000-1,1.000 0.000 11,1.000-2.000 0,1.000 1.000 0,-2.000 0.000 1,-1.000 0.000-1,1.000-2.000 0,0.000 0.000 1,2.000 2.000-1,0.000 0.000-51,0.000-1.000 0,0.000 1.000 0,-1.000 2.000 1,-2.000 1.000-1,-9.000-3.000 0,-2.000 1.000 1,0.000 0.000-1,0.000 1.000 111,0.000-2.000 1,-1.000 1.000 0,2.000 1.000 0,-1.000 0.000-1,1.000-2.000 1,-2.000 0.000 0,-5.000 1.000 0,-1.000-1.000 7,-3.000 1.000 0,0.000-1.000 0,-1.000 0.000 1,1.000 0.000-1,1.000 1.000 0,0.000 1.000 0,-1.000-2.000 1,0.000 1.000 29,-3.000 1.000 0,-2.000-1.000 0,34.000-5.000 0,-19.000 3.000 0,-7.000-1.000 122,-6.000-2.000 0,-6.000 6.000 0,-9.000-4.000-119,-9.000 3.000 2265,-6.000 2.000-2511,-10.000-6.000 567,-2.000 4.000-1045,-12.000-4.000 1,4.000 4.000 0,-4.000-1.000-1380,-1.000-2.000 1,4.000 1.000 1971,-6.000 4.000 0,-7.000 0.000 0,-7.000 0.000 0</inkml:trace>
  <inkml:trace contextRef="#ctx0" brushRef="#br0">16415.000 10690.000 8447,'-9.000'-27.000'0,"1.000"2.000"-30,1.000 1.000 1,-2.000 1.000-1,2.000-1.000 532,-1.000 5.000-345,-1.000-3.000 0,-4.000 6.000 1,2.000-3.000-1,1.000 4.000 82,-1.000 6.000 0,3.000-3.000 1,0.000 6.000 570,1.000-2.000-415,3.000 5.000-292,4.000-4.000 1,0.000 14.000 78,0.000 2.000 1,1.000-1.000 0,2.000 2.000 0,2.000 1.000 139,-2.000 2.000 0,1.000 1.000 1,-1.000 2.000 130,2.000 4.000-330,-1.000-4.000 0,-2.000 11.000 0,1.000-3.000 171,2.000 3.000-156,0.000 2.000 0,0.000-1.000 0,1.000 3.000 32,2.000 2.000-101,-5.000-2.000 0,5.000 12.000 0,-5.000-2.000 0,2.000 7.000 52,-2.000 4.000 1,1.000 2.000 0,-1.000 8.000 0,2.000 5.000 35,-2.000 4.000 0,0.000-1.000 1,0.000-1.000-1,2.000-2.000-119,-2.000 2.000 1,5.000 3.000-1,2.000 3.000 1,3.000 2.000-68,1.000-2.000 1,-4.000-2.000 0,-1.000-1.000 0,1.000 2.000 261,-2.000 2.000 1,-2.000 3.000 0,-5.000-37.000 0,-2.000 1.000 0,1.000-1.000 0,-1.000 0.000-93,-1.000 2.000 0,-1.000 0.000 0,-1.000 1.000 0,0.000 0.000 0,-3.000-3.000 0,-1.000-1.000 21,-6.000 36.000-64,6.000-7.000 1,2.000-12.000 0,6.000-1.000 0,0.000 1.000-98,0.000-1.000 1,0.000-1.000 0,0.000-5.000-458,0.000-8.000 312,6.000-6.000 0,2.000-10.000 0,5.000-3.000 0,-2.000-4.000-170,-1.000-4.000 1,-6.000-8.000 0,6.000-4.000 139,1.000-2.000 0,-3.000-2.000 261,2.000 0.000 0,-6.000-2.000 1,6.000-4.000-1,1.000-7.000 27,2.000-4.000 0,6.000-9.000 0,0.000 0.000 0,-1.000-4.000 73,-2.000-4.000 0,-2.000 2.000 1,1.000 7.000-1,-2.000 3.000 15,-4.000 1.000 0,2.000-3.000 0,-4.000 5.000-270,1.000 1.000 235,-5.000 8.000-667,3.000-2.000 61,-6.000 4.000-309,0.000 0.000 287,0.000 1.000 0,0.000 9.000 162,0.000 3.000 0,-1.000 3.000 1,-2.000 6.000 384,-2.000 0.000 1,-2.000-4.000-1,3.000 0.000 1,-6.000 1.000 75,-3.000 2.000 1,-1.000 1.000-1,-1.000-1.000 1,1.000-2.000-4,0.000-1.000 1,-2.000-2.000 0,-2.000 3.000-1,-3.000-2.000-799,-1.000 2.000 0,3.000-3.000 0,-5.000 0.000 1,0.000-1.000-3315,1.000-4.000 3954,-4.000 5.000 0,5.000 0.000 0,-7.000 6.000 0</inkml:trace>
  <inkml:trace contextRef="#ctx0" brushRef="#br0">17911.000 12561.000 8723,'-4.000'-14.000'0,"-3.000"1.000"0,1.000 2.000 44,-1.000 1.000 1,4.000 8.000 249,8.000 2.000 1,3.000 12.000 0,6.000 8.000 476,1.000 3.000-591,-1.000 1.000 0,1.000 4.000 1,-3.000 3.000 366,-2.000 2.000-374,3.000 4.000 1,-5.000 2.000-1,5.000-1.000 1,-4.000 2.000 53,-4.000 1.000 0,1.000 4.000 1,-1.000 0.000-1,-2.000-2.000-87,-1.000-6.000 1,-2.000-5.000 0,0.000-5.000 0,0.000-3.000-267,0.000-5.000 0,-2.000-4.000 131,-2.000-6.000 0,2.000-4.000 0,-3.000-10.000 46,4.000-4.000 1,1.000-7.000 0,0.000-7.000-1,0.000-9.000-110,0.000-8.000 0,4.000-1.000 1,3.000-12.000-1,-1.000-1.000-83,0.000-2.000 0,-1.000-2.000 1,-5.000 2.000 244,0.000 3.000-108,0.000 10.000 1,0.000 3.000 0,-1.000 8.000 344,-4.000 5.000-210,3.000 5.000 1,-10.000 9.000-172,2.000 3.000 4,4.000 4.000 0,-7.000 8.000 1,3.000 2.000-1,-3.000 6.000-117,-1.000 3.000 1,0.000 6.000 0,-2.000 2.000 0,-2.000 0.000-68,-1.000-1.000 0,0.000-1.000 1,4.000-3.000 14,1.000 4.000 0,1.000-4.000 0,2.000 1.000 880,1.000-6.000-198,7.000-4.000 0,-3.000-9.000 1,6.000-3.000-1,0.000-6.000-119,0.000-6.000 1,0.000-6.000 0,0.000-6.000-319,0.000 1.000-9,6.000-7.000 1,-3.000 3.000 0,7.000-5.000-185,1.000 2.000 81,-5.000 1.000 0,7.000 5.000 0,-3.000 2.000-175,3.000 3.000 152,1.000 3.000 0,0.000 7.000 1,2.000 0.000-1,2.000 1.000 75,1.000 3.000 0,5.000 2.000 0,-3.000 5.000 0,3.000-2.000 115,6.000 2.000 0,-1.000 6.000 0,5.000 4.000 1,-4.000 2.000 2,-1.000 7.000 0,1.000-1.000 0,2.000 5.000 0,2.000-1.000 26,-2.000 1.000 0,-7.000 4.000 1,-1.000-5.000-1,0.000 0.000 207,-1.000 2.000 0,-3.000-5.000-65,-5.000 3.000 0,-9.000-8.000 0,-7.000-3.000 0,-14.000-1.000-202,-12.000-4.000 1,-10.000 5.000 0,-12.000 1.000-1,-9.000 6.000-1487,-7.000 4.000 1,-12.000 3.000 1423,37.000-8.000 0,-2.000 1.000 0,-6.000 0.000 0,-1.000-1.000 0,-2.000 0.000 0,-1.000 1.000 0</inkml:trace>
  <inkml:trace contextRef="#ctx0" brushRef="#br0">14358.000 11554.000 8208,'-10.000'-13.000'0,"2.000"2.000"131,2.000 1.000 1,1.000 5.000 0,5.000-4.000-40,0.000-2.000 1,0.000 3.000 170,0.000-2.000 1,0.000 0.000 83,0.000-4.000-198,0.000 6.000 0,0.000-5.000 23,0.000 4.000-85,0.000 2.000 1,-5.000-1.000 0,-1.000 5.000 102,-2.000-2.000-113,5.000-6.000 0,-8.000 8.000 1,4.000-5.000-1,-1.000 1.000 79,-3.000 4.000 0,-2.000-3.000 0,-1.000 0.000-20,-1.000-2.000 0,1.000 4.000 1,0.000 0.000-36,-1.000 2.000 0,2.000 0.000 1,2.000-1.000-1,2.000-2.000-41,-3.000 2.000 0,4.000 2.000 0,-1.000 1.000 0,-2.000 0.000-86,-2.000 0.000 0,-1.000 1.000 0,-1.000 2.000 1,1.000 4.000-16,-1.000 1.000 0,-4.000 0.000 0,-2.000 3.000 102,-1.000-2.000-41,4.000 1.000 0,-7.000 9.000 1,6.000 0.000-1,1.000-1.000 14,2.000-2.000 0,2.000 3.000 1,-1.000 2.000-1,3.000 0.000 5,2.000 0.000 0,4.000 4.000 0,6.000-1.000 0,0.000 5.000-11,0.000 4.000 1,0.000 4.000 0,1.000 6.000 0,4.000 1.000-39,5.000-1.000 1,-2.000 0.000-1,0.000 0.000 1,-2.000-1.000-3,-3.000-4.000 1,4.000 0.000 0,-1.000-7.000 0,0.000-4.000 11,1.000 0.000 0,2.000-6.000 0,-2.000-2.000 0,1.000-5.000 153,3.000-4.000 0,3.000-4.000 0,5.000-4.000 0,5.000 1.000 98,4.000 2.000 1,0.000-2.000 0,3.000-6.000 52,2.000-2.000-226,4.000-6.000 1,5.000 3.000 0,-2.000-8.000 20,-2.000-3.000-22,-6.000 3.000 0,3.000-11.000 0,-6.000 3.000 0,0.000-3.000 40,-1.000-2.000 0,-5.000 0.000 0,-4.000 0.000-237,-3.000 0.000 208,-2.000-6.000 0,-1.000-1.000 0,-3.000-8.000 1,-5.000 1.000 140,-4.000 0.000 0,-9.000 0.000 0,-5.000-2.000 1,-6.000 0.000-125,-3.000 2.000 0,-4.000 3.000 1,-6.000 13.000-1,-3.000 1.000-78,-2.000 2.000 0,1.000 7.000 0,-4.000-1.000 0,1.000 7.000-468,-1.000 6.000 1,-1.000-1.000 0,-2.000 1.000 0,-1.000 2.000-264,1.000 1.000 1,5.000 9.000-1,1.000 2.000 1,2.000 4.000-171,3.000 1.000 1,2.000 2.000 0,2.000 2.000-688,4.000 1.000 902,-3.000 13.000 553,11.000-8.000 1,-11.000 18.000 0,5.000-5.000-1</inkml:trace>
  <inkml:trace contextRef="#ctx0" brushRef="#br0">7927.000 11885.000 7965,'0.000'-42.000'0,"0.000"4.000"0,0.000 4.000-362,0.000 4.000 1,-2.000 3.000 0,-1.000 3.000 451,-2.000 4.000 0,-4.000 4.000 1,4.000 2.000-1,0.000 1.000-85,-1.000 4.000 1,4.000-4.000-1,-3.000 3.000 1,5.000-2.000-51,5.000-3.000 1,-2.000 1.000 0,7.000-1.000-1,3.000-1.000-111,4.000-3.000 0,-1.000 3.000 0,3.000-3.000-258,-3.000 3.000 256,5.000 2.000 0,-10.000-1.000 24,4.000 1.000 134,-10.000-1.000 0,1.000 6.000 0,-6.000-1.000 264,0.000-1.000-118,-6.000-2.000 1,-2.000-3.000 0,-7.000-3.000-1,1.000-5.000 149,-1.000-3.000 1,-1.000-2.000-1,-1.000 0.000 1,-4.000 1.000-29,-1.000-1.000 0,3.000-5.000 0,-5.000 2.000 1,-2.000 4.000-128,-1.000 2.000 1,-4.000 8.000 0,-1.000-1.000-1,-3.000 3.000-134,-1.000 2.000 1,2.000 6.000 0,-4.000 3.000 0,-1.000 3.000-12,2.000 2.000 0,-9.000 0.000 0,3.000 2.000 0,-3.000 1.000-73,-4.000 2.000 1,-1.000 1.000 0,-7.000-2.000 148,1.000 0.000-52,-1.000 8.000 0,7.000-9.000 0,3.000 6.000 0,5.000 4.000 37,5.000 5.000 1,-4.000 4.000-1,5.000 9.000-114,1.000 2.000 116,0.000 4.000 1,6.000 6.000 0,-2.000 2.000-1,-2.000 1.000 44,2.000 2.000 0,4.000 5.000 0,5.000-5.000 0,7.000-2.000 43,5.000-1.000 1,8.000 5.000-1,0.000 2.000 1,8.000 4.000-30,9.000 2.000 1,7.000 1.000 0,9.000 2.000 0,2.000 1.000-62,2.000-1.000 1,6.000-4.000-1,-2.000-4.000 1,4.000-3.000-91,1.000-1.000 0,0.000-4.000 1,2.000 3.000-1,3.000-5.000-3,4.000-5.000 0,11.000-4.000 0,7.000-8.000 1,8.000-6.000 38,-35.000-11.000 1,1.000-2.000-1,-2.000 0.000 1,0.000-4.000-1,38.000-9.000-1942,-1.000-9.000 1941,-35.000 6.000 0,1.000-3.000 0,-2.000-2.000 0,0.000-2.000 0,5.000 0.000 1,0.000-2.000 114,-1.000 0.000 1,-3.000-2.000-65,-5.000 0.000 0,-2.000-1.000 0,0.000-1.000 0,-1.000-1.000 0,23.000-25.000 0,-6.000-5.000 227,-7.000-3.000 1,-6.000-6.000 0,-12.000-4.000 0,-4.000-3.000-91,-5.000-4.000 0,-14.000 31.000 1,-1.000-1.000-1,-1.000 1.000 1,-1.000 1.000-1,-3.000-39.000-49,-9.000 5.000 1,-6.000 1.000 0,-14.000 12.000 0,-2.000 1.000-205,-2.000 2.000 1,-4.000 8.000 0,2.000 3.000 0,0.000 3.000-298,-4.000 2.000 0,-2.000 2.000 1,-1.000 2.000-351,0.000 6.000 533,-7.000 9.000 0,4.000 9.000 1,-5.000 10.000-1,0.000 4.000-289,-1.000 1.000 1,8.000 13.000-1,-1.000 6.000-288,5.000 6.000 488,8.000 11.000 0,-6.000 12.000 1,7.000 11.000-1,4.000 5.000-1211,0.000 4.000 1479,6.000 3.000 0,-3.000-3.000 0,7.000 4.000 0,-1.000 7.000 0,8.000-38.000 0,1.000 1.000 0</inkml:trace>
  <inkml:trace contextRef="#ctx0" brushRef="#br0">15710.000 10216.000 11138,'-27.000'-23.000'0,"3.000"2.000"0,3.000 2.000-266,1.000 0.000 0,4.000 5.000 0,-5.000 4.000 1037,0.000-1.000-559,-1.000 5.000 0,-4.000-1.000 0,-1.000 7.000 388,-4.000 0.000-350,-7.000 7.000 1,-5.000 1.000-1,-10.000 8.000 1,-1.000 3.000 26,1.000 5.000 0,-3.000 8.000 0,5.000 3.000 0,-2.000 3.000 8,0.000 7.000 1,7.000-2.000-1,0.000 7.000 1,6.000-2.000-60,6.000 0.000 0,10.000 1.000 1,7.000-4.000-1,5.000-2.000-202,8.000-6.000 1,10.000-7.000 0,8.000-6.000 0,10.000-3.000 46,8.000 0.000 0,5.000-7.000 0,6.000 1.000 0,2.000-9.000 251,3.000-4.000 1,0.000-2.000 0,6.000 0.000-74,1.000 0.000-226,10.000 0.000 1,-10.000-2.000 0,12.000-3.000 134,1.000-4.000 19,3.000-4.000 1,-6.000-3.000-1,-2.000-3.000 747,-4.000-5.000-588,-8.000-4.000 1,-5.000-8.000 0,-7.000-6.000 0,-3.000-6.000-178,-5.000-3.000 1,-10.000-2.000 0,-4.000-3.000 0,-6.000 0.000-261,-6.000-1.000 1,-11.000 14.000-1,-10.000-4.000 1,-11.000 7.000-71,-10.000 4.000 0,-5.000 8.000 0,-1.000 1.000 0,0.000 5.000-224,0.000 4.000 1,-2.000 9.000-1,-1.000 4.000 1,-2.000 3.000-244,1.000 2.000 0,-2.000 2.000 0,1.000 4.000 1,0.000 9.000-350,-2.000 7.000 1,4.000 12.000 910,-7.000 4.000 1,1.000 10.000 0,-6.000 3.000 0</inkml:trace>
  <inkml:trace contextRef="#ctx0" brushRef="#br0">10718.000 11036.000 8418,'-10.000'-27.000'0,"2.000"1.000"0,0.000 2.000 0,2.000 0.000-158,0.000 2.000 0,-1.000 1.000 0,4.000 6.000 1,-3.000 1.000 85,-2.000 0.000 0,-2.000-1.000 0,-4.000 3.000 226,-1.000 2.000 0,1.000-1.000 0,0.000 6.000 566,-1.000 2.000-499,-6.000-5.000 1,4.000 6.000-1,-7.000-3.000 189,-2.000 4.000-276,-1.000 1.000 0,3.000 1.000 0,0.000 3.000 1,-2.000 0.000 176,-1.000 0.000 0,-3.000 2.000 1,-2.000 0.000 726,-2.000 2.000-783,1.000-4.000 0,4.000 7.000 0,0.000-5.000 0,1.000 2.000-30,-1.000 3.000 1,0.000 2.000 0,0.000 1.000 0,0.000 1.000-85,1.000-1.000 1,-1.000 7.000 0,-2.000 3.000 0,0.000 3.000-17,-3.000 2.000 0,-4.000 0.000 1,2.000 1.000-1,0.000 4.000-13,-4.000 4.000 1,0.000-1.000 0,1.000 0.000-1,6.000-1.000-87,2.000 1.000 0,3.000-3.000 0,0.000 3.000 0,4.000-2.000-70,5.000-3.000 0,3.000-2.000 0,4.000-3.000 1,2.000-1.000-45,5.000-2.000 0,-1.000-2.000 1,1.000 4.000-186,2.000-2.000 73,1.000 0.000 0,1.000 11.000 0,-3.000 2.000 17,0.000-1.000 166,-1.000 6.000 1,5.000-5.000 0,0.000 6.000 0,1.000 0.000-51,4.000 0.000 1,3.000 0.000 0,7.000-1.000-1,-1.000-2.000-131,0.000-2.000 1,9.000-4.000-1,4.000 3.000 1,6.000-2.000 24,4.000-3.000 1,3.000-3.000-1,8.000-5.000 1,6.000-5.000 189,7.000-3.000 0,-2.000-8.000 0,4.000-4.000 0,-4.000-2.000 111,-2.000-2.000 0,3.000-6.000 0,2.000-4.000 0,3.000-4.000 79,1.000-5.000 0,3.000 1.000 0,-5.000-4.000 518,1.000 1.000-496,-4.000-5.000 1,-5.000 5.000 0,-13.000-3.000 652,-8.000 5.000-552,-4.000-3.000 0,-3.000-1.000 1,0.000-5.000 164,-4.000-1.000-470,-4.000 0.000 0,-4.000-1.000 1,2.000-4.000-1,1.000-6.000-82,-1.000-6.000 0,-2.000 0.000 0,-4.000-7.000 0,0.000-2.000-163,-3.000-1.000 0,-4.000-1.000 1,3.000 1.000-1,-2.000 3.000-87,-2.000 5.000 0,-3.000 5.000 0,-1.000 3.000 0,0.000 0.000-33,0.000-5.000 1,5.000 7.000 0,0.000-5.000-1,-2.000 1.000-47,-1.000 1.000 0,-4.000-7.000 0,-3.000 1.000 0,-3.000 6.000 16,0.000 6.000 0,-9.000 11.000 1,2.000 4.000-843,-1.000 4.000 844,-6.000 8.000 1,4.000 2.000 434,-6.000 6.000 0,0.000 6.000 0,-4.000 2.000 1</inkml:trace>
  <inkml:trace contextRef="#ctx0" brushRef="#br0">10718.000 11266.000 9095,'24.000'-29.000'0,"0.000"0.000"0,0.000 2.000 0,0.000 2.000-252,0.000 1.000 0,-2.000 0.000 1,2.000-5.000-1,-5.000 2.000 490,-3.000 3.000 0,-1.000-2.000 0,-2.000 7.000 0,-4.000 1.000 199,-4.000 2.000 0,-3.000 2.000 0,-4.000 1.000-350,-3.000 4.000-32,-3.000-4.000 0,-8.000 11.000 480,-3.000-3.000-411,3.000 4.000 1,-6.000 1.000 0,1.000 0.000 450,-8.000 0.000-456,0.000 0.000 0,-12.000 0.000 0,2.000 1.000 0,-4.000 4.000 88,-5.000 5.000 1,-4.000-2.000-1,-12.000 1.000 1,-7.000 3.000-31,-4.000 0.000 1,34.000-4.000 0,-1.000-1.000 0,-38.000 6.000 0,2.000-2.000 42,6.000-2.000 1,6.000 1.000 0,9.000 3.000 0,-1.000-2.000-11,1.000-1.000 1,4.000-7.000-1,2.000 3.000 1,3.000-1.000-51,6.000 0.000 0,1.000 0.000 0,7.000-5.000 1,4.000 0.000 49,4.000 0.000 1,5.000 1.000 86,7.000 4.000-127,6.000-3.000 0,2.000 6.000-495,6.000-4.000 175,0.000-2.000 0,0.000 11.000 0,0.000-4.000-683,0.000 4.000 735,0.000 1.000 1,0.000 2.000 0,0.000 4.000 0,0.000 4.000 53,0.000 3.000 0,-5.000 2.000 1,0.000-1.000-1,0.000 3.000 32,-1.000 2.000 1,3.000-1.000-1,-5.000 7.000 1,0.000-1.000 20,0.000-1.000 0,3.000 3.000 0,-3.000-5.000 0,0.000 2.000-23,0.000 3.000 0,0.000 1.000 1,-5.000 2.000-1,0.000 1.000 9,-3.000-1.000 1,-3.000 0.000 0,0.000 0.000 0,-5.000-1.000 102,-3.000-4.000 0,-4.000-8.000 0,-1.000-6.000 0,-1.000 0.000 174,1.000-1.000 0,1.000-3.000 0,4.000-5.000 783,3.000-1.000-641,4.000-6.000 0,5.000 3.000 94,1.000-6.000-254,6.000 6.000 1,-3.000-7.000-217,6.000 5.000 0,2.000-6.000-151,7.000 2.000 1,4.000 2.000 0,7.000-3.000 0,1.000 0.000 123,3.000-3.000 1,3.000-1.000 0,7.000 2.000-1,1.000 1.000-41,4.000 2.000 0,3.000 0.000 0,6.000-5.000 0,-1.000 1.000-115,-4.000 4.000 1,8.000-3.000 0,-1.000 4.000 0,5.000-1.000-136,4.000 0.000 1,3.000 1.000-1,6.000-3.000 11,4.000 2.000 180,10.000 0.000 1,-4.000-5.000-1,2.000 0.000 1,-4.000 0.000-82,-4.000 0.000 1,-10.000 0.000 0,3.000 0.000 922,-5.000 0.000-613,5.000 0.000 0,-14.000 1.000 0,7.000 3.000 0,-1.000 0.000-59,0.000 0.000 1,-4.000-3.000 0,-10.000-1.000-1,-4.000 0.000 72,-4.000 0.000 0,-6.000-6.000 0,0.000-4.000 0,0.000-3.000 88,-2.000-1.000 0,4.000-5.000 0,-5.000-2.000 1,1.000-1.000-90,4.000-4.000 1,-6.000-1.000 0,-1.000-2.000 0,-3.000 0.000-34,-1.000 1.000 1,-1.000-3.000 0,1.000-1.000 0,-3.000-1.000-4,-2.000 1.000 0,1.000-5.000 0,-6.000-1.000-51,-2.000-4.000-111,-1.000-8.000 0,-1.000 4.000 0,3.000-5.000-395,0.000 1.000 332,1.000-4.000 0,-5.000 3.000 0,0.000-5.000-466,0.000 3.000 463,0.000-3.000 0,0.000 11.000 0,0.000-3.000 0,0.000 2.000-113,0.000-2.000 1,0.000 3.000 0,0.000-1.000 0,0.000 6.000-279,0.000 6.000 0,0.000 9.000 0,-1.000 2.000-963,-4.000 3.000 584,3.000 7.000 0,-4.000 8.000 0,6.000 11.000 0,0.000 9.000 891,0.000 7.000 0,-7.000 18.000 1,-1.000 5.000-1</inkml:trace>
  <inkml:trace contextRef="#ctx0" brushRef="#br0">15868.000 11395.000 12192,'0.000'-9.000'-819,"0.000"-1.000"0,-6.000 7.000 0,-2.000-3.000 0</inkml:trace>
  <inkml:trace contextRef="#ctx0" brushRef="#br0">15653.000 11395.000 12329,'0.000'-14.000'-510,"0.000"4.000"1,1.000 2.000 0,2.000 1.000-109,2.000-1.000 0,2.000 3.000 0,-4.000-5.000 787,2.000-1.000 0,4.000 3.000 0,-2.000-2.000 147,1.000-1.000 1,-5.000 3.000 0,3.000-1.000-60,1.000-3.000 1,-6.000 4.000-135,4.000-1.000-163,-3.000-1.000 1,-4.000-3.000 0,-3.000 4.000 0,-6.000 4.000-9,-7.000 3.000 0,-6.000 2.000 0,-11.000 2.000 0,-8.000 1.000 171,-8.000 2.000 0,-16.000 6.000 1,-5.000-1.000 51,-2.000 3.000-111,1.000-5.000 0,7.000 4.000 1,4.000-4.000 156,3.000 0.000-147,8.000 5.000 0,3.000-10.000 0,9.000 5.000 1,6.000-1.000 299,2.000-4.000 1,9.000-1.000 54,3.000-2.000 0,9.000 6.000-424,5.000 4.000 1,4.000-2.000 0,2.000 1.000 0,3.000 2.000-112,0.000 2.000 1,3.000 3.000-1,-4.000 2.000 1,2.000 2.000-27,-2.000 3.000 0,-1.000-4.000 0,-2.000 7.000 0,0.000 2.000 15,0.000 4.000 0,0.000 4.000 1,0.000-5.000-298,0.000 3.000 329,0.000 6.000 1,0.000-5.000 0,0.000 4.000-1,0.000-6.000 10,0.000-2.000 0,0.000-8.000 1,0.000 0.000-1,0.000-1.000-11,0.000 1.000 1,-2.000-6.000-1,-1.000 2.000 71,-2.000-3.000 0,-1.000-1.000 0,2.000-1.000 1,0.000 1.000 80,0.000-1.000 1,-2.000-4.000-1,1.000-1.000 80,2.000 2.000 1,1.000-3.000-42,2.000 2.000-75,0.000-7.000 0,0.000 5.000 0,2.000-5.000 0,3.000 4.000-47,4.000 1.000 0,3.000-4.000 1,0.000 4.000-1,1.000 0.000 63,3.000 0.000 0,2.000 0.000 0,-4.000 4.000 64,1.000-3.000-113,5.000 1.000 1,3.000 3.000 0,5.000-2.000 109,1.000-2.000-97,-6.000 1.000 1,9.000 3.000-1,-2.000-2.000 1,5.000-3.000 63,5.000-2.000 0,3.000-1.000 1,4.000-5.000-1,2.000 0.000 39,2.000 0.000 0,5.000 0.000 1,3.000 0.000-1,-4.000 0.000-36,-4.000 0.000 1,-9.000-1.000-1,-9.000-3.000 1,-3.000 0.000 126,-1.000 0.000 0,-11.000-2.000 0,-5.000 0.000 0,-4.000-1.000 156,-1.000 1.000 0,-3.000-5.000 0,5.000 1.000-220,1.000-3.000 0,-3.000 0.000 1,0.000 2.000-1,0.000 2.000-177,0.000-3.000 0,-3.000 0.000 0,4.000-3.000 0,1.000 1.000 75,-2.000-1.000 0,3.000-5.000 0,-5.000-4.000 175,2.000-3.000-140,-5.000-2.000 1,9.000-2.000-1,-8.000-2.000 263,0.000-6.000-362,-3.000-2.000 1,-1.000-7.000 0,0.000-2.000 0,-1.000-1.000 64,-4.000-3.000 1,2.000 0.000 0,-7.000-1.000-1,0.000 4.000-258,2.000 1.000 0,-4.000 2.000 0,4.000 5.000 0,-2.000 2.000-216,1.000 2.000 0,4.000 4.000 0,-3.000 6.000 0,1.000 2.000-326,4.000 3.000 0,-3.000 3.000 0,-1.000 9.000-1,-1.000 2.000 1,4.000 4.000-1,-6.000 7.000 1,-1.000 6.000 800,-2.000 7.000 1,-8.000 13.000 0,-1.000 10.000 0</inkml:trace>
  <inkml:trace contextRef="#ctx0" brushRef="#br0">13135.000 11280.000 13128,'5.000'-14.000'0,"1.000"0.000"-1268,2.000-1.000 1153,2.000 1.000 1,3.000 4.000-1,-2.000 1.000 187,-2.000-3.000 1,-1.000 0.000 0,2.000-3.000 0,-5.000 1.000 6,-4.000-1.000 0,-1.000 1.000 0,0.000 0.000 0,0.000-1.000 21,0.000 1.000 0,-1.000 1.000 0,-4.000 2.000 0,-3.000 1.000-81,0.000-1.000 1,-5.000-2.000-1,4.000 1.000-86,-4.000 2.000 1,-6.000-1.000 0,-2.000 6.000 0,-2.000 2.000 106,-2.000 1.000 0,-10.000 2.000 1,-8.000 0.000 569,-9.000 0.000-547,-10.000 0.000 0,-10.000 0.000 1,-8.000 0.000 365,0.000 0.000-309,38.000 3.000 0,-1.000 1.000 1,-36.000 2.000-1,35.000-1.000 0,0.000 1.000 432,-2.000-1.000 1,1.000 0.000-408,4.000 0.000 1,0.000-1.000-1,-2.000 1.000 1,1.000 0.000 0,-26.000 3.000-1,5.000 0.000 31,10.000 0.000 1,9.000-3.000-1,5.000 3.000 1,6.000-2.000-15,2.000-3.000 1,9.000 1.000 0,1.000-1.000-1,2.000 2.000 165,0.000-2.000 0,6.000 5.000-344,8.000 1.000 1,4.000-1.000-1,1.000 2.000 1,0.000 1.000-104,0.000 2.000 0,0.000 3.000 1,0.000 1.000-1,0.000 4.000 103,0.000 2.000 1,0.000-4.000 0,0.000 5.000-1,0.000 1.000-211,0.000 3.000 1,0.000 5.000 0,0.000 1.000-605,0.000-2.000 563,6.000 4.000 0,-4.000-4.000 1,2.000 7.000-606,-2.000 1.000 668,-2.000 1.000 1,5.000 4.000 0,0.000 1.000-1,-2.000 2.000 136,-2.000-1.000 1,-1.000-2.000 0,0.000-2.000 0,0.000-2.000 165,0.000-2.000 1,-1.000-3.000 0,-2.000-4.000 0,-4.000 2.000-5,-1.000-2.000 1,5.000-3.000 0,-3.000-4.000 0,1.000-2.000-29,0.000-3.000 0,-5.000 4.000 0,6.000-3.000 1,-1.000 0.000-18,-1.000 0.000 1,4.000-2.000 0,-3.000-3.000 0,2.000 1.000-13,-2.000 3.000 1,4.000-6.000 0,-4.000-4.000 39,3.000 1.000 1,2.000-3.000 0,2.000 0.000-213,3.000-2.000 184,-4.000-1.000 0,12.000 0.000 0,-2.000 0.000 284,7.000-2.000-244,-2.000 5.000 0,11.000-7.000 0,-3.000 4.000 0,3.000-3.000 15,2.000-2.000 0,6.000 0.000 1,2.000 0.000-1,1.000 0.000 3,0.000 0.000 1,1.000 0.000 0,6.000 0.000 0,3.000 1.000 4,4.000 4.000 0,-1.000-3.000 0,2.000 4.000 0,0.000-1.000 4,-2.000 0.000 1,3.000 4.000 0,-6.000-4.000 0,-1.000 0.000 104,-2.000 1.000 0,-4.000-4.000 0,-1.000 4.000 1,-3.000-1.000-70,-2.000 0.000 1,-1.000 0.000-1,-6.000-5.000 0,1.000 0.000-104,-7.000 0.000 1,9.000 0.000-1,-7.000 0.000-119,-3.000 0.000 52,3.000 0.000 0,-8.000 0.000 1,3.000 0.000-8,-3.000 0.000 0,3.000 0.000 0,0.000 0.000 0,-1.000-2.000 53,-2.000-3.000 1,4.000-3.000 0,4.000-6.000 0,4.000-2.000-10,0.000-3.000 1,-4.000-5.000 0,2.000-10.000 0,1.000-4.000-40,0.000-4.000 1,4.000-1.000 0,-11.000-2.000 0,1.000-1.000 216,0.000-2.000 1,-2.000-6.000 0,-4.000 3.000 0,-3.000-2.000 11,-2.000 0.000 0,-4.000-5.000 0,-6.000-7.000 0,-1.000-2.000-420,-4.000-2.000 0,-3.000-3.000 1,-6.000 10.000-1,-1.000 1.000-114,1.000 2.000 1,-1.000-3.000-1,1.000 1.000-598,0.000 5.000 492,-1.000-2.000 1,6.000 12.000 0,-1.000-5.000-433,-1.000 1.000 679,-2.000 2.000 0,0.000 11.000 0,2.000 5.000 1,3.000 7.000-298,2.000 6.000 1,-1.000 4.000 64,3.000 6.000 1,2.000 4.000 0,-3.000 11.000-1,2.000 9.000-274,-2.000 7.000 0,4.000 12.000 0,-4.000 6.000 0,3.000 6.000 734,2.000 7.000 1,0.000 9.000-1,0.000 4.000 1</inkml:trace>
  <inkml:trace contextRef="#ctx0" brushRef="#br0">15753.000 12734.000 15068,'0.000'-15.000'-3739,"0.000"1.000"3384,0.000-1.000 1,0.000 6.000 133,0.000-1.000 1,-6.000 2.000 0,-4.000-3.000 0,-2.000 3.000 359,-3.000 2.000 1,-6.000-4.000-1,-3.000 4.000 1,-4.000-2.000 36,-6.000-4.000 1,1.000 0.000 0,-9.000-3.000-1,-4.000 1.000-67,-4.000 0.000 1,-3.000 4.000-1,-4.000 2.000 1,1.000 0.000-35,3.000 0.000 0,4.000 5.000 1,5.000-2.000-1,3.000 3.000-35,2.000 2.000 0,4.000-1.000 0,6.000-2.000 758,1.000-2.000-622,-1.000 0.000 1,0.000 3.000 0,2.000-1.000 1083,3.000-2.000-954,10.000 1.000 0,2.000 2.000 435,8.000-3.000-906,-1.000 4.000 1,5.000-4.000-91,0.000 10.000 0,0.000-1.000 1,0.000 9.000-1,0.000 3.000 86,0.000 0.000 0,0.000 7.000 0,0.000 1.000 0,0.000 3.000 32,0.000 1.000 0,-2.000 1.000 0,-1.000 2.000 0,-2.000 2.000 33,2.000 6.000 1,1.000 2.000-1,2.000 4.000 1,0.000 1.000 37,0.000 2.000 1,0.000 5.000 0,0.000-3.000 0,0.000 1.000-10,0.000 3.000 1,5.000-4.000-1,0.000-2.000-303,-2.000-4.000 341,-1.000-1.000 1,-4.000-4.000 0,-3.000-1.000 562,-4.000 2.000-431,2.000-11.000 0,-5.000 5.000 1,4.000-12.000 441,0.000 0.000-360,-5.000 5.000 0,10.000-15.000 13,-7.000 2.000 0,7.000-8.000-150,-2.000 4.000 0,4.000-5.000-129,1.000 4.000 1,6.000-5.000 0,4.000 2.000 157,2.000 0.000 1,4.000-4.000 0,2.000 3.000-1,3.000-4.000 106,1.000-1.000 1,7.000 5.000 0,6.000 0.000 0,3.000-2.000-49,7.000-1.000 1,-2.000-2.000 0,5.000 0.000 151,-3.000 0.000-185,-2.000 6.000 1,7.000-4.000 0,1.000 3.000 61,0.000-4.000-74,5.000-1.000 0,-5.000 2.000 0,5.000 1.000 562,-3.000 2.000-569,-4.000 0.000 0,-7.000-5.000 0,-4.000 0.000 0,-6.000 0.000 61,-6.000 0.000 1,-4.000 0.000 0,-4.000 0.000 111,1.000 0.000 1,0.000-2.000 0,-6.000-3.000-93,-3.000-4.000 0,1.000-6.000 0,-6.000-2.000 0,-1.000-4.000-174,3.000-2.000 0,-4.000-1.000 0,5.000-4.000 0,0.000-1.000-120,0.000 0.000 1,-5.000-4.000-1,3.000-3.000 1,-1.000 1.000-43,0.000 0.000 0,1.000-3.000 0,-2.000 4.000 17,0.000 2.000 127,1.000 2.000 0,-3.000 1.000 1,1.000 0.000-1,2.000 0.000-69,-2.000 1.000 1,-1.000 4.000-1,-2.000 0.000-446,0.000-2.000 430,0.000-1.000 1,0.000 3.000 0,0.000 2.000 0,0.000-1.000 21,0.000 1.000 1,-5.000 3.000 0,0.000-4.000-1,2.000 1.000-90,1.000-1.000 1,2.000 6.000 0,0.000-2.000 0,0.000 1.000-29,0.000-1.000 0,0.000 3.000 0,0.000-3.000 106,0.000 3.000 0,0.000 6.000 0,0.000 1.000 257,0.000-3.000 0,0.000 4.000 188,0.000-1.000-372,0.000 6.000 124,-6.000-4.000-41,4.000 7.000 278,-4.000 0.000 1,4.000-1.000-397,-3.000-4.000 82,4.000 3.000 0,-7.000-4.000 0,5.000 4.000 10,-2.000-3.000 0,-5.000 2.000 0,4.000-5.000-98,-2.000 2.000 0,3.000-4.000 0,-4.000 5.000 0,-1.000 1.000 57,2.000-3.000 1,-5.000 4.000 0,4.000-5.000 0,-3.000 0.000-3,3.000 0.000 0,-6.000 3.000 0,3.000-4.000 0,-6.000-1.000 23,0.000 2.000 0,-4.000-3.000 0,-2.000 5.000 0,-5.000-1.000-149,-4.000 1.000 0,1.000-1.000 1,-7.000 4.000 576,-1.000-2.000-318,-1.000 1.000 1,-2.000 4.000 0,0.000 0.000 373,-1.000 0.000-334,1.000 0.000 0,6.000 0.000 0,4.000-2.000 328,3.000-3.000-298,1.000 4.000 1,2.000-6.000 0,3.000 7.000 0,3.000 0.000-29,0.000 0.000 0,5.000 0.000 0,-3.000 0.000 0,3.000 0.000-39,1.000 0.000 0,6.000 0.000 0,-1.000 0.000-45,-1.000 0.000 22,5.000 0.000 448,-1.000 0.000-3,7.000 0.000-1395,0.000 0.000 613,7.000 0.000 0,-4.000 0.000 0,7.000 0.000 215,1.000 0.000 1,3.000 0.000-1,5.000 0.000 1,5.000 0.000 29,3.000 0.000 0,9.000 5.000 1,4.000 0.000-1,8.000-2.000 116,9.000-1.000 1,4.000-2.000 0,9.000 0.000 0,2.000 0.000-24,-3.000 0.000 0,-5.000 0.000 0,-11.000 0.000 0,-7.000 0.000 380,-6.000 0.000 1,-7.000 0.000-306,-9.000 0.000 49,-9.000 0.000-450,-9.000 0.000 112,-6.000 0.000 1,-1.000 0.000-17,-4.000 0.000 38,3.000 0.000 0,-6.000 0.000 175,3.000 0.000 165,4.000 0.000 36,-6.000 0.000-512,7.000 0.000 1,0.000 1.000-487,0.000 4.000 1,0.000-2.000 514,0.000 7.000 0,0.000-1.000 0,0.000 6.000-187,0.000-1.000 271,0.000 7.000 0,0.000-3.000 0,2.000 5.000-242,3.000 3.000 136,3.000 1.000 1,1.000 8.000 0,-1.000 4.000-1,-1.000 2.000 153,4.000 9.000 0,-3.000-1.000 0,6.000 6.000 0,1.000-2.000 137,-1.000 1.000 1,0.000-3.000-1,1.000 0.000 1,-1.000-1.000-118,1.000-4.000 1,2.000-1.000 0,-1.000-3.000 0,-3.000-3.000 6,0.000 0.000 0,-2.000-12.000 0,0.000 2.000 0,-3.000-2.000-19,-1.000 0.000 0,2.000-3.000 1,-4.000-1.000-1,-2.000-3.000-29,-1.000-2.000 1,-2.000-7.000 883,0.000-1.000 409,0.000-7.000-835,0.000 3.000-144,0.000-6.000 1,0.000-1.000 217,0.000-4.000-279,-7.000 3.000 1,-1.000-4.000 0,-6.000 6.000 0,0.000 0.000-11,-1.000 0.000 1,-1.000 1.000 0,-1.000 3.000 0,-4.000 0.000-119,-2.000 0.000 0,-1.000 2.000 1,-4.000-1.000-1,-1.000 0.000 63,0.000 1.000 1,-1.000-4.000 0,-2.000 2.000 0,-3.000-2.000 42,-2.000-2.000 1,-3.000 0.000 0,-8.000 0.000-1,-3.000 0.000 66,0.000 0.000 0,-7.000-2.000 0,2.000-1.000 0,-5.000-2.000-18,1.000 2.000 0,7.000 2.000 0,7.000 1.000 143,6.000 0.000-220,-2.000 0.000 1,12.000 0.000 0,-4.000 0.000-279,4.000 0.000 118,7.000 0.000 1,-4.000 0.000 0,5.000 0.000-121,-1.000 0.000 164,-4.000 0.000 0,6.000 0.000 1,-3.000 0.000-1,5.000 0.000 91,3.000 0.000 1,7.000 0.000-1,-1.000 0.000 360,-1.000 0.000 0,5.000-7.000 0,-1.000-2.000-316,1.000-4.000 1,4.000-3.000 0,-3.000-3.000 0,2.000-5.000-80,-2.000-3.000 0,4.000-9.000 0,-4.000-4.000 0,3.000-6.000-83,2.000-7.000 1,0.000-4.000 0,0.000-4.000 0,0.000-5.000-353,0.000-4.000 1,2.000 1.000 0,1.000-7.000-1102,2.000 2.000 1095,0.000 2.000 1,-7.000 7.000 0,-3.000 4.000-780,-4.000 6.000 959,-4.000 6.000 0,3.000 12.000 1,1.000 4.000-1,-2.000 2.000-139,-2.000 2.000 0,3.000 7.000 0,1.000 3.000 0,-3.000 4.000-270,0.000 6.000 0,2.000 1.000 0,0.000 5.000 1,-1.000 1.000-561,-1.000 8.000 1314,-9.000 9.000 1,-2.000 20.000 0,-5.000 2.000 0</inkml:trace>
  <inkml:trace contextRef="#ctx0" brushRef="#br0">17624.000 12604.000 8968,'-21.000'-22.000'0,"-1.000"1.000"0,-2.000 3.000-392,0.000 4.000 523,0.000-4.000 0,0.000 12.000 1,1.000-5.000-1,2.000 3.000 180,4.000 1.000 0,1.000 1.000 1,1.000 3.000-1,3.000-4.000 351,2.000-1.000 0,4.000 4.000-474,6.000-6.000 1,11.000 2.000-1,6.000-3.000 1,9.000 1.000 59,9.000-1.000 1,7.000-7.000 0,6.000-1.000-1,5.000 2.000-92,2.000 1.000 0,11.000 1.000 0,6.000 1.000 1,-32.000 7.000-1,1.000 0.000-61,4.000-1.000 0,0.000 1.000 0,1.000 2.000 0,1.000 1.000 0,1.000-1.000 0,0.000 2.000-596,-3.000-1.000 0,1.000 1.000 566,-2.000 0.000 1,0.000 1.000-1,0.000 2.000 1,0.000 0.000 0,0.000 0.000-1,-1.000 0.000 1,0.000 0.000 0,-1.000 0.000 244,33.000 0.000 1,-16.000 0.000-340,-15.000 0.000 133,-20.000 0.000 1,-13.000 0.000 0,-16.000 0.000-5,-5.000 0.000 0,-15.000 0.000 0,-12.000 2.000 1,-12.000 3.000-112,-14.000 4.000 1,-7.000-1.000 0,-8.000 2.000 0,35.000-5.000 0,1.000 1.000-51,-2.000 0.000 1,-2.000 1.000 0,-4.000-1.000 0,-2.000 1.000-1,2.000-1.000 1,-1.000-1.000 0,0.000 0.000 0,-2.000-1.000 61,0.000 2.000 0,-1.000 0.000 1,1.000-1.000-1,-1.000 1.000 0,-2.000 0.000 1,0.000-1.000-1,3.000 0.000 0,1.000 0.000 40,2.000 0.000 0,2.000 1.000 0,5.000-1.000 1,3.000 1.000-1,-22.000 7.000 0,6.000 0.000 212,8.000 3.000 0,2.000 1.000 0,14.000-1.000 0,3.000 2.000-2369,3.000 1.000 0,2.000 11.000 2116,-5.000-1.000 0,5.000 6.000 0,0.000 0.000 0,-1.000 4.000 0,-2.000-1.000 0</inkml:trace>
  <inkml:trace contextRef="#ctx0" brushRef="#br0">28860.000 5770.000 8279,'14.000'0.000'-612,"1.000"0.000"0,-1.000-5.000 1,0.000 0.000 284,1.000 2.000 0,-1.000 1.000 493,1.000 2.000-130,-7.000 0.000 0,-4.000 0.000 151,-8.000 0.000 0,-4.000 0.000 0,-7.000 0.000 163,1.000 0.000-195,-1.000 0.000 0,1.000 0.000 1,0.000-1.000-45,-1.000-4.000 0,6.000 3.000 1,1.000-4.000-42,1.000 0.000 0,2.000 2.000 0,4.000-4.000 95,-4.000 2.000 0,3.000-5.000 1,-2.000 1.000-3,2.000-3.000 0,2.000 4.000 0,0.000-1.000 0,-2.000-1.000 45,-2.000-2.000 1,2.000-6.000 0,-3.000 0.000 0,4.000 1.000-24,1.000 2.000 0,0.000 0.000 0,-2.000-1.000-77,-3.000-3.000-11,4.000 1.000 1,-6.000 5.000-1,7.000 0.000-61,0.000-1.000 53,0.000 1.000 1,-5.000-1.000 0,1.000 1.000-38,0.000 0.000-13,-4.000-1.000 0,5.000 1.000 0,-6.000 1.000 1,-2.000 2.000-8,-2.000 1.000 0,-2.000 5.000 0,1.000-3.000 0,-2.000 2.000-39,-3.000 3.000 0,1.000 1.000 0,-4.000 2.000 0,-1.000 2.000 47,1.000 3.000 1,-2.000 3.000 0,-6.000 6.000 0,-2.000 2.000-70,-2.000 3.000 1,-1.000 4.000 0,3.000 5.000 0,-2.000 3.000 20,2.000 2.000 1,-3.000-2.000 0,2.000 4.000 0,2.000-2.000 45,6.000 1.000 1,-1.000 0.000 0,5.000-4.000 33,-1.000 4.000-58,4.000-4.000 0,-2.000 3.000 0,5.000-7.000 32,1.000-2.000-24,6.000 0.000 0,2.000 3.000 0,6.000-1.000 131,0.000-2.000-104,0.000-7.000 0,1.000 11.000 0,2.000-5.000 195,2.000 5.000-184,6.000 0.000 0,-1.000 1.000 0,7.000 2.000 1,3.000 1.000 26,-3.000 1.000 1,6.000 1.000-1,-1.000-6.000 1,2.000 0.000-19,0.000-4.000 0,0.000 1.000 1,6.000-6.000-1,4.000-3.000 113,4.000-4.000 0,1.000-1.000 0,4.000-6.000 0,6.000-4.000 135,6.000-4.000 0,7.000-5.000 0,0.000-8.000 1,-1.000-2.000-44,-2.000-1.000 0,-3.000-6.000 1,-3.000-1.000-1,-7.000-4.000-9,-6.000-4.000 1,-6.000-1.000 0,-10.000 1.000 294,-5.000-4.000-392,-9.000 3.000 0,-4.000-7.000 0,-8.000 4.000-57,-2.000-4.000 19,-11.000 6.000 1,-7.000-6.000 0,-9.000 4.000-501,-2.000-4.000 294,3.000-1.000 0,-12.000 5.000 0,5.000-1.000 0,-1.000 1.000-238,-1.000 1.000 0,1.000-8.000 0,-3.000 5.000 0,1.000 2.000-445,1.000 1.000 1,7.000 10.000 0,0.000 8.000 0,7.000 4.000-372,6.000 6.000 0,3.000 6.000 1,1.000 12.000 1129,1.000 10.000 0,-7.000 20.000 0,-1.000 6.000 0</inkml:trace>
  <inkml:trace contextRef="#ctx0" brushRef="#br0">31694.000 5496.000 8006,'-43.000'-43.000'0,"1.000"0.000"208,4.000 0.000-84,3.000 0.000 1,6.000 11.000 0,2.000 3.000-59,3.000 2.000-64,3.000 6.000 0,0.000-5.000 1,-1.000 6.000-1,-2.000-3.000 84,0.000-2.000 0,-2.000 2.000 1,-7.000-1.000-1,-7.000-1.000 18,-7.000-3.000 0,-4.000 6.000 1,-8.000 3.000-1,-3.000 3.000-43,-5.000 2.000 1,-4.000 4.000 0,-2.000 2.000-1,-2.000 2.000-66,-2.000 2.000 0,36.000 3.000 1,-1.000 1.000-1,-40.000 1.000 0,41.000 1.000 1,-1.000 1.000 14,1.000 1.000 1,1.000 2.000-1,-40.000 8.000 1,11.000 4.000-1,10.000 4.000 120,6.000 5.000 0,-8.000 5.000 0,-4.000 13.000 0,27.000-22.000 0,-1.000 0.000-44,-4.000 1.000 0,0.000 0.000 0,1.000 6.000 0,1.000 1.000 0,2.000 0.000 0,1.000 0.000-846,0.000 3.000 1,2.000 1.000 827,3.000 0.000 1,1.000 2.000-1,2.000 3.000 1,2.000 0.000-1,4.000-1.000 1,2.000 0.000 10,1.000-2.000 0,2.000 0.000-56,-16.000 33.000 0,12.000-3.000 0,6.000 2.000-129,6.000 5.000 93,4.000-2.000 0,7.000-31.000 0,2.000 1.000 0,4.000 36.000 0,10.000 0.000 18,-4.000-38.000 0,3.000-1.000 0,4.000 0.000 0,2.000-1.000 0,3.000-2.000 0,2.000-1.000 0,-1.000 2.000 0,1.000-2.000 33,1.000 2.000 1,0.000-2.000-1,2.000 2.000 1,2.000-2.000-1,2.000 2.000 1,2.000-2.000-1,5.000 0.000 1,2.000-1.000-37,3.000-1.000 0,3.000-4.000 0,3.000-2.000 0,1.000-4.000 0,2.000-5.000 0,0.000-3.000 0,0.000 0.000 0,0.000-2.000 144,2.000-3.000 0,0.000-1.000 0,4.000 1.000 0,0.000-3.000 0,2.000-3.000 0,-1.000-3.000 0,0.000 1.000 0,0.000-2.000 22,-3.000-1.000 0,-1.000-1.000 0,-2.000-4.000 1,-2.000-3.000-1,-1.000-2.000 0,-1.000-2.000 261,2.000 0.000 0,-1.000-1.000-313,-1.000-3.000 0,1.000-1.000 1,1.000 0.000-1,-1.000-2.000 1,-4.000-4.000-1,-2.000-2.000 1,-1.000-2.000-1,-2.000-3.000 45,-1.000-3.000 1,-1.000-3.000-1,0.000-3.000 1,0.000-3.000-1,2.000-2.000 1,0.000-1.000-174,1.000 1.000 1,-1.000 1.000-23,-3.000 3.000 1,0.000 0.000 0,-1.000-1.000 0,-2.000-1.000 0,-2.000 2.000 0,-3.000-2.000 0,-1.000-2.000 0,-2.000-1.000-48,-4.000-2.000 0,-1.000 0.000 1,-3.000 2.000-1,-2.000 1.000 1,-6.000 4.000-1,-2.000 0.000 1,-1.000 0.000-1,-1.000-1.000-21,0.000 0.000 1,-2.000-1.000 0,-2.000-2.000 0,-2.000-1.000 0,0.000 0.000 0,-1.000-1.000 0,-2.000 1.000 0,-2.000 0.000 99,-1.000-1.000 0,-3.000 1.000 0,-1.000 3.000 1,-4.000 1.000-1,-4.000 3.000 0,-3.000 1.000 0,-1.000 1.000 1,-1.000 1.000 20,0.000-1.000 0,-1.000 2.000 1,-4.000 1.000-1,-1.000 2.000 1,-3.000 1.000-1,-2.000 0.000 0,-3.000 1.000 1,-2.000 1.000-135,-3.000-1.000 1,-2.000 2.000-1,-5.000 2.000 1,-2.000 3.000-1,-1.000 1.000 1,0.000 2.000-1,1.000 4.000 1,-1.000 2.000-306,0.000 2.000 1,-1.000 3.000-1,-4.000 4.000 1,-1.000 2.000-1,-5.000 2.000 1,-1.000 4.000-1,-6.000 3.000 1,-1.000 4.000 419,-2.000 4.000 0,0.000 4.000 0,-4.000-1.000 0,0.000 4.000 0,3.000 5.000 0,0.000 4.000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31392.000 1669.000 8117,'0.000'-14.000'-35,"0.000"-1.000"1,0.000 6.000 0,0.000-1.000 635,0.000-1.000 1,0.000 3.000-235,0.000-2.000 1,0.000 5.000 0,-2.000-2.000-128,-2.000 0.000 0,2.000 1.000 1,-4.000 3.000-1,-1.000-2.000-4,-2.000 2.000 1,1.000-4.000 0,-2.000 2.000 0,-1.000 2.000 48,-2.000 2.000 0,-1.000 1.000 1,-1.000 0.000-1,-1.000 0.000-366,-3.000 0.000 1,1.000 1.000-1,-6.000 2.000 1,-1.000 4.000-67,-2.000 1.000 1,-7.000 6.000 0,-1.000 5.000 0,-2.000 0.000 210,-3.000 2.000 0,5.000 0.000 0,2.000 5.000 0,2.000-2.000 10,2.000 1.000 0,5.000 4.000 1,2.000 3.000-1,1.000 2.000-49,4.000-3.000 1,2.000 0.000 0,4.000-1.000-1,3.000 2.000 55,2.000 2.000 1,-1.000-1.000 0,4.000-5.000 164,-2.000-4.000-190,0.000 3.000 1,5.000-5.000-1,0.000 5.000 1,0.000-3.000 56,0.000-5.000 1,0.000 2.000-1,0.000 0.000 1,2.000 0.000 91,3.000 0.000 1,1.000 3.000-1,5.000-4.000-51,-1.000 3.000-96,0.000 1.000 0,4.000 0.000 0,2.000 0.000 0,2.000 0.000 27,1.000-2.000 0,0.000 4.000 1,-3.000-7.000-1,2.000 0.000 26,1.000 2.000 1,5.000-5.000 0,-4.000 3.000 0,3.000-3.000-7,2.000-2.000 1,3.000-1.000-1,2.000-2.000 1,2.000-3.000 52,2.000-1.000 1,5.000-3.000 0,-2.000-4.000 0,3.000 2.000-39,3.000 3.000 0,-7.000-4.000 1,5.000 4.000 238,-4.000-3.000-275,-4.000-9.000 1,-4.000 4.000-1,-2.000-5.000 418,-3.000 2.000-413,4.000-5.000 1,-11.000 3.000-1,7.000-7.000 1,2.000 1.000 77,1.000-1.000 1,0.000 1.000 0,-3.000 0.000-1,-5.000-2.000 10,-3.000-3.000 1,0.000 3.000-1,0.000-4.000 1,0.000 3.000 7,-3.000-2.000 1,-7.000 3.000 0,2.000-5.000 0,0.000 0.000-126,0.000-3.000 1,-4.000-2.000 0,0.000 1.000 0,-1.000 1.000-64,2.000-2.000 1,-3.000-1.000 0,3.000 0.000 0,-4.000 1.000 6,-1.000 2.000 1,0.000 7.000 0,0.000-4.000-1,0.000 2.000-59,0.000 0.000 0,0.000 0.000 1,0.000 4.000-121,0.000 1.000 125,-6.000-1.000 1,4.000-1.000 0,-3.000-1.000-106,4.000-2.000 149,-5.000-1.000 1,2.000 6.000 0,-4.000-2.000-29,2.000-3.000 27,-5.000 3.000 1,3.000-7.000 0,-7.000 6.000 0,1.000-2.000 4,0.000 1.000 1,-2.000 1.000 0,-4.000-1.000 0,-4.000-1.000-32,-3.000 1.000 0,-2.000 2.000 0,1.000 2.000 0,-1.000-1.000-136,0.000 1.000 0,-4.000 1.000 1,-1.000 2.000-1,2.000 3.000-231,2.000 2.000 0,1.000-4.000 0,0.000 5.000 0,0.000 2.000-134,1.000 1.000 0,4.000 2.000 1,1.000 0.000-1,1.000 0.000-539,-1.000 0.000 1,1.000 7.000 0,-3.000 1.000-1553,1.000 0.000 1533,6.000 5.000 1093,-3.000-5.000 0,0.000 12.000 0,-1.000 3.000 0</inkml:trace>
  <inkml:trace contextRef="#ctx0" brushRef="#br0">31032.000 1914.000 8127,'0.000'-15.000'0,"0.000"1.000"-578,0.000-1.000 316,0.000 7.000 0,2.000-3.000 651,3.000 6.000-126,3.000 1.000 0,6.000 5.000 239,0.000 4.000-346,1.000 3.000 0,-6.000 11.000 0,-1.000 2.000 0,0.000 0.000 47,0.000 0.000 0,-4.000 4.000 1,0.000-1.000-1,0.000 3.000-72,0.000 2.000 0,-2.000 3.000 0,3.000-2.000 0,-4.000-2.000-55,-1.000-1.000 1,0.000 3.000-1,-1.000 1.000 1,-2.000-6.000 71,-2.000-2.000 1,-2.000-4.000-1,4.000-5.000 344,-2.000 1.000 1,-1.000-8.000-298,1.000-2.000 1,4.000-5.000-1,-4.000-5.000 41,3.000-4.000-118,2.000-4.000 0,0.000-1.000 0,0.000-2.000 63,0.000-3.000-136,7.000 3.000 0,-1.000 0.000 0,5.000 6.000-88,-1.000-1.000 40,-1.000-2.000 1,6.000 0.000 0,-1.000 4.000 0,0.000 2.000-8,1.000 1.000 0,4.000 4.000 0,0.000-3.000 0,0.000 4.000-74,2.000 1.000 0,-5.000 1.000 1,3.000 4.000-1,-3.000 5.000 57,-1.000 3.000 1,-1.000 1.000 0,1.000 0.000 0,-3.000 1.000-72,-2.000-1.000 1,1.000 2.000-1,-5.000 2.000 1,1.000 1.000-160,-1.000-1.000 0,-1.000-7.000 1,-5.000-2.000-1,0.000 2.000-877,0.000 2.000 1,5.000-3.000-109,0.000-1.000 794,-1.000-5.000 0,-2.000 7.000-472,3.000-6.000 798,3.000-1.000 1,6.000-5.000 0,1.000-2.000 0,-1.000-4.000 121,0.000-1.000 0,1.000-1.000 0,-1.000-6.000 0,1.000 1.000 42,-7.000 0.000 1,3.000-1.000 0,-6.000 1.000-1,-1.000-1.000 132,3.000 1.000 1,-6.000 0.000-1,4.000-1.000 1,-3.000 1.000 353,-2.000-1.000 1,0.000 6.000 611,0.000-1.000-195,0.000 1.000-614,0.000 1.000 0,0.000 3.000 0,0.000 10.000 87,0.000 4.000-304,0.000-2.000 1,0.000 5.000 0,0.000-2.000 0,0.000 3.000 92,0.000 1.000 1,0.000 1.000-1,0.000-1.000-192,0.000 0.000-102,0.000-6.000 0,4.000 5.000 0,1.000-3.000 0,-2.000 3.000-260,-1.000 1.000 0,-2.000-5.000 0,2.000 1.000-209,2.000 1.000 1,-2.000-3.000 0,4.000 0.000-244,1.000-1.000 1,-4.000 2.000 798,7.000-4.000 0,-1.000 6.000 0,6.000-3.000 0</inkml:trace>
  <inkml:trace contextRef="#ctx0" brushRef="#br0">31593.000 5007.000 8059,'0.000'-14.000'-301,"0.000"4.000"276,0.000 1.000 0,2.000 1.000 0,1.000-4.000-18,2.000 3.000 0,1.000 6.000 1,-3.000-4.000 88,2.000 1.000 1,0.000 3.000 144,-5.000-7.000 0,5.000 5.000 128,0.000-4.000-251,-1.000 5.000 1,-4.000-4.000 358,0.000 4.000-345,-6.000-4.000 1,4.000-2.000-1,-4.000 2.000 1,1.000 0.000 67,0.000 0.000 0,-4.000 3.000 1,3.000-3.000-1,-1.000 0.000-72,1.000 0.000 0,-4.000 3.000 1,4.000-3.000-1,-2.000 0.000 9,-3.000 0.000 1,-2.000 4.000 0,-2.000-4.000-41,1.000 1.000 1,-2.000 3.000 0,-2.000 4.000 0,-1.000 0.000 1,2.000 0.000 1,-1.000 0.000-1,0.000 0.000 1,-2.000 0.000-10,-3.000 0.000 0,4.000 0.000 0,-3.000 0.000 0,-1.000 0.000 13,1.000 0.000 0,4.000 6.000 0,-1.000 2.000 77,3.000 0.000-94,2.000 5.000 0,-2.000-5.000 1,-2.000 6.000 80,-1.000 0.000-76,0.000 1.000 0,5.000 4.000 1,-1.000 2.000 224,1.000 1.000-218,-1.000 2.000 0,1.000 0.000 1,0.000 0.000-1,-1.000 0.000 36,1.000-2.000 0,4.000 6.000 0,2.000-6.000 0,2.000 2.000-27,3.000 0.000 1,1.000-2.000 0,2.000 2.000 0,0.000-4.000 20,0.000-4.000 0,0.000-2.000 0,0.000 2.000 0,2.000 3.000 33,2.000 5.000 0,0.000-2.000 1,4.000 2.000-1,0.000 0.000-73,0.000-1.000 1,1.000 4.000-1,6.000-5.000 1,-1.000 2.000-11,0.000 0.000 1,6.000-4.000 0,0.000 3.000-36,3.000 3.000 45,1.000-5.000 0,0.000 0.000 0,0.000-7.000 53,1.000 0.000-65,2.000 1.000 1,1.000-1.000-1,-3.000-1.000 297,-1.000-3.000-277,-6.000-4.000 1,7.000-1.000 0,-6.000 0.000 0,-1.000-2.000 59,-2.000-2.000 1,-2.000-1.000 0,2.000 0.000 0,2.000-1.000-22,1.000-4.000 1,7.000 2.000 0,-2.000-7.000 0,3.000-1.000-38,2.000-2.000 1,1.000-3.000 0,2.000-1.000-1,3.000-3.000 64,2.000 3.000 1,-7.000-4.000 0,1.000 0.000 0,-6.000 0.000 101,1.000 1.000 1,-5.000-6.000 0,-2.000 4.000 0,-5.000-2.000-6,-4.000 0.000 0,1.000 5.000 0,-6.000-5.000 21,-2.000-2.000-133,-1.000 5.000 1,-4.000-6.000-1,-1.000 5.000-52,-2.000-1.000-26,-6.000-4.000 1,3.000 6.000-1,-5.000-4.000-258,3.000 1.000 119,-2.000 0.000 1,4.000-5.000 0,-7.000 0.000 0,1.000 2.000-30,0.000 3.000 0,-1.000-3.000 0,-1.000 5.000 0,-1.000-2.000 65,-3.000 0.000 0,1.000 1.000 0,5.000-1.000 0,-2.000 5.000-290,-3.000 3.000 0,3.000 3.000 1,-5.000 2.000-1,2.000 3.000-402,-1.000 2.000 1,-3.000 1.000-1,2.000 6.000 1,0.000 4.000-2250,0.000 5.000 3025,-4.000 3.000 0,2.000 7.000 0,-6.000 3.000 0</inkml:trace>
  <inkml:trace contextRef="#ctx0" brushRef="#br0">31133.000 5079.000 7994,'14.000'-14.000'61,"1.000"4.000"0,-1.000 2.000 0,0.000 2.000 145,1.000 2.000 0,-2.000 4.000 1,-2.000 5.000-1,-2.000 5.000-78,3.000 3.000 1,-4.000 6.000-1,0.000 2.000 1,-2.000-1.000 11,-3.000 1.000 1,-1.000 5.000 0,-2.000-4.000 0,0.000 2.000-23,0.000 0.000 0,0.000-2.000 0,0.000 2.000 0,0.000-4.000-26,0.000-4.000 1,0.000-2.000 0,0.000 0.000-76,0.000 1.000 297,0.000-7.000-220,0.000-2.000 0,0.000-7.000 194,0.000-4.000-221,0.000 3.000 0,1.000-11.000 0,3.000 4.000 0,2.000-4.000 18,2.000-1.000 0,-3.000 4.000 0,3.000 0.000 0,0.000-1.000-27,0.000-2.000 0,1.000 1.000 1,4.000 0.000-1,-2.000 5.000 62,-1.000 0.000 0,0.000-2.000 89,4.000 4.000 1,0.000 0.000-160,1.000 5.000 0,-6.000 2.000 0,-1.000 2.000 0,-1.000 6.000-155,-4.000 3.000 0,-2.000 1.000 0,-1.000 0.000 0,0.000 1.000-330,0.000-1.000 0,5.000 1.000 1,0.000-1.000-1,-2.000 0.000-326,-1.000 1.000 1,-1.000-6.000 0,3.000 1.000-885,0.000 1.000 1645,8.000-4.000 0,-4.000 5.000 0,6.000-4.000 0</inkml:trace>
  <inkml:trace contextRef="#ctx0" brushRef="#br0">31608.000 5280.000 7981,'14.000'-8.000'348,"-4.000"0.000"41,-1.000 4.000 0,-4.000 2.000-114,5.000-3.000-179,-7.000 4.000 1,5.000 1.000 0,-5.000 1.000-43,2.000 4.000 1,0.000 3.000-22,-5.000 6.000 0,0.000-4.000 0,0.000 0.000 9,0.000 1.000 0,-2.000-3.000 0,-1.000 1.000 0,-4.000 1.000 15,-1.000-2.000 0,4.000 3.000 0,-4.000-4.000-76,1.000 1.000-2,-4.000 1.000 1,8.000 1.000-72,-7.000-1.000 9,1.000 1.000 1,1.000 4.000 0,1.000-1.000-62,1.000-3.000 0,4.000 3.000 49,-2.000-4.000 0,8.000 2.000 1,6.000-1.000-1,3.000-5.000-140,1.000-4.000 0,7.000 4.000 0,3.000 0.000 0,5.000-2.000-386,4.000-1.000 0,4.000-2.000 621,6.000 0.000 0,0.000 0.000 0,0.000 0.000 0</inkml:trace>
  <inkml:trace contextRef="#ctx0" brushRef="#br0">31708.000 8518.000 8048,'15.000'-15.000'-174,"-6.000"6.000"1,-1.000-1.000 93,-1.000-1.000 0,-1.000 3.000 1,-3.000-2.000 192,2.000-1.000 0,0.000 3.000 1,-5.000-1.000 117,0.000-2.000 1,-2.000-2.000-1,-2.000-2.000-85,-6.000 1.000 1,-3.000 1.000 0,0.000 2.000 263,4.000 1.000-361,-4.000 1.000 1,0.000-1.000-1,-6.000 1.000 43,1.000-3.000-8,-4.000 6.000 0,4.000-7.000 1,-4.000 5.000 135,1.000 0.000-159,-4.000-5.000 1,7.000 12.000 0,-6.000-4.000 0,0.000 2.000 11,2.000-2.000 0,-4.000 3.000 0,7.000-2.000 0,0.000 4.000-30,-2.000 4.000 1,4.000 0.000-1,-6.000 5.000 1,2.000 4.000-77,4.000 5.000 1,-6.000-1.000 0,1.000 6.000-1,-2.000-1.000-6,0.000 0.000 0,5.000 1.000 0,-3.000 2.000 0,1.000-1.000 16,3.000 2.000 1,2.000 1.000 0,3.000 0.000 0,4.000-1.000 30,4.000-2.000 1,3.000 0.000-1,2.000 5.000 284,0.000-1.000-281,0.000-5.000 0,12.000 2.000 0,2.000-4.000 236,2.000 1.000-156,6.000 2.000 0,1.000-1.000 0,5.000-4.000 165,1.000-3.000-133,6.000-2.000 0,-4.000 1.000 0,2.000-1.000 0,-1.000 1.000 57,2.000-1.000 0,-4.000-6.000 1,4.000-3.000-1,-2.000-2.000-8,1.000 2.000 0,-2.000-4.000 0,2.000 2.000 0,-1.000-6.000-68,2.000-6.000 0,-2.000-4.000 0,6.000-3.000 0,1.000-2.000-35,-3.000-1.000 1,0.000-6.000 0,-9.000 1.000 0,-3.000-4.000-11,-5.000 0.000 0,-5.000-1.000 0,-4.000 0.000 0,-5.000 0.000 12,-4.000 1.000 0,-7.000-1.000 0,-4.000 0.000 0,-4.000 0.000-19,-5.000 0.000 1,-4.000 1.000 0,-5.000 0.000-1,-1.000 5.000-77,0.000 3.000 1,2.000 4.000 0,1.000 4.000-821,2.000 2.000 463,7.000-3.000 1,-9.000 12.000 0,7.000-4.000-1629,1.000 3.000 1384,2.000 2.000 0,2.000 0.000 0,0.000 2.000 626,-1.000 3.000 0,1.000 9.000 0,-1.000 8.000 0</inkml:trace>
  <inkml:trace contextRef="#ctx0" brushRef="#br0">31291.000 8431.000 7992,'-8.000'0.000'-389,"2.000"2.000"698,6.000 3.000 1,0.000 3.000 0,0.000 6.000 0,0.000 1.000-139,0.000-1.000 1,0.000 5.000 0,1.000 2.000 0,3.000 0.000-147,0.000 0.000 1,3.000-2.000 0,-4.000-5.000 382,2.000 1.000-327,0.000-1.000 1,-4.000-1.000 0,2.000-2.000 347,2.000-1.000 22,0.000-7.000 149,-5.000 9.000-345,0.000-10.000 0,2.000 4.000-167,2.000-6.000 1,-2.000-6.000-1,3.000-4.000-167,-4.000-2.000 0,1.000 2.000 0,1.000 1.000 28,2.000-3.000 1,6.000 6.000-1,-3.000 0.000 6,0.000-1.000 0,0.000 6.000 0,-3.000-4.000-375,4.000 3.000 1,-1.000 4.000-302,2.000 3.000 0,-5.000 3.000-578,4.000 6.000 769,1.000 0.000 1,0.000-4.000-436,-1.000 0.000 830,1.000-1.000 1,-1.000-1.000 0,1.000-3.000 134,1.000-4.000 0,-4.000-1.000 0,5.000 0.000 0,-2.000 0.000 0,1.000-1.000 142,-1.000-4.000 0,-2.000-1.000 0,-5.000-5.000 1,2.000 1.000 318,-2.000-1.000 0,-1.000 3.000 0,-2.000-2.000 231,0.000-1.000 1,0.000-2.000 486,0.000-1.000-1682,0.000 6.000 135,0.000 1.000 304,6.000 7.000 1,-3.000 0.000 138,7.000 0.000-20,-7.000 0.000 0,8.000 2.000 0,-4.000 1.000 72,0.000 2.000 1,-3.000 1.000-1,2.000-2.000 157,0.000 0.000-116,-4.000 8.000 0,4.000-9.000-109,-6.000 6.000 1,0.000-4.000-182,0.000 5.000 0,-4.000-5.000 78,-1.000 4.000 0,-5.000-4.000 0,5.000 5.000-73,2.000 1.000 1,0.000-3.000 55,-2.000 1.000 32,4.000 1.000 0,-6.000-1.000 72,7.000 1.000-64,0.000 0.000 0,0.000-1.000 131,0.000 1.000-31,0.000-7.000 0,0.000 10.000-202,0.000-4.000 1,-6.000-2.000-1,-4.000-2.000 1,-2.000-4.000 122,-3.000-1.000 0,-6.000 7.000 0,-1.000 1.000 0</inkml:trace>
  <inkml:trace contextRef="#ctx0" brushRef="#br0">24616.000 2230.000 8290,'-15.000'0.000'0,"1.000"0.000"0,1.000-1.000-148,4.000-4.000 1,-4.000 3.000 485,3.000-3.000-263,4.000 4.000 228,-1.000 1.000-75,7.000 0.000 0,0.000 1.000-193,0.000 4.000-23,0.000-3.000 1,5.000 6.000-39,0.000-3.000 49,0.000-4.000 0,-4.000 6.000 291,4.000-7.000 1,-2.000 0.000 1,7.000 0.000 1,-5.000 0.000 191,4.000 0.000 0,-1.000-7.000-62,2.000-2.000 1,-4.000 1.000-337,-6.000-2.000 1,-1.000 7.000 0,-4.000-2.000-475,-5.000 3.000 1,-1.000 4.000 0,0.000 3.000-34,1.000 4.000 327,7.000 4.000 0,-8.000 2.000 0,6.000-1.000 1,2.000 0.000-39,1.000 1.000 1,2.000-1.000 276,0.000 1.000-11,7.000-1.000 1,1.000-5.000 0,6.000-1.000-1,1.000-1.000 256,-1.000-4.000 1,0.000-6.000 0,1.000-5.000-1,-1.000-3.000-91,0.000-5.000 1,-1.000-3.000 0,-3.000-1.000-1,-5.000-2.000-334,-4.000 0.000 0,-1.000-4.000 0,-1.000 7.000 1,-4.000 3.000-257,-5.000 5.000 1,-3.000-1.000 0,-3.000 8.000 0,-1.000 0.000-1457,-2.000 3.000 1,-2.000 12.000 1722,2.000 3.000 0,-4.000 17.000 0,-5.000-1.000 0</inkml:trace>
  <inkml:trace contextRef="#ctx0" brushRef="#br0">23407.000 1957.000 8434,'0.000'-21.000'0,"0.000"-3.000"0,0.000-2.000 454,0.000 2.000 0,2.000 5.000-288,3.000 10.000-110,3.000 2.000 1,4.000 14.000-1,0.000 4.000-174,-3.000 6.000 114,1.000 6.000 1,4.000 7.000 0,1.000 2.000 0,-1.000 2.000-13,0.000 6.000 0,1.000-10.000 0,-1.000 4.000-24,0.000-4.000 68,1.000 5.000 0,-1.000-9.000 0,1.000 1.000 0,-1.000-5.000 251,0.000-4.000 1,1.000-7.000 0,-1.000-3.000 5,1.000-1.000 1,-3.000-4.000 0,-2.000-8.000 0,-4.000-5.000-111,1.000-2.000 1,-6.000-4.000-1,4.000-2.000 1,-3.000-3.000-79,-2.000-1.000 1,0.000 4.000 0,0.000-1.000 0,0.000 3.000-152,0.000 2.000 0,0.000 4.000-814,0.000 0.000 512,0.000 7.000 0,1.000-3.000 176,4.000 6.000 1,-2.000 2.000 0,7.000 1.000 145,1.000 1.000-26,2.000 8.000 0,1.000-4.000 1,1.000 6.000-1,1.000 0.000 126,3.000 1.000 0,-2.000-1.000 0,6.000 1.000 0,-1.000-1.000 193,1.000 0.000 0,-4.000 1.000 1,3.000-2.000 472,-1.000-4.000 0,-2.000-2.000-343,-5.000-7.000 0,-6.000-7.000 0,-3.000-4.000 0,-3.000-7.000-206,-2.000-6.000 1,0.000-8.000 0,-2.000-1.000 0,-3.000 1.000-268,-4.000 2.000 0,-4.000 1.000 1,-1.000 0.000-1,1.000 0.000-260,3.000 0.000 0,-2.000 7.000 0,4.000 3.000-1110,0.000 3.000 861,-5.000 1.000 1,10.000 7.000-1149,-7.000 4.000 842,7.000 8.000 899,-4.000 4.000 0,1.000 20.000 0,-2.000 2.000 0</inkml:trace>
  <inkml:trace contextRef="#ctx0" brushRef="#br0">23983.000 1727.000 8632,'0.000'-44.000'0,"1.000"1.000"0,2.000 2.000 0,4.000 2.000 326,1.000 6.000 0,1.000 14.000 1,6.000 6.000 18,-1.000 5.000 1,1.000 3.000 411,-1.000 5.000-187,-6.000 0.000-416,-2.000 6.000 1,-7.000 2.000 0,-4.000 7.000 619,-5.000-1.000-509,-2.000 7.000 0,-8.000 1.000 0,1.000 7.000 568,2.000 0.000-574,-6.000 0.000 0,7.000 6.000 0,-4.000 3.000 578,-1.000 4.000-628,5.000 1.000 0,-10.000 5.000 1,5.000 0.000-1,1.000 0.000-14,-1.000 1.000 0,-5.000 3.000 0,2.000 5.000 0,-1.000 1.000-65,1.000-1.000 0,-3.000 1.000 0,3.000-2.000 1,-4.000-2.000-85,0.000-1.000 0,-1.000-8.000 0,2.000-2.000 1,1.000-10.000-224,2.000-7.000 1,7.000-1.000 0,-1.000-5.000-947,7.000-3.000 0,0.000-6.000-825,6.000-1.000-84,0.000-7.000 1526,5.000 4.000 1,2.000-9.000 0,2.000-3.000 505,6.000-4.000 0,3.000-11.000 0,1.000-2.000 0</inkml:trace>
  <inkml:trace contextRef="#ctx0" brushRef="#br0">23350.000 1942.000 8230,'-15.000'-35.000'-27,"1.000"5.000"1,6.000-4.000 0,1.000 10.000 0,3.000 5.000 645,-1.000 3.000 787,0.000 2.000-200,5.000 6.000-672,0.000 1.000-396,0.000 7.000 1,2.000 5.000-1,1.000 2.000 1,3.000 1.000 124,2.000 3.000 1,3.000 3.000 0,7.000 4.000-1,3.000 2.000 23,1.000 3.000 0,-3.000 1.000 0,7.000 3.000 0,3.000 0.000 82,3.000 2.000 1,8.000-3.000 0,-2.000 9.000-1,5.000 0.000 113,5.000 3.000 0,-1.000 1.000 0,4.000 1.000 0,0.000 1.000-203,0.000-1.000 1,-5.000 5.000 0,2.000 1.000 0,-3.000-3.000-151,-2.000-3.000 0,-11.000-8.000 1,-5.000 0.000-152,-4.000-6.000 75,-4.000 1.000 0,-9.000-11.000 1,-1.000 3.000 94,2.000-3.000 0,-4.000-6.000-287,-3.000-1.000-131,-2.000-5.000 56,-2.000 2.000 215,0.000-6.000 0,0.000 0.000 0,0.000 0.000 0</inkml:trace>
  <inkml:trace contextRef="#ctx0" brushRef="#br0">24314.000 2245.000 8248,'1.000'-13.000'0,"2.000"2.000"0,4.000 3.000 438,1.000 1.000 0,-3.000 1.000 0,4.000 3.000-2,2.000-2.000 0,-3.000 5.000 0,2.000 6.000 0,0.000 2.000-72,-3.000 3.000 0,1.000 9.000 0,-4.000 4.000-384,0.000 3.000-64,8.000 2.000 0,-11.000 1.000 0,4.000 3.000 0,-3.000 4.000-862,-2.000 0.000 1,4.000 5.000 945,1.000-4.000 0,6.000 10.000 0,-3.000 3.000 0</inkml:trace>
  <inkml:trace contextRef="#ctx0" brushRef="#br0">24644.000 4662.000 8039,'-6.000'-15.000'-228,"3.000"6.000"0,-7.000-1.000 544,-1.000-1.000 1,-2.000 5.000-1,-1.000 1.000-210,0.000 3.000 0,-1.000 2.000 0,1.000 0.000-347,-1.000 0.000 192,1.000 7.000 0,0.000 1.000 0,1.000 8.000-163,3.000 3.000 144,-3.000-3.000 1,12.000 6.000-1,-6.000-4.000-72,1.000 1.000 155,4.000 0.000 1,-4.000-4.000 0,6.000-1.000-1,2.000-1.000 99,2.000-4.000 0,0.000 2.000 0,5.000-6.000 291,2.000-2.000 0,2.000-1.000 1,2.000-4.000-1,-1.000-2.000-48,0.000-6.000 0,1.000-3.000 0,-1.000-1.000 0,-1.000 0.000-141,-3.000-1.000 0,1.000 6.000 1,-5.000-1.000-163,2.000-1.000 0,0.000 3.000-499,2.000-2.000 1,-6.000 7.000 0,-8.000-2.000-907,-6.000 4.000 1055,-3.000 1.000 0,-7.000 6.000 0,-4.000 4.000 296,-4.000 2.000 0,-7.000 9.000 0,-2.000 2.000 0</inkml:trace>
  <inkml:trace contextRef="#ctx0" brushRef="#br0">23652.000 4575.000 8528,'0.000'-30.000'0,"0.000"0.000"649,0.000 1.000 0,0.000 3.000-636,0.000 12.000 0,0.000 8.000 1,0.000 6.000-1,0.000 9.000-94,0.000 9.000 1,-5.000 4.000 0,-1.000 7.000 0,-1.000 1.000 151,1.000 4.000 0,-5.000-2.000 0,1.000 6.000 0,-3.000 1.000-166,-1.000-3.000 1,-2.000 11.000 0,-2.000-4.000-484,-1.000 2.000 365,0.000-1.000 1,5.000 1.000 212,-1.000 3.000 0,-6.000-3.000 0,-1.000 4.000 0</inkml:trace>
  <inkml:trace contextRef="#ctx0" brushRef="#br0">23335.000 4863.000 8146,'0.000'-37.000'0,"0.000"4.000"0,0.000 4.000 104,0.000 5.000 0,2.000 10.000 0,3.000 9.000 77,4.000 3.000 0,4.000 9.000 1,1.000 2.000-1,1.000 6.000-1,-1.000 4.000 0,5.000 3.000 0,2.000 9.000-906,2.000 2.000 517,1.000-2.000 1,-1.000 10.000-1,3.000-2.000 209,4.000 2.000 0,6.000 2.000 0,7.000 0.000 0</inkml:trace>
  <inkml:trace contextRef="#ctx0" brushRef="#br0">23882.000 4993.000 8146,'-16.000'-29.000'0,"0.000"2.000"0,0.000 3.000 1930,3.000 5.000-2218,8.000 9.000 1,1.000 10.000-1,7.000 10.000-800,2.000 2.000 882,6.000 3.000 1,2.000-1.000 0,6.000 1.000 134,-2.000-1.000 103,6.000 0.000 0,-6.000 2.000 0,6.000 2.000 1,-1.000 1.000-3,0.000-1.000 0,-4.000-1.000 0,1.000 1.000 0,-3.000 1.000 127,-1.000-1.000 0,-3.000-1.000 250,-2.000 2.000 1,-5.000-3.000 0,-10.000 2.000-160,-5.000-7.000 1,-2.000 0.000 0,-3.000-6.000-1,1.000 0.000-275,-1.000 1.000 0,1.000-2.000 0,0.000 5.000-120,-1.000 2.000 0,7.000-3.000 1,3.000 2.000-1,4.000 1.000-218,1.000 2.000 0,6.000 1.000 0,5.000 1.000 365,7.000-1.000 0,4.000 7.000 0,7.000 1.000 0</inkml:trace>
  <inkml:trace contextRef="#ctx0" brushRef="#br0">23565.000 4619.000 8574,'0.000'-15.000'0,"0.000"1.000"305,0.000-1.000 1,0.000 1.000 0,0.000 0.000 23,0.000-1.000-408,0.000 7.000 67,0.000 2.000 0,0.000 7.000-30,0.000 4.000 46,-6.000 10.000 1,-2.000 2.000 0,-8.000 9.000 567,-3.000 4.000-498,-3.000 5.000 1,-2.000 9.000-1,0.000-1.000 1,-2.000 1.000-15,-1.000 4.000 1,-2.000-1.000 0,2.000 4.000-1,3.000-1.000-29,5.000-4.000 0,-2.000-1.000 0,2.000-4.000 0,3.000-4.000-77,5.000-8.000 0,-1.000-2.000 1,8.000-8.000-1,0.000-1.000-434,3.000-2.000 0,1.000-2.000 1,0.000 0.000 479,0.000 1.000 0,-7.000-1.000 0,-1.000 1.000 0</inkml:trace>
  <inkml:trace contextRef="#ctx0" brushRef="#br0">23191.000 4748.000 8241,'10.000'-6.000'209,"0.000"-4.000"94,-1.000-3.000 0,6.000 4.000 353,-1.000-1.000 0,0.000 7.000-233,1.000-2.000-261,-1.000 4.000 1,-4.000 2.000-1,-1.000 4.000 267,2.000 5.000-326,2.000 2.000 1,2.000 9.000 0,-1.000 3.000-1,2.000 3.000-92,3.000 2.000 1,-3.000 5.000-1,5.000 1.000 1,-2.000 2.000-140,0.000 3.000 1,2.000-4.000 0,-3.000 3.000 0,1.000-1.000-95,-2.000-1.000 1,-1.000-2.000 0,-1.000-6.000-1,-2.000-2.000-328,-4.000-3.000 1,2.000 1.000-1,-4.000-5.000-1605,1.000-3.000 2155,-5.000-1.000 0,10.000-1.000 0,-5.000-1.000 0</inkml:trace>
  <inkml:trace contextRef="#ctx0" brushRef="#br0">23781.000 5151.000 7873,'-9.000'-6.000'0,"1.000"-4.000"0,1.000-3.000-74,4.000-1.000 0,1.000-1.000 0,2.000 1.000 405,0.000 0.000 0,0.000 4.000 0,2.000 0.000-67,3.000-1.000 1,-2.000 3.000 0,7.000 0.000 0,1.000 2.000 28,2.000 3.000 0,-4.000-4.000 0,1.000 3.000-22,1.000 0.000-123,2.000 3.000 0,-4.000 1.000 0,1.000 0.000 0,1.000 0.000-29,2.000 0.000 1,1.000 1.000 0,1.000 3.000 0,-2.000 2.000-247,-4.000 2.000 1,4.000 1.000 0,-4.000 4.000 0,3.000-2.000 100,-3.000-1.000 0,2.000 0.000 0,-4.000 4.000 0,-1.000 0.000 81,1.000 1.000 1,-3.000-1.000-1,-4.000 1.000 1,0.000-1.000 47,0.000 0.000 1,-6.000 6.000 0,-2.000-1.000 0,-2.000-2.000-68,1.000-1.000 0,1.000-1.000 0,-2.000-1.000-220,5.000 0.000 245,-2.000 1.000 0,3.000-1.000-204,-5.000 1.000 189,6.000-1.000 0,-4.000-4.000 0,9.000-1.000 128,3.000 2.000 1,3.000-4.000 0,6.000-2.000-54,0.000-4.000-62,7.000-1.000 1,-3.000 0.000 0,6.000 0.000 0,1.000 0.000 72,2.000 0.000 1,1.000 0.000 0,-4.000 0.000 0,-5.000-1.000 177,-3.000-4.000 1,-2.000 3.000-37,0.000-3.000 0,-6.000 2.000-314,-3.000-2.000 0,-16.000 4.000 0,-8.000-4.000 0,-7.000 3.000-160,-2.000 2.000 0,-1.000 2.000 0,2.000 1.000 1,1.000 2.000 127,2.000-2.000 1,5.000-1.000 0,-4.000-2.000-1,3.000 0.000 33,2.000 0.000 1,2.000 0.000-1,2.000 0.000 153,-1.000 0.000 1,3.000-7.000 351,2.000-2.000-336,4.000-4.000 0,6.000-1.000 0,0.000-1.000 0,0.000-1.000-77,0.000-3.000 0,1.000 1.000 0,4.000-4.000 0,3.000 0.000-16,0.000-1.000 1,5.000-1.000-1,-5.000-3.000 1,1.000 3.000 27,1.000 5.000 0,-7.000-2.000 0,2.000 2.000 1,-3.000 1.000-39,-2.000 2.000 1,-2.000 7.000 0,-3.000-1.000 0,-4.000 1.000-88,-4.000 1.000 1,-2.000 0.000-1,1.000 5.000 1,0.000-2.000-242,-1.000 2.000 1,1.000 1.000-310,-1.000 2.000 432,1.000 0.000 0,0.000 6.000 0,-1.000 4.000-1870,1.000 3.000 849,-1.000 1.000 1199,1.000 7.000 0,-7.000 1.000 0,-1.000 7.000 0</inkml:trace>
  <inkml:trace contextRef="#ctx0" brushRef="#br0">23824.000 6216.000 8159,'0.000'-39.000'0,"0.000"3.000"437,0.000 0.000-191,0.000 3.000 1,0.000 6.000 0,0.000 3.000 86,0.000 4.000-1,0.000 11.000 14,0.000 2.000-302,0.000 7.000 0,0.000 7.000 0,0.000 4.000 0,0.000 7.000-45,0.000 6.000 1,-4.000 4.000 0,-3.000 6.000 0,-1.000 4.000-13,-3.000 4.000 0,-2.000 1.000 0,-1.000 0.000 0,-1.000 0.000-318,1.000 1.000 1,5.000-6.000 0,-1.000-1.000 0,-1.000-2.000-497,-2.000-3.000 1,3.000 0.000 826,1.000 1.000 0,-1.000-9.000 0,-4.000 4.000 0</inkml:trace>
  <inkml:trace contextRef="#ctx0" brushRef="#br0">23580.000 6345.000 8159,'-10.000'-22.000'125,"1.000"3.000"0,5.000 3.000 99,0.000 1.000 1,4.000 7.000 0,4.000 5.000-133,6.000 6.000 0,1.000 5.000 0,0.000 7.000 0,-1.000-1.000-24,1.000 0.000 1,7.000 6.000 0,1.000 0.000 0,-1.000 3.000-148,-2.000 2.000 1,4.000 1.000 0,4.000 0.000 0,2.000-3.000-1575,-2.000 3.000 1653,9.000-5.000 0,-9.000 6.000 0,12.000-5.000 0</inkml:trace>
  <inkml:trace contextRef="#ctx0" brushRef="#br0">24069.000 6460.000 8326,'-14.000'-27.000'0,"-1.000"2.000"0,2.000 2.000 57,4.000 2.000 1,2.000 2.000-57,7.000 5.000 0,7.000 6.000 1,2.000 3.000-1,6.000 3.000-1,4.000 2.000 1,5.000 2.000 0,8.000 1.000 0,2.000 2.000 0,-3.000-2.000 0,1.000 5.000 0,-1.000 0.000 0,-1.000 2.000-5,-3.000-1.000 1,-3.000 1.000-1,0.000 3.000 1,-6.000-2.000-2,-7.000-1.000 1,-3.000-6.000 0,-6.000 6.000 8,-2.000 1.000 1,-5.000-4.000 0,-13.000-1.000 955,-1.000 0.000-738,-6.000-4.000 0,7.000 4.000 0,-4.000-4.000 1,1.000 1.000-202,3.000 2.000 0,2.000 4.000 0,2.000-2.000-231,-1.000 1.000 0,3.000 1.000 1,2.000 6.000 24,5.000-1.000 0,5.000-4.000 0,7.000-1.000 0,5.000 3.000 187,6.000 0.000 0,6.000 4.000 1,-3.000 2.000-1,0.000 1.000 78,-1.000-1.000 1,4.000-2.000-1,-4.000-2.000 276,-3.000 1.000-190,-1.000-1.000 0,-8.000-4.000 269,-3.000-1.000-280,-3.000-6.000 1,-6.000 8.000-1,-5.000-4.000-630,-10.000 1.000 166,-7.000-5.000 1,-8.000 8.000-1,-2.000-4.000 1,-4.000 1.000 308,-5.000 3.000 0,-8.000 2.000 0,2.000 1.000 0</inkml:trace>
  <inkml:trace contextRef="#ctx0" brushRef="#br0">25249.000 2187.000 7499,'-15.000'0.000'-1546,"1.000"0.000"1545,0.000 0.000 0,4.000 0.000 1,0.000 0.000 0,1.000 0.000 0,-6.000 0.000 0</inkml:trace>
  <inkml:trace contextRef="#ctx0" brushRef="#br0">24903.000 2230.000 7605,'-14.000'0.000'-372,"0.000"0.000"1,4.000 0.000 491,0.000 0.000-125,1.000-6.000 0,2.000 4.000 0,7.000-3.000 0,8.000 4.000 125,5.000 1.000 1,3.000 5.000 0,3.000-1.000 0,5.000 0.000 164,4.000-3.000 1,0.000-1.000 0,1.000 0.000 0,0.000 0.000-67,0.000 0.000 1,1.000 0.000 0,2.000 0.000-48,2.000 0.000-72,6.000 0.000 1,-2.000 0.000 0,8.000 0.000-78,2.000 0.000 75,7.000 0.000 0,-3.000-5.000 0,9.000 1.000 360,1.000 0.000-399,-6.000 3.000 0,0.000 1.000 0,-5.000 0.000 92,1.000 0.000-138,4.000 0.000 0,-10.000 0.000 0,7.000 0.000 0,1.000 0.000-117,2.000 0.000 0,3.000 0.000 0,2.000 0.000 0,1.000 0.000 108,-1.000 0.000 0,-3.000 0.000 0,-4.000 0.000 0,-1.000-2.000-53,1.000-3.000 0,2.000 4.000 0,3.000-6.000 0,2.000 3.000-91,1.000-1.000 0,7.000 0.000 0,-4.000 5.000 0,-1.000 0.000 73,-6.000 0.000 1,-1.000 0.000-1,-4.000 0.000 1,6.000 0.000 326,8.000 0.000 0,7.000 0.000 1,-31.000 0.000-1,0.000 0.000 0,0.000 0.000 1,-1.000 0.000-83,40.000 0.000 1,-39.000 0.000 0,0.000 0.000 0,-1.000 0.000-1,1.000 0.000-1018,1.000 0.000 1,1.000 0.000 875,1.000-3.000 0,-1.000 0.000 1,1.000 2.000-1,-1.000 0.000 0,1.000-1.000 1,0.000-1.000-1,-2.000 2.000 0,1.000 1.000 104,-1.000 0.000 1,0.000 0.000 0,36.000 0.000-1,-2.000 0.000 1,2.000 0.000-139,-37.000 0.000 0,0.000 0.000 0,3.000-1.000 0,1.000 0.000 0,2.000 0.000 0,0.000-1.000 0,-3.000-1.000 0,0.000 1.000 0,-2.000 0.000 0,-1.000 1.000 1,-2.000 0.000-1,1.000 0.000 0,2.000 1.000 1,0.000 0.000-1,1.000 0.000 1,1.000 0.000-5,2.000 0.000 0,0.000 0.000 0,-2.000 0.000 1,-1.000 0.000-1,-2.000 0.000 0,-1.000-1.000 0,31.000-3.000 11,-9.000 0.000 0,0.000-1.000 0,-2.000 5.000 1,-2.000 0.000 45,-6.000 0.000 0,-11.000 0.000 1,-11.000 0.000-160,-6.000 0.000 138,1.000 0.000 1,-16.000 0.000-300,3.000 0.000 574,-2.000 0.000 0,2.000 5.000 0,0.000-1.000 0,1.000 0.000-522,-1.000-3.000 1,0.000-1.000 0,1.000 0.000 0,-1.000 0.000-17,1.000 0.000 1,-1.000 0.000-1,0.000-1.000 1,1.000-3.000-169,-1.000 0.000 0,-4.000-3.000 0,-1.000 2.000 231,3.000-4.000 1,-6.000 1.000 0,-1.000-2.000 136,-4.000-1.000 0,-1.000 3.000 0,-1.000 0.000 64,-4.000 2.000 1,2.000-5.000-37,-7.000 1.000 1,1.000 2.000-1,-6.000 0.000 76,1.000 2.000-34,-7.000-6.000 1,5.000 6.000 0,-3.000-5.000 164,3.000 1.000-130,-5.000 1.000 1,5.000-1.000-1,-3.000 2.000 110,3.000 2.000-151,2.000-6.000 1,-1.000 11.000 0,1.000-4.000 138,-1.000 3.000 0,6.000 2.000 28,-1.000 0.000 0,9.000 0.000 0,1.000 2.000-91,8.000 3.000 0,6.000 3.000 0,5.000 6.000 0,5.000 1.000-27,3.000-1.000 0,2.000 0.000 0,0.000 1.000 0,0.000-2.000 93,-1.000-4.000 1,0.000 4.000 0,-3.000-3.000-1,-2.000 2.000 8,-3.000 3.000 1,-2.000-1.000 0,-9.000 0.000 42,-4.000 1.000-147,3.000-1.000 1,-9.000 1.000-1,-4.000-3.000-191,-13.000-2.000 43,-7.000 3.000 1,-9.000-5.000 0,-1.000 6.000-1,-2.000 1.000-404,-3.000-1.000 0,-1.000 0.000 0,-2.000 2.000-1359,-1.000 4.000 1269,1.000-5.000 0,2.000 13.000 561,2.000-4.000 0,-2.000 3.000 0,4.000 2.000 0</inkml:trace>
  <inkml:trace contextRef="#ctx0" brushRef="#br0">25508.000 4446.000 8109,'-15.000'0.000'0,"1.000"0.000"0,0.000 0.000 0,-1.000 0.000 0</inkml:trace>
  <inkml:trace contextRef="#ctx0" brushRef="#br0">24875.000 4604.000 7654,'-15.000'5.000'-363,"1.000"0.000"1,6.000 1.000 0,1.000-3.000 0,1.000 2.000 354,-3.000-2.000 1,1.000 4.000 0,-2.000-1.000 136,-1.000 2.000 0,3.000-5.000 0,0.000 4.000 0,0.000-2.000 59,0.000-1.000 1,3.000 3.000-238,-5.000-2.000 312,7.000-4.000-212,-3.000 6.000 1,7.000-7.000 0,4.000 0.000 179,5.000 0.000-190,3.000 0.000 0,1.000 0.000 1,2.000-2.000 308,3.000-3.000-286,-3.000 4.000 1,10.000-11.000 0,-6.000 6.000 0,3.000 0.000 60,2.000-1.000 0,7.000-4.000 1,2.000 3.000-1,-2.000-2.000 11,-2.000 1.000 1,5.000-1.000 0,4.000-6.000 0,4.000-1.000 61,5.000-3.000 1,-3.000 1.000-1,4.000 5.000 1,1.000 0.000 56,3.000-1.000 1,1.000 1.000-1,-1.000-1.000 1,-5.000 1.000-112,-4.000 0.000 0,-2.000-1.000 1,-2.000 1.000-1,-3.000-1.000-107,-2.000 1.000 1,5.000-5.000 0,-2.000-2.000-205,4.000-1.000 136,7.000 4.000 0,9.000-9.000 0,9.000 3.000-93,3.000-3.000 74,2.000-2.000 1,-1.000 5.000 0,-3.000 0.000 35,-1.000-2.000 57,-12.000 6.000 1,2.000-1.000 0,-10.000 5.000 419,1.000-3.000-358,6.000 3.000 1,-4.000-7.000-1,4.000 6.000 1,-3.000-2.000-24,-1.000 1.000 1,-2.000 2.000-1,-4.000 0.000 1,3.000-2.000-55,1.000-1.000 0,6.000-5.000 0,0.000 3.000 0,7.000 1.000-40,6.000-1.000 0,-27.000 8.000 0,0.000 0.000 1,1.000 1.000-1,0.000 0.000 0,-2.000-1.000 1,0.000-1.000-47,36.000-15.000 1,-5.000 2.000 0,-1.000 0.000 0,-2.000 1.000 175,2.000 1.000 1,-3.000-4.000-1,1.000 8.000 1,0.000 1.000 51,-2.000-1.000 1,-2.000-3.000-1,-10.000 5.000-51,-5.000 1.000-68,3.000-4.000 1,1.000 4.000 0,14.000-4.000-82,11.000 1.000-43,-38.000 8.000 0,2.000 0.000 1,5.000 4.000-1,0.000 1.000 1,-2.000-4.000-1,-1.000 0.000 1,0.000-1.000-1,0.000 0.000 45,0.000-1.000 0,0.000 1.000 1,3.000 1.000-1,-1.000 0.000 0,1.000 1.000 1,0.000 0.000-1,-2.000 0.000 0,-1.000 1.000-12,-1.000 1.000 1,0.000 0.000-1,34.000-7.000 1,-10.000 2.000-1,-9.000-1.000 112,-7.000 1.000 0,-10.000 0.000 0,-2.000-1.000 0,2.000-1.000 101,2.000-3.000 0,6.000 3.000 0,0.000-3.000 0,0.000 3.000-36,1.000 2.000 0,-2.000-1.000 1,4.000 1.000-1,-2.000 1.000-459,-2.000 3.000 1,-9.000-2.000 0,-3.000 2.000-413,0.000-3.000 566,-4.000 5.000 0,2.000-3.000 0,-9.000 6.000-190,-5.000 2.000 32,-9.000 1.000 110,-4.000 2.000-343,-6.000 0.000-910,0.000 0.000 0,-4.000-1.000-155,-1.000-4.000 1624,0.000 3.000 0,5.000-6.000 0,0.000 4.000 0,-6.000 2.000 0,-2.000-4.000 0</inkml:trace>
  <inkml:trace contextRef="#ctx0" brushRef="#br0">30270.000 2777.000 8113,'-15.000'-13.000'-127,"1.000"4.000"0,4.000-3.000 0,1.000 8.000 0,-2.000 0.000-168,-2.000 3.000 1,-2.000-4.000 36,1.000 0.000 183,6.000 0.000 0,0.000 5.000 167,3.000 0.000 265,4.000 0.000 281,-6.000 0.000 403,7.000 0.000-850,0.000 0.000 1,7.000 0.000-1,2.000 0.000 1,4.000 0.000-206,1.000 0.000 0,1.000 5.000 0,-1.000 0.000 331,1.000-2.000-146,-1.000 5.000 1,0.000-6.000 158,1.000 3.000-132,-1.000 3.000 0,1.000-7.000-236,-1.000 4.000 161,-6.000 3.000 0,5.000-6.000-7,-4.000 2.000 1,-2.000 0.000 0,-3.000 0.000 16,-2.000 6.000 0,-10.000 3.000 0,-5.000 3.000 0,-6.000 1.000-130,-3.000 2.000 0,-2.000 7.000 1,-5.000-2.000-1,0.000 3.000-132,0.000 2.000 1,1.000 5.000 0,-1.000-2.000-1,2.000-4.000-29,3.000-2.000 0,-2.000-4.000 0,5.000 4.000 0,1.000-4.000-471,-1.000-1.000 1,6.000-2.000 0,6.000-4.000 628,-2.000-1.000 0,-2.000 0.000 0,-2.000 1.000 0</inkml:trace>
  <inkml:trace contextRef="#ctx0" brushRef="#br0">24486.000 6403.000 6861,'-14.000'0.000'0</inkml:trace>
  <inkml:trace contextRef="#ctx0" brushRef="#br0">24573.000 6417.000 7145,'8.000'0.000'47,"-2.000"0.000"158,-6.000 0.000 1,2.000 0.000 564,2.000 0.000-463,-2.000 0.000-205,4.000 0.000 0,1.000 0.000 1,2.000 0.000 17,4.000 0.000 1,1.000-5.000 0,1.000-1.000 0,1.000 0.000-5,3.000-1.000 1,5.000-4.000 0,10.000 1.000 0,2.000-2.000 74,1.000-3.000 1,9.000-1.000 0,-4.000-1.000 0,0.000-4.000 123,-2.000-2.000 0,-7.000 6.000 1,4.000-4.000-1,-2.000 0.000-128,-3.000-3.000 1,-2.000 4.000-1,-2.000-1.000 1,-3.000 0.000-137,-1.000-3.000 0,5.000-3.000 0,6.000-2.000-317,2.000 0.000 239,1.000 7.000 1,5.000-5.000 0,2.000 3.000-117,3.000-3.000 73,-3.000-2.000 1,4.000 2.000 0,-5.000 1.000-166,-1.000 2.000 229,-7.000 6.000 0,4.000-7.000 0,-4.000 4.000 0,-1.000 0.000 18,0.000 1.000 0,5.000-4.000 0,-2.000 3.000 0,4.000 0.000 21,1.000 0.000 1,2.000-4.000 0,3.000 1.000 0,3.000-4.000 9,0.000 0.000 0,3.000-1.000 0,-6.000 0.000 1,-3.000 0.000-29,-5.000 1.000 0,2.000 4.000 0,-2.000 0.000 1,4.000-2.000-80,4.000-1.000 1,7.000 3.000-1,-1.000 0.000 1,5.000 0.000 14,3.000 2.000 0,-1.000-4.000 0,-8.000 5.000-47,-5.000-1.000 80,-10.000 4.000 1,4.000-7.000-1,-2.000 4.000 102,6.000-2.000-85,-1.000 6.000 1,11.000-10.000 0,-2.000 3.000 70,7.000-3.000-75,5.000-2.000 1,-3.000 0.000-1,-3.000-1.000 1,-8.000-2.000 8,-2.000-2.000 0,-2.000 1.000 0,-2.000 4.000 0,5.000 2.000-32,7.000 3.000 0,9.000-4.000 1,2.000 4.000-1,3.000-1.000 11,0.000 1.000 1,1.000-3.000 0,-10.000 3.000 0,-3.000-3.000 11,-1.000-2.000 0,10.000 0.000 0,6.000-1.000 1,-34.000 14.000-1,0.000 0.000-1,3.000-1.000 1,0.000 0.000-1,-2.000-2.000 1,-1.000 0.000 0,-3.000 1.000-1,-1.000 0.000-1498,32.000-18.000 1445,1.000 4.000 1,-4.000-3.000-1,6.000 7.000 1,-1.000 3.000 47,1.000 1.000 1,-6.000 5.000 0,-4.000-4.000-1,-4.000 1.000 29,-5.000 0.000 0,1.000 2.000 0,-4.000-4.000 168,1.000-1.000-122,1.000 4.000 0,14.000-6.000 0,4.000 3.000 0,4.000-3.000-99,-4.000-2.000 1,-6.000 0.000 0,-11.000 2.000-1,-5.000 1.000-40,-3.000 2.000 0,-4.000 7.000 0,-4.000-2.000 0,-7.000 4.000-48,-4.000 6.000 0,-7.000-4.000 1,3.000 3.000 73,-1.000-3.000 0,-2.000 4.000 0,-6.000-1.000 0,0.000-1.000 271,1.000-2.000 0,-2.000 4.000 0,8.000-1.000 0,1.000 1.000-496,3.000 1.000 0,3.000-5.000 0,0.000 3.000-193,-3.000-3.000 387,-3.000 5.000 1,-8.000 0.000 0,-2.000 5.000 42,-1.000-2.000-123,-7.000 1.000 1,3.000 2.000 190,-6.000-3.000-32,-6.000 4.000 0,-2.000-6.000 0,-6.000 7.000-11,-1.000 0.000 1,1.000-5.000-1,-1.000 1.000-63,1.000 0.000 0,0.000 3.000 0,-1.000 1.000-64,1.000 0.000 0,-2.000 0.000 0,-2.000 0.000 0,-1.000 0.000 49,2.000 0.000 0,-1.000 0.000 0,0.000 0.000 0,-2.000 0.000 157,-3.000 0.000 0,4.000 0.000 0,-3.000-2.000 0,-1.000-1.000 142,1.000-2.000 1,-2.000 0.000-1,-3.000 5.000 294,3.000 0.000-469,-3.000 0.000 1,6.000 0.000 0,-3.000 0.000-38,5.000 0.000 78,3.000 0.000 1,1.000 5.000-71,1.000 0.000-50,6.000 0.000 0,9.000-5.000 0,12.000 0.000 0,6.000 0.000 89,4.000 0.000 0,1.000-2.000 1,5.000-1.000-1,-1.000-3.000 91,1.000-2.000 1,5.000 3.000 0,1.000-3.000 0,0.000 0.000 70,0.000 0.000 0,0.000 3.000 0,-4.000-3.000 0,1.000 2.000 74,0.000 2.000 1,-10.000 3.000 0,5.000-1.000-178,-4.000-3.000-53,-4.000 4.000 1,-5.000-6.000-1,1.000 7.000 41,-1.000 0.000-72,-6.000 7.000 1,-2.000-4.000 144,-6.000 7.000-88,7.000-7.000 1,-6.000 10.000 0,4.000-4.000 62,-3.000 4.000 1,-9.000 1.000-1,-2.000 2.000 35,-4.000 4.000 0,-3.000-4.000 0,-2.000 4.000 0,-4.000 1.000 1,-5.000 3.000 1,0.000 5.000-1,-12.000 3.000 1,-1.000 3.000-149,-1.000 2.000 1,2.000-4.000 0,1.000 6.000 0,0.000-1.000-289,1.000-1.000 1,3.000 3.000 0,9.000-7.000 0,2.000-1.000-334,3.000-1.000 1,2.000-7.000 0,8.000-2.000-1,6.000-1.000 592,2.000-4.000 0,2.000-1.000 0,0.000-1.000 0</inkml:trace>
  <inkml:trace contextRef="#ctx0" brushRef="#br0">30442.000 633.000 8305,'-22.000'-29.000'0,"-4.000"1.000"-629,7.000-1.000 1,2.000 0.000 0,5.000 2.000 461,3.000 3.000 296,6.000 3.000 0,-4.000 11.000 163,7.000 1.000-157,0.000 6.000 1,7.000-4.000 280,2.000 7.000-226,-2.000 0.000 1,5.000 2.000-1,-2.000 3.000 1,1.000 4.000 39,-1.000 4.000 0,3.000 1.000 0,-4.000 1.000 1,4.000 1.000-61,1.000 3.000 0,2.000 2.000 0,2.000 4.000 0,3.000-1.000-1,1.000 2.000 0,-3.000 1.000 0,5.000 2.000 1,2.000 0.000-22,1.000-1.000 0,2.000 3.000 0,0.000 2.000 0,-1.000 6.000-79,1.000 2.000 1,0.000 4.000-1,0.000 1.000 1,-2.000 2.000-16,-3.000-1.000 1,1.000 2.000 0,-4.000-1.000 46,2.000-1.000-38,-6.000-3.000 0,-1.000-8.000 1,-6.000-6.000-5,1.000-4.000-4,-5.000-9.000 0,5.000 4.000 27,-6.000-7.000-156,0.000-6.000 0,-5.000-3.000 0,0.000-10.000 40,0.000-4.000 1,0.000-6.000-1,2.000-2.000 1,1.000-2.000 13,2.000 1.000 1,-1.000-4.000 0,-2.000-1.000 0,1.000-1.000 27,2.000 0.000 0,0.000 2.000 1,-5.000-2.000-1,0.000 3.000 49,0.000 0.000 1,1.000 5.000-1,3.000-3.000 1,0.000 3.000-33,0.000 2.000 1,-3.000 4.000-1,1.000 2.000-55,3.000 2.000 51,-4.000 1.000 0,7.000 5.000-64,-3.000 0.000 53,3.000 0.000 1,2.000 6.000 0,-2.000 4.000 160,-2.000 3.000-165,-1.000 8.000 0,0.000-4.000 0,1.000 5.000 0,0.000 1.000 24,1.000-1.000 1,-1.000 2.000-1,-3.000 3.000 1,4.000-1.000 12,1.000-2.000 1,-5.000 0.000 0,3.000 5.000 0,-1.000-1.000 15,0.000 1.000 1,0.000-5.000 0,-5.000-1.000 0,0.000-1.000 13,0.000 0.000 1,-2.000-9.000 0,-3.000 2.000 0,-6.000-4.000-32,-6.000-3.000 0,-6.000-2.000 0,-7.000-6.000 0,-2.000 0.000-3,-2.000 0.000 0,-6.000 0.000 0,2.000-1.000-216,-4.000-4.000 105,6.000 3.000 1,0.000-11.000 0,9.000 5.000-1015,3.000 0.000 774,3.000-4.000 0,7.000 5.000 0,1.000-4.000-1808,4.000 1.000 2120,2.000 7.000 0,7.000-10.000 0,0.000 5.000 0</inkml:trace>
  <inkml:trace contextRef="#ctx0" brushRef="#br0">30917.000 302.000 8310,'15.000'-14.000'0,"-1.000"-1.000"-296,0.000 1.000 1,5.000 6.000-1,1.000 3.000 1,-3.000 4.000 234,-1.000 1.000 1,-1.000 0.000-1,-1.000 1.000 1,0.000 6.000 385,1.000 7.000 0,-1.000 0.000 0,1.000 7.000 0,-3.000 0.000-96,-2.000 3.000 1,3.000 8.000 0,-4.000 3.000 0,4.000 2.000-33,1.000 3.000 0,1.000 1.000 1,-1.000 3.000-1,1.000 0.000 33,-1.000 4.000 1,-4.000-5.000 0,-2.000 2.000 0,0.000-6.000-30,0.000-4.000 0,-5.000-7.000 0,2.000-5.000 103,-4.000-2.000 45,-1.000-2.000-253,0.000-5.000 62,0.000-6.000 1,-5.000-3.000 223,1.000-10.000-315,-8.000-3.000 0,9.000-8.000 1,-5.000-1.000-1,2.000-3.000-25,3.000 3.000 0,1.000-4.000 1,2.000 2.000-1,2.000 0.000-129,2.000-2.000 1,0.000 5.000 0,5.000-3.000 0,2.000 3.000 20,2.000 1.000 0,6.000 3.000 0,2.000 0.000 0,2.000 4.000 17,2.000 2.000 1,-3.000 1.000-1,2.000 5.000 1,2.000 2.000 188,1.000 3.000 1,-3.000 7.000 0,-1.000 9.000 0,-3.000 0.000 109,-2.000 0.000 1,-7.000 4.000-1,-3.000-2.000 247,-1.000-1.000-421,-3.000 5.000 1,-5.000-11.000-1,-4.000 3.000 98,-5.000-3.000-129,-2.000-1.000 1,-8.000-1.000 0,0.000-1.000-1,-1.000-3.000-80,0.000-6.000 1,-5.000 0.000 0,4.000-1.000 0,0.000 2.000-507,2.000-2.000 1,0.000 3.000 0,1.000-1.000 0,-1.000 0.000 540,0.000 1.000 0,4.000 2.000 0,-5.000 7.000 0</inkml:trace>
  <inkml:trace contextRef="#ctx0" brushRef="#br0">31565.000 950.000 7907,'4.000'-10.000'258,"1.000"0.000"1,6.000 2.000 326,-1.000-1.000 0,3.000 2.000 0,1.000 7.000-400,0.000 0.000 0,-4.000 7.000 1,0.000 4.000-1,1.000 5.000 30,2.000 3.000 1,-4.000 5.000 0,1.000-3.000-388,1.000 1.000 148,2.000 2.000 0,-4.000 5.000 0,1.000 1.000-1319,1.000 4.000 1343,2.000-4.000 0,1.000 12.000 0,1.000-5.000 0</inkml:trace>
  <inkml:trace contextRef="#ctx0" brushRef="#br0">25810.000 1611.000 8353,'0.000'-14.000'0,"1.000"0.000"-106,4.000-1.000 0,-3.000 1.000 0,3.000 0.000 370,-4.000-1.000 0,4.000 6.000 0,0.000-1.000 1162,-2.000-1.000-951,-1.000 4.000 0,-2.000-1.000-389,0.000 4.000-51,0.000 2.000 1,0.000-3.000 0,0.000 10.000 156,0.000 5.000-138,0.000 2.000 0,0.000 3.000 0,0.000-1.000 205,0.000 1.000-165,0.000 5.000 1,4.000 3.000-1,3.000 5.000 331,1.000 1.000-322,1.000 0.000 1,6.000 0.000-1,-1.000 0.000 1,1.000-1.000 48,-1.000 1.000 1,2.000 0.000 0,3.000-2.000 0,3.000-3.000 77,1.000-5.000 1,4.000-3.000 0,-3.000-3.000 0,2.000-3.000 26,-2.000-6.000 1,1.000-2.000-1,-6.000-4.000 1,0.000-2.000-7,2.000-6.000 1,-10.000-9.000-1,4.000-5.000 1,-2.000-3.000-62,-1.000-2.000 1,-2.000-1.000 0,-2.000-1.000 55,-2.000 2.000-177,-1.000-3.000 0,0.000 16.000 0,0.000-3.000 217,-2.000 3.000 37,-1.000 8.000-752,-2.000 2.000 332,0.000 6.000 1,0.000 1.000-1,0.000 6.000 1,0.000 6.000 12,0.000 4.000 1,6.000 4.000 0,2.000-3.000 0,2.000 2.000 151,-1.000 3.000 1,1.000-4.000 0,4.000 3.000 0,0.000-1.000 179,1.000-3.000 1,-1.000-2.000-1,1.000-2.000 1,-1.000-1.000 104,0.000-4.000 0,1.000-2.000 0,-1.000-7.000-74,1.000 0.000 0,-3.000-2.000 1,0.000-3.000-1,-4.000-4.000 302,-2.000-4.000 1,0.000-8.000 0,-2.000-3.000 234,0.000-3.000-636,1.000-2.000 1,-6.000 1.000-1,-4.000-1.000 73,-5.000 0.000-175,-3.000-6.000 1,-1.000 9.000-1,0.000-2.000-820,-1.000 0.000 567,7.000 8.000 0,-5.000-1.000 1,5.000 6.000-1714,0.000 1.000 600,2.000 0.000 0,1.000 4.000-925,0.000 0.000 1,1.000 9.000 2212,4.000 1.000 0,0.000 19.000 0,0.000 11.000 0</inkml:trace>
  <inkml:trace contextRef="#ctx0" brushRef="#br0">26659.000 1813.000 7872,'-8.000'-14.000'-565,"-4.000"4.000"924,8.000 0.000 156,-1.000 7.000-76,5.000-3.000-14,0.000-1.000-307,0.000 6.000 0,1.000-6.000 129,4.000 7.000-154,-3.000 0.000 0,6.000-1.000 0,-3.000-2.000 207,4.000-2.000-209,-2.000 0.000 1,7.000 5.000 0,-1.000-2.000 254,4.000-2.000-264,3.000 2.000 1,-4.000-9.000-1,1.000 6.000 1,2.000 0.000 50,-1.000-1.000 0,-2.000 4.000 0,-2.000-3.000 0,1.000 4.000 60,-1.000 1.000 1,0.000-5.000 20,1.000 0.000-275,-7.000 0.000-237,-2.000 5.000 264,-6.000 0.000 610,0.000 0.000-529,-6.000 0.000-69,4.000 0.000 1,-4.000 0.000 0,6.000 2.000 32,0.000 3.000 1,0.000 3.000-1,0.000 6.000-6,0.000 1.000 1,0.000-1.000 0,0.000 0.000 0,0.000 2.000 14,0.000 4.000 0,-5.000-3.000 0,0.000 6.000 0,2.000-1.000 43,1.000 0.000 1,2.000 1.000-1,0.000 2.000 1,0.000-1.000-50,0.000 0.000 1,0.000 0.000 0,0.000-1.000 0,2.000-3.000 13,3.000-2.000 1,-4.000 0.000 0,4.000-1.000 41,-3.000 2.000-44,-2.000 0.000 0,0.000-4.000-2,0.000-1.000-71,6.000 1.000-120,-4.000-1.000 283,4.000 0.000-116,-6.000-6.000 0,0.000-3.000 0,0.000-10.000 212,0.000-4.000 0,0.000-4.000 1,0.000-1.000-1,0.000-1.000 4,0.000 1.000 1,0.000-1.000 0,0.000 1.000-189,0.000 0.000-37,0.000-7.000 1,0.000 5.000-1,0.000-3.000-39,0.000 3.000 7,0.000 1.000 1,0.000 1.000 0,0.000 0.000-23,0.000-1.000 49,0.000 1.000 1,0.000-1.000 0,0.000 1.000 0,0.000 0.000 3,0.000-1.000 1,0.000 1.000 0,0.000-1.000 4,0.000 1.000 0,0.000 0.000 0,-1.000-1.000 1,-3.000 1.000 4,0.000 0.000 1,-1.000-1.000-1,5.000 1.000 7,0.000-1.000 0,0.000 1.000-4,0.000 0.000 0,-2.000 6.000 0,-1.000 1.000-216,-2.000 1.000 0,-6.000 4.000 1,1.000-3.000-320,-2.000 4.000 487,-3.000 7.000 0,1.000 1.000 1,-2.000 4.000-21,-3.000-2.000 6,3.000 1.000 0,-7.000 4.000 0,6.000-1.000 0,-4.000-2.000-74,-1.000-1.000 0,4.000-2.000 1,0.000 3.000 130,7.000-1.000 108,-2.000-7.000 1,5.000 8.000-26,-6.000-6.000 15,6.000 0.000 0,3.000-5.000-9,10.000 0.000 1,3.000 0.000 0,6.000-2.000-21,1.000-3.000 1,4.000 2.000 0,0.000-5.000 0,-1.000 0.000 42,-2.000 0.000 1,3.000 3.000 0,0.000-3.000-1,-1.000 0.000 83,-2.000 0.000 0,-2.000 4.000 12,0.000-6.000-125,1.000 0.000 1,-6.000 2.000 38,1.000 4.000-10,0.000 2.000-29,-2.000-4.000-344,-2.000 4.000 204,-6.000-4.000 1,0.000 7.000 90,0.000 4.000 1,0.000 3.000 0,0.000 6.000 8,0.000 1.000 1,0.000-1.000-1,0.000 1.000 1,0.000-1.000 61,0.000 0.000 1,0.000 2.000 0,0.000 2.000 145,0.000 1.000-154,0.000 7.000 0,0.000-10.000 0,2.000 4.000 73,2.000 1.000-120,-2.000-5.000 1,4.000 7.000-1,-6.000-6.000-100,0.000 2.000 98,0.000 1.000 0,2.000-6.000 0,1.000 0.000-150,2.000 1.000-46,0.000-1.000 1,-5.000 0.000-545,0.000 1.000-584,6.000-1.000 0,-3.000-1.000-348,7.000-3.000 1627,0.000-4.000 0,-2.000 0.000 0,-2.000 2.000 0</inkml:trace>
  <inkml:trace contextRef="#ctx0" brushRef="#br0">27061.000 1827.000 8152,'0.000'-8.000'-1098,"0.000"2.000"1724,0.000 0.000 186,0.000 4.000-399,0.000-4.000-187,0.000 6.000 1,-1.000 0.000 437,-4.000 0.000-345,3.000 0.000-165,-4.000 0.000 9,6.000 0.000 1,5.000-2.000 59,0.000-3.000 1,6.000 2.000 46,-2.000-7.000-193,-2.000 7.000 1,4.000-5.000-1,-5.000 5.000 1,1.000-3.000-6,-1.000-2.000 1,4.000 3.000 0,-4.000-3.000 0,2.000 1.000-34,3.000 4.000 0,-3.000-3.000 1,0.000-1.000 79,-1.000-1.000 0,4.000 4.000 173,-1.000-6.000-172,-4.000 7.000 19,7.000-10.000 1,-10.000 11.000 87,7.000-2.000 14,-7.000 2.000-102,3.000 2.000-150,-6.000 0.000 24,0.000 0.000 112,0.000 6.000-88,0.000-4.000 0,0.000 6.000-31,0.000-3.000 155,0.000-4.000-52,0.000 6.000 1,0.000-6.000-10,0.000 4.000-30,0.000-3.000-56,6.000 4.000 13,-4.000-6.000 0,4.000 2.000-55,-6.000 3.000 1,0.000-2.000 36,0.000 6.000 1,0.000-4.000 52,0.000 5.000 1,0.000-5.000 31,0.000 4.000 0,0.000 1.000-60,0.000 4.000 1,0.000-4.000 0,0.000-1.000-36,0.000 3.000 1,0.000 0.000 12,0.000 3.000 1,0.000-1.000-1,0.000 0.000-83,0.000 1.000 77,0.000-7.000 0,0.000 5.000 0,0.000-4.000-47,0.000 4.000 41,0.000 1.000 1,0.000-4.000 0,0.000 0.000-15,0.000 1.000 13,0.000 2.000 1,0.000 1.000 0,0.000 0.000 0,0.000 1.000-1,0.000-1.000 0,0.000-4.000 1,0.000-1.000-1,0.000 3.000 7,0.000 0.000 1,0.000 3.000-1,0.000-1.000 20,0.000 0.000 1,0.000 1.000 0,0.000-1.000-19,0.000 1.000 1,0.000-6.000 0,2.000-1.000 0,1.000 0.000-156,2.000 0.000 0,0.000-3.000-330,-5.000 5.000 1,1.000-2.000-23,4.000 1.000 1,-2.000 2.000-1584,7.000-6.000 2082,-7.000 6.000 0,10.000-3.000 0,-5.000 7.000 0</inkml:trace>
  <inkml:trace contextRef="#ctx0" brushRef="#br0">26529.000 849.000 7894,'7.000'-14.000'-188,"2.000"-1.000"1,-2.000 6.000 0,-1.000 1.000 489,0.000 1.000 1,2.000-2.000 0,5.000 2.000 733,-3.000-1.000-470,2.000 5.000-245,-10.000-3.000 0,6.000 6.000 127,-3.000 0.000-242,-4.000 0.000 1,4.000 0.000-168,-10.000 0.000-5,4.000 0.000 0,-12.000 0.000 0,2.000 0.000 0,-5.000 0.000 117,-3.000 0.000 1,-2.000 1.000 0,3.000 2.000 0,-1.000 2.000-71,2.000-2.000 1,5.000 1.000-1,3.000-1.000-391,-2.000 2.000 1,-1.000 1.000-170,3.000-1.000 0,2.000-2.000 314,7.000 7.000 0,0.000-1.000 770,0.000 6.000 0,2.000-3.000-242,3.000-2.000 0,-4.000 3.000-222,4.000-4.000 0,-2.000 2.000 0,1.000 1.000-95,0.000-3.000-31,8.000 1.000 0,-11.000 9.000 1,6.000 0.000 20,-1.000-1.000-51,-4.000-2.000 0,9.000 3.000 0,-6.000 2.000-53,-2.000 1.000 99,5.000-4.000 0,-5.000 4.000 1,5.000-4.000-1,-2.000 1.000 3,-2.000-2.000 0,2.000-1.000 0,-1.000-1.000 0,0.000-1.000 25,1.000 1.000 1,-4.000-6.000 0,2.000 1.000 128,-2.000 1.000 1,3.000 2.000 58,0.000 1.000 1,6.000 1.000-119,-2.000-1.000 0,4.000-4.000 1,1.000-2.000-1,1.000-2.000-121,-1.000-3.000 1,1.000-1.000 0,-1.000-1.000-69,0.000 4.000 97,7.000-3.000 0,-3.000 4.000 1,4.000-6.000-780,-1.000 0.000 511,5.000 0.000 1,-6.000-5.000 0,6.000-1.000-1442,-2.000-2.000 1054,-7.000 5.000 0,4.000-8.000 1,-6.000 6.000 617,-1.000 2.000 0,0.000-5.000 0,1.000 0.000 0</inkml:trace>
  <inkml:trace contextRef="#ctx0" brushRef="#br0">26702.000 950.000 7243,'0.000'-8.000'669,"0.000"0.000"-392,0.000 3.000 1,1.000 2.000-122,4.000-7.000 1,-2.000 7.000 0,7.000-2.000 0,1.000 3.000 68,2.000 2.000 0,1.000-4.000 1,1.000-1.000-1,-1.000 2.000 34,0.000 1.000 1,-1.000 0.000 0,-2.000-1.000-1,-1.000-2.000 90,1.000 2.000 1,-3.000 2.000-184,2.000 1.000-309,-7.000 0.000 128,3.000 0.000 0,-6.000 1.000 0,0.000 4.000-26,0.000 5.000 19,0.000 2.000 0,0.000 3.000 0,0.000-1.000-12,0.000 1.000 49,0.000 5.000 1,-1.000-4.000 0,-2.000 5.000-74,-2.000 0.000 44,0.000-5.000 0,5.000 11.000 0,0.000-4.000 1,0.000-1.000-20,0.000-3.000 1,5.000 2.000 0,1.000-2.000 0,1.000-1.000-468,-1.000-2.000 0,5.000-4.000 0,-3.000 0.000 0,2.000-4.000 500,-1.000-2.000 0,7.000 5.000 0,7.000-3.000 0</inkml:trace>
  <inkml:trace contextRef="#ctx0" brushRef="#br0">26975.000 878.000 8404,'0.000'-15.000'0,"0.000"1.000"0,2.000 1.000 0,3.000 4.000 0,-2.000-3.000 0,6.000 8.000 0,3.000 0.000 0,-5.000 3.000 119,3.000 1.000 598,0.000 0.000-429,4.000 0.000-68,-6.000 0.000 1,0.000 0.000-68,-3.000 0.000 1,-4.000 1.000-214,4.000 4.000 0,-3.000-2.000 104,-2.000 7.000 0,0.000-5.000 0,0.000 4.000 38,0.000 3.000 1,0.000-5.000 0,0.000 3.000 44,0.000 1.000 1,0.000 2.000 52,0.000 1.000-115,0.000 1.000 1,0.000-6.000-1,0.000 1.000 32,0.000 1.000 0,5.000 2.000 0,-1.000 1.000-77,0.000 1.000 19,-3.000-7.000 1,-1.000 5.000 0,0.000-4.000-171,0.000 4.000 135,7.000 1.000 1,-6.000 1.000 0,4.000-1.000-1,-3.000 1.000-15,-2.000-1.000 0,0.000 0.000 0,0.000 1.000 0,1.000-1.000 4,4.000 0.000 1,-3.000 1.000 0,2.000-1.000-1,-2.000 1.000 4,-2.000-1.000 0,2.000-4.000 0,1.000-1.000 40,2.000 2.000 0,-1.000 2.000 112,-4.000 2.000 2,0.000-7.000 106,0.000-2.000-187,0.000-6.000 36,0.000 6.000-12,0.000-4.000-51,0.000 4.000-20,0.000 1.000-70,0.000-6.000 0,0.000 7.000-150,0.000-3.000-6,0.000-3.000 0,-4.000 6.000 1,-3.000-5.000-520,-1.000 2.000 1,3.000-1.000 721,-4.000-4.000 0,-1.000 7.000 0,-4.000 1.000 0</inkml:trace>
  <inkml:trace contextRef="#ctx0" brushRef="#br0">25637.000 3798.000 8050,'0.000'-19.000'-313,"0.000"0.000"0,0.000-5.000 1,0.000 5.000 463,0.000 1.000 84,0.000-4.000 0,0.000 11.000 0,0.000-4.000 1032,0.000 3.000-631,0.000 5.000-584,0.000 1.000 0,0.000 7.000 0,0.000 4.000 0,0.000 6.000-27,0.000 7.000 0,0.000 0.000 0,0.000 6.000 1,-1.000 1.000 27,-4.000 2.000 1,3.000 4.000 0,-3.000 1.000-1,5.000 1.000 36,5.000-1.000 1,-2.000-1.000 0,7.000-3.000 94,1.000 1.000-128,2.000 0.000 1,1.000-7.000-1,2.000-3.000 363,3.000-3.000-275,-3.000-1.000 1,5.000-7.000 0,-6.000-3.000 506,-1.000-4.000-464,0.000-1.000 1,1.000-11.000 0,-2.000-3.000 0,-4.000-4.000-9,-4.000-3.000 1,-2.000-1.000 0,0.000-7.000 0,2.000 0.000 18,-2.000 1.000 1,-1.000 5.000 0,-2.000 2.000 119,0.000 1.000 0,-5.000 4.000-867,0.000-4.000 0,1.000 12.000 1,4.000 8.000 95,0.000 8.000 1,1.000 5.000 0,2.000 3.000 0,5.000 2.000 510,5.000 1.000 0,-2.000 5.000 0,9.000-5.000 453,-4.000-1.000-376,4.000-2.000 1,3.000 1.000-1,4.000-1.000 386,-3.000-3.000-303,9.000-2.000 1,-13.000-3.000-1,7.000-3.000 1,-5.000-3.000 391,-4.000-2.000 0,2.000-2.000 0,0.000-4.000 0,-4.000-7.000-86,-5.000-5.000 1,0.000-9.000-1,-6.000 0.000 1,-2.000-7.000-257,-1.000-2.000 1,-4.000-3.000-1,-3.000-4.000 1,-4.000 0.000-90,-4.000 0.000 1,-6.000 4.000 0,-2.000 3.000 0,0.000 2.000-400,0.000 7.000 0,-3.000 5.000 1,5.000 7.000-1,2.000 2.000-1211,1.000 4.000 1,1.000-2.000 0,2.000 7.000-167,4.000 6.000 0,-2.000 4.000 1,4.000 10.000-1165,-1.000 4.000 2761,5.000 2.000 0,-10.000 13.000 0,5.000 2.000 0</inkml:trace>
  <inkml:trace contextRef="#ctx0" brushRef="#br0">26371.000 3798.000 8296,'-8.000'0.000'240,"2.000"-1.000"-338,6.000-4.000 561,0.000 3.000 203,0.000-4.000-358,0.000 6.000 0,1.000-5.000 144,4.000 1.000-309,3.000-8.000 0,1.000 11.000 0,-1.000-6.000 55,-1.000 1.000 0,-1.000 4.000 1,-3.000-4.000-114,2.000 0.000-54,0.000 4.000 0,-3.000-4.000 0,1.000 4.000-82,2.000-3.000 24,-1.000 4.000 0,-2.000-6.000 89,3.000 7.000 0,-4.000-1.000-25,4.000-4.000 126,-3.000 3.000 1,3.000-3.000-56,-1.000 10.000 0,1.000 3.000 0,-5.000 7.000 0,2.000-1.000-31,3.000 0.000 0,-4.000 1.000 0,6.000-1.000 0,-3.000 2.000-12,1.000 3.000 0,5.000-3.000 0,-4.000 5.000-129,2.000 0.000 107,-5.000-5.000 1,5.000 5.000 0,-4.000-7.000-232,0.000 0.000 217,8.000 1.000 0,-11.000-6.000 0,6.000 1.000-163,-1.000 1.000 128,-4.000-4.000 0,4.000 1.000-35,-6.000-4.000-44,0.000-2.000-115,0.000 4.000 1,0.000-7.000-566,0.000-4.000-308,0.000 3.000 565,0.000-4.000 63,0.000 6.000-425,0.000 0.000 0,-6.000-6.000 0,-2.000-2.000 0</inkml:trace>
  <inkml:trace contextRef="#ctx0" brushRef="#br0">26687.000 3698.000 8167,'-14.000'0.000'-147,"4.000"-5.000"0,1.000 0.000-17,-2.000 2.000 0,3.000 1.000 1,0.000 1.000 311,1.000-4.000 1,1.000 3.000 59,1.000-2.000 0,3.000 0.000 87,-2.000 0.000 0,2.000 0.000 0,4.000-4.000 16,2.000 2.000 1,4.000-5.000 0,7.000 1.000-153,-1.000-3.000 0,1.000 1.000 1,-1.000 2.000-48,0.000 5.000-98,1.000-3.000 0,-6.000 7.000 0,-1.000-6.000 28,-1.000 1.000-35,4.000 4.000 1,-3.000-4.000 0,6.000 6.000 3,1.000 0.000 1,-6.000 0.000 0,1.000 0.000-44,1.000 0.000 1,0.000 6.000 0,0.000 4.000 62,-1.000 3.000 0,-7.000 1.000 0,2.000 0.000 0,-3.000 1.000 4,-2.000-1.000 0,0.000 1.000 0,0.000 1.000 0,0.000 1.000-14,0.000 2.000 0,-2.000 1.000 0,-1.000-4.000 0,-2.000 1.000-53,2.000 2.000 0,-4.000 0.000 0,1.000-4.000 1,0.000-1.000 0,-1.000 1.000 0,2.000-1.000 0,4.000 0.000 0,-2.000 1.000 8,-2.000-1.000 1,0.000 1.000 24,5.000-1.000-23,0.000-6.000 39,0.000 5.000-20,0.000-12.000 0,0.000 7.000 98,0.000-3.000 1,2.000-3.000 73,3.000 3.000 1,-2.000-4.000 0,6.000-1.000 0,2.000 0.000-30,2.000 0.000 0,2.000 0.000 0,-1.000 0.000 1,0.000 0.000-42,1.000 0.000 0,-1.000 0.000 0,1.000 0.000 0,-1.000-1.000 7,0.000-4.000 1,1.000 3.000 0,-1.000-3.000-111,1.000 4.000 0,-3.000-1.000-122,-2.000-3.000 218,3.000 4.000-244,-12.000-6.000 211,6.000 7.000-226,-7.000 0.000 54,0.000 0.000 1,-7.000 0.000-1,-2.000 2.000-8,-4.000 3.000 0,-3.000-4.000 0,-2.000 6.000 0,-1.000-2.000 33,2.000-1.000 1,-1.000 6.000 0,0.000-4.000 0,-1.000 1.000 30,2.000-1.000 0,-4.000 1.000 1,2.000-4.000-1,1.000 2.000 61,2.000-2.000 1,2.000-2.000-33,-1.000-1.000 141,1.000 0.000-135,6.000 0.000 0,2.000-6.000 277,6.000-4.000-255,0.000-2.000 1,0.000-3.000 0,1.000 1.000 31,4.000-1.000-31,3.000 1.000 1,2.000 0.000 0,-2.000-1.000 0,0.000-1.000 3,0.000-3.000 0,-4.000 3.000 0,4.000-3.000 4,-1.000 3.000 1,-3.000 1.000 0,-4.000 1.000-52,0.000 0.000 0,0.000 4.000-50,0.000 1.000 0,-1.000 1.000 0,-4.000-2.000-42,-4.000 5.000 0,-6.000-1.000 1,-2.000 1.000 41,-3.000 2.000 1,1.000 1.000-1,6.000 1.000-1,4.000-4.000 55,-10.000 3.000 0,14.000-4.000 0,-10.000 6.000 0,3.000 0.000 1,4.000 0.000 246,-2.000 0.000-89,7.000 0.000 213,-4.000 0.000-280,7.000 0.000 1,7.000-2.000-1,2.000-1.000 2,4.000-2.000 0,-2.000-4.000 0,2.000 4.000 1,3.000 0.000-22,0.000-1.000 1,0.000 4.000 0,-1.000-4.000-1,-1.000 1.000-51,0.000 0.000 1,1.000 0.000 0,-1.000 5.000-43,0.000 0.000 1,1.000 2.000 0,-2.000 3.000 47,-4.000 4.000 1,-2.000 4.000 0,-7.000 1.000 0,0.000 1.000-4,0.000-1.000 0,-7.000 5.000 0,-1.000 2.000 23,0.000 2.000-20,-5.000-6.000 1,7.000 9.000 0,-5.000-6.000 0,1.000 1.000-31,-1.000 0.000 0,5.000 0.000 0,-1.000-4.000 0,3.000 3.000-137,-1.000-3.000 1,0.000-1.000-1,5.000-1.000 59,0.000-1.000 0,0.000-4.000 1,2.000-2.000-1,2.000-2.000-70,6.000-3.000 0,9.000-1.000 1,5.000-2.000-1,5.000 0.000-410,4.000 0.000 598,4.000 0.000 0,13.000-13.000 0,1.000-3.000 0</inkml:trace>
  <inkml:trace contextRef="#ctx0" brushRef="#br0">23882.000 5611.000 7520,'-10.000'-4.000'0,"1.000"-3.000"0,-2.000 1.000-164,-2.000-1.000 1,-2.000 3.000-1,1.000 4.000 775,0.000 0.000-85,6.000 0.000-379,1.000 0.000 1,9.000 4.000 0,3.000 1.000 254,4.000-2.000-277,4.000-1.000 0,3.000 3.000 0,2.000 0.000 0,2.000-2.000 123,3.000-2.000 1,2.000-1.000 0,7.000 0.000 0,2.000 0.000-27,-2.000 0.000 1,0.000-4.000 0,0.000-1.000 0,1.000 2.000-31,-1.000 1.000 1,-1.000-3.000 0,-3.000 0.000 0,0.000 1.000 56,-4.000-3.000 1,-4.000 6.000-1,-5.000-4.000 109,-1.000 3.000 0,-9.000 2.000-348,-10.000 0.000 1,-4.000 0.000-1,-17.000 0.000 1,-3.000 0.000-242,-3.000 0.000 0,-8.000 2.000 0,4.000 1.000 0,-3.000 2.000 29,1.000-2.000 0,6.000 3.000 1,-2.000 1.000-8,4.000 1.000 172,1.000-5.000 1,0.000 8.000 0,2.000-6.000-236,3.000-2.000 215,3.000 5.000 1,7.000-6.000 0,1.000 4.000-728,4.000 1.000 465,-4.000-6.000 1,11.000 7.000-1181,-3.000-3.000 750,4.000-3.000 749,1.000 10.000 0,0.000-4.000 0,0.000 7.000 0</inkml:trace>
  <inkml:trace contextRef="#ctx0" brushRef="#br0">26141.000 2719.000 8416,'14.000'-4.000'-95,"0.000"-1.000"0,1.000-6.000 0,-1.000 3.000 0,1.000-2.000 352,-1.000 0.000 0,0.000 6.000 575,1.000-6.000 0,-6.000 7.000 584,1.000-2.000-1407,-7.000 3.000 0,2.000 2.000-360,-10.000 0.000 345,-3.000 0.000 0,-1.000 0.000 1,-3.000 2.000 26,-4.000 3.000-58,-4.000-4.000 0,-9.000 7.000 0,-2.000-4.000 10,-2.000 0.000 2,3.000 8.000 0,-10.000-11.000 1,4.000 6.000-60,0.000-1.000 99,4.000-4.000 0,-3.000 9.000 1,6.000-6.000-1,2.000-1.000 6,3.000 3.000 0,-2.000-6.000 0,7.000 6.000-13,1.000-1.000 1,9.000-3.000-1,5.000 7.000 23,8.000 1.000 1,-1.000-3.000 0,8.000 2.000-1,3.000 1.000 79,4.000 2.000 0,1.000 1.000 1,-3.000 0.000-1,2.000 2.000-42,1.000 4.000 0,0.000-4.000 0,-4.000 4.000-56,-1.000 1.000 27,0.000-5.000 1,1.000 10.000 0,-1.000-5.000 98,0.000 1.000-103,-6.000-4.000 1,4.000 4.000-1,-6.000-5.000 115,2.000 3.000-129,-5.000-1.000 0,4.000-5.000 0,-7.000 1.000 38,0.000-1.000-49,0.000 0.000 0,0.000 1.000-43,0.000-1.000 1,0.000-4.000 276,0.000-1.000-62,0.000 1.000 0,6.000 3.000 24,4.000-4.000 0,-2.000 3.000 0,1.000-8.000-84,2.000 0.000 1,2.000-3.000-1,2.000-1.000-393,-1.000 0.000 200,0.000 0.000 1,1.000 0.000-1,1.000 0.000-1026,3.000 0.000 807,-3.000 0.000 1,9.000 0.000 0,-4.000 0.000-1999,2.000 0.000 1101,1.000-6.000 1187,4.000 4.000 0,1.000-11.000 0,0.000 5.000 0</inkml:trace>
  <inkml:trace contextRef="#ctx0" brushRef="#br0">26184.000 3036.000 8166,'0.000'-14.000'-247,"0.000"-1.000"1,0.000 6.000 0,1.000-1.000 0,4.000 0.000 140,5.000 2.000 1,-2.000-3.000 0,1.000 6.000-1,3.000 2.000 345,0.000 2.000 1,8.000-4.000 0,-1.000 0.000 0,-2.000 0.000 123,-1.000-1.000 1,-6.000 4.000 0,0.000-4.000-32,1.000-1.000 0,0.000 4.000 170,-2.000-6.000 143,-2.000 5.000-298,-7.000-2.000 29,0.000 6.000-233,0.000 0.000 1,-5.000 2.000 0,0.000 2.000-83,2.000 6.000 1,2.000 3.000 0,1.000 1.000 0,0.000 2.000-6,0.000 3.000 0,0.000-3.000 1,0.000 4.000-1,0.000-4.000-23,0.000-2.000 0,1.000 0.000 0,2.000 1.000 0,2.000-1.000-158,-2.000 0.000 1,4.000 1.000 0,-3.000-1.000 0,1.000 1.000-212,2.000-1.000 0,-6.000-4.000 1,6.000-2.000-1,-3.000 0.000-319,1.000 0.000 1,6.000-4.000 654,-1.000 6.000 0,-4.000-7.000 0,1.000 4.000 0</inkml:trace>
  <inkml:trace contextRef="#ctx0" brushRef="#br0">26443.000 2777.000 8317,'0.000'-14.000'-169,"0.000"-1.000"0,0.000 6.000 167,0.000-1.000 67,0.000 7.000 0,0.000-5.000 36,0.000 3.000 1,1.000 3.000-71,4.000-2.000 0,3.000 2.000 0,7.000 2.000 4,-1.000 0.000 0,0.000 0.000 0,1.000 0.000 174,-1.000 0.000 1,1.000 0.000 833,-1.000 0.000 0,-4.000 0.000-529,-1.000 0.000-397,-6.000 0.000-77,4.000 6.000-51,-7.000-4.000 1,0.000 11.000-19,0.000-4.000 1,0.000 4.000-33,0.000 2.000 0,0.000-1.000 0,0.000 0.000 50,0.000 1.000 1,0.000-1.000-1,0.000 0.000 1,0.000 1.000 86,0.000-1.000 1,4.000 1.000 0,1.000-1.000 0,-2.000 0.000-25,-1.000 1.000 0,3.000-1.000 0,1.000 1.000 0,1.000-1.000-38,-1.000 0.000 0,0.000 1.000 0,-2.000-1.000 0,2.000 1.000 0,2.000-1.000 1,-5.000 0.000-1,4.000-1.000 150,-1.000-3.000-154,-4.000 2.000 0,6.000-5.000 0,-5.000 4.000 256,2.000-1.000-201,-1.000-7.000 221,-4.000 10.000 113,0.000-5.000 70,0.000 0.000-517,0.000-2.000 0,-1.000-6.000 1,-2.000 2.000-1,-4.000 1.000-542,-1.000 2.000 1,-3.000 1.000 0,-7.000-3.000-733,-1.000 2.000 1322,0.000 6.000 0,-2.000-3.000 0,-1.000 7.000 0</inkml:trace>
  <inkml:trace contextRef="#ctx0" brushRef="#br0">25896.000 5180.000 8084,'-14.000'-15.000'0,"-1.000"1.000"0,1.000 0.000 401,0.000-1.000 0,4.000 6.000 0,0.000 1.000 2,-1.000 1.000 0,5.000 4.000 0,1.000 8.000-655,3.000 4.000 1,9.000 9.000 0,2.000 3.000 0,6.000 3.000 148,4.000 6.000 0,3.000-6.000 0,9.000 5.000 8,2.000-2.000 107,-2.000 0.000 0,9.000 2.000 0,-5.000-2.000 223,2.000-3.000-181,-5.000-3.000 1,-2.000-8.000 0,-8.000-2.000 881,-1.000-1.000-680,-2.000-7.000 0,-9.000 3.000 0,-2.000-7.000 0,-2.000-4.000 169,-3.000-5.000 1,-3.000-9.000 0,-3.000-3.000 0,-3.000-2.000 124,-2.000 0.000 0,-2.000 4.000 0,-4.000-2.000 1,-1.000 1.000-443,1.000 4.000 0,6.000 1.000 0,2.000 3.000-1543,-1.000 3.000 989,6.000-2.000 0,-2.000 12.000 0,10.000 0.000 0,9.000 8.000 385,5.000 4.000 0,-2.000 3.000 1,5.000 1.000-1,2.000 1.000 135,1.000 2.000 1,0.000 1.000-1,-1.000-8.000 1,-4.000 0.000 288,-1.000-3.000 1,3.000-4.000 0,-5.000 3.000 779,-1.000-2.000-683,-2.000-1.000 1,-7.000-5.000 903,1.000 0.000-1040,-7.000 0.000 0,5.000-6.000 0,-5.000-4.000 0,2.000-4.000-66,-2.000-5.000 0,-1.000 1.000 0,-2.000-4.000 1,-2.000-1.000-233,-2.000 1.000 0,0.000 3.000 0,-4.000-4.000 1,0.000 3.000-425,0.000 2.000 1,-1.000 2.000 0,-4.000 2.000 0,2.000 1.000-524,1.000 3.000 1,2.000 2.000 0,-3.000 5.000-1,1.000-2.000-816,-1.000 2.000 0,3.000 1.000 0,0.000 4.000 1737,2.000 3.000 0,-5.000 3.000 0,3.000 6.000 0</inkml:trace>
  <inkml:trace contextRef="#ctx0" brushRef="#br0">26529.000 5151.000 6238,'-8.000'0.000'-239,"2.000"0.000"470,6.000 0.000 987,0.000 0.000 18,-7.000 0.000-475,6.000 0.000-873,-6.000 0.000-661,7.000 0.000 6067,0.000 0.000-5381,7.000 0.000 8,-6.000 0.000 533,6.000 0.000-292,-7.000 0.000 0,1.000 2.000 89,4.000 2.000 0,-2.000 0.000 0,7.000 5.000 0,0.000 2.000-127,-2.000 2.000 0,4.000 2.000 1,-2.000-1.000-1,3.000 0.000 11,1.000 1.000 0,0.000 4.000 0,1.000 0.000 1,-2.000-1.000-232,-4.000-2.000 1,4.000-4.000 0,-5.000 0.000 0,2.000-3.000-423,-1.000 2.000 0,-6.000-3.000-36,2.000 2.000 32,3.000-7.000 84,-6.000 4.000 0,4.000-6.000-1266,-6.000 4.000 728,0.000-3.000 1,0.000 6.000 975,0.000-4.000 0,7.000 4.000 0,1.000 7.000 0</inkml:trace>
  <inkml:trace contextRef="#ctx0" brushRef="#br0">26702.000 5137.000 7956,'-8.000'-15.000'-908,"1.000"7.000"260,7.000 2.000 853,0.000 6.000 285,0.000 0.000-236,0.000-7.000 105,0.000 6.000 250,0.000-6.000-262,0.000 7.000-343,0.000 0.000 1,7.000-4.000 68,2.000-1.000 0,-1.000 0.000 0,2.000 5.000 110,1.000 0.000 0,-3.000-5.000 0,2.000 0.000 0,1.000 2.000 4,2.000 2.000 0,1.000-4.000 1,0.000 0.000-1,1.000 2.000-10,-1.000 1.000 0,1.000 2.000 1,-1.000 0.000-173,0.000 0.000 90,1.000 0.000 1,-1.000 0.000 0,1.000 0.000-180,-1.000 0.000 22,0.000 0.000 0,1.000 0.000-233,-1.000 0.000 113,-6.000 0.000 1,-1.000 2.000 121,-7.000 3.000 0,-2.000 1.000 0,-3.000 5.000 0,-3.000-1.000 6,0.000 1.000 1,-5.000-3.000 0,4.000 0.000 0,-2.000 0.000-4,1.000 0.000 1,-3.000-3.000-1,4.000 4.000 29,-4.000 3.000 1,3.000-6.000 0,2.000 0.000 1,2.000 1.000 0,1.000-4.000 42,5.000 7.000 0,0.000-6.000 1,0.000 6.000-41,0.000-7.000 67,0.000 4.000-44,6.000-7.000 0,-2.000 0.000 184,5.000 0.000-109,-6.000 0.000 1,5.000 0.000 180,-3.000 0.000-297,-3.000 0.000 1,6.000 0.000-389,-3.000 0.000-1149,-4.000 0.000 68,6.000 0.000 1511,-7.000 0.000 0,0.000 0.000 0,0.000 0.000 0</inkml:trace>
  <inkml:trace contextRef="#ctx0" brushRef="#br0">26687.000 5137.000 7759,'-8.000'-7.000'-650,"2.000"6.000"279,6.000-6.000 371,0.000 7.000 0,0.000-1.000 198,0.000-4.000-174,0.000 3.000 0,2.000-4.000 298,2.000 6.000 1,4.000 0.000 149,7.000 0.000 1,-1.000-5.000-316,1.000 0.000 1,-1.000 0.000-1,0.000 5.000 135,1.000 0.000-208,-1.000 0.000 0,0.000 0.000 1,1.000-1.000-1,-1.000-2.000 116,1.000-2.000 0,-1.000 0.000 0,2.000 5.000 73,3.000 0.000-222,-9.000 0.000 0,9.000 0.000 0,-9.000 2.000-54,2.000 2.000 1,1.000 4.000 0,-3.000 7.000 50,-5.000-1.000 1,-4.000 1.000-1,-2.000-1.000 1,-3.000 0.000-62,0.000 1.000 0,-9.000-1.000 1,0.000 1.000-1,-5.000-1.000-58,1.000 0.000 0,1.000 1.000 1,1.000-3.000-1,1.000 0.000-21,0.000-3.000 1,4.000-1.000 0,2.000 3.000-171,2.000-1.000 361,1.000-7.000-62,5.000 10.000 1,6.000-11.000 0,4.000 2.000 177,3.000-2.000-218,1.000-2.000 0,5.000 5.000 0,2.000 0.000 0,0.000-2.000 112,0.000-2.000 0,-1.000 4.000 0,-2.000 2.000 0,1.000-1.000 260,-1.000 0.000 0,-2.000 1.000 0,-2.000-4.000-151,0.000 2.000 1,-1.000 6.000-95,-3.000-1.000 1,-4.000-2.000-1,-6.000 1.000-69,0.000 2.000 0,-6.000 2.000 0,-4.000 2.000-126,-3.000-1.000 0,-3.000 0.000 0,-1.000 1.000-334,-2.000-1.000 298,0.000 0.000 1,4.000-1.000 0,-1.000-2.000-593,-3.000-1.000 502,3.000 0.000 1,-5.000 2.000 0,7.000 0.000-1256,-1.000-3.000 941,-5.000-6.000 1,4.000 9.000 510,-4.000-8.000 0,4.000 8.000 0,2.000-4.000 0</inkml:trace>
  <inkml:trace contextRef="#ctx0" brushRef="#br0">26112.000 4547.000 8314,'13.000'-16.000'0,"-2.000"0.000"0,-3.000 0.000 177,-2.000 3.000 68,-1.000 2.000 1,-5.000 1.000-20,0.000 1.000 0,-6.000 5.000-355,-4.000 0.000 0,-3.000 2.000 0,-1.000 2.000 69,0.000 0.000 1,4.000 0.000-1,0.000 0.000 1,-1.000 2.000 56,-2.000 2.000 0,1.000 0.000 0,0.000 4.000 0,3.000-2.000 5,-2.000-3.000 0,-2.000 4.000 0,-2.000-1.000 0,3.000 2.000 41,2.000 3.000 0,-1.000-3.000 0,4.000 2.000 21,-1.000 1.000 0,4.000 2.000 0,-4.000 1.000 239,1.000 0.000-271,3.000 1.000 1,4.000-1.000-1,0.000 2.000 165,0.000 3.000-134,0.000-3.000 1,6.000 5.000 0,3.000-5.000 0,4.000 2.000 45,2.000 1.000 1,-1.000 5.000-1,0.000-5.000 1,1.000-1.000 3,-1.000-2.000 1,1.000 3.000 0,-1.000 0.000 0,0.000-1.000 35,1.000-2.000 0,-6.000-7.000 1,-1.000 1.000-1,0.000-1.000-19,0.000-1.000 0,-3.000 4.000 0,3.000-6.000 0,0.000 0.000-61,0.000 1.000 0,-3.000 2.000 0,4.000-4.000-495,3.000-2.000 0,-4.000 4.000 0,1.000-2.000 0,2.000-2.000-3,2.000-2.000 0,3.000-1.000 0,2.000 0.000-1090,1.000 0.000 1519,7.000 0.000 0,-4.000-6.000 0,7.000-2.000 0</inkml:trace>
  <inkml:trace contextRef="#ctx0" brushRef="#br0">26328.000 4748.000 8090,'-7.000'-8.000'634,"6.000"-5.000"-484,-6.000 12.000-124,7.000 1.000 1,5.000 8.000 0,0.000 6.000 0,0.000 1.000-23,1.000-1.000 1,-3.000 0.000 0,5.000 2.000-779,-1.000 3.000 478,-2.000-3.000 1,1.000 10.000 0,2.000-7.000 295,0.000-1.000 0,5.000 4.000 0,-5.000 1.000 0</inkml:trace>
  <inkml:trace contextRef="#ctx0" brushRef="#br0">26285.000 4590.000 6944,'4.000'-10.000'0,"3.000"2.000"-84,1.000 2.000 1,-3.000 1.000-1,4.000 5.000 1,2.000 0.000 272,2.000 0.000 1,1.000-5.000 0,2.000 0.000-1,4.000 2.000 71,4.000 2.000 0,-2.000 1.000 0,0.000 0.000 0,1.000 0.000 42,-1.000 0.000 1,-4.000-5.000-1,1.000 0.000 1,-3.000 2.000 430,-2.000 1.000 1,-4.000 2.000 761,-1.000 0.000-1303,-5.000-6.000 1,0.000 4.000-478,-8.000-3.000 167,2.000 4.000-199,-4.000 1.000 219,6.000 0.000 1,0.000 6.000 0,0.000 4.000 60,0.000 3.000 1,0.000 1.000 0,0.000 0.000 0,1.000 1.000 112,4.000-1.000 0,-2.000 1.000 1,7.000 1.000-1,1.000 1.000-3,2.000 2.000 1,1.000 2.000 0,1.000-3.000 0,-3.000 1.000-128,-2.000-1.000 0,3.000 2.000 0,-4.000-1.000 1,4.000-1.000-21,2.000-2.000 0,-6.000-2.000 1,-1.000 1.000-1,-1.000-1.000-460,-4.000 1.000 0,-2.000-1.000 0,-2.000 0.000 0,-6.000 1.000 534,-7.000-1.000 0,-7.000 7.000 0,-8.000 1.000 0</inkml:trace>
  <inkml:trace contextRef="#ctx0" brushRef="#br0">13495.000 7885.000 8197,'-28.000'-2.000'-89,"4.000"-3.000"168,-3.000 4.000 62,11.000-12.000 105,-4.000 11.000-260,5.000-4.000 1,7.000 6.000 52,2.000 0.000-354,6.000 0.000 454,0.000 0.000 1,6.000 5.000-1,4.000 0.000 1,3.000-1.000-1,3.000 1.000 1,3.000 0.000-1,5.000-2.000 220,3.000-1.000 0,3.000 3.000 0,2.000-1.000 77,2.000 0.000-235,6.000-3.000 0,-3.000-1.000 0,6.000 2.000 369,0.000 3.000-373,-6.000-4.000 1,9.000 6.000 0,-1.000-7.000 423,4.000 0.000-474,10.000 0.000 1,7.000 1.000 0,7.000 2.000 431,4.000 2.000-1883,-3.000 0.000 1515,4.000-5.000 0,-8.000 0.000-47,-2.000 0.000-872,-4.000 0.000 948,-7.000 0.000-249,7.000 0.000 198,-5.000 0.000 1,10.000 0.000 117,-7.000 0.000-524,1.000 0.000 190,-12.000 0.000 1,-2.000 0.000-114,-6.000 0.000 292,-6.000 0.000-56,-2.000 0.000 44,-6.000 0.000 241,-6.000-6.000 0,-3.000 4.000 397,-5.000-11.000 1,4.000 12.000-682,0.000-4.000 1140,0.000 3.000-1072,2.000 2.000-567,-5.000-6.000 214,5.000 4.000 137,-7.000-4.000-289,1.000 6.000 213,-7.000 0.000-36,4.000 0.000 241,-10.000 0.000-483,4.000 0.000 16,-6.000 0.000-254,0.000 0.000 0,-1.000 5.000 1,-2.000 1.000-316,-2.000 2.000 1,-5.000-3.000 0,4.000 4.000 0,-2.000 3.000 957,-3.000 0.000 0,-2.000 9.000 0,-2.000 1.000 0</inkml:trace>
  <inkml:trace contextRef="#ctx0" brushRef="#br0">17379.000 7899.000 8220,'-14.000'-14.000'-790,"-1.000"4.000"474,1.000 1.000 362,0.000 5.000-11,-1.000-8.000 21,7.000 10.000 0,2.000-6.000 408,6.000 3.000 104,0.000 4.000-158,0.000-6.000-208,0.000 7.000 136,0.000 0.000-231,0.000 7.000 14,0.000-6.000 32,0.000 6.000-8,0.000-7.000-34,6.000 6.000 294,2.000-4.000 1,0.000 4.000-286,5.000-6.000 4,1.000 0.000 531,2.000 0.000-267,11.000 0.000-133,-4.000 0.000 1,7.000 0.000 98,4.000 0.000-171,-4.000 0.000 238,12.000 0.000-217,1.000 0.000 72,14.000-6.000 0,11.000 2.000 457,8.000-5.000-2101,4.000 6.000 1609,-34.000-4.000 1,1.000 1.000-118,0.000 5.000 1,0.000 0.000-91,1.000-2.000 1,-1.000 0.000 0,-3.000 2.000 0,0.000 2.000-818,37.000-1.000 1031,1.000 0.000-203,-40.000 0.000 0,2.000 0.000 0,1.000 0.000 1,-1.000 0.000 91,0.000 0.000 0,-1.000 0.000 1,38.000 1.000-259,-14.000 4.000 0,-3.000-3.000 253,-6.000 3.000 0,-2.000-2.000-29,-3.000 2.000 1,-2.000-4.000-17,-3.000 4.000 1,-10.000-3.000 1694,0.000-2.000-1641,-6.000 0.000 1582,-9.000 0.000-1580,-2.000 0.000 491,-13.000 0.000-205,-2.000 0.000-146,-6.000 0.000-112,0.000 0.000-16,-6.000 0.000-321,4.000 0.000 158,-4.000 0.000 133,6.000 0.000-1174,0.000 0.000 521,-7.000 0.000 248,6.000 0.000-840,-6.000 0.000 285,7.000 0.000-2024,0.000 0.000 1,-6.000 1.000 2858,-4.000 4.000 0,-3.000 9.000 0,-1.000 9.000 0</inkml:trace>
  <inkml:trace contextRef="#ctx0" brushRef="#br0">21206.000 7899.000 8213,'-29.000'-5.000'0,"2.000"-1.000"0,1.000-2.000 0,4.000-2.000 64,1.000 2.000 0,7.000 2.000-454,4.000 6.000 245,7.000 0.000 0,-2.000 0.000 784,10.000 0.000-436,-3.000 0.000 1,6.000 0.000 133,-3.000 0.000-106,-4.000 0.000-195,6.000 0.000 162,-7.000 0.000 187,0.000 0.000 0,6.000 0.000-77,4.000 0.000 1,2.000 0.000 0,3.000 0.000-1,-1.000 0.000-58,0.000 0.000 1,6.000 0.000 0,0.000 0.000 0,4.000 0.000 83,7.000 0.000 0,-1.000 0.000 0,9.000 0.000 0,2.000 0.000-17,5.000 0.000 1,12.000 0.000-1,12.000 0.000 1,10.000 0.000-192,-35.000 0.000 1,1.000 0.000-1,0.000 0.000 1,-1.000 0.000 0,1.000 0.000-1,0.000 0.000 1,-2.000 0.000-1,0.000 0.000 12,-1.000 0.000 1,0.000 0.000 0,2.000 1.000 0,1.000 0.000 0,0.000 0.000-1,-1.000 1.000-846,0.000 0.000 0,0.000 1.000 832,-1.000-1.000 0,0.000 0.000 0,35.000-2.000 0,-2.000 0.000 90,-3.000 0.000-89,-15.000 0.000 0,-3.000 0.000 0,-13.000 0.000 0,0.000 0.000 105,0.000 0.000 0,-3.000 0.000 0,-6.000 0.000 0,-10.000 0.000 738,-7.000 0.000-639,-9.000 0.000 0,-3.000 0.000-1380,-10.000 0.000-1183,4.000 0.000 1,-7.000 0.000-211,3.000 0.000 2444,3.000 7.000 0,-10.000 1.000 0,4.000 6.000 0</inkml:trace>
  <inkml:trace contextRef="#ctx0" brushRef="#br0">24745.000 7813.000 8406,'-29.000'0.000'-296,"2.000"0.000"1,0.000 0.000 0,1.000 0.000 237,1.000 0.000 238,-5.000 0.000 1,14.000 0.000 0,-5.000 0.000 542,0.000 0.000-295,5.000 0.000 0,-5.000 0.000 95,7.000 0.000 0,4.000-2.000-232,1.000-3.000 1,7.000 4.000 0,2.000-4.000-173,8.000 3.000 1,6.000 1.000-1,7.000-2.000 1,10.000-2.000 40,10.000 2.000 0,10.000 1.000 0,13.000 2.000 1,7.000 0.000 61,4.000 0.000 1,1.000 0.000 0,-4.000 0.000 0,0.000 0.000 239,0.000 0.000 0,-8.000 0.000 0,-5.000 0.000 659,-4.000 0.000-809,-15.000 0.000 1,6.000 0.000 0,-14.000-2.000 528,-5.000-2.000-574,-11.000 2.000 1,-11.000-4.000 334,-10.000 6.000-645,-3.000 0.000 0,-11.000-5.000 1,-2.000-2.000-1,-1.000 1.000-314,-4.000 0.000 0,-6.000-1.000 0,-3.000 4.000 0,0.000-2.000-589,0.000 2.000 1,-4.000 1.000 0,6.000 2.000 0,-1.000 2.000-1597,-1.000 3.000 2542,-2.000 3.000 0,-6.000 13.000 0,0.000 1.000 0</inkml:trace>
  <inkml:trace contextRef="#ctx0" brushRef="#br0">31464.000 2331.000 7548,'-15.000'-14.000'-964,"7.000"4.000"1000,4.000 0.000 0,-3.000 6.000 511,2.000-6.000 661,1.000 7.000 23,4.000-10.000-415,0.000 11.000 24,0.000-4.000-464,6.000 0.000 0,-4.000 6.000-72,2.000 0.000-238,-2.000 0.000 0,-2.000 12.000 1,0.000 0.000-1,0.000 4.000 9,0.000 3.000 1,5.000 5.000 0,1.000-4.000 0,1.000 1.000-22,-1.000 0.000 0,4.000 0.000 0,-4.000-4.000 0,0.000 3.000 41,1.000-3.000 1,-1.000-2.000 0,-3.000-4.000 270,2.000-2.000 0,2.000-1.000-209,-3.000 2.000 0,-2.000-5.000 0,3.000-10.000 0,-5.000-5.000-131,-5.000-2.000 0,2.000-4.000 0,-5.000-2.000-427,1.000-1.000 254,-4.000 0.000 1,8.000 4.000-842,-7.000 1.000 450,7.000-1.000 0,-3.000 6.000-1820,6.000-1.000 2358,0.000 7.000 0,0.000-3.000 0,0.000 6.000 0</inkml:trace>
  <inkml:trace contextRef="#ctx0" brushRef="#br0">13883.000 9093.000 6603,'-8.000'-1.000'883,"3.000"-4.000"-479,4.000 3.000 1,1.000-6.000 117,0.000 4.000-385,0.000 2.000 1,0.000-6.000-37,0.000 3.000-20,0.000 4.000 0,0.000-7.000-101,0.000 3.000 0,6.000 3.000 0,2.000-4.000 6,0.000-1.000 1,5.000 6.000 0,-4.000-6.000 0,4.000 3.000 74,2.000-1.000 1,4.000 0.000 0,2.000 5.000 0,-1.000 0.000 5,1.000 0.000 0,3.000 0.000 0,-3.000 0.000 0,0.000 0.000 10,-1.000 0.000 1,4.000 0.000 0,-4.000 0.000 0,-3.000 0.000-77,-1.000 0.000 1,-6.000 0.000 83,-1.000 0.000-42,1.000 6.000 0,-2.000-2.000 3,-3.000 5.000-19,-10.000 1.000 1,-3.000 4.000-1,-6.000 2.000-70,-1.000 3.000 65,1.000-3.000 0,-2.000 10.000 0,-2.000-5.000-31,-1.000 1.000 4,-6.000 2.000 1,9.000 0.000-1,-4.000-2.000 1,4.000 1.000-21,2.000-1.000 1,-5.000-4.000-1,1.000 1.000 1,4.000-3.000-4,3.000-2.000 1,3.000-4.000-65,-2.000 0.000 103,4.000-7.000 0,7.000 3.000 0,4.000-7.000 1,5.000-3.000 84,2.000 0.000 1,3.000-3.000 0,-1.000 4.000 0,1.000-2.000-2,-1.000 2.000 0,7.000 1.000 0,1.000 1.000-29,1.000-4.000-30,4.000 3.000 0,-5.000-4.000 0,5.000 6.000-47,-3.000 0.000 43,3.000 0.000 0,-11.000 0.000 1,4.000 0.000 168,-4.000 0.000-169,-2.000 0.000 1,-4.000 0.000 38,-1.000 0.000-107,-6.000 0.000 0,-7.000 0.000 0,-11.000 0.000-22,-1.000 0.000 1,0.000 2.000 0,0.000 1.000 0,-1.000 2.000-36,-3.000-2.000 0,-4.000 0.000 0,4.000 0.000 1,-3.000 4.000 12,-2.000 1.000 1,2.000-5.000 0,1.000 2.000-112,1.000-4.000 156,-4.000 6.000 0,9.000-6.000 0,-4.000 4.000 0,4.000-3.000-86,2.000-2.000 0,0.000 0.000-183,-1.000 0.000 245,7.000 0.000 0,3.000-5.000 0,9.000-2.000 0,2.000-1.000 137,2.000-3.000 0,2.000-2.000 0,4.000-1.000 315,0.000 0.000-329,1.000-1.000 1,-1.000-4.000 0,2.000-2.000 0,2.000 0.000-54,1.000 1.000 1,0.000-4.000-1,-4.000 3.000 1,-1.000 0.000 19,0.000 0.000 0,-1.000 1.000 1,-2.000 4.000-1,-3.000 0.000 50,-1.000 3.000 1,-3.000 2.000-59,-4.000-4.000 0,-6.000 7.000 0,-4.000 3.000-184,-2.000 4.000 100,-3.000 1.000 0,-5.000 0.000 0,-3.000 0.000 0,-1.000 0.000-25,0.000 0.000 0,7.000 1.000 0,-3.000 3.000 49,4.000 0.000 20,2.000 1.000 1,0.000-5.000 5,-1.000 0.000 0,2.000 2.000 60,4.000 3.000-38,2.000-4.000 1,9.000 6.000-15,3.000-7.000 0,-2.000 0.000 0,7.000 0.000 0,1.000 0.000 27,2.000 0.000 1,1.000-2.000 0,0.000-1.000 0,1.000-2.000 30,-1.000 2.000 1,1.000 1.000-67,-1.000 2.000 25,0.000 0.000 1,1.000 0.000-262,-1.000 0.000 251,1.000 0.000 1,-6.000 5.000 37,1.000 0.000 7,-7.000 6.000 0,3.000-8.000 1,-6.000 7.000-1,0.000 1.000 110,0.000 2.000 1,-6.000 3.000-1,-4.000 1.000 1,-2.000 4.000-112,-3.000 1.000 0,-4.000-2.000 1,0.000 4.000-1,1.000 0.000-28,2.000-2.000 1,2.000 4.000 0,-1.000-7.000 0,3.000 0.000-87,2.000 2.000 1,2.000-8.000 0,5.000 4.000-166,-2.000 1.000 1,2.000-7.000 0,8.000-6.000-558,4.000-4.000 622,4.000 6.000 0,8.000-6.000 0,3.000 4.000 1,5.000-3.000-225,4.000-2.000 390,-2.000-7.000 0,16.000 6.000 0,-2.000-6.000 0</inkml:trace>
  <inkml:trace contextRef="#ctx0" brushRef="#br0">14372.000 9065.000 7739,'-5.000'-15.000'-213,"1.000"1.000"0,-6.000 4.000 483,5.000 1.000 0,-1.000 5.000 11,1.000 0.000 228,3.000 2.000 12,-4.000 2.000-9,6.000 0.000 1646,0.000 0.000-2065,6.000 0.000 1,-2.000 0.000-13,5.000 0.000 1,-4.000 2.000 112,5.000 2.000 1,-7.000 4.000-1,2.000 8.000 37,-4.000 4.000 1,-1.000-3.000 0,0.000 6.000 0,0.000-1.000-165,0.000 0.000 1,0.000 2.000-1,0.000 5.000 1,2.000 0.000-39,3.000 0.000 0,-4.000-1.000 1,4.000 0.000-84,-3.000-4.000 107,4.000 3.000 0,-4.000-11.000 0,2.000 3.000-208,-2.000-3.000 188,4.000-8.000 243,-4.000 5.000 176,4.000-12.000-399,-6.000 6.000 1,0.000-9.000-1,0.000-3.000-75,0.000-4.000 1,0.000-4.000 0,0.000-1.000-1,0.000-1.000-57,0.000 1.000 0,0.000-1.000 0,0.000-1.000 0,0.000-1.000-64,0.000-2.000 1,0.000-5.000-1,2.000 3.000 1,1.000-2.000 116,2.000-2.000 1,1.000-1.000 0,-2.000 1.000 0,2.000 1.000 112,2.000-2.000 0,-5.000 5.000 1,2.000 2.000-312,-3.000 3.000 188,4.000 2.000 0,-4.000-1.000-421,2.000 1.000-347,-2.000 6.000 467,-2.000 2.000 0,0.000 7.000 0,0.000 4.000 0,0.000 5.000-643,0.000 2.000 1,-2.000 4.000 0,-1.000 4.000 979,-2.000 4.000 0,-12.000 3.000 0,1.000 2.000 0</inkml:trace>
  <inkml:trace contextRef="#ctx0" brushRef="#br0">14243.000 8791.000 8272,'-27.000'0.000'-290,"3.000"0.000"1,-2.000 0.000-1,7.000 0.000-219,1.000 0.000 658,9.000-6.000 0,2.000 3.000 0,9.000-5.000 38,3.000 1.000 1,3.000 2.000-1,6.000 4.000 1,0.000-2.000-6,1.000-2.000 1,6.000-5.000-1,3.000 5.000 218,3.000 2.000-311,2.000-5.000 0,4.000 7.000 0,2.000-6.000-106,2.000 1.000 101,-5.000 4.000 1,5.000-4.000-1,-5.000 6.000-125,1.000 0.000 134,7.000 0.000 1,2.000 0.000-73,6.000 0.000 0,-2.000 0.000 1,-6.000 0.000-1,-3.000 1.000 1,-2.000 3.000-1,-5.000 0.000 608,-4.000 0.000-225,-5.000-3.000 0,-16.000-1.000 0,-9.000 0.000-230,-8.000 0.000 1,-12.000 0.000 0,-2.000 0.000 0,-6.000 0.000-265,-6.000 0.000 0,-9.000 0.000 0,-1.000 0.000 0,2.000 0.000 24,1.000 0.000 1,2.000 0.000 0,0.000 0.000-1,1.000 0.000-38,4.000 0.000 1,-2.000 0.000 0,5.000 2.000 0,0.000 3.000-5,0.000 4.000 0,1.000-1.000 1,7.000 2.000-1899,3.000 1.000 879,3.000 8.000 1127,0.000-3.000 0,-1.000 11.000 0,-7.000-4.000 0</inkml:trace>
  <inkml:trace contextRef="#ctx0" brushRef="#br0">17739.000 9525.000 8158,'0.000'-14.000'-46,"-2.000"-1.000"0,-1.000 1.000 217,-2.000-1.000 1,0.000 6.000 0,5.000-1.000 213,0.000-1.000-717,0.000 5.000 133,0.000-1.000 161,0.000 7.000 0,0.000 2.000 0,-1.000 3.000 150,-4.000 4.000-119,3.000 10.000 0,-4.000-3.000 0,4.000 5.000 204,-2.000 0.000-104,2.000-5.000 1,-9.000 10.000-1,6.000-6.000 1,0.000 1.000 20,-1.000 0.000 1,3.000 0.000-1,-5.000-4.000 1,0.000 2.000-99,0.000-1.000 1,4.000-2.000 0,0.000-2.000-151,2.000 1.000 403,-4.000-1.000-162,4.000-6.000 1,-4.000-8.000 0,6.000-11.000-1,1.000-5.000-103,4.000-3.000 0,-3.000-2.000 0,2.000 3.000-103,-2.000-1.000 134,4.000 0.000 1,-4.000 0.000 0,3.000 0.000-32,-4.000 1.000 15,-1.000 2.000 0,0.000-3.000 0,0.000 0.000-58,0.000 1.000 7,0.000 2.000 1,0.000 2.000 0,0.000-1.000-11,0.000 1.000 1,0.000 0.000 0,0.000-1.000 0,0.000 1.000 50,0.000 0.000 1,0.000 4.000-1,0.000 0.000 148,0.000-1.000 0,0.000 3.000 78,0.000-1.000-538,0.000 5.000 112,-6.000-2.000 35,4.000 6.000-19,-10.000 0.000 144,10.000 6.000 0,-9.000-2.000 35,6.000 5.000-51,0.000-6.000 1,4.000 5.000 49,-4.000-3.000-35,3.000-3.000 0,-4.000 6.000 15,6.000-3.000 72,0.000-4.000 0,2.000 10.000-40,2.000-6.000 0,4.000 0.000 1,7.000-5.000-10,-1.000 0.000 0,-4.000 0.000 1,-1.000 1.000-1,2.000 3.000 1,2.000 0.000 1,2.000 1.000 0,-1.000-3.000 65,0.000 3.000 0,1.000-4.000 28,-1.000 4.000-87,1.000 3.000 0,-6.000-6.000 186,1.000 2.000-150,-1.000-2.000 269,-1.000-2.000-48,-1.000 0.000 0,-7.000 2.000-107,0.000 2.000 1,-2.000-2.000 0,-3.000 3.000-125,-4.000-4.000 1,-4.000-1.000 0,-1.000 0.000 0,-2.000 0.000-137,-4.000 0.000 0,4.000 2.000 0,-3.000 1.000 1,3.000 2.000-391,2.000-2.000 0,-5.000 4.000 0,-1.000-1.000 0,3.000 0.000 486,1.000 1.000 0,-5.000 10.000 0,-1.000-1.000 0</inkml:trace>
  <inkml:trace contextRef="#ctx0" brushRef="#br0">17696.000 9079.000 7470,'0.000'-14.000'-1421,"0.000"4.000"1536,0.000 0.000 1,4.000 1.000 135,1.000-6.000-76,0.000 7.000 0,0.000 0.000-59,0.000 4.000 1,1.000-3.000-1,-3.000-4.000 208,2.000 1.000-211,0.000 7.000 1,-5.000-5.000 74,0.000 3.000-471,6.000 4.000 0,-3.000-10.000 307,7.000 6.000 1,-5.000 0.000 24,4.000 5.000 1,-4.000 0.000 0,5.000 0.000-8,1.000 0.000 0,-3.000 0.000 0,2.000 0.000 66,1.000 0.000 0,1.000 6.000 48,3.000 4.000 0,-6.000 1.000 1,-1.000 0.000 73,-1.000-1.000 1,-1.000 0.000 0,-3.000 4.000-561,2.000 0.000 0,0.000-4.000 1,-5.000 0.000 461,0.000 1.000 0,0.000 2.000-23,0.000 1.000 1,-2.000-4.000-84,-2.000-1.000 1,2.000 1.000-1,-4.000 4.000-32,-1.000 1.000 0,4.000-1.000 0,-5.000 0.000-24,2.000 1.000 1,-4.000-1.000 0,5.000 0.000 22,2.000 1.000 0,-3.000-6.000-144,1.000 1.000 1,0.000 0.000 32,5.000 4.000 93,0.000-6.000 1,0.000 0.000 54,0.000-3.000-49,0.000-4.000 1,2.000 6.000 0,1.000-6.000 86,2.000 4.000-28,-1.000-3.000 0,3.000 4.000 271,2.000-6.000 9,4.000 0.000 0,-3.000 0.000-170,-1.000 0.000-157,-5.000 0.000 1,0.000 0.000-5,-8.000 0.000 1,-4.000 0.000 0,-5.000 2.000 0,2.000 1.000-1,1.000 2.000 0,5.000 0.000-146,-4.000-5.000 100,-1.000 0.000 1,1.000 4.000 0,-1.000 1.000-123,-1.000-2.000 74,4.000-1.000 0,-5.000 3.000-273,2.000 0.000 232,4.000-1.000 1,-6.000-2.000-1,6.000 1.000-650,-2.000 2.000 796,-2.000 0.000 0,-4.000 1.000 0,0.000 2.000 0</inkml:trace>
  <inkml:trace contextRef="#ctx0" brushRef="#br0">1769.000 7467.000 8304,'-24.000'-8.000'0,"0.000"2.000"-993,-1.000 0.000 808,-2.000 4.000 0,3.000-4.000 0,0.000 6.000 0,0.000 0.000 211,1.000 0.000 0,-4.000 0.000 0,3.000 1.000 0,-3.000 4.000 170,-2.000 5.000 0,5.000-2.000 0,0.000 0.000 0,0.000 0.000 28,2.000 0.000 1,1.000-4.000-1,7.000 4.000 444,-1.000-1.000-633,7.000 4.000 0,4.000-5.000 1,10.000 4.000-1,8.000-5.000 148,9.000-4.000 1,10.000-1.000 0,7.000-1.000-1,7.000-4.000 193,5.000-5.000 0,11.000-2.000 0,2.000-3.000 194,1.000 1.000-372,-2.000-7.000 1,-2.000 4.000 0,4.000-6.000 432,4.000 2.000-532,-1.000-4.000 0,-30.000 14.000 1,2.000 1.000-1,34.000-16.000 168,1.000 2.000-228,-5.000 7.000 0,-4.000-9.000 1,-11.000 9.000-1,-10.000 2.000-84,-9.000 4.000 1,-13.000 6.000 0,-5.000-3.000-497,-3.000 2.000 84,-8.000 1.000 0,-3.000 5.000 45,-10.000 0.000 1,-3.000 0.000 0,-6.000 0.000 40,-1.000 0.000 1,1.000-1.000 0,-2.000-3.000 0,-2.000 0.000 384,-1.000 0.000 0,-5.000-2.000 0,4.000 0.000 223,-3.000-2.000-151,6.000 4.000 1,-9.000-7.000-1,5.000 5.000 45,-1.000-2.000-29,-2.000 5.000 0,0.000-5.000 0,1.000 4.000 245,3.000 0.000-204,1.000-1.000 0,4.000 0.000 0,1.000 0.000-171,-1.000 2.000-1,7.000 1.000 1,10.000 4.000 0,11.000 1.000 0,8.000 2.000 113,6.000-2.000 0,0.000 4.000 0,11.000-3.000 0,2.000 0.000 63,2.000-3.000 1,-4.000 1.000 0,0.000 1.000 0,1.000 3.000 79,-2.000 2.000 1,3.000-3.000 0,-8.000 3.000 161,-5.000-1.000-282,2.000 4.000 1,-14.000 2.000-1,3.000 6.000 255,-7.000-2.000-271,-4.000-1.000 1,-14.000 5.000 0,-4.000 3.000-61,-7.000 3.000-86,-10.000 2.000 0,-4.000 0.000 0,-5.000 0.000 0,0.000-2.000-223,0.000-3.000 0,1.000 6.000 0,-3.000-4.000 1,4.000-1.000-1043,0.000 2.000 1,5.000-4.000 1318,-4.000 1.000 0,-3.000 0.000 0,1.000 5.000 0</inkml:trace>
  <inkml:trace contextRef="#ctx0" brushRef="#br0">1223.000 9324.000 8444,'4.000'-10.000'-91,"1.000"0.000"1,6.000 2.000-1,-1.000-3.000 1,3.000 0.000 292,1.000-5.000 1,9.000 2.000 0,5.000-7.000 240,9.000 0.000-248,11.000 5.000 1,6.000-10.000 0,12.000 6.000 165,6.000-3.000-393,3.000 6.000 1,-3.000-6.000-1,0.000 6.000 393,0.000-2.000-259,0.000-1.000 1,-5.000 6.000-1,-2.000 0.000 1,1.000-1.000 9,0.000 1.000 1,-11.000-1.000 0,0.000 1.000-1,-10.000 0.000 113,-13.000-1.000 1,-10.000 6.000 0,-12.000-1.000-78,-6.000-1.000 0,-2.000-2.000-137,-2.000-1.000 0,-6.000 1.000 0,-4.000 3.000 0,-3.000 6.000-271,-1.000 2.000 0,-5.000-3.000 0,-2.000 0.000 0,-2.000 2.000 27,-2.000 2.000 1,2.000-4.000 0,-1.000 0.000 0,1.000 2.000 152,0.000 1.000 0,-2.000 1.000 0,5.000-3.000 820,3.000 0.000-513,1.000-1.000-189,8.000 5.000 1,3.000-5.000 158,10.000 0.000-114,9.000 0.000 0,9.000 5.000 0,7.000 0.000 0,2.000 0.000 34,1.000 0.000 0,3.000 5.000 0,-4.000 2.000 0,3.000-1.000 31,2.000 0.000 0,-10.000 6.000 1,0.000-4.000-1,-5.000 1.000 131,-4.000 1.000 1,-2.000-5.000 0,-3.000 4.000-104,-4.000 2.000 0,-4.000 2.000 0,-10.000 2.000 0,-4.000-1.000-223,-4.000 0.000 1,-8.000 1.000-1,-3.000 1.000-1464,-3.000 3.000 1167,-2.000-3.000 0,-4.000 6.000 1,-3.000-3.000-1729,0.000 5.000 1394,4.000 4.000 1,-2.000 0.000 677,10.000 1.000 0,-3.000 0.000 0,5.000 0.000 0</inkml:trace>
  <inkml:trace contextRef="#ctx0" brushRef="#br0">1108.000 10949.000 8531,'-15.000'0.000'0,"7.000"-6.000"-1174,3.000-4.000 1013,4.000 4.000 1,7.000-5.000-1,5.000 4.000 1,9.000-1.000 357,8.000-3.000 1,3.000 3.000 0,7.000-1.000 0,5.000-2.000 47,8.000-2.000 1,10.000-3.000 0,17.000-2.000 0,-35.000 8.000 0,1.000-1.000-55,3.000 0.000 1,0.000 0.000-1,0.000-1.000 1,-1.000 0.000 0,0.000-2.000-1,-1.000-1.000 1,-2.000 1.000-1,0.000-1.000-16,-2.000 1.000 0,0.000 0.000 0,-1.000-1.000 1,0.000 1.000-1,33.000-13.000 0,-1.000 3.000 5,-6.000 5.000 1,-14.000 1.000-1,-10.000 2.000 1,-10.000 0.000-5,-6.000 3.000 0,-15.000 2.000 21,-2.000-3.000-100,-5.000 6.000 1,-6.000-4.000-1,-1.000 6.000-173,-2.000-2.000 1,-11.000 5.000 0,0.000-4.000-1,-5.000 3.000-151,-4.000-1.000 0,-7.000 0.000 0,-2.000 5.000 1,2.000 0.000 8,2.000 0.000 1,3.000 2.000 0,3.000 1.000-1,4.000 2.000 157,4.000-2.000 0,7.000-2.000 100,-1.000-1.000 0,13.000 0.000 1,4.000 0.000-1,9.000 0.000 91,8.000 0.000 1,9.000 0.000-1,6.000 0.000 1,2.000-1.000 7,2.000-4.000 1,1.000 3.000 0,-3.000-2.000-1,-2.000 2.000 92,-6.000 2.000 1,-9.000 2.000-1,-5.000 1.000 1,-4.000 3.000-179,-6.000 2.000 0,-2.000-3.000 1,-7.000 5.000-92,0.000 1.000 87,0.000 2.000 0,-8.000 6.000 1,-7.000 2.000-633,-7.000 1.000 409,-5.000 2.000 0,-2.000 5.000 0,-1.000 0.000 0,-2.000-2.000-324,-2.000-3.000 0,5.000 3.000 1,5.000-5.000-1,0.000 2.000-1459,2.000 0.000 1958,-5.000 0.000 0,4.000 5.000 0,-5.000 0.000 0</inkml:trace>
  <inkml:trace contextRef="#ctx0" brushRef="#br0">8258.000 15856.000 8146,'6.000'-8.000'0,"4.000"1.000"-663,3.000 1.000 1,1.000 0.000 732,0.000-4.000 53,1.000 4.000 1,-6.000 1.000-1,1.000 0.000-73,1.000 2.000 0,-3.000 0.000 0,2.000-1.000-27,1.000 0.000 1,2.000-1.000 0,1.000 5.000 0,0.000 0.000-74,1.000 0.000 1,6.000 0.000-1,3.000 0.000 1,3.000 0.000 26,2.000 0.000 1,-1.000 0.000-1,3.000 0.000 1,1.000 0.000 119,1.000 0.000 0,2.000 0.000 1,-3.000 0.000-1,2.000 0.000 53,-2.000 0.000 1,-2.000 0.000 0,1.000 0.000 0,1.000 0.000 42,1.000 0.000 1,7.000-5.000 0,0.000 0.000-1,5.000 2.000-143,3.000 1.000 1,1.000 2.000 0,-1.000-1.000 0,4.000-2.000-46,-1.000-2.000 1,3.000 0.000 0,-6.000 5.000-20,-2.000 0.000 7,-1.000 0.000 0,0.000 0.000 1,3.000 0.000-1,3.000-1.000 76,0.000-4.000 1,5.000 3.000 0,-3.000-3.000 0,3.000 4.000 66,1.000 1.000 1,-1.000-2.000 0,-3.000-1.000 0,-5.000-2.000-14,-3.000 2.000 0,-2.000 1.000 1,2.000 2.000-1,3.000 0.000-62,4.000 0.000 1,4.000 0.000 0,2.000 0.000 0,-1.000 0.000-48,1.000 0.000 0,3.000 0.000 1,-2.000 0.000-1,-5.000 0.000 44,-3.000 0.000 0,4.000-4.000 0,-1.000-1.000 0,5.000 2.000 44,4.000 1.000 0,-1.000 0.000 0,-5.000-1.000 53,1.000-2.000-112,-7.000 1.000 1,-3.000 4.000 0,-10.000 0.000-170,-4.000 0.000 129,-4.000 0.000 1,6.000 0.000 0,2.000 0.000-1,5.000 0.000-37,5.000 0.000 1,2.000 0.000 0,4.000 0.000 0,-1.000 0.000-12,1.000 0.000 1,0.000 0.000-1,-1.000 0.000 1,-6.000 0.000 26,-8.000 0.000 1,-3.000 0.000 0,-8.000 1.000 0,1.000 2.000 77,0.000 2.000 0,5.000 0.000 0,1.000-5.000 0,1.000 0.000 55,4.000 0.000 1,7.000 0.000-1,1.000 0.000 1,-2.000 2.000-114,-1.000 2.000 1,-2.000-2.000 0,0.000 3.000 0,-1.000-4.000 23,-4.000-1.000 0,2.000 0.000 1,-5.000 0.000-203,2.000 0.000 189,1.000 0.000 0,7.000 0.000 0,1.000 0.000-56,2.000 0.000 71,7.000 0.000 0,-9.000 0.000 0,7.000 0.000 1,0.000 0.000 44,-2.000 0.000 1,-3.000 0.000 0,-8.000 0.000 0,-4.000 0.000 19,0.000 0.000 0,8.000 0.000 1,0.000 0.000-1,2.000 0.000-21,3.000 0.000 0,3.000 0.000 1,5.000 0.000-1,-1.000 0.000 7,-3.000 0.000 0,-4.000 0.000 0,-5.000-1.000 0,-1.000-2.000 13,0.000-2.000 0,0.000-2.000 1,0.000 3.000-1,2.000-4.000-85,3.000 0.000 1,5.000-5.000-1,11.000 3.000 212,8.000-3.000-189,0.000-1.000 0,6.000 4.000 0,-9.000 1.000 0,-4.000-1.000 9,-3.000 2.000 1,-6.000 0.000-1,7.000 5.000-203,-4.000-2.000 158,5.000 0.000 1,-7.000 5.000-1,3.000-1.000 1,-9.000-2.000-15,-7.000-2.000 0,-4.000 0.000 1,-12.000 5.000-1,-4.000 0.000-13,-5.000 0.000 0,2.000 0.000-278,-2.000 0.000-1068,0.000 0.000 1379,-5.000 0.000 0,1.000 0.000 0,-1.000 0.000 0</inkml:trace>
  <inkml:trace contextRef="#ctx0" brushRef="#br0">17465.000 15453.000 7809,'0.000'-14.000'0,"-1.000"-1.000"100,-4.000 1.000 1,3.000-1.000 0,-2.000-1.000 0,0.000 0.000 311,0.000 2.000 1,2.000-4.000 0,-3.000 9.000 0,4.000-4.000-7,1.000-1.000 0,0.000 4.000-402,0.000 0.000-15,0.000 7.000 231,0.000-3.000 6,6.000 19.000 0,-3.000-4.000 0,5.000 10.000 331,-1.000-3.000-317,-3.000 5.000 0,1.000 2.000 1,0.000 5.000 589,-2.000 1.000-646,-1.000 0.000 0,3.000 5.000 0,-1.000 1.000 1,0.000 0.000 19,-3.000 0.000 1,4.000 5.000 0,0.000-3.000 0,0.000 0.000-203,1.000-4.000 0,-3.000 2.000 1,5.000-1.000-1,-1.000-2.000 15,-4.000-2.000 0,3.000-3.000 0,1.000-3.000 0,-1.000-4.000-232,0.000-4.000 1,1.000-4.000-655,-2.000-2.000 968,-4.000-4.000-31,6.000-6.000 0,-14.000-1.000 0,-1.000-4.000 63,0.000-5.000-116,-5.000 4.000 1,10.000-8.000 0,-5.000 1.000 291,2.000-5.000-271,1.000-1.000 0,0.000 0.000 1,0.000-2.000 192,2.000-1.000-165,2.000-2.000 0,1.000-10.000 0,0.000 1.000 0,0.000-1.000 25,0.000-1.000 0,0.000 1.000 1,0.000-6.000-1,0.000-1.000-31,0.000 1.000 1,0.000 1.000-1,0.000-1.000 1,0.000 4.000-24,0.000 0.000 1,0.000 3.000 0,0.000 6.000 0,0.000 3.000-70,0.000 4.000 0,0.000 5.000 0,-2.000 2.000-147,-3.000 3.000-112,4.000 4.000-237,-6.000 6.000 228,7.000 6.000 161,0.000-4.000 1,0.000 11.000-1,0.000-4.000 87,0.000 4.000 0,-5.000 1.000 1,-1.000 1.000-1,0.000-1.000 98,-1.000 0.000 1,-4.000 6.000-1,1.000 0.000 1,-2.000 1.000 43,-3.000 0.000 0,-4.000-2.000 0,0.000-4.000 1,1.000-1.000-9,2.000 0.000 1,7.000-1.000-1,-1.000-3.000 1,1.000-4.000 158,1.000 1.000 1,-5.000-6.000-87,3.000 4.000 1,4.000-10.000 0,1.000-4.000-253,3.000-4.000 141,9.000-8.000 1,1.000-6.000 0,6.000-8.000-86,1.000-2.000 26,-1.000 5.000 0,5.000-10.000 0,0.000 6.000 193,-1.000-1.000-145,-9.000 8.000 1,4.000 3.000 0,-5.000 7.000-1,0.000 0.000 79,-3.000-2.000 1,-2.000 10.000 71,2.000-3.000-567,-3.000 9.000 0,4.000 0.000 7,-6.000 10.000 1,2.000 3.000-1,2.000 5.000 358,6.000-4.000 1,3.000 4.000-1,3.000-3.000 1,1.000 2.000 27,3.000 3.000 1,4.000-1.000-1,-4.000 1.000 263,3.000-1.000-179,1.000 0.000 1,3.000 2.000-1,-2.000 2.000 211,-1.000 1.000-182,-6.000 0.000 0,8.000-4.000 0,-7.000-1.000 31,-2.000 0.000-43,-1.000 1.000 1,-6.000-6.000 509,0.000 1.000-508,-7.000-7.000 1,1.000 5.000 0,-10.000-5.000 0,-8.000 2.000 54,-9.000-2.000 0,-5.000 4.000 0,-6.000-1.000 0,-4.000 1.000-357,-4.000-1.000 0,-1.000 0.000 0,0.000-2.000 0,0.000 0.000-458,-1.000 0.000 1,1.000-1.000 0,0.000 0.000 0,0.000 2.000-1837,0.000-2.000 1,4.000 5.000 2484,1.000 2.000 0,6.000 2.000 0,-3.000 3.000 0</inkml:trace>
  <inkml:trace contextRef="#ctx0" brushRef="#br0">20141.000 15295.000 8082,'0.000'-15.000'0,"-1.000"1.000"0,-2.000 0.000 52,-2.000-1.000 1,2.000 7.000-285,7.000 3.000 1,4.000 4.000 49,7.000 1.000 138,-1.000 0.000 1,-4.000 6.000 0,-2.000 4.000 330,-2.000 3.000-190,5.000 1.000 1,-7.000 2.000 0,4.000 3.000-1,-2.000 5.000 129,-3.000 3.000 0,3.000 2.000 0,-1.000 0.000 1,-2.000 1.000-49,-1.000 4.000 1,0.000-2.000 0,1.000 4.000 0,2.000 1.000-75,-2.000 0.000 1,0.000-3.000 0,0.000 2.000-1,2.000 0.000-80,-2.000-4.000 1,-1.000 1.000 0,-1.000-3.000-1,3.000-4.000-113,0.000-4.000 1,3.000 2.000-1,-4.000-4.000 1,3.000-4.000-152,2.000-5.000 158,-4.000-5.000 108,2.000-6.000 1,-6.000-1.000 0,0.000-4.000 161,0.000-5.000 1,0.000-7.000-1,0.000-4.000 68,0.000-2.000-117,0.000-1.000 0,-2.000-4.000 0,-1.000-3.000 1,-2.000-2.000 109,2.000-6.000 1,-3.000-1.000-1,1.000 0.000 1,0.000 4.000-127,-1.000 0.000 0,3.000 1.000 0,-7.000 3.000 1,0.000-1.000-73,2.000 1.000 1,-4.000 3.000-1,4.000 5.000 1,-2.000 5.000-80,1.000 3.000 1,-1.000-2.000 0,-3.000 2.000-149,4.000 3.000 1,1.000 9.000 4,3.000-1.000 0,3.000 5.000-224,-3.000 5.000 299,4.000 3.000 1,-1.000 4.000-1,-1.000 1.000 1,-3.000 0.000 5,-2.000 3.000 0,-2.000 3.000 1,-4.000-1.000 102,-1.000 1.000 53,1.000 0.000 0,-1.000-4.000 1,3.000-1.000-1,0.000 0.000 59,3.000 1.000 0,-1.000-2.000 0,-4.000-2.000 94,0.000-2.000 1,4.000-6.000-135,0.000 2.000 1,7.000-5.000 0,-2.000-5.000 0,4.000-4.000 30,1.000-4.000 1,0.000-3.000 0,0.000-3.000 0,1.000-3.000 13,4.000-1.000 1,-2.000-4.000 0,5.000 5.000 0,0.000-2.000-71,0.000 0.000 0,-3.000 6.000 1,3.000-1.000-1,0.000 3.000 130,0.000 2.000 0,-3.000-1.000-83,4.000 1.000 1,1.000 1.000 0,4.000 3.000-117,1.000 6.000 1,-1.000 2.000 0,1.000 2.000 0,-1.000 0.000-139,0.000 0.000 1,7.000 2.000 0,2.000 1.000 0,1.000 3.000 129,-1.000 2.000 1,1.000-3.000 0,7.000 5.000 0,-1.000-1.000-39,-1.000-1.000 0,1.000 3.000 0,-9.000-4.000 1,-2.000 1.000 87,-3.000 3.000 0,2.000-3.000-8,-9.000 1.000 1,-5.000-1.000-1,-8.000 4.000 396,-8.000-3.000 0,-14.000-4.000 0,-3.000 3.000 844,-7.000-2.000-1177,-6.000 6.000 1,-1.000-9.000 0,0.000 5.000-800,0.000-2.000 515,-1.000 5.000 1,1.000-4.000 0,0.000 4.000-1421,0.000-1.000 1125,6.000-1.000 0,-3.000 1.000 1,8.000-1.000-1,3.000 1.000-1533,4.000-2.000 2024,7.000 5.000 0,-3.000-5.000 0,7.000 6.000 0</inkml:trace>
  <inkml:trace contextRef="#ctx0" brushRef="#br0">5208.000 11626.000 8319,'19.000'-23.000'0,"2.000"3.000"-15,1.000-1.000 1,-4.000 5.000 0,3.000-2.000 0,-2.000 5.000 152,0.000 4.000 1,0.000 1.000 124,-5.000-2.000-281,-6.000 4.000 0,-8.000 6.000 1,-11.000 0.000-1,-5.000 0.000-12,-3.000 0.000 1,-5.000-2.000 0,3.000-1.000 0,-1.000-2.000-55,-4.000 2.000 1,-1.000 1.000-1,-2.000 2.000 1,-1.000 0.000 131,-4.000 0.000 1,3.000 0.000 0,-8.000 0.000-1,-1.000 0.000-41,-1.000 0.000 1,-11.000 0.000 0,-7.000 0.000 204,-11.000 0.000-146,-2.000 0.000 1,31.000 2.000 0,-1.000 1.000 0,-36.000 4.000-1291,-2.000 1.000 1239,39.000-4.000 0,0.000 1.000 0,-36.000 8.000 0,2.000-2.000 0,0.000-1.000 8,31.000-6.000 1,0.000 1.000 0,3.000 2.000 0,-1.000 1.000-1,-4.000-1.000 1,-1.000 0.000 0,3.000 0.000 0,0.000 1.000 30,-35.000 6.000 0,-1.000 0.000 1,1.000 1.000-1,39.000-8.000 1,-1.000 2.000-17,-3.000 0.000 1,0.000 1.000 0,-34.000 6.000 0,1.000 3.000 0,11.000-3.000-20,7.000-2.000 0,8.000 6.000 1,5.000-1.000-1,4.000-2.000-62,4.000-1.000 1,-1.000 4.000-1,-4.000 0.000 1,0.000 1.000-9,0.000 0.000 1,1.000 3.000 0,4.000-5.000-1,4.000 0.000 91,4.000 2.000 0,3.000-5.000 0,3.000 3.000 183,5.000-3.000 188,3.000-1.000 0,6.000-1.000 0,0.000 0.000-106,-1.000 1.000-174,5.000-1.000 0,-5.000 5.000 0,4.000 2.000 0,1.000 1.000-41,-1.000 4.000 0,3.000-2.000 0,4.000 3.000 0,-2.000 4.000-20,-3.000-1.000 0,4.000 2.000 0,-4.000 1.000 0,3.000 6.000 9,2.000 2.000 0,0.000 1.000 0,2.000-2.000 0,1.000-2.000-43,2.000 2.000 0,0.000 3.000 0,-5.000 4.000 0,0.000 2.000 18,0.000 3.000 1,1.000 2.000-1,2.000 8.000 1,2.000 7.000-80,-2.000 6.000 1,-1.000-6.000-1,-2.000 3.000 1,0.000-2.000 17,0.000 0.000 0,0.000 10.000 1,1.000-38.000-1,0.000 0.000-555,1.000 0.000 1,0.000 0.000 593,-1.000 3.000 1,0.000 0.000 0,5.000 33.000 0,-6.000 4.000 0,0.000-4.000 109,0.000 0.000 1,0.000-9.000 0,0.000 3.000 0,2.000-2.000-50,3.000 1.000 1,-4.000 1.000 0,4.000-2.000 0,-2.000-3.000-80,2.000-4.000 1,-3.000-4.000 0,4.000-2.000 0,-1.000 1.000-57,0.000-1.000 0,1.000 1.000 0,-3.000-2.000 0,4.000-3.000-4,1.000-5.000 1,-5.000 3.000 0,2.000 0.000 0,-2.000-2.000 14,2.000-5.000 1,-4.000-1.000 0,6.000-5.000 0,-2.000 4.000-57,-1.000 1.000 1,6.000 0.000-1,-4.000 0.000 1,2.000 0.000 478,4.000 1.000 1,0.000-6.000-1,4.000-3.000-397,4.000-5.000-23,-5.000-4.000 0,11.000-7.000 0,-5.000 0.000 121,1.000-1.000-34,2.000-2.000 1,5.000-3.000-1,0.000-2.000 1,0.000-3.000 0,-1.000-2.000 1,7.000 5.000 0,2.000-3.000 0,2.000 0.000 45,-1.000-3.000 1,-4.000-3.000 0,4.000-2.000-1,3.000 0.000-39,6.000 0.000 0,1.000 0.000 0,8.000 0.000 0,4.000-2.000-6,4.000-3.000 0,5.000-1.000 0,6.000-5.000 0,0.000 3.000-63,-4.000 2.000 0,1.000-4.000 1,-4.000 4.000-1,9.000-1.000 17,-34.000 4.000 1,0.000 0.000 0,0.000-1.000 0,-1.000 1.000 0,2.000 2.000 0,0.000-1.000 0,-3.000 0.000 0,0.000-1.000-98,37.000 0.000 0,2.000-3.000 0,0.000-1.000-45,-37.000 3.000 0,0.000 0.000 129,-1.000 3.000 0,-1.000-1.000 1,2.000-3.000-1,-1.000-1.000 0,38.000 0.000-447,0.000-2.000 306,-2.000-2.000 0,-12.000-4.000 1,-4.000-1.000-943,-3.000 1.000 749,5.000-7.000 0,2.000 5.000 1,4.000-5.000-1,-4.000 2.000-648,-9.000 0.000 1,-7.000-5.000 979,-12.000 5.000 0,-3.000-2.000 0,-6.000 2.000 0,0.000-5.000 0,0.000-3.000 0</inkml:trace>
  <inkml:trace contextRef="#ctx0" brushRef="#br0">5179.000 11554.000 8447,'-14.000'-19.000'0,"-1.000"-1.000"0,7.000 1.000 0,-3.000 5.000 0,6.000-1.000-242,2.000 1.000 0,1.000 4.000 192,2.000 1.000 171,0.000 6.000-83,0.000-4.000 1,0.000 23.000 290,0.000 3.000-186,0.000 10.000 1,0.000-6.000 0,0.000 7.000 57,0.000 4.000 1,0.000 2.000 0,0.000 9.000 0,0.000 3.000 0,0.000 5.000 20,0.000 3.000 0,2.000 3.000 0,3.000 3.000 0,3.000 7.000-86,0.000 6.000 1,-2.000-35.000-1,1.000 2.000 1,-2.000 3.000-1,-1.000 1.000 1,2.000 1.000-1,1.000 2.000-51,0.000 0.000 0,0.000 1.000 0,1.000 1.000 0,-1.000 0.000 0,0.000 1.000 0,0.000 0.000 0,0.000 1.000 0,-1.000 1.000-59,-1.000 0.000 1,0.000 1.000 0,1.000 1.000 0,0.000 0.000 0,-1.000 3.000 0,0.000 0.000 0,1.000 2.000 0,1.000 1.000 134,0.000 2.000 0,0.000 0.000 0,0.000-1.000 1,1.000 0.000-1,-1.000 4.000 0,2.000-1.000 1,-1.000-2.000-1,1.000-2.000-85,0.000-1.000 0,1.000-2.000 0,1.000 1.000 0,-1.000-1.000 1,-1.000-1.000-1,1.000 0.000 21,2.000 0.000 1,0.000-1.000-41,2.000 3.000 0,-1.000-1.000 0,-1.000-8.000 0,-1.000 0.000 0,-1.000 2.000 0,1.000 0.000 0,-2.000-2.000 0,1.000 1.000 22,-1.000 1.000 1,1.000 0.000 0,0.000-2.000 0,-1.000 0.000-1,-2.000 1.000 1,-1.000 0.000-118,-1.000-3.000 1,-1.000 0.000 45,3.000-3.000 1,-1.000 0.000-1,-4.000-2.000 1,-2.000 0.000-1,2.000 0.000 1,1.000 0.000-1,-2.000 0.000 1,-1.000 0.000-145,1.000-1.000 1,-2.000-1.000-1,-5.000 35.000 1,-2.000-2.000 0,-2.000-6.000-306,1.000-7.000 0,4.000-8.000 0,-3.000-3.000 0,0.000-1.000-176,0.000-4.000 1,3.000-1.000-1,-3.000-3.000 1,2.000-2.000 616,3.000-2.000 0,6.000-6.000 0,2.000 2.000 0,-2.000-4.000 0,-2.000-1.000 0</inkml:trace>
  <inkml:trace contextRef="#ctx0" brushRef="#br0">27608.000 9813.000 8179,'-14.000'-7.000'-343,"-1.000"-2.000"0,6.000 1.000-65,-1.000-2.000 289,7.000 7.000 49,-3.000-3.000 480,6.000-1.000-187,0.000 6.000 354,0.000-6.000-49,0.000 7.000 201,0.000 0.000 0,6.000 0.000-632,4.000 0.000 1,2.000 0.000-1,3.000 0.000 1,-1.000 0.000-285,1.000 0.000 0,1.000 0.000 1,1.000 0.000-118,2.000 0.000 479,7.000 0.000 0,-4.000 0.000 1,7.000 0.000 303,0.000 0.000-321,6.000 0.000 1,-5.000-5.000 0,4.000-1.000 0,-4.000-2.000 144,-1.000-3.000 1,-5.000-2.000 0,-2.000-1.000 360,-1.000-1.000-561,-2.000 1.000 1,-11.000-5.000 0,-3.000 0.000 0,-3.000-1.000 105,-2.000 0.000 1,-2.000 2.000 0,-3.000-4.000 0,-4.000-1.000-209,-4.000 1.000 1,-6.000 4.000 0,-2.000-1.000 0,-1.000 3.000-156,-4.000 2.000 0,4.000-1.000 0,-1.000 2.000 0,1.000 2.000 104,0.000 2.000 0,4.000 6.000 0,-1.000-2.000 0,3.000 3.000-32,1.000 2.000 0,1.000 0.000 0,0.000 2.000 0,1.000 3.000-117,3.000 4.000 0,4.000 4.000 0,6.000 1.000 250,0.000 1.000-86,0.000 5.000 1,0.000 3.000 0,0.000 6.000 391,0.000-1.000-252,0.000 8.000 1,0.000 2.000 0,1.000 10.000 415,4.000 5.000-350,-3.000 9.000 0,9.000 4.000 1,-6.000 5.000-1,0.000 1.000-4,1.000 0.000 1,0.000 0.000 0,6.000 0.000 0,-3.000-1.000-230,2.000-4.000 0,7.000 1.000 1,1.000-4.000-1,-1.000 0.000-237,-2.000 0.000 0,-2.000-9.000 0,-1.000-12.000 0,-2.000-8.000-336,-1.000-5.000 0,-7.000-7.000 1,0.000-4.000-98,-6.000-3.000 1,-5.000-8.000-1,-6.000-2.000 1,-2.000-1.000 127,-4.000 0.000 0,3.000 0.000 0,-6.000-5.000-204,3.000 0.000 808,-6.000-7.000 0,10.000-1.000 0,-5.000-6.000 0</inkml:trace>
  <inkml:trace contextRef="#ctx0" brushRef="#br0">27666.000 10619.000 8179,'-5.000'-20.000'91,"0.000"1.000"1,-4.000-5.000 0,2.000 5.000 0,1.000 1.000 652,-1.000 2.000 1,3.000 2.000-536,4.000 0.000 0,1.000 6.000 0,4.000 1.000 1,5.000 2.000-271,2.000 1.000 0,4.000-1.000 0,3.000 5.000 0,5.000 0.000-764,4.000 0.000 1,2.000 5.000 0,4.000-1.000 824,4.000 0.000 0,10.000 4.000 0,3.000 0.000 0</inkml:trace>
  <inkml:trace contextRef="#ctx0" brushRef="#br0">28112.000 10417.000 8343,'-5.000'-14.000'0,"-1.000"-1.000"0,-2.000 1.000 216,-4.000 0.000 0,6.000 4.000-336,1.000 0.000 0,2.000 9.000 0,0.000 1.000 0,-2.000 9.000 9,2.000 9.000 0,1.000-1.000 0,2.000 7.000 0,0.000 2.000 103,0.000 1.000 0,5.000-3.000 0,1.000 0.000 158,2.000 2.000-96,2.000-5.000 0,4.000-1.000 1,1.000-5.000 153,-1.000-1.000-110,0.000 1.000 0,1.000-8.000 0,-1.000-2.000 821,1.000-3.000-450,-1.000-2.000 0,0.000-2.000 1,-1.000-3.000 41,-3.000-4.000 1,1.000-5.000 0,-6.000-6.000 0,-2.000-4.000-519,-1.000-3.000 0,-2.000 3.000 1,0.000 0.000-1,0.000 0.000-260,0.000 2.000 1,-7.000 1.000-1,-4.000 7.000 1,-7.000 1.000-548,-6.000 3.000 1,-3.000-1.000 813,-2.000 6.000 0,-6.000 7.000 0,-1.000 6.000 0</inkml:trace>
  <inkml:trace contextRef="#ctx0" brushRef="#br0">28284.000 10460.000 8179,'0.000'-27.000'0,"0.000"3.000"63,0.000 5.000 0,0.000 3.000 0,0.000 2.000 46,0.000-1.000 0,5.000 6.000 1,2.000 1.000-89,1.000 1.000 0,-4.000 4.000 1,6.000 8.000-43,1.000 4.000 0,-5.000 4.000 1,1.000 3.000-1,-2.000 3.000 29,-1.000 5.000 1,8.000 0.000 0,-4.000 2.000-1,1.000 3.000-1,1.000 1.000 1,-5.000-3.000 0,3.000 5.000 219,-2.000-6.000-145,5.000 1.000 1,-8.000-11.000 0,5.000 3.000 568,-1.000-3.000-127,-2.000-2.000 0,-4.000-6.000 215,4.000-3.000 0,-3.000-5.000 0,2.000-5.000-161,-2.000-4.000 0,-2.000-10.000 0,2.000-5.000 0,2.000-5.000-536,6.000-5.000 0,-2.000 4.000 0,2.000-4.000 0,2.000 4.000-771,6.000 1.000 0,0.000 2.000 0,7.000 3.000 0,4.000 5.000 67,3.000 3.000 1,3.000 3.000 0,-3.000 4.000-1,2.000 4.000 662,-2.000 3.000 0,-2.000 15.000 0,-1.000 3.000 0</inkml:trace>
  <inkml:trace contextRef="#ctx0" brushRef="#br0">27637.000 11122.000 8113,'0.000'-10.000'380,"0.000"1.000"1,0.000 4.000 0,2.000-3.000 135,2.000 2.000 1,4.000 1.000 0,8.000 5.000-1,3.000 0.000 96,5.000 0.000 0,16.000-5.000 1,10.000 0.000-261,9.000 2.000-310,13.000 2.000 1,8.000 1.000-1,-37.000 0.000 1,0.000 0.000-1009,1.000 0.000 0,-1.000 0.000 1004,37.000 0.000 1,1.000 0.000 0,-3.000 0.000-1326,4.000 0.000 901,-1.000 0.000 0,-15.000 0.000 0,-4.000 0.000 386,-3.000 0.000 0,-1.000 0.000 0,0.000 0.000 0</inkml:trace>
  <inkml:trace contextRef="#ctx0" brushRef="#br0">29565.000 10014.000 8165,'-7.000'-14.000'-21,"6.000"6.000"1,-6.000 5.000-1,7.000 12.000 1,0.000 10.000 158,0.000 7.000 1,-4.000 9.000 0,-3.000 4.000 0,1.000 4.000-115,-1.000 5.000 1,-2.000 4.000 0,2.000 9.000 0,1.000 5.000-435,0.000 4.000 0,1.000-1.000 410,5.000 8.000 0,-7.000-10.000 0,-1.000-3.000 0</inkml:trace>
  <inkml:trace contextRef="#ctx0" brushRef="#br0">29061.000 10374.000 8110,'0.000'-29.000'-427,"0.000"0.000"205,7.000 7.000 0,1.000 3.000 1,8.000 9.000 481,3.000 5.000-106,3.000 4.000 1,13.000 2.000-1,4.000 6.000 1,4.000 7.000 179,5.000 9.000 1,0.000 10.000-1,6.000 6.000 1,2.000 4.000-42,-2.000 5.000 0,-6.000-2.000 0,0.000 5.000 0,-1.000 0.000-421,1.000 0.000 1,1.000-6.000 0,4.000 0.000 0,-5.000-7.000-281,-3.000-2.000 0,-2.000-3.000 0,-3.000-6.000 1,-7.000-3.000-1296,-9.000-5.000 1703,-6.000 4.000 0,-10.000-7.000 0,-2.000 5.000 0</inkml:trace>
  <inkml:trace contextRef="#ctx0" brushRef="#br0">12229.000 7813.000 7595,'-20.000'0.000'-143,"1.000"0.000"0,0.000 0.000 0,3.000 0.000 0,-2.000 0.000 164,-1.000 0.000 1,0.000 0.000 0,5.000 0.000 325,-1.000 0.000 0,1.000 0.000 1066,0.000 0.000-1266,6.000 0.000 0,4.000 0.000 91,14.000 0.000 1,1.000 0.000-1,15.000 0.000 1,4.000 0.000 11,7.000 0.000 0,4.000 0.000 1,4.000 0.000 332,3.000 0.000-381,3.000-7.000 0,0.000 6.000 0,-4.000-4.000 0,-6.000 2.000 73,-2.000-2.000 0,-6.000 3.000 0,4.000-2.000 0,-2.000 2.000-4,-3.000 2.000 1,-8.000 0.000 0,-5.000-2.000 84,-3.000-2.000 0,-9.000 2.000-163,-7.000-3.000 1,-8.000 4.000-1,-10.000 1.000 1,-4.000 0.000-210,-5.000 0.000 1,-1.000 0.000 0,-8.000 0.000 0,-3.000 0.000 69,-2.000 0.000 0,1.000 0.000 1,-8.000 1.000-1,3.000 2.000 30,2.000 2.000 1,-2.000 0.000-1,-1.000-5.000-109,-2.000 0.000 4,6.000 0.000 0,7.000 5.000 0,6.000 0.000-962,1.000-2.000-74,-1.000-2.000 0,6.000 1.000-1754,4.000 3.000 2811,3.000 3.000 0,8.000 13.000 0,2.000 1.000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7769.000 11467.000 7942,'-20.000'-6.000'0,"1.000"-2.000"-182,2.000 0.000 1,1.000-3.000 0,1.000 4.000-71,1.000-1.000 204,6.000 5.000 1,-5.000-5.000-51,4.000 3.000 173,-4.000 4.000 1,3.000-6.000 182,1.000 7.000 122,5.000 0.000-73,-2.000 0.000 0,8.000-1.000 0,2.000-2.000 30,6.000-2.000 1,11.000-2.000 0,8.000 4.000 0,9.000-3.000 35,8.000-2.000 1,5.000 0.000-1,9.000-3.000 1,0.000 3.000-76,3.000 1.000 0,5.000-2.000 1,-2.000 2.000-1,0.000 1.000-110,-4.000 0.000 1,2.000-4.000-1,-2.000 4.000 1,-1.000-1.000 49,-2.000 1.000 1,-14.000 1.000 0,-7.000 3.000 46,-6.000-2.000 5,-10.000 2.000-412,6.000-4.000-450,-19.000 6.000 332,4.000 0.000 0,-21.000 4.000 0,-6.000 3.000 0,-10.000 1.000 159,-8.000 3.000 0,-7.000 2.000 0,-9.000 1.000 0,-6.000 1.000 84,-7.000-1.000 1,2.000 0.000 0,-5.000 1.000 0,2.000-3.000 133,0.000-2.000 1,-6.000 1.000 0,4.000-6.000-1,-1.000-2.000 34,-4.000-1.000 1,2.000-2.000 0,5.000 0.000 0,9.000 0.000-123,7.000 0.000 0,4.000-2.000 0,4.000-1.000 0,6.000-3.000-37,6.000-2.000 0,1.000 0.000 0,5.000-4.000 178,3.000 3.000-143,1.000-1.000 0,1.000 1.000 38,1.000-1.000 68,0.000 7.000-128,6.000-10.000 1,3.000 12.000-1,10.000-4.000-151,4.000 3.000 0,9.000 2.000 0,3.000 0.000 0,3.000 0.000 103,6.000 0.000 0,2.000-5.000 0,9.000 1.000 0,6.000-1.000 125,2.000-2.000 1,6.000 1.000-1,7.000-5.000 1,5.000 3.000 61,4.000 1.000 0,0.000-4.000 0,0.000 3.000 0,-4.000-1.000-192,-5.000-1.000 0,2.000 5.000 1,0.000-3.000-1,0.000 2.000-60,0.000 3.000 1,-8.000 1.000-1,-8.000 2.000-1081,-3.000 0.000 862,-9.000 0.000 0,-7.000 0.000 1,-11.000 2.000-1801,-7.000 2.000 1425,-5.000 4.000 1,-14.000 12.000 681,-6.000-1.000 0,-13.000 13.000 0,-10.000-2.000 0</inkml:trace>
  <inkml:trace contextRef="#ctx0" brushRef="#br0">9797.000 11654.000 8156,'-29.000'-6.000'0,"1.000"-4.000"-33,-1.000-2.000 1,2.000-3.000 0,3.000 3.000 225,5.000 2.000 7,9.000-3.000 0,-1.000 10.000 0,4.000-5.000-96,-1.000 2.000 1,5.000-1.000-242,-2.000 2.000 0,5.000 4.000 274,5.000-4.000 0,8.000 2.000 0,8.000 0.000 0,1.000-2.000 22,4.000 2.000 1,3.000-1.000 0,4.000 1.000 0,5.000-2.000 66,4.000 2.000 0,6.000 2.000 1,0.000 1.000-1,-3.000 0.000-25,-5.000 0.000 0,1.000 0.000 0,-2.000 0.000 0,2.000 0.000-13,2.000 0.000 0,-4.000 1.000 1,-3.000 2.000-82,0.000 2.000-68,-3.000 0.000 0,-10.000 0.000 0,-4.000 0.000-78,-3.000-2.000 4,-8.000-2.000 0,-5.000 1.000 80,-13.000 3.000 1,-2.000-2.000 0,-17.000 5.000 0,-6.000 0.000-88,-5.000 0.000 0,-4.000 0.000 0,0.000 3.000 0,-3.000-1.000-173,-1.000 1.000 0,-6.000 0.000 1,1.000 0.000-1,-3.000-1.000 153,-1.000 1.000 0,-1.000 0.000 0,2.000-1.000 1,4.000-4.000 75,4.000 1.000 1,4.000-6.000-1,8.000 4.000 1,7.000-3.000 254,8.000-2.000 1,11.000-2.000 0,6.000-3.000-119,2.000-4.000 1,4.000-4.000 0,2.000 0.000-519,6.000 3.000 271,9.000-2.000 1,-1.000 5.000-1,4.000-4.000-1130,-1.000 1.000 822,5.000 7.000 0,-10.000-3.000 404,3.000 6.000 0,3.000 0.000 0,1.000 0.000 0</inkml:trace>
  <inkml:trace contextRef="#ctx0" brushRef="#br0">11394.000 11626.000 7691,'-29.000'1.000'0,"1.000"2.000"0,-1.000 2.000 0,2.000-2.000-169,3.000-1.000 1,-2.000-2.000-1,7.000 0.000 1,1.000 0.000 612,2.000 0.000 0,2.000 0.000 222,0.000 0.000-575,6.000 0.000 0,3.000 0.000 0,10.000 0.000 127,4.000 0.000 1,4.000 0.000 0,3.000 0.000 0,3.000-2.000 13,5.000-2.000 0,5.000 0.000 0,4.000-4.000 293,6.000 2.000-442,2.000-5.000 0,11.000 5.000 0,5.000-6.000 1,9.000 4.000-13,4.000 2.000 0,8.000-4.000 1,-37.000 7.000-1,0.000 0.000 1,1.000 0.000-1,1.000 0.000-16,-1.000 0.000 0,2.000-1.000 0,3.000-1.000 1,0.000-1.000-1,2.000 1.000 0,1.000 0.000 1,2.000-1.000-1,0.000 0.000 15,0.000-2.000 0,0.000 1.000 0,-1.000 1.000 0,-1.000-1.000 0,-3.000 1.000 0,0.000 0.000 0,-2.000-1.000 0,0.000 1.000 127,-1.000-2.000 1,0.000 0.000-1,32.000-5.000 1,-35.000 8.000-1,0.000 0.000 1,34.000-4.000-39,-3.000 1.000 1,-8.000-3.000 0,-8.000 4.000-1,-11.000 1.000-591,-10.000-1.000 1,-11.000 3.000-559,-5.000 4.000 1,-11.000 6.000-1,-10.000 4.000-1069,-11.000 2.000 2059,-14.000 9.000 0,-9.000 8.000 0,-8.000 8.000 0</inkml:trace>
  <inkml:trace contextRef="#ctx0" brushRef="#br0">6977.000 13093.000 7438,'2.000'-19.000'0,"1.000"0.000"0,4.000 0.000 90,1.000-2.000 1,-4.000 5.000 0,6.000-3.000 0,1.000 1.000 335,2.000-1.000 0,1.000 3.000 1,-1.000-3.000-1,-2.000 3.000-238,-1.000 1.000 1,-2.000 6.000 0,3.000-1.000 0,-1.000-1.000-17,1.000-2.000 1,2.000 4.000-1,1.000 1.000 1,0.000 0.000 56,1.000 0.000 1,-1.000 5.000-1,1.000-2.000-45,-1.000 3.000-132,0.000 2.000 0,1.000 0.000 0,-1.000 2.000-57,1.000 3.000-24,-1.000 3.000 1,0.000 6.000-1,1.000 0.000-177,-1.000 1.000 225,0.000-1.000 0,1.000 0.000 0,-1.000 1.000 0,1.000-1.000 36,-1.000 1.000 0,0.000-6.000 0,1.000-1.000 0,-1.000-1.000 56,1.000-4.000 1,-1.000-2.000-1,0.000-1.000 1,1.000 0.000-26,-1.000 0.000 0,2.000-6.000 0,2.000-4.000 0,1.000-4.000 141,-2.000-5.000 0,1.000 1.000 0,0.000-6.000 1,1.000-1.000-8,-2.000-2.000 1,1.000 3.000 0,0.000 1.000 0,1.000 1.000 50,-2.000-1.000 1,-1.000 6.000 0,-3.000-2.000 8,-3.000 3.000-311,2.000 8.000-8,-10.000 1.000-202,4.000 7.000 123,1.000 0.000 0,1.000 7.000 0,6.000 1.000 84,1.000 0.000 1,4.000 4.000-1,2.000-2.000 1,-1.000 1.000 57,1.000-1.000 0,0.000 3.000 0,-3.000-4.000 0,2.000 2.000 109,3.000-1.000 0,-1.000 3.000 0,4.000-5.000 1,-4.000 0.000 229,-1.000-3.000 1,0.000-4.000-1,-2.000-1.000 1,3.000 0.000-125,1.000 0.000 0,-1.000 0.000 0,-5.000 0.000 0,4.000 0.000-185,2.000 0.000 1,-4.000-5.000-1,5.000-1.000-115,1.000-2.000 69,-4.000 5.000 1,6.000-8.000 0,-3.000 4.000 143,3.000-1.000-164,-4.000-1.000 1,2.000-1.000 0,-5.000 2.000 0,-1.000 0.000-201,2.000 0.000 1,-5.000 5.000-1,3.000-4.000 1,-3.000 3.000-664,-2.000-1.000 0,1.000-2.000 1,-1.000 4.000-602,0.000-2.000 1,-4.000 1.000 0,-2.000 5.000 1475,-2.000 4.000 0,-1.000 3.000 0,-5.000 6.000 0</inkml:trace>
  <inkml:trace contextRef="#ctx0" brushRef="#br0">5193.000 10489.000 8130,'-16.000'-14.000'0,"-1.000"-1.000"-316,-2.000 1.000 0,-2.000 4.000 1,3.000 2.000-1,-2.000 2.000 269,-3.000 3.000 0,-1.000 3.000 0,-5.000 4.000 117,1.000 6.000-36,-1.000 3.000 0,-5.000 1.000 1,-1.000 1.000-1,-2.000-1.000 117,-3.000 0.000 1,-3.000 2.000-1,-3.000 2.000 1,-4.000 1.000 104,-1.000-1.000 1,5.000 3.000 0,-2.000-1.000 0,3.000 1.000-92,2.000 0.000 1,5.000 4.000-1,1.000-1.000 1,2.000 5.000-87,3.000 5.000 1,0.000-2.000 0,-2.000 6.000 0,-3.000 2.000 3,1.000 2.000 1,-6.000 1.000-1,5.000 2.000 1,-1.000 3.000-13,0.000 4.000 0,10.000-1.000 0,1.000 1.000 1,5.000-3.000-3,4.000-2.000 0,9.000-7.000 0,4.000-4.000 111,3.000-1.000-119,9.000-1.000 1,7.000-10.000 0,12.000-2.000 102,6.000-1.000-104,4.000 5.000 1,14.000-9.000 0,3.000 6.000 0,4.000-4.000 24,6.000-6.000 0,-1.000 1.000 1,7.000-6.000-1,1.000 0.000-24,-1.000-3.000 0,7.000-5.000 1,-34.000-2.000-1,1.000-1.000 1,2.000-2.000-1,1.000-1.000 19,2.000-3.000 0,-1.000 0.000 0,-3.000 2.000 0,-1.000-2.000 0,2.000-1.000 0,-2.000 0.000 0,-1.000-1.000 0,0.000 1.000-45,-1.000-2.000 1,1.000 0.000 0,3.000 0.000 0,1.000 1.000 0,0.000 0.000 0,0.000-2.000 0,0.000 1.000 0,-2.000-1.000-27,-2.000 0.000 1,-2.000-1.000 0,27.000-15.000-1,-10.000 0.000 1,-7.000 0.000 94,-5.000 1.000 0,-15.000 0.000 0,-8.000 3.000 0,-9.000 1.000 278,-8.000-2.000 1,-5.000-3.000-1,-5.000-3.000 317,-5.000-1.000-535,-9.000-1.000 0,-5.000 6.000 0,-8.000-1.000-524,-1.000 0.000 285,-14.000-6.000 1,9.000 6.000 0,-10.000-1.000-719,3.000 4.000 630,-4.000 8.000 0,-9.000-7.000 1,-7.000 6.000-1,-1.000 1.000-10,4.000 2.000 0,3.000 2.000 0,3.000-1.000 0,1.000 1.000 58,3.000 0.000 0,12.000 1.000 0,1.000 3.000 0,9.000 4.000-115,6.000-1.000 1,-2.000 6.000-1,7.000-4.000 1,3.000 2.000-813,5.000-2.000 1,-2.000 5.000 228,4.000 0.000 1,1.000 6.000-1,0.000 10.000 813,1.000 4.000 0,-4.000 2.000 0,3.000 7.000 0</inkml:trace>
  <inkml:trace contextRef="#ctx0" brushRef="#br0">4388.000 11597.000 8537,'-15.000'-24.000'0,"1.000"0.000"-53,0.000-2.000 0,4.000 4.000 0,2.000 0.000-285,2.000 1.000 263,-6.000 2.000 0,11.000 9.000-77,-4.000 0.000 81,-3.000 1.000 0,5.000 1.000 55,-7.000 3.000 81,1.000-3.000 1,-1.000 6.000-1,0.000-2.000 1,-1.000 2.000 21,-1.000 2.000 1,-3.000 2.000 0,1.000 2.000-1,-2.000 8.000-25,-3.000 5.000 0,3.000 6.000 0,-5.000 7.000 1,2.000 4.000-19,-1.000 4.000 1,-5.000 5.000-1,2.000 5.000 1,1.000 3.000 50,3.000 0.000 1,-2.000 1.000-1,0.000-6.000 1,1.000 3.000-22,-1.000 3.000 1,2.000 0.000-1,4.000 6.000 1,1.000-1.000 17,-1.000 1.000 0,1.000 8.000 1,0.000 4.000-1,-1.000 5.000 68,1.000 0.000 1,0.000 4.000 0,1.000-3.000 0,2.000 1.000-21,1.000 1.000 1,2.000 1.000-1,3.000-38.000 1,0.000 1.000 0,1.000 38.000-100,2.000-2.000 1,2.000-3.000 0,0.000-6.000-1,0.000-3.000-65,0.000-3.000 0,6.000 0.000 1,4.000-6.000-1,3.000 1.000 75,1.000-1.000 1,1.000 6.000 0,-1.000-1.000 0,0.000-3.000 89,1.000-4.000 0,1.000 1.000 0,3.000-4.000 1,5.000 4.000-8,3.000 2.000 1,2.000 1.000-1,1.000 3.000 1,4.000 6.000-100,4.000 2.000 0,-15.000-34.000 0,0.000 0.000 0,2.000-1.000 0,0.000 0.000 0,0.000-1.000 0,1.000-1.000-72,1.000-1.000 1,0.000-1.000-1,25.000 23.000 1,-1.000-1.000 0,-2.000 0.000 20,-2.000-2.000 0,4.000-8.000 0,2.000-10.000-71,3.000-2.000 76,1.000-2.000 0,4.000-1.000 0,-2.000 0.000 97,-3.000-4.000-65,-2.000 3.000 0,-3.000-10.000 0,-3.000 7.000 0,-3.000 0.000-42,-2.000-1.000 1,5.000-1.000-1,3.000-4.000 1,7.000-1.000-152,11.000-4.000 0,4.000 0.000 1,6.000-7.000-1,-9.000 1.000-46,-5.000-1.000 1,-9.000-1.000 0,-8.000-5.000 0,-3.000 0.000 52,-2.000 0.000 0,-6.000 0.000 1,-2.000 0.000-1,-1.000 0.000 424,-1.000 0.000 0,4.000-2.000 1,-5.000-1.000-1,-2.000-2.000 41,2.000 2.000 0,5.000-3.000 1,-2.000-1.000-1,2.000 1.000-153,3.000-1.000 0,2.000-4.000 1,2.000 2.000-36,4.000-4.000-59,10.000-2.000 0,12.000 1.000 0,9.000 0.000-614,1.000-1.000 460,-40.000 5.000 0,1.000-1.000 1,0.000 3.000-1,0.000 0.000 1,-1.000-2.000-1,1.000 0.000 1,0.000 0.000-1,0.000 1.000 13,-1.000-1.000 1,0.000 0.000 0,2.000-2.000 0,0.000-1.000 0,0.000 2.000 0,-1.000-1.000 0,3.000 0.000 0,0.000-1.000 205,2.000-2.000 1,-1.000 1.000 0,3.000 2.000-1,0.000-2.000 1,-1.000-3.000 0,-1.000-1.000-1,2.000 1.000 1,0.000 1.000 69,3.000-1.000 1,0.000 0.000 0,5.000-2.000 0,0.000 0.000-1,5.000 1.000 1,0.000 2.000 0,-1.000 0.000 0,1.000 0.000-127,0.000 1.000 1,0.000 0.000-1,2.000 0.000 1,0.000 1.000-1,-1.000 0.000 1,1.000 1.000-1,0.000 0.000 1,0.000 0.000-2,-1.000 1.000 1,1.000 0.000 0,-2.000 1.000-1,-1.000-2.000 1,-2.000-1.000 0,-1.000-2.000 0,1.000 0.000-1,-1.000 0.000 15,1.000 0.000 0,-1.000-2.000 0,-3.000-1.000 0,-1.000-2.000 0,0.000 2.000 0,-2.000-2.000 1,0.000 0.000-1,-1.000-2.000 10,1.000-1.000 1,0.000 0.000 0,2.000-3.000-1,0.000 1.000 1,-2.000 1.000 0,0.000 0.000-1,0.000 1.000 1,-1.000-1.000 55,-2.000 0.000 1,-2.000 0.000-1,-2.000 1.000 1,0.000 0.000-1,-2.000 3.000 1,-1.000 1.000-81,0.000 1.000 0,0.000-1.000-80,-4.000-1.000 0,1.000 1.000 1,3.000 2.000-1,-1.000 1.000 1,-3.000-3.000-1,-2.000 0.000 1,28.000-19.000-91,-12.000-1.000 0,-11.000 4.000 0,-16.000-3.000 0,-3.000 1.000 42,-1.000 1.000 0,-5.000-3.000 1,1.000 7.000-1,-7.000 1.000 153,-2.000 1.000 1,2.000 7.000-1,-4.000 2.000 102,-2.000 1.000 0,-3.000 2.000 0,-4.000 6.000-259,-6.000 3.000 0,2.000-2.000 0,-2.000 4.000 0,-1.000-2.000 31,-2.000 1.000 0,-1.000 4.000 0,0.000-5.000 0,-1.000 1.000-126,1.000 1.000 0,-5.000-5.000 0,-1.000 5.000 358,3.000 0.000 0,1.000-3.000 1,3.000 4.000-255,4.000-1.000 1,-3.000 3.000 200,8.000-4.000-259,-1.000 6.000 1,0.000-5.000-187,0.000 3.000 1,-1.000 3.000 0,3.000-4.000-9,-2.000-1.000 1,-6.000 6.000 124,1.000-4.000 1,-3.000-1.000 0,-1.000 1.000 149,-1.000 2.000 1,1.000-4.000-1,-2.000 2.000 1,-2.000 1.000 212,-1.000-3.000 1,-6.000 6.000-1,-1.000-4.000 1,-6.000 3.000-283,-6.000 2.000 0,-5.000-1.000 1,-5.000-3.000-338,-5.000 0.000 359,-9.000-1.000 0,-6.000 5.000 0,-8.000 1.000 0,35.000 1.000 1,-1.000 0.000 76,-3.000 0.000 1,0.000 0.000-1,-4.000 3.000 1,-1.000 0.000-1,-3.000-2.000 1,-1.000 0.000-1,0.000 1.000 1,1.000 0.000-55,-1.000 2.000 0,1.000 0.000 0,-1.000-2.000 1,1.000 0.000-1,0.000 0.000 0,0.000 0.000 1,-1.000 0.000-1,1.000 0.000 124,1.000 0.000 0,0.000 0.000 0,-2.000-3.000 0,1.000 1.000 0,7.000 0.000 0,1.000 1.000 0,2.000-2.000 1,1.000-1.000-29,-39.000 0.000 1,39.000 0.000 0,0.000 0.000 0,-2.000 0.000 0,1.000 0.000-1,-39.000 0.000-19,7.000 0.000 0,8.000-6.000 0,12.000-4.000 0,4.000-3.000 93,2.000-1.000 1,1.000 0.000 0,5.000-1.000 0,1.000-1.000 6,4.000-3.000 0,4.000 6.000 1,8.000-4.000-163,2.000-1.000 83,13.000 7.000 1,-6.000-2.000 0,12.000 4.000-161,2.000-4.000 324,1.000-2.000 1,2.000 1.000-1,0.000 0.000-295,0.000-1.000 24,0.000 1.000 0,7.000-2.000-204,2.000-3.000 152,4.000 3.000 1,1.000 0.000 0,2.000 6.000 0,2.000-1.000-42,1.000-2.000 1,5.000 0.000 0,-3.000 2.000 0,0.000 3.000 38,-1.000 2.000 1,6.000-5.000-1,-2.000 1.000 1,3.000-1.000 93,2.000 1.000 1,-5.000-1.000-1,0.000 5.000 1,0.000-1.000 106,-2.000 1.000 0,5.000-5.000 1,-4.000 3.000-1,1.000 0.000-75,0.000 3.000 1,-7.000-2.000 0,4.000 1.000 285,0.000-2.000-196,-5.000 5.000 0,0.000-4.000 1,-8.000 6.000 144,-2.000-4.000-269,-1.000 3.000-7,1.000-4.000 1,-6.000 6.000 0,0.000 0.000-401,-8.000 0.000 416,-4.000 0.000 0,-3.000 5.000 1,1.000 0.000-1,-2.000-1.000-19,-3.000 3.000 0,1.000-4.000 0,-4.000 5.000 0,-1.000-2.000 34,1.000-2.000 1,-2.000 4.000 0,-5.000 0.000 0,0.000 1.000 24,1.000 1.000 1,-3.000-1.000 0,-1.000 6.000 0,-3.000-1.000 14,-2.000 1.000 1,-6.000-1.000 0,-3.000 0.000 0,3.000-1.000 80,3.000-3.000 0,3.000 3.000 0,-1.000-4.000 99,4.000 4.000-192,4.000-5.000 1,7.000 3.000 0,6.000-5.000 43,5.000 2.000-9,6.000-4.000 0,1.000 8.000-164,1.000-2.000 65,-1.000 3.000 1,11.000 3.000-1,4.000 1.000 1,2.000 4.000 34,3.000 2.000 1,-1.000-4.000-1,2.000 5.000 1,3.000 1.000 82,5.000 3.000 1,4.000-1.000 0,0.000-2.000-1,3.000-1.000 11,2.000 2.000 1,-1.000-1.000-1,7.000 3.000 1,-1.000-3.000-190,-1.000 1.000 1,3.000 3.000 0,-7.000-9.000-1,-1.000 1.000-472,-1.000 0.000 0,1.000 4.000 1,-2.000-1.000-1,-4.000 4.000-1979,-4.000 0.000 2556,-3.000 8.000 0,-4.000 7.000 0,-1.000 8.000 0</inkml:trace>
  <inkml:trace contextRef="#ctx0" brushRef="#br0">11466.000 12921.000 8217,'-33.000'0.000'0,"-1.000"0.000"0,5.000-5.000 0,5.000 0.000-70,-1.000 2.000 105,4.000-5.000 1,0.000 6.000-1,7.000-3.000 1,-1.000 4.000 220,1.000 1.000-68,6.000 0.000 0,3.000-2.000-110,10.000-3.000 0,9.000-1.000 0,10.000-5.000 0,5.000 1.000 50,5.000-1.000 0,7.000-2.000 0,10.000-1.000 0,4.000 1.000 65,4.000 4.000 1,8.000-4.000 0,2.000 3.000 37,6.000-3.000-237,-2.000-1.000 1,6.000 1.000 0,-7.000 2.000 377,0.000 1.000-264,-7.000 7.000 0,2.000-8.000 0,-9.000 6.000 233,-7.000 2.000-230,-11.000 1.000 0,-11.000 2.000-59,-10.000 0.000 1,-11.000 0.000 0,-8.000 0.000 0,-10.000 0.000-75,-7.000 0.000 0,-12.000 2.000 0,-11.000 3.000 0,-6.000 3.000-41,-7.000 0.000 1,-3.000 5.000 0,-3.000-4.000 0,-2.000 4.000 17,-1.000 1.000 1,-2.000 1.000-1,1.000-1.000 1,-7.000 1.000 43,-10.000-1.000 0,37.000-4.000 1,0.000 1.000-1,-6.000 0.000 0,0.000 2.000 1,3.000-1.000-1,0.000 1.000-10,1.000-1.000 1,2.000 0.000 0,-2.000 0.000 0,2.000-1.000 0,3.000-2.000-1,0.000-1.000-352,-3.000 2.000 1,1.000-1.000 189,-28.000 11.000 0,28.000-11.000 0,1.000 1.000 0,-27.000 11.000 0,-2.000 1.000-1138,-2.000 3.000 1311,0.000 3.000 0,-1.000 5.000 0,-1.000 1.000 0,2.000-2.000 0,4.000-2.000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3007.000 10000.000 8071,'-39.000'0.000'0,"2.000"1.000"-64,2.000 4.000 0,2.000-3.000 0,4.000 4.000 0,2.000-1.000-36,3.000 0.000 0,1.000 1.000 1,6.000-3.000-1,-4.000 2.000 67,-1.000-2.000 1,4.000 1.000 0,-1.000-1.000 0,3.000 2.000 405,2.000-2.000 1,-1.000-2.000 0,1.000-1.000 686,-1.000 0.000-869,7.000 0.000-130,2.000 0.000 0,22.000 0.000 91,3.000 0.000-84,16.000 0.000 1,-3.000-1.000 0,16.000-2.000-1,5.000-4.000 87,3.000-1.000 0,2.000 0.000 1,1.000-3.000-1,1.000 1.000 26,3.000-1.000 1,-1.000 3.000 0,-3.000-1.000-1,2.000-1.000-28,1.000 2.000 0,9.000-5.000 0,-3.000 4.000 0,3.000-3.000-83,-6.000 3.000 1,-6.000-4.000 0,-7.000 3.000 0,-8.000-2.000-128,-4.000-3.000 0,-16.000 6.000 0,-3.000 1.000 1,-10.000 0.000 32,-4.000 0.000 1,-3.000 3.000 0,-5.000-3.000 0,-4.000 0.000 125,-5.000 0.000 0,-2.000 0.000 1,-3.000-3.000-445,1.000 1.000 239,-7.000 1.000 1,-1.000-1.000 0,-9.000 2.000-216,-2.000 2.000 240,-4.000 1.000 1,-6.000 3.000 0,0.000-1.000-1,0.000-2.000 95,-1.000 2.000 0,1.000 1.000 0,2.000 2.000 0,1.000 0.000 185,1.000 0.000 1,14.000 0.000 0,1.000 0.000-104,6.000 0.000 1,13.000 0.000 0,9.000 2.000 2,8.000 3.000 1,12.000-4.000 0,0.000 4.000 0,4.000-3.000-34,0.000-2.000 0,6.000 1.000 0,1.000 3.000 0,0.000 0.000-91,0.000 0.000 0,1.000-1.000 1,-4.000 0.000-1,1.000 3.000 3,-1.000 2.000 0,-6.000 2.000 0,-4.000 4.000-316,-1.000 1.000 228,-2.000 6.000 1,-11.000-1.000 0,-3.000 8.000-174,-4.000 0.000 88,-7.000-2.000 102,-2.000 15.000 0,-19.000-9.000-418,-7.000 7.000 202,-6.000-1.000 1,-11.000 1.000 0,-5.000-1.000 0,-6.000 2.000 305,-4.000 1.000 0,33.000-16.000 0,-1.000 0.000 0,-2.000 1.000 0,0.000-1.000 0</inkml:trace>
  <inkml:trace contextRef="#ctx0" brushRef="#br0">7150.000 10431.000 8249,'-14.000'-6.000'-192,"6.000"4.000"1,0.000-6.000 534,3.000 4.000-99,3.000 2.000-115,-4.000-4.000 1,12.000 6.000 0,4.000 0.000 0,4.000 0.000 67,5.000 0.000 0,4.000-5.000 0,7.000 0.000 0,4.000 0.000-35,4.000-1.000 0,5.000 3.000 0,5.000-7.000 0,5.000 1.000-22,3.000 1.000 0,3.000-5.000 0,2.000 3.000 0,3.000-3.000-39,1.000-1.000 0,1.000 0.000 0,1.000-1.000 0,-6.000 2.000-14,-7.000 4.000 1,-9.000-2.000-1,-8.000 6.000-126,-2.000 2.000-193,-14.000 1.000 145,-2.000 2.000 0,-19.000 0.000 55,0.000 0.000 0,-7.000 0.000 0,-9.000 2.000 1,-3.000 1.000 25,-5.000 2.000 1,-9.000 4.000 0,-6.000-2.000 0,-4.000-1.000 83,-5.000 0.000 0,-3.000 4.000 1,-7.000-4.000-1,3.000 1.000 43,2.000-1.000 0,-3.000 4.000 0,5.000-5.000 0,-2.000-2.000-133,0.000-2.000 0,8.000 4.000 0,1.000 0.000 1,5.000-2.000-153,4.000-1.000 1,-3.000-2.000-1,6.000 1.000-1255,5.000 4.000 1072,4.000-3.000 1,10.000 11.000 0,2.000-4.000 346,2.000 4.000 0,-1.000 8.000 0,-4.000 1.000 0</inkml:trace>
  <inkml:trace contextRef="#ctx0" brushRef="#br0">9524.000 10288.000 8177,'-19.000'0.000'-193,"0.000"0.000"0,-1.000 0.000 1,6.000 0.000-1,0.000 0.000 118,-1.000 0.000 1,-4.000 0.000 0,0.000 0.000 362,1.000 0.000 0,7.000 0.000 72,1.000 0.000 1,7.000-2.000-160,-2.000-3.000 1,5.000 4.000-1,5.000-4.000-101,5.000 3.000 1,4.000 2.000 0,5.000 0.000-1,5.000 0.000-98,-3.000 0.000 1,6.000-1.000 0,-3.000-3.000 0,3.000 0.000 83,2.000 0.000 1,5.000 1.000 0,-1.000 0.000-1,-1.000-2.000 40,-1.000 2.000 1,-7.000 0.000-1,-2.000 0.000 1,-1.000-2.000 175,-4.000 2.000 1,-1.000 1.000 0,-3.000 0.000-242,-3.000-2.000 0,-5.000 2.000 1,-12.000-3.000-1,-7.000 4.000-254,-9.000 1.000 1,-5.000 0.000-1,-6.000 0.000 1,-3.000 0.000 93,1.000 0.000 0,-4.000 4.000 0,6.000 1.000 0,2.000-2.000-137,2.000-1.000 1,-2.000 3.000 0,1.000 0.000-767,4.000-2.000 632,8.000 5.000 1,-2.000-5.000 0,8.000 7.000 369,4.000 1.000 0,-4.000 2.000 0,5.000 1.000 0</inkml:trace>
  <inkml:trace contextRef="#ctx0" brushRef="#br0">11337.000 10244.000 8270,'-15.000'0.000'-222,"1.000"0.000"0,-1.000 0.000 1,1.000 0.000 229,0.000 0.000 8,-1.000 0.000 0,1.000 0.000 222,0.000 0.000 1,4.000 0.000-66,0.000 0.000 0,9.000 0.000-126,1.000 0.000 0,6.000 0.000 0,9.000 0.000 0,1.000 0.000 50,3.000 0.000 0,5.000 0.000 1,9.000 0.000-1,6.000 0.000-17,2.000 0.000 0,9.000 0.000 0,2.000 0.000 0,4.000 0.000 97,2.000 0.000 1,0.000 0.000 0,-1.000 0.000 0,1.000 0.000 143,-1.000 0.000 1,-4.000 0.000 0,-4.000 0.000 184,-4.000 0.000-339,-5.000-6.000 0,-13.000 4.000-76,-3.000-2.000-42,-9.000 2.000 1,-10.000 2.000-1,-12.000 0.000 55,-7.000 0.000 1,-7.000-2.000 0,-9.000-1.000 0,-4.000-2.000-214,-4.000 2.000 1,-4.000 2.000 0,-3.000 1.000 0,-4.000 0.000-145,-9.000 0.000 0,-4.000 0.000 1,-7.000 1.000-1,2.000 2.000-57,-2.000 2.000 1,-1.000 2.000 0,0.000-4.000-1,1.000 3.000-103,2.000 2.000 0,4.000-3.000 0,-2.000 5.000 0,-2.000 1.000 413,-4.000 2.000 0,3.000 7.000 0,-11.000 3.000 0</inkml:trace>
  <inkml:trace contextRef="#ctx0" brushRef="#br0">5496.000 10115.000 7893,'-8.000'-6.000'-1391,"-4.000"2.000"1430,8.000-5.000 2,-1.000 6.000 0,5.000-5.000 202,0.000 3.000 44,0.000 3.000-73,0.000-4.000 0,6.000 6.000 1,4.000 0.000-94,3.000 0.000 0,1.000 0.000 1,0.000 0.000-1,2.000 0.000-19,3.000 0.000 0,-1.000 0.000 0,6.000 1.000 1,2.000 3.000-21,1.000 0.000 0,2.000 6.000 0,1.000-4.000 0,4.000 1.000-12,4.000-1.000 0,5.000 4.000 0,5.000-4.000 0,5.000 1.000-38,3.000-1.000 0,1.000 3.000 0,1.000-2.000 91,-1.000 1.000-78,1.000 1.000 1,-2.000 1.000 0,-2.000-2.000 38,-1.000-2.000-48,6.000 6.000 1,5.000-6.000-1,5.000 5.000 1,-2.000-1.000 7,2.000 1.000 0,-5.000 2.000 0,0.000 1.000 0,-4.000 1.000-23,-2.000-1.000 0,-2.000 0.000 0,-8.000 2.000 0,4.000 2.000 13,4.000 1.000 0,2.000 5.000 0,0.000-5.000 0,-1.000 0.000 60,1.000 2.000 0,-6.000-5.000 0,1.000 3.000 0,0.000-4.000 7,-2.000-6.000 0,-1.000 3.000 0,-7.000-6.000 0,2.000 0.000-32,2.000 1.000 1,3.000 2.000 0,3.000-4.000 0,-5.000 0.000-67,-4.000 1.000 1,-7.000-4.000 0,-2.000 3.000-68,1.000-4.000 1,-12.000 6.000 1,3.000-6.000-63,-13.000 4.000 114,-6.000-3.000-194,-1.000-2.000 87,-7.000 0.000 54,0.000 0.000 0,-7.000 0.000 80,-2.000 0.000 1,1.000 0.000 0,-2.000-2.000 97,-1.000-3.000 0,3.000 2.000 0,0.000-6.000 0,1.000-3.000 8,4.000 0.000 1,-5.000-3.000 0,0.000 1.000-120,0.000-1.000 0,0.000 3.000 0,5.000 0.000 1,-2.000 3.000-24,2.000-2.000 1,1.000 3.000-1,1.000 0.000 21,-4.000 1.000 12,3.000-4.000 1,-4.000 8.000-96,6.000-7.000 75,0.000 7.000 1,2.000-5.000 0,2.000 5.000 8,6.000-2.000 0,3.000 0.000 0,1.000 5.000 1,1.000 0.000 24,-1.000 0.000 1,2.000 0.000 0,2.000 2.000-1,1.000 1.000-2,-2.000 2.000 0,4.000 6.000 0,-2.000-3.000 0,-1.000 2.000-35,-2.000-1.000 0,-3.000-4.000 1,-2.000 5.000-40,-2.000 1.000 1,-4.000 0.000 0,3.000 0.000-70,-1.000-1.000 1,-4.000-1.000 0,-8.000 6.000 0,-5.000-1.000-435,-2.000 1.000 1,-3.000 1.000 0,-1.000 3.000-1368,-3.000 5.000 1919,3.000-4.000 0,-11.000 8.000 0,5.000-6.000 0</inkml:trace>
  <inkml:trace contextRef="#ctx0" brushRef="#br0">6834.000 11813.000 8151,'0.000'-15.000'0,"0.000"1.000"0,6.000 0.000 0,4.000 1.000 0,2.000 3.000 0,7.000-1.000 0,2.000 5.000 0,2.000-1.000 0,2.000 1.000 0,9.000-4.000 0,4.000 4.000 0,4.000-1.000 30,1.000 1.000 1,6.000 0.000 0,3.000 2.000 0,0.000 0.000 98,1.000 0.000 0,-2.000 1.000 0,0.000 0.000 1,-6.000-2.000-13,-5.000 2.000 1,-10.000 1.000 0,1.000 2.000 0,-7.000 0.000 63,-3.000 0.000 1,-2.000-4.000-72,-5.000-1.000-9,-6.000 0.000 0,-3.000 5.000-128,-10.000 0.000 0,-3.000 0.000 1,-6.000 0.000-1,-1.000 2.000-34,1.000 2.000 1,-8.000 4.000 0,-6.000 7.000 0,-3.000-1.000-63,-1.000 1.000 1,-5.000-1.000-1,-2.000 0.000 1,-2.000 1.000 90,-2.000-1.000 0,-5.000-4.000 1,-2.000-1.000-1,1.000 3.000 20,-1.000 0.000 1,7.000-2.000 0,6.000-2.000 0,0.000-2.000 59,1.000-2.000 1,5.000 2.000 209,2.000-1.000 1,13.000-2.000-134,12.000-8.000-97,8.000 4.000 0,11.000-7.000 1,9.000 3.000-196,3.000-5.000 196,8.000 4.000 1,2.000-7.000 0,6.000 3.000-66,0.000-2.000 57,7.000-3.000 1,-5.000 1.000-1,4.000-1.000-159,1.000 1.000-2,-6.000 0.000 1,1.000 4.000-1,-8.000 2.000 1,-2.000 2.000-670,-3.000 2.000 809,-2.000 3.000 0,-7.000-6.000 0,-2.000-1.000 0</inkml:trace>
  <inkml:trace contextRef="#ctx0" brushRef="#br0">6733.000 12662.000 7195,'-29.000'0.000'0,"2.000"0.000"0,1.000 0.000 0,2.000 0.000 1,7.000 0.000 216,-2.000 0.000-97,9.000 0.000 0,5.000 0.000-235,10.000 0.000 71,3.000 0.000 1,6.000 0.000-1,1.000 0.000 1,1.000 0.000 67,3.000 0.000 1,3.000 4.000 0,7.000 1.000 0,0.000-2.000 45,0.000-1.000 0,1.000-2.000 1,2.000 0.000-1,3.000 0.000-6,2.000 0.000 0,0.000 0.000 1,3.000 0.000-1,0.000 0.000 25,4.000 0.000 1,6.000 0.000 0,11.000-2.000-1,4.000-1.000 26,7.000-2.000 0,3.000-6.000 0,-3.000 2.000 0,2.000-4.000-72,2.000-2.000 0,4.000 3.000 0,-36.000 6.000 0,0.000 0.000 0,1.000 2.000 0,0.000-1.000-71,0.000-1.000 0,1.000 1.000 1,-3.000-1.000-1,0.000 1.000 1,-2.000-1.000-1,0.000 0.000 124,0.000 1.000 0,1.000 1.000-53,36.000-6.000 0,2.000-3.000 1,-3.000 2.000-27,-37.000 6.000 1,1.000 1.000-7,2.000 2.000 1,-1.000 0.000-1,2.000-3.000 1,0.000-1.000-1,-2.000 3.000 1,-1.000 1.000-10,34.000-1.000 29,-4.000 2.000 1,4.000-4.000-1,5.000 0.000 1,-37.000 3.000-1,0.000 1.000 24,1.000 0.000 1,0.000 0.000-1,37.000 0.000 1,-4.000-3.000 0,-2.000 0.000-20,2.000 0.000 0,-32.000 1.000 0,1.000 0.000 0,3.000 0.000 0,1.000 1.000 0,0.000 0.000 0,-1.000 1.000-9,0.000 0.000 0,0.000 0.000 1,-4.000 1.000-1,-1.000-1.000 0,3.000-1.000 1,-1.000 1.000-1,0.000-2.000 0,1.000 1.000-6,1.000 0.000 0,0.000 1.000 0,0.000 0.000 0,1.000 0.000 0,0.000 1.000 0,0.000 0.000 0,-2.000 0.000 0,0.000 0.000 21,-1.000 0.000 1,1.000 0.000 0,1.000 0.000 0,1.000 0.000 0,-1.000-1.000 0,0.000 0.000 0,2.000 0.000 0,-1.000-1.000 34,2.000 0.000 1,-1.000-1.000 0,0.000-1.000-1,-1.000-1.000 1,1.000 2.000 0,-1.000-1.000-839,2.000 1.000 0,-1.000-2.000 790,-2.000 1.000 0,1.000-1.000 0,8.000 0.000 0,0.000 0.000 0,-3.000 1.000 0,1.000-1.000 70,-1.000-1.000 1,0.000 0.000-77,0.000 3.000 0,-1.000 0.000 1,0.000-2.000-1,0.000-1.000 1,0.000 2.000-1,-1.000 2.000 1,1.000-2.000-1,-2.000 1.000-6,1.000 0.000 1,-1.000 0.000 0,-4.000-3.000 0,0.000 1.000 0,-2.000 0.000 0,0.000 0.000 0,-4.000-1.000 0,1.000 1.000 3,34.000-5.000 1,-2.000-3.000-1,-2.000 5.000 1,-2.000-1.000 27,-3.000-1.000 1,-6.000 7.000-1,-13.000-2.000 1,-10.000 4.000-218,-6.000 1.000 1,-8.000 1.000 0,-1.000 2.000 0,-4.000 4.000-241,-6.000 1.000 1,-1.000-3.000-1,-7.000 4.000 1,-2.000 2.000-1369,-1.000 2.000 1776,-8.000 8.000 0,4.000 1.000 0,-4.000 7.000 0</inkml:trace>
  <inkml:trace contextRef="#ctx0" brushRef="#br0">4474.000 5065.000 7943,'-8.000'-15.000'113,"2.000"7.000"-169,6.000-5.000 0,1.000 12.000 175,4.000-4.000-16,3.000 3.000 1,6.000-2.000 0,1.000-1.000 0,-1.000 2.000 111,1.000 1.000 0,4.000 2.000 0,2.000 0.000 0,1.000 0.000 71,4.000 0.000 1,1.000-5.000 0,3.000 1.000 0,4.000 0.000-103,4.000 3.000 0,10.000-1.000 0,5.000-1.000 0,3.000-2.000-103,1.000 2.000 0,14.000 0.000 0,5.000 0.000 0,-34.000 0.000 0,1.000 1.000-49,2.000 0.000 0,1.000 1.000 0,0.000-2.000 0,1.000-1.000 0,2.000 1.000 0,-1.000 0.000 0,-1.000-1.000 0,-1.000 0.000 120,-1.000-2.000 1,-2.000 1.000 0,35.000-3.000 0,-12.000-2.000 0,-2.000 0.000 128,-3.000 2.000 1,-4.000-4.000-1,-4.000 4.000-185,-5.000 0.000-46,-10.000-5.000 0,-4.000 11.000 1,-9.000-3.000-1016,-1.000 4.000 218,-13.000-6.000-420,9.000 6.000 701,-19.000 1.000 1,4.000 8.000-1,-10.000 6.000 466,-4.000 1.000 0,-10.000 5.000 0,-4.000 3.000 0</inkml:trace>
  <inkml:trace contextRef="#ctx0" brushRef="#br0">4589.000 5194.000 7616,'-6.000'-14.000'-518,"-4.000"-1.000"1,2.000 3.000 0,0.000 0.000 1486,2.000 3.000-353,-5.000 6.000 1,7.000-9.000 524,-5.000 8.000-750,6.000-1.000 1,-5.000 5.000 312,3.000 0.000-460,3.000 0.000 0,-4.000 1.000-21,6.000 4.000 0,1.000 3.000 0,3.000 7.000 0,2.000-3.000 31,2.000-2.000 0,2.000 3.000 0,4.000-4.000 0,0.000 4.000-100,1.000 2.000 0,-1.000 1.000 1,1.000 1.000-1,-1.000 2.000-22,0.000-1.000 1,1.000 3.000 0,-1.000 1.000 0,1.000 4.000-354,-1.000 4.000 0,0.000 8.000 0,1.000 1.000-96,-1.000 2.000 270,7.000 9.000 0,-4.000 1.000 1,6.000 7.000 2,-2.000-1.000 53,-2.000 1.000 0,0.000-1.000 1,0.000 1.000-98,-1.000-1.000 104,-2.000-6.000 1,-2.000 1.000 0,0.000-6.000 222,1.000 2.000-138,-1.000-6.000 1,-4.000 2.000-1,-2.000-5.000 1,-2.000-3.000 60,-3.000 1.000 1,1.000-6.000 0,-1.000 4.000 0,2.000-2.000-35,-2.000 1.000 1,3.000-1.000-1,-1.000-4.000 1,0.000 0.000 59,1.000 0.000 0,-4.000 0.000 0,4.000-1.000 1,-1.000 1.000 54,0.000 0.000 0,0.000 0.000 1,-4.000-1.000-1,2.000 1.000-207,2.000 0.000 1,0.000-2.000 0,-5.000-1.000-374,0.000-2.000 268,6.000-7.000 1,-4.000 9.000-1,3.000-7.000-76,-4.000-1.000 95,-1.000-9.000 1,0.000 4.000 0,2.000-5.000 65,3.000 0.000-145,-4.000 5.000 200,6.000-12.000-96,-7.000 6.000 0,1.000-2.000 20,4.000-1.000 1,-2.000 1.000 0,7.000-5.000-3,1.000 0.000 0,2.000 0.000 0,1.000 0.000 0,1.000 0.000-4,-1.000 0.000 1,7.000 0.000 0,3.000 0.000-1,5.000-1.000 55,4.000-4.000 0,6.000-2.000 0,8.000-4.000 0,5.000 2.000 140,-1.000-3.000 1,3.000 0.000-1,-4.000-3.000 311,1.000 1.000-345,2.000 6.000 0,4.000-8.000 1,2.000 5.000-1,2.000 0.000 202,1.000-2.000 0,2.000 0.000 1,-1.000-1.000-268,4.000-1.000-66,-10.000 7.000 1,-1.000-5.000 0,-13.000 5.000-56,1.000 0.000 0,-1.000-3.000-226,0.000 6.000 0,-11.000 1.000 1,-3.000 4.000-1,-4.000 0.000 1,-2.000 0.000-1,-4.000 0.000-1150,-3.000 0.000 1,-8.000 1.000-1,-3.000 4.000-355,-4.000 5.000 0,-1.000 2.000 1767,0.000 3.000 0,0.000-1.000 0,0.000 1.000 0</inkml:trace>
  <inkml:trace contextRef="#ctx0" brushRef="#br0">6258.000 5021.000 7932,'5.000'-14.000'-37,"0.000"0.000"1,4.000-1.000-1,-2.000 1.000 458,1.000 0.000-121,-5.000-1.000 1,8.000 1.000 306,-6.000-1.000-198,6.000 7.000 0,-9.000-4.000 674,2.000 2.000-613,-2.000 4.000-263,-2.000-1.000 0,0.000 9.000-93,0.000 3.000 0,0.000 3.000 1,0.000 6.000-1,0.000 0.000 82,0.000 1.000 1,0.000 4.000-1,0.000 2.000 1,0.000 1.000-12,0.000 4.000 1,0.000 1.000 0,0.000 2.000 0,2.000-1.000-97,2.000 1.000 1,3.000 0.000 0,4.000 1.000 0,0.000 4.000 9,5.000 4.000 0,0.000 9.000 0,7.000 2.000-74,-3.000 2.000 13,6.000 2.000 1,-4.000 9.000-1,5.000 1.000 1,-1.000-1.000 139,-2.000 2.000 0,0.000-6.000 1,5.000 2.000 15,0.000 0.000-127,-1.000-12.000 1,1.000 7.000 0,0.000-11.000-75,0.000-1.000-11,-1.000 0.000 1,0.000 5.000 0,-4.000-2.000 0,-5.000-4.000 119,-3.000-7.000 0,-2.000-5.000 0,-1.000-1.000 1,-2.000 0.000 26,-1.000 0.000 0,-7.000-7.000 0,3.000-1.000 1,-1.000-2.000-46,0.000 0.000 1,0.000 0.000-24,-5.000-4.000 1,0.000-1.000 86,0.000 1.000 1,-5.000-6.000 4,0.000 1.000-94,-6.000-1.000 1,8.000 1.000 87,-7.000 0.000-84,0.000-1.000 1,-4.000 6.000-1,0.000-3.000 46,-1.000-2.000 0,1.000 3.000 0,0.000-5.000 263,-1.000 0.000-262,1.000 5.000 1,-2.000-7.000 0,-2.000 5.000 0,-3.000-1.000-15,-1.000 1.000 1,3.000-3.000 0,-5.000 1.000 0,-2.000 1.000-287,-1.000-2.000 1,-3.000 5.000 0,-2.000-5.000-1,-3.000 1.000-137,-2.000 1.000 1,0.000-2.000-1,-3.000 3.000 1,3.000-3.000 54,2.000-1.000 0,-3.000-1.000 0,4.000-3.000 0,2.000 2.000-559,2.000-2.000 0,3.000-1.000 0,3.000-2.000 1,3.000 0.000-2895,0.000 0.000 3725,5.000 0.000 0,-5.000 0.000 0,7.000 0.000 0</inkml:trace>
  <inkml:trace contextRef="#ctx0" brushRef="#br0">5582.000 5525.000 7897,'5.000'-24.000'-403,"-1.000"0.000"291,1.000 0.000 0,-3.000 2.000 1,1.000 1.000 980,2.000 0.000-404,6.000 5.000 0,-9.000 0.000 991,2.000 7.000-781,-2.000 5.000 1,-2.000 0.000-350,0.000 8.000 1,0.000 9.000 0,-2.000 8.000 0,-1.000 3.000-79,-2.000 6.000 0,-4.000 1.000 1,4.000 7.000-1,0.000 2.000-72,-1.000 2.000 1,4.000 6.000-1,-4.000 1.000 1,1.000 1.000-260,0.000-1.000 1,0.000 1.000 0,5.000-2.000-1,0.000 3.000-712,0.000 0.000 1,0.000 3.000-1,0.000-4.000-1038,0.000 1.000 1350,0.000-4.000 0,0.000 0.000 483,0.000-8.000 0,0.000 2.000 0,0.000-4.000 0</inkml:trace>
  <inkml:trace contextRef="#ctx0" brushRef="#br0">5323.000 5899.000 8302,'-14.000'-16.000'0,"1.000"-1.000"0,3.000-3.000 452,5.000 3.000 0,12.000 1.000 0,7.000 1.000 0,7.000 3.000 383,1.000 2.000 1,5.000-1.000 0,-3.000 4.000 0,4.000 1.000-88,0.000 0.000 0,3.000 1.000 0,1.000 5.000 0,1.000 0.000-293,-1.000 0.000 0,0.000 6.000 0,2.000 5.000 0,4.000 7.000-142,4.000 6.000 1,-4.000 3.000 0,2.000 4.000-1178,5.000 2.000 234,-2.000 4.000 0,13.000 8.000 1,-5.000 1.000-1,0.000 4.000 630,-3.000 1.000 0,3.000 8.000 0,-25.000-26.000 0,0.000-1.000 0</inkml:trace>
  <inkml:trace contextRef="#ctx0" brushRef="#br0">6603.000 5842.000 7906,'-9.000'0.000'-1419,"-1.000"0.000"1528,7.000 0.000 74,-3.000 0.000 0,18.000 0.000-48,8.000 0.000 0,-1.000 0.000 0,2.000 0.000 204,-1.000 0.000-282,-4.000 0.000 0,11.000-5.000 0,-4.000 0.000-46,-1.000 2.000 39,5.000-5.000 1,-4.000 6.000 0,6.000-4.000 0,1.000 1.000 19,3.000 0.000 0,-1.000-1.000 0,7.000 3.000 0,1.000-2.000 22,1.000 2.000 1,6.000-4.000 0,2.000 1.000 0,6.000-1.000-28,-1.000 1.000 0,0.000 1.000 0,2.000 4.000 0,-1.000-3.000-6,-3.000 0.000 0,-5.000-1.000 0,1.000 5.000 0,-5.000 0.000-2,-5.000 0.000 1,10.000-2.000-1,0.000-1.000 1,6.000-2.000-4,4.000 2.000 0,-5.000-3.000 1,0.000 1.000-1,1.000 0.000 78,2.000-1.000 1,-5.000 3.000-1,-3.000-5.000 1,-3.000 1.000 56,-2.000 4.000 0,6.000-3.000 0,4.000-1.000-198,3.000-1.000 73,8.000-1.000 0,3.000-1.000 0,8.000 2.000-1198,2.000 2.000 1138,-35.000 0.000 1,-1.000 0.000 0,33.000 0.000 0,4.000-5.000 0,0.000 1.000 42,-37.000 5.000 0,0.000-1.000 0,3.000-1.000 0,1.000 0.000 0,0.000-2.000 1,0.000 0.000 161,-2.000 0.000 1,-1.000-1.000-119,31.000-9.000 0,-7.000 4.000 0,-4.000-1.000 0,7.000-1.000-61,6.000-2.000 0,-2.000-1.000 0,4.000 6.000 0,-5.000 0.000-81,-5.000-1.000 0,-3.000 1.000 1,-6.000-1.000-1,-2.000 1.000 3,-4.000 0.000 1,6.000 4.000 0,-4.000 0.000 0,4.000-1.000-468,-2.000-2.000 0,-10.000 5.000 0,-3.000 2.000 0,-9.000 1.000 515,-9.000 0.000 0,-1.000 5.000 0,-9.000 5.000 0,-4.000 0.000 0</inkml:trace>
  <inkml:trace contextRef="#ctx0" brushRef="#br0">10286.000 5007.000 7298,'0.000'-9.000'192,"0.000"-1.000"1,0.000 5.000 158,0.000-4.000 1,2.000 5.000 0,3.000 0.000-159,4.000 2.000 0,4.000-3.000 1,3.000 0.000 49,3.000 2.000-119,-3.000 2.000 0,11.000 1.000 0,-3.000 0.000 225,4.000 0.000-242,0.000 0.000 1,0.000 4.000-1,-3.000 3.000 35,-1.000 1.000-25,0.000-5.000 0,8.000 8.000 1,-2.000-4.000 31,-2.000 1.000-123,-3.000-5.000 0,2.000 5.000 1,-1.000-5.000-1,-4.000 2.000 186,-1.000-2.000 0,-2.000 3.000 92,-4.000-1.000-243,-7.000 0.000 1,-8.000 0.000 0,-10.000 1.000 18,-3.000 2.000 1,4.000-3.000-1,-1.000 4.000 1,-1.000 3.000-9,-2.000 0.000 0,0.000 3.000 0,2.000-1.000 1,2.000 1.000-105,-3.000-1.000 0,1.000 2.000 1,0.000 2.000-1,1.000 1.000-161,-1.000-2.000 0,-2.000 4.000 0,1.000-2.000 0,0.000 0.000 148,3.000 2.000 0,1.000-5.000 0,-3.000 5.000 0,1.000-2.000-107,-1.000 0.000 1,3.000 2.000 0,0.000-3.000-743,2.000 1.000 720,-6.000 7.000 1,11.000-10.000 173,-4.000 3.000 0,-3.000 3.000 0,0.000 0.000 0</inkml:trace>
  <inkml:trace contextRef="#ctx0" brushRef="#br0">10689.000 4230.000 7371,'0.000'-22.000'0,"0.000"3.000"0,0.000 3.000 0,0.000 1.000 16,0.000 1.000 1,0.000 4.000 1018,0.000 1.000 88,-6.000 5.000-559,4.000-2.000 1,-4.000 8.000-113,6.000 2.000-271,0.000-2.000 0,0.000 12.000 0,0.000-1.000 0,0.000 6.000 148,0.000 4.000 1,6.000 2.000-1,4.000 9.000 1,3.000 4.000-94,1.000 4.000 1,0.000 3.000-1,1.000 3.000 1,-1.000 4.000 42,1.000 4.000 0,-1.000 3.000 0,2.000 5.000 1,1.000 7.000-29,3.000 4.000 1,-10.000-34.000 0,0.000-1.000 0,8.000 39.000 0,3.000-1.000-131,1.000 0.000 0,-10.000-37.000 1,0.000-2.000-1,15.000 33.000 1,-1.000-5.000-221,-2.000-1.000 1,-2.000-7.000-1,4.000 5.000-30,-2.000 0.000 91,-7.000-5.000 0,9.000-1.000 0,-7.000-10.000-110,-1.000-4.000 105,-9.000-7.000 0,4.000 3.000 0,-5.000-6.000 0,0.000-4.000-86,-3.000-4.000 1,-3.000-1.000 0,-2.000-4.000 0,0.000 0.000-80,0.000 0.000 0,1.000-4.000 0,2.000-6.000 1,4.000-1.000 34,1.000 1.000 173,1.000-4.000 0,12.000 5.000 0,1.000-4.000 0</inkml:trace>
  <inkml:trace contextRef="#ctx0" brushRef="#br0">10675.000 4302.000 8249,'14.000'0.000'283,"-4.000"-2.000"0,-1.000-1.000 0,4.000-2.000-51,5.000 2.000 1,4.000-5.000 0,7.000 0.000 0,1.000-1.000 4,4.000-1.000 1,1.000 1.000 0,7.000-6.000 26,1.000 1.000-195,-10.000 6.000 1,14.000-5.000-1,-12.000 3.000 95,2.000-2.000-12,-5.000 4.000 0,3.000-5.000 0,-8.000 5.000 0,-1.000 0.000 93,-3.000 3.000 1,-3.000 2.000 0,4.000 0.000-144,1.000-2.000-56,-4.000 0.000 0,6.000 5.000 0,-1.000 0.000 0,6.000 0.000-78,6.000 0.000 0,8.000 0.000 1,4.000 0.000-1,1.000 0.000 47,4.000 0.000 0,0.000 0.000 0,3.000 0.000 0,0.000 0.000 68,-1.000 0.000 0,-6.000 0.000 0,-3.000 0.000 0,-1.000 0.000 171,1.000 0.000 1,1.000 0.000 0,5.000 0.000-263,-1.000 0.000 71,0.000 0.000 1,4.000 0.000 0,1.000-2.000 0,-2.000-1.000-13,-3.000-2.000 1,3.000-4.000 0,-4.000 2.000-140,4.000-1.000 114,2.000 5.000 0,4.000-8.000 0,-1.000 5.000 0,-3.000-2.000 182,-4.000-4.000 0,-9.000 4.000 0,-1.000-1.000 0,-5.000-1.000 79,-4.000 2.000 1,-6.000-3.000-1,-7.000 5.000 1,0.000-1.000-166,1.000 1.000 0,2.000-4.000 1,7.000 4.000-1,4.000 0.000-250,0.000-1.000 1,8.000-2.000-1,5.000 4.000 1,1.000 2.000-287,-1.000 1.000 0,-2.000 0.000 0,-9.000-1.000 0,-5.000-2.000 277,-2.000 2.000 1,-4.000 2.000-1,-3.000 1.000 509,-5.000 0.000 1,-8.000 0.000 0,-1.000 0.000 261,1.000 0.000-483,-4.000 0.000 1,5.000 0.000-1,0.000 0.000-177,5.000 0.000-25,-1.000 0.000 1,10.000 0.000 0,-6.000 0.000 0,3.000 0.000-61,2.000 0.000 0,3.000 4.000 0,0.000 1.000 0,1.000-2.000 67,0.000-1.000 1,-2.000 3.000-1,-1.000 0.000 1,-4.000-2.000 199,-1.000-2.000 0,3.000-1.000 1,-5.000 0.000-1,0.000 0.000 5,2.000 0.000 0,-5.000 0.000 1,3.000 0.000-1,-1.000 0.000-70,1.000 0.000 0,-3.000 0.000 0,3.000 0.000 0,-3.000 0.000 69,-2.000 0.000 1,6.000 0.000 0,-1.000 0.000-22,-2.000 0.000 1,-1.000 0.000-59,-1.000 0.000-9,-7.000 0.000 1,0.000 0.000-96,-3.000 0.000 22,-4.000 0.000 0,7.000 0.000 52,-3.000 0.000 17,-4.000 0.000 1,7.000 0.000 0,-3.000 0.000-14,5.000 0.000 0,3.000 0.000 0,1.000 0.000 0,0.000 0.000-54,1.000 0.000 1,-1.000 0.000 0,1.000 0.000-6,-1.000 0.000 1,0.000 0.000-1,1.000 0.000-14,-1.000 0.000 1,1.000 0.000 0,-3.000 2.000 0,0.000 1.000-66,-3.000 2.000 1,-1.000 1.000 0,3.000-2.000 0,-1.000 2.000 52,1.000 2.000 0,-3.000-3.000 1,2.000 3.000 187,1.000-2.000-170,2.000 5.000 1,-4.000-4.000 0,1.000 4.000 388,1.000-2.000-258,-5.000 1.000 0,7.000 3.000 1,-5.000-2.000 262,0.000-1.000-283,-1.000-1.000 0,-3.000 1.000 1,1.000-1.000-1,0.000 1.000-65,1.000-2.000 1,-4.000 5.000 0,4.000-4.000-46,1.000 4.000 0,-4.000 2.000 0,5.000-1.000 1,-2.000 0.000-29,-2.000 1.000 1,2.000-1.000-1,-1.000 1.000 1,-2.000-1.000 70,-2.000 0.000 0,-1.000 1.000 1,2.000-1.000-1,1.000 0.000-17,2.000 1.000 1,0.000-1.000 0,-5.000 1.000 0,1.000-1.000 2,4.000 0.000 1,-3.000 1.000-1,4.000-1.000-95,1.000 1.000 78,-6.000 5.000 1,10.000-4.000 0,-4.000 5.000 0,-1.000-2.000-33,1.000 0.000 0,2.000 7.000 0,-2.000-2.000-167,1.000 3.000 170,1.000-4.000 1,1.000 4.000-1,-1.000-2.000 1,3.000 6.000-66,0.000 2.000 0,3.000 7.000 0,-2.000-1.000 0,-2.000 1.000-25,-2.000-2.000 0,1.000 8.000 0,4.000-4.000 0,1.000-1.000-4,-1.000-1.000 0,-4.000-6.000 0,-1.000 3.000 0,2.000-2.000 94,2.000-3.000 1,0.000-2.000 0,-2.000-1.000 0,-1.000 0.000 43,1.000 0.000 0,-3.000-1.000 0,0.000 1.000 0,0.000 0.000 2,0.000 0.000 0,-5.000 0.000 0,4.000 1.000-24,-1.000 3.000-1,2.000-2.000 1,0.000 4.000 0,-2.000-8.000-190,1.000-3.000 124,1.000 3.000 0,0.000-6.000 0,-2.000 5.000 37,0.000-2.000-6,-4.000-7.000 0,6.000 6.000 0,-5.000-6.000 0,2.000 2.000-28,-2.000-1.000 1,-1.000-2.000 0,-1.000-2.000 0,3.000 1.000-1,0.000-1.000 1,1.000 1.000 0,-5.000-1.000 0,0.000 0.000 26,0.000 1.000 0,0.000-6.000 0,0.000 1.000 0,2.000 1.000-34,3.000 2.000 0,-4.000-4.000 0,4.000 1.000 123,-3.000 1.000 0,-2.000-3.000 21,0.000 2.000 0,-2.000-2.000 76,-3.000 1.000-2,4.000 4.000 1,-12.000-11.000 86,3.000 3.000 0,-3.000-2.000 1,-1.000 0.000 203,0.000 2.000-407,-1.000 0.000 1,1.000-5.000 0,-2.000 0.000 0,-2.000 1.000-39,-1.000 4.000 0,-6.000-3.000 0,1.000 2.000 1,-4.000-2.000-9,0.000-2.000 1,-3.000 5.000 0,-1.000 0.000 0,-1.000-2.000 69,1.000-2.000 0,-3.000-1.000 0,-1.000 0.000 0,-2.000 0.000-21,-7.000 0.000 0,2.000 0.000 1,-6.000 0.000-1,1.000 0.000-59,0.000 0.000 0,-7.000 0.000 1,3.000 0.000-1,-3.000 0.000 10,3.000 0.000 1,-3.000 0.000-1,7.000 0.000 265,2.000 0.000-227,-5.000 0.000 1,0.000 0.000-1,-7.000 0.000 1,0.000 0.000 50,1.000 0.000 0,-7.000 0.000 0,0.000 2.000-227,3.000 3.000 91,-1.000-4.000 1,11.000 7.000 0,-7.000-4.000 0,-1.000 0.000-185,-3.000 0.000 1,1.000-1.000 0,-6.000 0.000 0,-2.000 2.000 259,-1.000-2.000 1,-2.000 3.000 0,2.000-1.000-1,2.000-2.000 87,6.000-1.000 1,3.000 3.000 0,1.000 0.000 0,-2.000-1.000-20,-8.000 3.000 1,8.000-6.000-1,-7.000 4.000 1,7.000-3.000-11,8.000-2.000 0,1.000 1.000 0,6.000 3.000-87,2.000 0.000 51,-4.000 1.000 1,10.000-5.000-1,-6.000 2.000-89,0.000 2.000 62,0.000-2.000 0,0.000 4.000 1,0.000-4.000 153,0.000 3.000-151,-1.000-4.000 1,1.000 6.000-1,2.000-7.000 192,2.000 0.000-181,-2.000 0.000 0,9.000 0.000 0,-7.000 1.000 0,-1.000 3.000-57,-1.000 0.000 0,-2.000 1.000 0,-2.000-5.000 1,-1.000 0.000-305,-2.000 0.000 0,0.000 0.000 0,4.000 2.000 0,3.000 1.000-239,3.000 2.000 1,4.000 0.000 0,8.000-5.000 0,4.000 0.000-283,1.000 0.000 1,-3.000 1.000 0,5.000 2.000 0,2.000 2.000-1739,1.000-2.000 2602,1.000-1.000 0,1.000 4.000 0,-1.000 2.000 0</inkml:trace>
  <inkml:trace contextRef="#ctx0" brushRef="#br0">11711.000 5021.000 8130,'-2.000'-23.000'265,"-3.000"-1.000"0,4.000 4.000 1,-4.000-2.000-1,3.000 0.000 417,2.000-1.000 1,0.000 6.000-1,2.000-3.000-25,3.000 4.000 0,-4.000 10.000-402,4.000 6.000 0,3.000 8.000 0,0.000 11.000 0,2.000 7.000-73,-1.000 6.000 0,1.000 5.000 0,6.000 6.000 1,1.000 0.000-28,3.000 0.000 1,0.000 2.000 0,-2.000 1.000 99,1.000 2.000-142,7.000-6.000 1,-9.000-2.000-1,6.000-7.000 526,-3.000-1.000-509,12.000-1.000 1,-12.000-6.000 0,8.000-6.000-1,0.000-9.000 308,-1.000-7.000 0,3.000-3.000 0,2.000-3.000-65,2.000-7.000-351,-7.000 1.000 0,-2.000-17.000 0,-5.000 5.000 1,-3.000-1.000-163,-1.000-4.000 1,-3.000 1.000 0,-3.000 1.000 0,-6.000 5.000-59,-2.000 3.000 0,-2.000 1.000 224,0.000 1.000 1,-2.000 6.000-18,-2.000 3.000 0,2.000 10.000 0,-3.000 5.000 0,4.000 2.000 192,1.000 3.000 1,6.000 1.000 0,4.000 1.000-1,2.000 2.000 118,3.000-1.000 0,1.000-2.000 0,1.000-2.000 591,2.000 1.000-659,7.000-7.000 1,-5.000 3.000 0,3.000-6.000 612,-5.000-2.000-583,-3.000-1.000 1,-2.000-9.000 0,1.000-2.000 871,-1.000-4.000-831,-6.000-8.000 1,-1.000-3.000-1,-7.000-8.000 527,0.000-2.000-773,0.000-5.000 1,-7.000 3.000 0,-4.000-4.000 0,-5.000 2.000-310,-3.000-2.000 0,-7.000 3.000 0,2.000 1.000 0,-1.000 2.000-613,1.000 7.000 0,-2.000 0.000 1,5.000 7.000-1,-1.000 3.000-483,-4.000 1.000 1,6.000 3.000 0,0.000 3.000-433,4.000 6.000 1,8.000 10.000-1,4.000 8.000 1761,2.000 9.000 0,8.000 10.000 0,2.000 4.000 0</inkml:trace>
  <inkml:trace contextRef="#ctx0" brushRef="#br0">12646.000 4489.000 7936,'14.000'-9.000'78,"1.000"-1.000"0,-1.000 5.000 0,0.000-3.000 0,2.000 2.000-16,4.000 3.000 0,-9.000 1.000 1,3.000 2.000 573,-1.000 0.000 1,-8.000 0.000-382,-5.000 0.000 1,-8.000 0.000-1,-10.000 0.000 1,-3.000 0.000-63,-1.000 0.000 0,0.000 0.000 0,-4.000 0.000-79,2.000 0.000 7,6.000 6.000 0,-7.000-4.000 1,6.000 3.000 302,1.000-4.000-248,2.000-1.000 1,2.000 5.000 240,-1.000 0.000-289,7.000 6.000 1,-3.000-8.000-1,6.000 7.000 1,2.000 1.000 72,2.000 2.000 1,2.000 6.000-1,4.000 2.000 1,3.000 1.000-49,0.000 4.000 1,5.000 1.000 0,-4.000 2.000-1,4.000 1.000 17,2.000 4.000 0,-1.000-4.000 0,0.000 5.000 0,1.000-1.000-17,-1.000-1.000 1,0.000 1.000 0,-1.000-5.000-1,-2.000-2.000-1,-1.000-3.000 0,0.000-3.000 0,2.000-7.000-6,-2.000 0.000-113,3.000-6.000 1,0.000-1.000 0,6.000-7.000-298,-2.000 0.000 205,-1.000 0.000 0,5.000 0.000 0,3.000 0.000-1406,3.000 0.000 877,2.000-7.000 1,5.000 1.000 0,-1.000-4.000 0,-1.000 4.000-628,-2.000 0.000 0,-2.000 4.000 0,-3.000-3.000 1215,-1.000 4.000 0,-6.000-6.000 0,3.000-1.000 0</inkml:trace>
  <inkml:trace contextRef="#ctx0" brushRef="#br0">12890.000 4791.000 7961,'23.000'-24.000'0,"-4.000"2.000"396,-3.000 1.000-28,-2.000 2.000 0,1.000 9.000 1,-1.000 1.000 639,0.000-2.000 0,-1.000 3.000-582,-3.000-2.000 0,-4.000 8.000 0,-6.000 2.000 0,0.000 8.000-298,0.000 5.000 1,0.000 3.000-1,0.000 3.000 1,0.000 5.000-234,0.000 4.000 0,0.000-1.000 0,0.000-2.000 0,0.000-1.000-766,0.000 2.000 1,7.000 1.000-1,1.000 2.000 1,1.000 0.000 870,1.000-1.000 0,6.000 1.000 0,6.000 0.000 0</inkml:trace>
  <inkml:trace contextRef="#ctx0" brushRef="#br0">13121.000 4619.000 7938,'-5.000'-24.000'0,"0.000"0.000"-5,2.000-2.000 0,1.000 5.000 0,2.000 2.000 269,0.000 3.000 1,7.000 3.000-1,1.000 2.000 1,1.000 3.000-120,1.000 2.000 0,-1.000 1.000 0,6.000 5.000 122,-1.000 0.000-185,7.000 0.000 1,-3.000 0.000 0,4.000 2.000 0,-1.000 1.000 109,-4.000 2.000 0,4.000 1.000 0,-2.000-3.000 322,-1.000 2.000-316,-2.000 6.000 1,-7.000-9.000 523,1.000 3.000 42,0.000-4.000-509,-2.000 6.000 0,-2.000-4.000-244,-6.000 6.000 0,0.000-4.000 1,0.000 5.000-1,2.000-1.000-25,2.000-1.000 0,-2.000 5.000 1,4.000-3.000-1,-1.000 2.000 57,0.000 3.000 1,1.000-1.000-1,-2.000 1.000 1,2.000-1.000 193,2.000 0.000 1,-3.000 6.000-1,3.000-1.000 268,-2.000-2.000-376,5.000 6.000 1,-8.000-2.000 0,5.000 4.000 0,0.000-1.000-74,0.000 2.000 0,0.000 1.000 1,4.000 2.000-59,-3.000-1.000-23,1.000 1.000 1,-1.000-5.000-1,-1.000-1.000 1,0.000-3.000 38,0.000-2.000 1,-3.000 3.000 0,3.000-2.000 111,-1.000-2.000 50,4.000-1.000 0,-11.000-8.000 0,0.000-3.000-321,-8.000-3.000 0,-5.000-2.000 1,-3.000 0.000-1,-2.000 0.000-1267,-1.000 0.000 1,-6.000-5.000 0,1.000 0.000 1411,-4.000 2.000 0,0.000 1.000 0,-1.000 2.000 0</inkml:trace>
  <inkml:trace contextRef="#ctx0" brushRef="#br0">13941.000 4993.000 8548,'0.000'-21.000'0,"1.000"-3.000"0,2.000-2.000 0,4.000 2.000 686,1.000 5.000 1,-3.000 5.000 0,3.000 3.000 0,0.000 3.000-531,0.000 1.000 0,-5.000 4.000 0,2.000 8.000 0,-4.000 4.000 21,-1.000 4.000 1,-6.000 8.000-1,-4.000 3.000 0,-3.000 5.000 36,-1.000 4.000 0,0.000-1.000 1,-1.000 7.000-1,-1.000 1.000-209,-3.000 1.000 0,8.000-2.000 1,-3.000-1.000-745,1.000 2.000 592,0.000 1.000 0,-1.000 1.000 0,-1.000-2.000-1717,1.000-2.000 1397,-1.000 1.000 0,7.000 2.000 1,2.000-1.000 467,0.000-1.000 0,4.000-7.000 0,-4.000 3.000 0</inkml:trace>
  <inkml:trace contextRef="#ctx0" brushRef="#br0">13624.000 5237.000 7923,'15.000'-28.000'0,"1.000"0.000"167,3.000 4.000 1,-3.000 4.000 0,3.000 5.000 719,-3.000 1.000-454,-2.000 6.000 1,1.000-3.000 812,-1.000 6.000-743,-6.000 0.000 0,5.000 7.000 573,-4.000 2.000-840,-2.000 4.000 1,4.000 7.000 0,-5.000 1.000 0,2.000 3.000-58,4.000 5.000 1,0.000 3.000-1,3.000 2.000 1,-1.000 0.000-556,0.000-1.000 0,1.000 3.000 0,1.000 1.000 0,1.000 3.000-597,3.000 2.000 0,4.000-5.000 1,-4.000 1.000 972,3.000-2.000 0,7.000-3.000 0,7.000 1.000 0</inkml:trace>
  <inkml:trace contextRef="#ctx0" brushRef="#br0">14228.000 5338.000 8450,'2.000'-13.000'418,"3.000"4.000"1,3.000 1.000 0,6.000 4.000 0,1.000 0.000-230,-1.000 0.000 0,5.000 3.000 0,2.000 1.000 0,0.000 0.000-344,-1.000 0.000 1,6.000 0.000 0,-4.000 0.000-778,1.000 0.000 591,-2.000 0.000 1,-7.000 0.000-1144,0.000 0.000 1484,1.000 0.000 0,-1.000-7.000 0,1.000-1.000 0</inkml:trace>
  <inkml:trace contextRef="#ctx0" brushRef="#br0">14315.000 5209.000 7963,'-13.000'-10.000'0,"2.000"2.000"357,1.000 2.000-29,7.000-6.000 0,-2.000 16.000 0,10.000-3.000 1,3.000 7.000 84,0.000 8.000 0,3.000 0.000 0,-4.000 7.000 0,-1.000-1.000-87,0.000 0.000 0,4.000 2.000 0,-4.000 5.000-690,2.000 0.000 312,-5.000 6.000 0,5.000-5.000 0,-4.000 6.000-1723,0.000-1.000 1775,1.000-5.000 0,2.000 12.000 0,1.000-6.000 0</inkml:trace>
  <inkml:trace contextRef="#ctx0" brushRef="#br0">14415.000 4950.000 7906,'0.000'-20.000'0,"0.000"1.000"22,0.000 2.000 1,0.000 1.000 909,0.000 1.000-549,7.000 1.000 1,-4.000 6.000-1,5.000 5.000-89,-2.000 6.000 0,6.000 6.000 1,-4.000 9.000-1,1.000 3.000-121,1.000 1.000 0,-5.000 4.000 0,3.000 6.000 0,0.000 3.000-117,0.000 2.000 0,-4.000-5.000 1,4.000 3.000-1,0.000-2.000-37,0.000 1.000 1,-3.000 0.000 0,3.000-7.000 0,0.000-2.000-42,0.000-1.000 0,-5.000-6.000 0,4.000 1.000 1285,-1.000-3.000-393,-4.000-8.000-623,10.000-8.000 0,-8.000-10.000 0,5.000-7.000-225,2.000-2.000 1,2.000-1.000 1,2.000 1.000-1,-1.000 0.000 176,0.000 2.000-116,1.000 1.000 0,-1.000 1.000 1,-1.000 1.000-1,-2.000 1.000 140,-1.000 3.000 1,-1.000-1.000 0,6.000 6.000-143,-1.000 2.000 0,0.000 3.000 0,-1.000 5.000 12,-3.000 5.000 0,1.000 2.000 1,-6.000 4.000-1,0.000 2.000 118,1.000 1.000 1,-4.000 5.000-1,2.000-3.000 1,-2.000 1.000 6,-2.000 4.000 0,0.000-4.000 0,-2.000 2.000 0,-2.000 2.000-61,-6.000 1.000 1,-3.000-3.000 0,-3.000-2.000 0,-1.000-1.000-118,-3.000-3.000 1,-5.000-2.000-1,3.000-2.000-1293,-1.000 0.000 950,-4.000-6.000 0,6.000 4.000 0,-4.000-8.000-2568,1.000 0.000 2011,0.000-3.000 1,1.000-1.000-1,4.000 0.000 860,3.000 0.000 0,2.000-6.000 0,-1.000-2.000 0</inkml:trace>
  <inkml:trace contextRef="#ctx0" brushRef="#br0">15207.000 5036.000 7981,'-15.000'-7.000'605,"3.000"4.000"-407,2.000-6.000-127,4.000 5.000 0,12.000-3.000 0,4.000 3.000 416,2.000 0.000-315,3.000-1.000 0,1.000 5.000 1,3.000 0.000-1,5.000-2.000 137,3.000-3.000 1,3.000 4.000-1,4.000-4.000 1,4.000 2.000 36,4.000-2.000 1,7.000 3.000 0,4.000-4.000 0,5.000 1.000-188,4.000 0.000 0,10.000-4.000 1,-31.000 5.000-1,1.000 1.000 0,2.000 0.000 1,2.000-2.000-92,1.000 0.000 1,2.000-1.000-1,0.000 2.000 1,1.000 0.000-1,0.000 0.000 1,0.000 0.000-1,-1.000 1.000 1,0.000 0.000 55,-3.000 1.000 1,-1.000 1.000-1,-2.000-2.000 1,-1.000-1.000 0,30.000-1.000-1,0.000 1.000 34,0.000-3.000 1,-7.000 6.000-1,-6.000-6.000 1,-11.000 2.000-56,-14.000 1.000 1,-10.000-3.000 0,-10.000 4.000-541,0.000-2.000-1611,-6.000 0.000 553,5.000 5.000-706,-11.000 0.000 1429,11.000 0.000 1,-10.000 0.000-668,6.000 0.000 877,1.000 0.000 562,-2.000 0.000 0,5.000-6.000 0,-5.000-2.000 0</inkml:trace>
  <inkml:trace contextRef="#ctx0" brushRef="#br0">16991.000 4504.000 7952,'0.000'-15.000'-325,"-2.000"2.000"450,-3.000 4.000 14,4.000 2.000 1,-6.000 6.000 331,7.000-4.000-319,0.000 3.000 1,0.000-2.000 123,0.000 8.000-197,7.000 4.000 0,1.000 2.000 1,8.000 0.000-1,3.000 1.000 56,5.000 2.000 0,5.000 1.000 0,4.000-1.000 0,6.000-2.000 59,2.000-2.000 0,-3.000 1.000 0,-1.000 3.000 0,0.000-2.000 44,0.000-1.000 0,-10.000-2.000 0,0.000 1.000 260,-5.000-4.000 0,-2.000-2.000-190,-6.000 2.000 0,-6.000-2.000-464,-3.000 7.000 0,-5.000-5.000-4,-5.000 4.000 143,-3.000 1.000 0,-6.000 9.000 1,-1.000 2.000 562,1.000 1.000-391,-1.000-4.000 1,-4.000 10.000 0,-1.000 0.000 470,-3.000 4.000-450,-7.000 8.000 0,-1.000-10.000 1,-4.000 5.000-73,0.000 0.000-32,5.000-4.000 0,-10.000 4.000 1,6.000-8.000-1,2.000-1.000-372,2.000-2.000 0,6.000-7.000 0,1.000 2.000 0,3.000-1.000-718,2.000 1.000 0,7.000-4.000 0,3.000 1.000 1018,2.000-5.000 0,-6.000-2.000 0,4.000 6.000 0</inkml:trace>
  <inkml:trace contextRef="#ctx0" brushRef="#br0">15221.000 3957.000 8021,'-10.000'-5.000'4,"1.000"0.000"1,-1.000-4.000 42,-4.000 4.000 684,6.000 0.000 287,-5.000-1.000-781,12.000 4.000 0,1.000-4.000 0,9.000 6.000 0,6.000 0.000 2,4.000 0.000 1,5.000 0.000 0,9.000 0.000 0,6.000 0.000-54,2.000 0.000 1,4.000 0.000 0,1.000 0.000 0,4.000-2.000 64,1.000-3.000 0,-5.000 4.000 0,1.000-4.000 263,-7.000 3.000-283,-5.000 2.000 1,-6.000-5.000-1,-1.000 1.000 268,-5.000-1.000-392,-9.000 5.000 1,-14.000 0.000-563,-9.000 0.000 405,-4.000 0.000 1,-2.000 6.000 0,1.000 4.000 0,0.000 4.000-61,-1.000 5.000 1,2.000-1.000 0,2.000 4.000 0,2.000 2.000 110,-3.000 4.000 0,0.000-3.000 1,-3.000 10.000-1,3.000 0.000 4,2.000 4.000 0,-3.000 2.000 0,5.000 3.000 0,0.000-1.000-25,3.000 0.000 1,4.000-2.000 0,1.000-1.000 0,0.000-1.000-9,0.000 1.000 1,0.000-5.000 0,1.000-2.000 185,4.000-2.000-107,-3.000-2.000 1,4.000-5.000 0,-6.000-2.000 293,0.000-1.000-179,7.000-2.000 0,-6.000-5.000 253,4.000 1.000-278,-3.000-1.000 0,-2.000-4.000 1,1.000-2.000-60,4.000-2.000 1,-2.000-1.000-1,7.000-5.000 1,1.000 0.000-135,2.000 0.000 0,1.000 0.000 0,0.000 0.000 1,1.000 0.000-182,-1.000 0.000 1,5.000-2.000 0,1.000-1.000 0,-1.000-2.000-452,2.000 2.000 0,1.000-3.000 1,7.000 1.000-1,-1.000 2.000-145,1.000 1.000 1,0.000-3.000-1,0.000 1.000 1,0.000 0.000 828,-1.000 3.000 0,1.000 1.000 0,0.000 0.000 0</inkml:trace>
  <inkml:trace contextRef="#ctx0" brushRef="#br0">15408.000 4504.000 7951,'-5.000'-15.000'0,"1.000"1.000"0,0.000-1.000 0,3.000 1.000 0,2.000 1.000 0,3.000 2.000 0,0.000 1.000 0,9.000 6.000 0,1.000-4.000 0,9.000 0.000 0,4.000 0.000 0,2.000 4.000 0,1.000-2.000 0,4.000 1.000 355,4.000 0.000 0,0.000 1.000 1,4.000 4.000-1,4.000 0.000-531,4.000 0.000 0,4.000 0.000 0,9.000 0.000 176,4.000 0.000 0,3.000 0.000 0,2.000 0.000 0</inkml:trace>
  <inkml:trace contextRef="#ctx0" brushRef="#br0">16271.000 3640.000 8028,'2.000'-24.000'0,"1.000"2.000"0,4.000 1.000 691,0.000 3.000-292,-3.000 9.000 1,2.000-4.000-47,-6.000 4.000-366,0.000 2.000 1,-6.000 1.000-1,-4.000 6.000 1,-3.000 0.000-87,-1.000 0.000 1,0.000 0.000-1,-2.000 1.000 1,-2.000 3.000 44,-1.000 0.000 0,-7.000 6.000 0,2.000-4.000 0,-3.000 1.000 79,-2.000-1.000 1,5.000 4.000 0,2.000-4.000 0,1.000 2.000 32,4.000 3.000 0,1.000 2.000 0,3.000 1.000 0,2.000 1.000 116,1.000-1.000 0,7.000 2.000 1,0.000 2.000-1,4.000 3.000 24,4.000 1.000 1,6.000-3.000 0,-1.000 4.000 0,3.000-1.000-16,1.000 0.000 0,5.000 2.000 0,0.000 3.000-76,-1.000-3.000-82,-2.000 4.000 0,-2.000-8.000 1,-1.000 6.000 46,-3.000-2.000 22,2.000-6.000 1,-10.000 7.000-1,3.000-6.000 1,-4.000 0.000 78,-1.000 2.000 1,0.000-10.000-1,0.000 4.000 1,0.000-2.000-38,0.000-1.000 1,0.000 3.000-384,0.000-1.000 0,7.000-1.000 1,2.000-3.000-17,4.000-6.000 0,2.000-2.000 0,1.000-2.000 0,1.000 0.000-958,2.000 0.000 0,5.000 0.000 1221,-4.000 0.000 0,11.000 0.000 0,0.000 0.000 0</inkml:trace>
  <inkml:trace contextRef="#ctx0" brushRef="#br0">16386.000 3928.000 8034,'0.000'-14.000'494,"2.000"1.000"0,1.000 2.000 425,2.000 1.000 1,1.000 7.000-554,-1.000-2.000 1,-3.000 5.000-326,3.000 5.000-4,-4.000 9.000 1,-1.000 2.000 0,0.000 5.000-823,0.000 0.000 587,0.000 1.000 0,0.000 2.000 1,2.000 0.000-1553,3.000 2.000 936,-4.000-6.000 814,6.000 8.000 0,-1.000-6.000 0,2.000 7.000 0</inkml:trace>
  <inkml:trace contextRef="#ctx0" brushRef="#br0">16444.000 3784.000 7935,'2.000'-24.000'-44,"2.000"0.000"0,0.000 7.000 0,5.000-1.000-653,2.000 7.000 565,-4.000-2.000 1,10.000 11.000-1,-2.000-2.000 1,1.000 2.000 302,0.000 2.000 0,3.000 0.000 0,2.000 0.000 0,1.000 0.000-35,4.000 0.000 0,-6.000 0.000 1,0.000 2.000-1,-4.000 1.000-122,-2.000 2.000 0,0.000-1.000 1,-1.000-2.000 224,-3.000 3.000 1,-4.000-2.000 367,-6.000 7.000 1,0.000-6.000-380,0.000 6.000 0,-5.000-5.000 0,-1.000 3.000-431,-2.000-2.000 1,5.000 1.000 0,-4.000-4.000 1553,1.000 2.000-1172,4.000 6.000 0,-4.000-3.000 0,6.000 6.000-3,0.000 0.000 0,0.000 1.000 0,0.000-1.000 256,0.000 1.000-330,0.000 5.000 0,5.000-2.000 0,1.000 4.000 0,1.000 1.000 49,-1.000-1.000 0,5.000-3.000 0,-1.000 5.000 0,1.000 2.000 16,-2.000 1.000 0,4.000 2.000 0,-3.000-2.000 0,1.000-1.000 62,-1.000-2.000 1,1.000-5.000 0,-6.000 3.000 0,-1.000-1.000 35,3.000-3.000 0,-6.000-2.000 1,4.000-2.000-429,-3.000 0.000 1,-4.000-1.000 0,-3.000-2.000-1881,-4.000-1.000 1547,2.000-7.000 1,-7.000 5.000-1,1.000-3.000 1,-4.000 3.000 495,-1.000 0.000 0,-4.000 5.000 0,-1.000-5.000 0</inkml:trace>
  <inkml:trace contextRef="#ctx0" brushRef="#br0">18084.000 4101.000 7957,'-13.000'-16.000'0,"2.000"-2.000"192,1.000-1.000 0,6.000 0.000 0,-4.000 4.000 0,1.000 1.000 286,4.000 0.000 1,2.000-1.000-252,1.000 1.000-5,0.000-1.000 1,0.000 6.000 375,0.000-1.000-352,6.000 1.000 0,-4.000-1.000 0,4.000 2.000 623,0.000 2.000-595,-4.000 1.000 0,6.000 5.000-79,-3.000 0.000 0,1.000 1.000 1,4.000 4.000-1,-4.000 5.000 32,0.000 3.000 1,-2.000 7.000 0,4.000 6.000 0,0.000 4.000-76,0.000 4.000 1,-4.000 11.000 0,4.000-1.000-1,0.000 8.000 27,0.000 7.000 1,-3.000 0.000-1,5.000 8.000 1,1.000 2.000 66,2.000 1.000 1,1.000 7.000-1,1.000 0.000-208,-1.000-2.000-12,0.000-2.000 1,1.000-2.000 0,-1.000-3.000 0,-1.000-4.000-43,-4.000-5.000 1,3.000-11.000-1,-6.000-14.000 1,0.000-5.000-419,1.000-5.000 1,-2.000-3.000-773,-5.000-7.000 200,0.000-6.000 0,1.000-2.000 15,4.000-6.000 1,-2.000-1.000-1,7.000-6.000 1,1.000-5.000 990,2.000-6.000 0,8.000-14.000 0,1.000 2.000 0</inkml:trace>
  <inkml:trace contextRef="#ctx0" brushRef="#br0">18113.000 4201.000 7482,'-10.000'-24.000'0,"2.000"2.000"107,2.000 1.000 0,-4.000-3.000 0,4.000 5.000 0,-1.000 1.000 319,1.000 2.000 0,1.000 2.000 1,5.000 0.000-1,0.000-1.000-274,0.000 1.000 0,0.000 0.000 1,2.000-1.000-1,1.000 1.000-57,2.000-1.000 1,6.000 3.000-1,-1.000 0.000 1,2.000 3.000-51,3.000-2.000 1,-1.000-1.000 0,2.000 1.000 124,3.000 2.000-156,-3.000 5.000 1,5.000-7.000 0,-6.000 6.000 198,-1.000 2.000-145,0.000 2.000 1,2.000-4.000 0,2.000 0.000 124,1.000 2.000-126,7.000 1.000 1,-4.000 2.000 0,8.000 0.000 31,4.000 0.000-60,3.000 0.000 1,12.000 0.000-1,6.000 0.000 1,4.000 0.000 87,3.000 0.000 0,0.000 0.000 1,-4.000 0.000-1,0.000-1.000 19,-1.000-4.000 1,5.000 2.000-1,1.000-5.000 1,-1.000 1.000-124,2.000 4.000 0,-5.000 1.000 1,5.000 1.000-1,-3.000-2.000-40,-4.000-2.000 1,-2.000-1.000 0,-14.000 2.000 0,-1.000-2.000 161,-1.000-2.000 0,-3.000 3.000 0,3.000-4.000 326,-6.000-3.000-340,4.000 6.000 1,-5.000-7.000 0,7.000 4.000-24,0.000-4.000-33,-3.000 5.000 0,0.000-3.000 0,-4.000 4.000-169,2.000-1.000 88,0.000 5.000 0,-6.000-3.000 1,-1.000 4.000-191,-3.000-3.000 148,4.000 4.000 0,-11.000-6.000 1,6.000 7.000-1,-3.000 0.000-102,-2.000 0.000 1174,-2.000 0.000 18,-8.000 7.000-1060,-2.000-6.000-81,-6.000 6.000 1,0.000-1.000 193,0.000 4.000-66,0.000-4.000 1,0.000 7.000 0,0.000-4.000-1,0.000 4.000 203,0.000 2.000 1,0.000-1.000 0,2.000 0.000 126,3.000 1.000-254,-4.000-1.000 0,6.000 7.000 0,-6.000 1.000 1,2.000 2.000 1,2.000 0.000 1,2.000 0.000 0,-4.000 5.000 0,3.000 0.000 39,2.000 0.000 1,-3.000-1.000-1,5.000 1.000 1,1.000 1.000 2,2.000 4.000 0,1.000 3.000 0,2.000 6.000 1,2.000 0.000-78,1.000 0.000 1,5.000 0.000-1,-3.000 1.000 1,-1.000-3.000-38,1.000-2.000 1,0.000 1.000 0,-4.000-7.000 0,3.000 1.000 80,-3.000 1.000 0,-1.000-5.000 1,-1.000 4.000-1,-1.000-4.000-67,0.000-1.000 0,-1.000 0.000 0,-2.000 0.000-83,-1.000-1.000 13,-7.000 1.000 0,8.000-5.000 0,-4.000 0.000-133,1.000 2.000 160,1.000-6.000 0,1.000 8.000 1,-2.000-6.000-380,-2.000 0.000 291,5.000 5.000 0,-7.000-9.000 1,4.000 6.000-1,0.000 0.000-156,0.000-2.000 0,-4.000 4.000 1,4.000-5.000-1,-1.000 0.000 146,-4.000-1.000 0,-1.000 4.000 1,-1.000-4.000-1,2.000-3.000 31,2.000-1.000 1,0.000-2.000-1,-5.000 1.000 1,0.000-1.000 79,0.000 1.000 0,0.000-1.000 115,0.000 0.000 1,2.000-1.000-1,1.000-2.000-198,2.000-1.000 0,-1.000-5.000-126,-4.000 4.000 179,0.000 1.000-141,0.000-2.000 53,0.000 5.000 201,0.000-12.000-24,0.000 12.000 37,0.000-11.000 1,0.000 6.000 251,0.000-3.000 0,-1.000-4.000-383,-4.000 4.000 0,2.000-2.000 8,-7.000 2.000 1,1.000-2.000-1,-6.000 5.000-10,1.000-1.000 0,-1.000-3.000 0,1.000-2.000 163,0.000 3.000-129,-1.000-4.000 0,-5.000 7.000 1,-4.000-5.000-679,-4.000 2.000 464,0.000 0.000 0,-8.000 0.000 1,-2.000 0.000-199,-3.000-2.000 321,-9.000 5.000 1,0.000-7.000 0,-4.000 4.000-84,1.000-3.000 127,7.000-2.000 0,-4.000 5.000 0,7.000-1.000 1,0.000 0.000-24,0.000-3.000 1,0.000-1.000-1,0.000 0.000 1,-1.000 0.000-18,1.000 0.000 1,-6.000-5.000-1,-2.000-1.000 1,-1.000 0.000 35,4.000-1.000 1,4.000-4.000 0,1.000 1.000 0,-1.000-2.000 222,1.000-3.000 0,6.000 1.000 0,4.000 0.000 0,2.000-1.000 425,3.000 1.000 1,-3.000-1.000-1,1.000 3.000 41,1.000 2.000-527,-3.000 4.000 1,11.000 1.000-1,-4.000 0.000-86,1.000 2.000-60,-6.000 1.000 1,4.000 2.000 0,-3.000 0.000 0,2.000 0.000 26,0.000 0.000 0,-2.000 0.000 1,2.000 0.000-1,3.000 2.000-100,5.000 3.000 1,3.000-2.000-1,0.000 5.000 1,-2.000 0.000-706,-1.000 0.000 0,5.000-5.000 1,4.000 3.000-673,-1.000 1.000 0,3.000-6.000 1,0.000 6.000 1467,1.000-1.000 0,3.000-4.000 0,4.000 4.000 0</inkml:trace>
  <inkml:trace contextRef="#ctx0" brushRef="#br0">18803.000 4532.000 7748,'7.000'-16.000'0,"1.000"-1.000"0,1.000-2.000-2,1.000 1.000 0,-2.000 2.000 1,2.000 2.000 239,-6.000-1.000 0,-2.000 6.000 0,-4.000 1.000 1,-4.000 1.000 238,-8.000 4.000 1,-2.000-3.000 0,-8.000 1.000 0,-2.000 2.000-114,-1.000 1.000 1,0.000 2.000-1,1.000 2.000-11,2.000 2.000-255,0.000-2.000 1,2.000 11.000 0,3.000-2.000-91,3.000 7.000 28,1.000-2.000 0,7.000 11.000 0,3.000-3.000-73,4.000 3.000-4,14.000-5.000 1,-2.000 5.000 0,13.000-4.000 0,3.000 1.000 22,5.000 0.000 0,-2.000-2.000 0,5.000 2.000 0,-1.000-5.000 57,0.000-3.000 0,1.000-6.000 1,-5.000-2.000-1,1.000-2.000 20,-4.000-2.000 1,-7.000-3.000-1,1.000-2.000 1,-3.000-4.000 314,-5.000-5.000 1,-4.000-3.000 0,1.000-3.000 0,-5.000-1.000 321,-4.000-2.000 1,-1.000-7.000 0,0.000 4.000 236,0.000-1.000-802,0.000 2.000 0,-1.000 7.000 0,-4.000 0.000 1,-3.000-1.000 96,0.000 1.000 1,-5.000 1.000-1,5.000 2.000 19,0.000 1.000-105,-5.000 7.000 0,10.000-5.000 99,-7.000 3.000-231,7.000 4.000 94,-10.000-6.000 1,12.000 9.000 0,-2.000 3.000 149,6.000 4.000 0,0.000 4.000 1,7.000 2.000-1,2.000 0.000-154,6.000 5.000 0,0.000-3.000 0,4.000 6.000 1,0.000-1.000-8,1.000 0.000 1,1.000 2.000 0,3.000 5.000-1,-1.000 2.000-25,-3.000 2.000 1,0.000-1.000 0,2.000 6.000 55,-1.000 2.000-66,-6.000-4.000 1,3.000 4.000 0,-8.000-7.000 352,-4.000-1.000-281,4.000-2.000 1,-11.000-2.000 0,2.000-4.000 0,-4.000-5.000 129,-4.000-3.000 0,-4.000-2.000 0,-8.000-1.000 272,-4.000-3.000-457,4.000-4.000 0,-16.000-4.000 0,2.000 1.000 0,-5.000 2.000-726,-5.000-2.000 1,-2.000-2.000 0,-1.000-1.000 0,0.000 0.000-687,0.000 0.000 1,6.000 0.000-1,4.000 0.000 1,4.000 0.000-2532,5.000 0.000 3868,3.000-6.000 0,7.000-2.000 0,-1.000-6.000 0</inkml:trace>
  <inkml:trace contextRef="#ctx0" brushRef="#br0">19336.000 4374.000 8099,'-5.000'-24.000'275,"0.000"0.000"1,-1.000 6.000-75,1.000-1.000-179,3.000 3.000 0,-6.000 8.000 605,4.000 4.000-309,2.000 2.000 0,-11.000 8.000 1,4.000 5.000-1,-4.000 5.000 243,-2.000 4.000 0,1.000 10.000 0,1.000-1.000 1,2.000 3.000-75,1.000 3.000 0,7.000 2.000 1,-2.000 4.000-1,4.000-1.000-110,1.000-1.000 1,11.000-1.000 0,5.000 5.000 0,6.000 0.000-377,9.000 1.000 1,2.000-1.000 0,7.000 0.000-1,-1.000-2.000-824,1.000-2.000 1,1.000 1.000 0,2.000-7.000-2365,1.000-1.000 2253,-8.000-1.000 0,-1.000-7.000 934,-6.000 0.000 0,0.000-7.000 0,0.000 4.000 0</inkml:trace>
  <inkml:trace contextRef="#ctx0" brushRef="#br0">19969.000 4460.000 7992,'0.000'-28.000'263,"0.000"-1.000"-157,6.000 0.000 1,1.000 5.000 0,2.000 2.000 562,-4.000 1.000-24,3.000 2.000 1,-6.000 4.000 1340,2.000 1.000-1657,-2.000 6.000 0,3.000 3.000 0,1.000 10.000 0,0.000 6.000 53,1.000 7.000 1,4.000 1.000 0,-1.000 8.000 0,2.000 5.000-39,3.000 3.000 1,4.000 4.000 0,0.000 4.000 0,-1.000 1.000-45,-2.000 4.000 1,-2.000-3.000 0,1.000 5.000 0,-1.000-1.000-503,0.000 4.000 1,-4.000-2.000 0,-2.000 0.000-2166,-2.000-1.000 1811,-1.000 4.000 0,-11.000-9.000 0,-5.000 3.000 556,-7.000-3.000 0,-11.000 4.000 0,-8.000 3.000 0</inkml:trace>
  <inkml:trace contextRef="#ctx0" brushRef="#br0">18516.000 5640.000 7224,'-37.000'-5.000'-43,"3.000"1.000"1,9.000-6.000 0,2.000 4.000 0,1.000-1.000 695,0.000 1.000 1,9.000-4.000 0,0.000 4.000-301,5.000-2.000 1,3.000 3.000-1,7.000-3.000-141,3.000 2.000 1,3.000-1.000-1,6.000 4.000 1,2.000-3.000 80,3.000-2.000 1,4.000 4.000 0,5.000-2.000-1,3.000 1.000 90,2.000 0.000 1,4.000-4.000 0,8.000 2.000 518,3.000 0.000-680,3.000 3.000 0,2.000-4.000 0,-1.000 5.000 0,4.000-3.000 12,5.000-2.000 0,11.000 5.000 1,-32.000 0.000-1,2.000 1.000-101,0.000 1.000 0,0.000 0.000-104,1.000 1.000 1,1.000 0.000 0,-2.000 0.000 0,0.000 0.000-1,0.000 0.000 1,-1.000 0.000 0,38.000 2.000 6,-6.000 3.000 0,-9.000 1.000 0,-11.000 4.000 0,0.000-4.000-73,-2.000 0.000 1,3.000-4.000 0,-7.000 3.000 0,-6.000-4.000 160,-6.000-1.000 1,-6.000 0.000 0,-5.000 0.000 0,-5.000 0.000 256,-3.000 0.000 1,-1.000 0.000-393,-1.000 0.000 0,0.000 0.000-897,1.000 0.000 594,-7.000 0.000 239,-2.000 0.000 139,-6.000 0.000-493,0.000 0.000 288,-6.000 0.000 0,3.000 0.000 0,-7.000 0.000 8,-1.000 0.000 0,-7.000 2.000 0,-3.000 1.000 0,-1.000 2.000 16,-3.000-2.000 0,-4.000 3.000 1,-5.000-1.000-1,-4.000 0.000-52,-4.000 1.000 0,-7.000-4.000 0,-6.000 4.000 0,-4.000-1.000 23,-3.000 0.000 1,-2.000 1.000 0,2.000-2.000-1,-6.000 0.000 97,-2.000 0.000 1,-7.000-3.000-1,1.000-1.000 1,1.000 0.000 135,1.000 0.000 0,8.000 0.000 1,4.000 2.000 106,3.000 3.000-147,14.000-4.000 0,4.000 6.000 0,12.000-7.000 188,0.000 0.000-150,7.000 0.000 0,-4.000 0.000 0,7.000 0.000 321,1.000 0.000-152,9.000 0.000 1,2.000-2.000 338,7.000-3.000-391,0.000 4.000 1,7.000-7.000 0,4.000 4.000 0,5.000-2.000-13,3.000-2.000 1,5.000 3.000 0,-3.000-3.000 0,1.000 0.000-42,4.000 0.000 1,1.000 3.000-1,2.000-3.000 1,1.000 0.000 18,4.000 1.000 0,2.000 3.000 0,9.000 0.000 0,3.000 2.000-2,5.000 2.000 0,11.000-5.000 0,8.000 0.000-86,8.000 2.000-117,-2.000 8.000 0,-36.000-4.000 0,1.000 1.000 0,37.000 8.000 0,-40.000-5.000 0,1.000-1.000 73,0.000 0.000 0,0.000 0.000 0,1.000 2.000 0,1.000-1.000 0,0.000-1.000 0,0.000-1.000 406,37.000 5.000-291,-5.000-5.000 1,-11.000 3.000 0,-5.000-6.000 194,-5.000 0.000-301,-14.000 0.000 1,3.000-4.000-1,-11.000-3.000 1,2.000 1.000-197,-2.000-1.000 0,-6.000-2.000 1,-4.000 4.000-2586,-1.000 2.000 1508,-9.000 1.000 0,-7.000 9.000 1,-10.000 2.000-1,-4.000 6.000 1228,-4.000 4.000 0,-14.000 3.000 0,-3.000 7.000 0</inkml:trace>
  <inkml:trace contextRef="#ctx0" brushRef="#br0">18285.000 5209.000 7988,'0.000'-15.000'0,"0.000"1.000"246,0.000-1.000 0,-4.000 1.000 1,-3.000 0.000 214,-1.000-1.000 1,5.000 6.000-1,-3.000-1.000 427,-1.000-1.000-455,6.000 4.000 0,-7.000 1.000 11,3.000 6.000 1,3.000 2.000 830,-2.000 2.000-913,-4.000 4.000 1,6.000 8.000 0,-3.000 4.000 509,4.000 4.000-722,1.000 3.000 1,1.000 3.000-1,2.000 2.000 1,4.000 3.000-226,1.000 2.000 0,3.000 1.000 0,6.000 4.000 0,4.000-2.000-866,2.000-2.000 0,-4.000-1.000 941,5.000 1.000 0,6.000 10.000 0,7.000-3.000 0</inkml:trace>
  <inkml:trace contextRef="#ctx0" brushRef="#br0">18875.000 3971.000 7995,'0.000'-22.000'134,"0.000"3.000"0,-1.000 4.000 1,-2.000 4.000 787,-2.000 1.000-185,0.000 7.000-524,5.000-3.000 0,0.000 7.000 0,-2.000 4.000-139,-2.000 5.000 0,0.000-4.000 0,-4.000 1.000-9,2.000-1.000-41,-5.000-4.000 1,8.000 9.000-96,-7.000-6.000 55,0.000 6.000 0,1.000-8.000 1,-1.000 5.000-101,-1.000-2.000 159,5.000-1.000 0,-7.000 0.000 102,3.000 0.000-75,4.000 6.000 1,-5.000-8.000 0,4.000 5.000-1,1.000 0.000 291,-1.000 0.000 1,1.000-3.000 0,3.000 4.000-75,-2.000 3.000 1,0.000 0.000-1,5.000 3.000 1,0.000-1.000-103,0.000 1.000 0,0.000-1.000 1,2.000 0.000-1,3.000 1.000-36,4.000-1.000 0,-1.000 5.000 0,2.000 2.000 1,1.000 0.000-59,2.000 0.000 1,1.000 0.000 0,-1.000-4.000-147,-3.000 2.000 36,2.000 0.000 0,-10.000-4.000 1,4.000-1.000-148,1.000 1.000 132,-6.000-1.000 0,6.000-4.000 0,-7.000-1.000-532,0.000 2.000 105,0.000-4.000-204,0.000-1.000-803,0.000 1.000 289,6.000-6.000 0,2.000 6.000 0,5.000-9.000 1179,-3.000-3.000 0,9.000 4.000 0,-3.000-6.000 0</inkml:trace>
  <inkml:trace contextRef="#ctx0" brushRef="#br0">18904.000 4245.000 8043,'5.000'-23.000'0,"0.000"4.000"0,-1.000 3.000-490,3.000 2.000 381,-6.000-1.000 0,6.000 6.000 1040,-7.000-1.000-317,0.000 7.000 1,-2.000-4.000-279,-3.000 7.000 1,-3.000 7.000 0,-4.000 2.000-482,2.000 4.000 0,-1.000 6.000 0,6.000 2.000-468,2.000 2.000 1,1.000-6.000 612,2.000 2.000 0,0.000-3.000 0,0.000-1.000 0</inkml:trace>
  <inkml:trace contextRef="#ctx0" brushRef="#br0">18990.000 4043.000 8060,'8.000'-14.000'-142,"4.000"-1.000"1,-6.000 3.000 0,2.000 0.000 238,3.000 3.000 0,-3.000 1.000 1,2.000-2.000-1,1.000 5.000 245,2.000 4.000 1,-4.000-4.000 0,3.000 0.000-1,2.000 2.000-120,4.000 1.000 0,1.000 2.000 0,-5.000 0.000-235,0.000 0.000 1,1.000 0.000 0,-1.000 2.000 196,1.000 3.000 0,-7.000-2.000 306,-4.000 7.000-389,-2.000-7.000 1,-8.000 10.000 342,-4.000-4.000-313,-3.000-2.000 1,4.000 4.000 0,1.000-5.000 0,0.000 2.000 16,0.000 3.000 0,4.000 2.000 0,0.000 1.000-22,2.000 1.000 1,2.000-1.000 0,0.000 2.000-17,0.000 3.000 1,2.000-6.000 0,1.000 5.000 0,3.000-1.000 59,2.000-1.000 0,-3.000 0.000 0,5.000-1.000 0,-1.000-1.000-112,-1.000 1.000 1,3.000-6.000-1,-4.000 1.000-279,1.000 1.000 1,-3.000 0.000 0,3.000 0.000-165,-2.000-1.000 0,-3.000-7.000-1202,-8.000 2.000 1021,-9.000 3.000 1,-4.000-5.000 565,-6.000 7.000 0,-6.000-1.000 0,-7.000 6.000 0</inkml:trace>
  <inkml:trace contextRef="#ctx0" brushRef="#br0">18904.000 4288.000 7566,'-1.000'-19.000'0,"-3.000"-1.000"0,0.000 3.000 0,0.000 1.000 30,3.000 1.000 0,1.000 1.000 0,0.000 0.000 1,0.000-1.000 349,0.000 1.000 0,0.000 4.000 0,0.000 1.000-183,0.000-3.000-130,0.000 6.000 0,-5.000-2.000 284,0.000 3.000-195,-6.000 4.000 1,8.000-6.000 229,-7.000 7.000-93,7.000 0.000 34,-10.000 0.000-89,12.000 7.000 1,-6.000-4.000 25,7.000 6.000 0,0.000 1.000 0,0.000 4.000-148,0.000 1.000 0,5.000 1.000 0,1.000 1.000 0,1.000 3.000-46,-1.000-3.000 0,1.000 1.000 1,-4.000-1.000-1,3.000 4.000 97,2.000 1.000 1,-5.000-2.000 0,2.000 2.000 0,-2.000-1.000-158,2.000-4.000 1,-3.000 1.000 0,4.000 0.000-183,1.000 1.000 136,-6.000 0.000 0,5.000-9.000 233,-6.000-1.000-128,0.000-6.000 0,2.000 4.000-114,3.000-7.000 15,-4.000 0.000 0,6.000-7.000 1,-7.000-4.000-73,0.000-6.000 110,-7.000 1.000 1,6.000-10.000 0,-6.000 5.000 0,3.000 0.000-51,-1.000 1.000 0,-5.000-1.000 0,6.000 3.000 0,-1.000-1.000-32,-2.000 2.000 1,4.000 1.000-1,-5.000 1.000 1,0.000 1.000 114,0.000-1.000 0,5.000 1.000 1,-3.000 1.000 286,-1.000 4.000-204,6.000-4.000-118,-6.000 11.000 16,7.000-4.000 1,2.000 11.000 0,1.000 1.000 299,2.000 2.000-283,6.000-5.000 0,-8.000 10.000 194,7.000-3.000-110,-1.000 2.000 1,1.000 3.000-208,0.000-1.000 106,-1.000 7.000 0,1.000-5.000 1,-2.000 3.000-1,0.000-3.000-35,0.000-2.000 1,-4.000 1.000 0,4.000-1.000 0,-1.000 1.000-57,-4.000-1.000 1,0.000 0.000 0,0.000 1.000 13,2.000-1.000 5,0.000-6.000 1,-5.000-3.000-179,0.000-10.000 0,-6.000-3.000 0,-4.000-6.000-951,-3.000-1.000 1,4.000 7.000 1178,-1.000 4.000 0,0.000-4.000 0,-4.000 0.000 0</inkml:trace>
  <inkml:trace contextRef="#ctx0" brushRef="#br0">20645.000 4791.000 8002,'-14.000'-1.000'0,"-1.000"-4.000"0,1.000 3.000 30,-1.000-3.000 287,1.000 4.000 1,4.000-4.000 239,1.000 0.000-404,6.000 1.000 1,-2.000 4.000 0,10.000 0.000 102,4.000 0.000 0,2.000-2.000 1,1.000-1.000 37,-3.000-2.000 1,1.000 0.000 50,4.000 5.000 1,-1.000-1.000 0,-2.000-3.000 121,-1.000 0.000-308,-1.000-1.000 0,6.000 5.000 0,-1.000 0.000 248,0.000 0.000-264,1.000-7.000 0,6.000 6.000 0,4.000-6.000 0,7.000 3.000 117,7.000-1.000 0,13.000-2.000 1,9.000 4.000 258,8.000-2.000-409,6.000-6.000 1,-33.000 8.000 0,1.000 0.000 0,-2.000-3.000 0,1.000 1.000 0,38.000-3.000 49,-2.000 1.000 1,-37.000 2.000 0,0.000-1.000 0,37.000-2.000 0,2.000-2.000-154,-38.000 6.000 0,-1.000-1.000 1,32.000-3.000-1,-4.000-3.000 0,-6.000 1.000-14,-8.000-1.000 0,-7.000 0.000 1,-1.000-1.000-1,-7.000 3.000-51,-7.000-2.000 0,-4.000 3.000 1,-3.000 0.000-1,-6.000 0.000-149,-4.000 0.000 1,0.000 3.000 0,-9.000-3.000-1012,1.000 2.000-677,-5.000 1.000 1177,3.000-2.000 0,-7.000 6.000-1622,-4.000-4.000 996,3.000 3.000 1344,-4.000 2.000 0,0.000 7.000 0,-2.000 1.000 0</inkml:trace>
  <inkml:trace contextRef="#ctx0" brushRef="#br0">22040.000 4216.000 7930,'0.000'-15.000'21,"0.000"6.000"452,0.000-1.000 232,0.000 7.000-463,0.000-3.000 1,7.000 6.000 0,2.000 0.000 0,4.000 0.000-69,2.000 0.000 0,4.000 4.000 1,3.000 3.000-1,4.000-1.000 81,4.000 1.000 0,8.000 4.000 0,-1.000-2.000 1,2.000 3.000 49,-1.000-3.000 0,-6.000 4.000 1,3.000-3.000-1,-1.000 1.000-140,-1.000-2.000 0,-6.000 4.000 0,-7.000-5.000 0,-4.000 2.000 157,-2.000-1.000 0,-1.000-4.000-57,-4.000 5.000-17,-2.000-7.000-52,-7.000 3.000-114,0.000-6.000-102,-7.000 0.000 19,-1.000 0.000 1,0.000 7.000 90,4.000 2.000 0,-3.000-1.000 1,2.000 2.000-18,2.000 1.000 0,0.000-3.000 1,0.000 2.000-33,-2.000 1.000 0,-5.000 2.000 1,4.000 1.000-1,0.000 0.000 67,-1.000 1.000 1,-2.000-1.000 0,2.000 1.000 0,1.000-1.000 94,-1.000 0.000 1,-2.000-4.000 0,2.000-1.000 61,-1.000 3.000-207,-1.000 0.000 0,-4.000 8.000 0,2.000-1.000 0,1.000-2.000 31,-1.000-1.000 0,-3.000 4.000 1,-4.000 0.000-79,-1.000 3.000-33,0.000-6.000 0,4.000 6.000 0,1.000-6.000-47,0.000 2.000-54,-1.000 1.000 0,2.000-6.000 1,2.000 0.000-663,2.000 1.000 1,5.000-6.000-226,0.000 1.000 1,4.000-7.000-1187,4.000 2.000 2196,-2.000 3.000 0,11.000 6.000 0,-5.000 9.000 0</inkml:trace>
  <inkml:trace contextRef="#ctx0" brushRef="#br0">20904.000 4403.000 7956,'0.000'-15.000'1271,"0.000"7.000"-1031,0.000-4.000 1,0.000 8.000 438,0.000-5.000-459,6.000-1.000 0,-4.000-4.000 0,4.000-2.000 618,1.000-3.000-597,-6.000 3.000 1,10.000-11.000 0,-4.000 1.000 415,1.000-6.000-480,1.000-5.000 1,6.000-6.000 0,-1.000 0.000 0,-1.000-2.000-19,-3.000-3.000 0,2.000 3.000 0,-4.000-3.000 1,2.000 4.000 26,0.000 0.000 0,-7.000 6.000 1,2.000 1.000-1,-4.000 4.000 115,-1.000 6.000 1,0.000-2.000 0,0.000 6.000 449,0.000 1.000-550,0.000 1.000 1,2.000 13.000-1,3.000 3.000 1,3.000 5.000-115,0.000 5.000 0,9.000 3.000 0,-3.000 8.000 160,2.000 3.000-142,7.000-3.000 0,-2.000 13.000 1,4.000-2.000 484,-1.000 5.000-492,0.000 8.000 0,3.000-8.000 0,-1.000 7.000 440,-2.000 1.000-375,-7.000-5.000 0,6.000 6.000 0,-6.000-4.000 0,3.000 0.000-100,-3.000-4.000 0,-6.000-2.000 1,-1.000-2.000-1,0.000-1.000-370,-2.000 1.000 0,3.000-6.000 1,-6.000-4.000-1,-1.000-3.000-1063,3.000-2.000 0,-6.000 1.000 1,4.000-1.000-1140,-3.000 0.000 1,-2.000 1.000 2508,0.000-1.000 0,-7.000 0.000 0,-1.000 1.000 0</inkml:trace>
  <inkml:trace contextRef="#ctx0" brushRef="#br0">20904.000 4216.000 7982,'-8.000'-7.000'301,"3.000"-2.000"1,5.000-4.000-1,5.000 0.000 139,4.000 4.000 0,9.000-4.000 0,3.000 5.000 0,1.000-2.000-4,4.000 1.000 0,3.000 1.000 1,4.000-4.000-1,6.000 3.000-339,2.000-2.000 1,4.000-1.000 0,1.000 1.000 0,2.000 3.000-830,-1.000 2.000 1,-1.000-4.000 0,0.000 5.000 731,2.000 2.000 0,0.000-5.000 0,-5.000 0.000 0</inkml:trace>
  <inkml:trace contextRef="#ctx0" brushRef="#br0">21666.000 3237.000 8685,'10.000'-20.000'0,"0.000"-3.000"0,1.000-1.000 0,2.000 2.000 903,1.000 1.000 1,-6.000 2.000-653,-3.000 4.000 1,-4.000 6.000 0,-2.000 1.000-1,-6.000 1.000 124,-7.000 4.000 0,-2.000 0.000 0,-6.000 0.000 1,-1.000-2.000-159,1.000 2.000 0,-1.000 3.000 0,-2.000 3.000 0,2.000 3.000-252,3.000 2.000 0,-1.000 2.000 0,5.000 4.000-354,2.000 1.000 327,-4.000-1.000 0,15.000 2.000 1,-5.000 2.000 252,1.000 1.000-168,3.000 7.000 1,4.000-9.000-1,0.000 6.000 1,0.000-1.000 109,0.000 0.000 0,1.000-3.000 1,2.000 4.000 688,2.000-2.000-709,6.000 4.000 1,-3.000-7.000-1,7.000 4.000 1,-2.000 1.000-56,-4.000-1.000 0,4.000-3.000 0,-3.000 4.000 0,1.000-3.000 37,-2.000-2.000 0,2.000 3.000 0,-4.000-1.000 0,-1.000 1.000-9,1.000 0.000 0,-1.000-2.000 0,-3.000-4.000 0,2.000-1.000 66,-2.000 0.000 1,4.000-4.000-142,-3.000 0.000 1,3.000-7.000-960,-2.000 2.000 711,3.000-4.000 0,6.000-1.000 0,2.000 0.000-2132,3.000 0.000 1776,-3.000 0.000 0,10.000 0.000 1,-5.000-1.000 592,1.000-4.000 0,2.000-3.000 0,5.000-7.000 0</inkml:trace>
  <inkml:trace contextRef="#ctx0" brushRef="#br0">21897.000 3540.000 8009,'-5.000'-15.000'0,"0.000"1.000"0,2.000-1.000 1911,1.000 1.000-536,2.000 6.000-918,7.000 2.000 0,-4.000 6.000 334,6.000 0.000-640,1.000 0.000 1,-2.000 6.000 0,-3.000 4.000-943,-4.000 2.000 465,6.000 9.000 1,-6.000-3.000 0,6.000 6.000 0,-2.000 0.000 325,-1.000-2.000 0,8.000 12.000 0,-4.000-4.000 0</inkml:trace>
  <inkml:trace contextRef="#ctx0" brushRef="#br0">21969.000 3338.000 7751,'-7.000'-21.000'-424,"-2.000"-3.000"0,2.000 2.000 0,2.000 0.000 1273,4.000 1.000-594,1.000 2.000 1,5.000 9.000 0,1.000 0.000 0,2.000 1.000-22,3.000 1.000 1,2.000-5.000 0,1.000 5.000-85,1.000 0.000 1,-1.000 0.000 0,0.000 5.000 0,1.000-2.000 62,-1.000 2.000 1,1.000 1.000 0,-1.000 2.000 0,0.000 0.000-23,1.000 0.000 0,-1.000 0.000 1,-1.000 2.000-1,-2.000 1.000-90,-1.000 2.000 0,-5.000 4.000 1,3.000-2.000 23,-2.000 1.000 1,0.000-3.000 0,-3.000 4.000 405,2.000 2.000-36,0.000-4.000-313,-5.000 6.000 1,0.000-10.000-1,0.000 6.000-22,0.000 3.000 0,0.000-4.000 0,0.000 1.000 0,0.000 2.000-35,0.000 2.000 1,0.000 2.000 0,0.000-1.000 0,2.000 2.000-7,2.000 3.000 1,0.000-1.000 0,5.000 4.000-1,2.000 0.000-28,2.000 1.000 1,-2.000 1.000 0,1.000 5.000 0,0.000-1.000 28,0.000 1.000 1,-1.000 0.000-1,2.000 0.000 1,-2.000-1.000 148,-2.000 1.000 1,-1.000-5.000 0,4.000-1.000-168,-3.000-3.000 0,-6.000 0.000 0,4.000-8.000-68,-1.000-2.000-33,-4.000-4.000 1,3.000-6.000-32,-10.000 0.000 82,-3.000 0.000 1,-7.000 0.000 0,1.000 0.000-1698,0.000 0.000 1053,-7.000 0.000 0,-2.000 5.000 592,-5.000 0.000 0,-1.000 6.000 0,0.000-3.000 0</inkml:trace>
  <inkml:trace contextRef="#ctx0" brushRef="#br0">22817.000 4014.000 7995,'-4.000'-9.000'-175,"-1.000"-1.000"0,-2.000 1.000 0,4.000-6.000 0,-2.000 1.000 183,2.000-1.000 0,2.000 6.000 1,1.000-1.000-1,-2.000 1.000 580,-3.000 1.000 0,4.000-5.000 108,-4.000 3.000 1,3.000-3.000-144,2.000-1.000-279,0.000 6.000 0,0.000-5.000 124,0.000 4.000 1,0.000 1.000 25,0.000-2.000 0,2.000 7.000-15,3.000-2.000-65,-4.000 3.000-242,6.000 2.000 0,-6.000 0.000 660,4.000 0.000-387,-3.000 0.000 0,6.000 0.000 1,-5.000 2.000 11,2.000 3.000 1,6.000 3.000 0,-3.000 6.000-45,0.000 1.000 1,4.000 4.000 0,-4.000 2.000-103,0.000 1.000-84,5.000 2.000 0,-5.000 6.000 0,7.000 2.000 66,-1.000 2.000-82,0.000 6.000 0,2.000 1.000 0,2.000 9.000 498,1.000 1.000-490,0.000 2.000 0,1.000 9.000 0,-1.000 1.000 378,-2.000-3.000-419,-1.000 0.000 0,3.000-3.000 1,1.000 2.000-1,-3.000 2.000-52,-1.000 1.000 0,-1.000-1.000 0,-1.000-7.000 0,0.000-1.000 18,1.000 2.000 0,-6.000-1.000 0,-1.000-3.000 0,0.000-8.000-34,0.000-8.000 1,-3.000-6.000 0,3.000-5.000 0,-1.000-5.000-529,-4.000-3.000-1759,5.000-1.000-2337,-7.000-7.000 1776,6.000-2.000 2215,-1.000-12.000 1,-3.000-2.000-1,7.000-8.000 593,1.000-3.000 0,2.000-4.000 0,1.000-6.000 0</inkml:trace>
  <inkml:trace contextRef="#ctx0" brushRef="#br0">22875.000 3755.000 8284,'0.000'-28.000'0,"-2.000"-1.000"0,-1.000 0.000 0,-2.000 0.000 336,2.000 0.000 1,1.000 5.000 0,4.000 2.000-1,1.000 1.000 16,2.000 4.000 0,0.000 1.000 0,-5.000 1.000 275,0.000 1.000 1,0.000 0.000-232,0.000-1.000 0,0.000 6.000 0,1.000 1.000-170,4.000 1.000 1,3.000-2.000-1,7.000 4.000 1,1.000 0.000 36,3.000-1.000 1,-2.000 2.000-1,9.000-4.000 148,4.000 2.000-267,-1.000 1.000 0,8.000 0.000 0,-5.000 1.000 0,3.000-1.000 112,2.000-2.000 0,0.000 4.000 0,3.000-5.000 238,-2.000 2.000-385,0.000 1.000 1,7.000 0.000 0,3.000 0.000 0,3.000 1.000 11,0.000-3.000 1,5.000 6.000-1,-3.000-6.000 1,3.000 2.000 18,1.000 1.000 0,1.000-6.000 0,0.000 4.000 1,-1.000-1.000-97,1.000 1.000 1,1.000-5.000 0,5.000 3.000 0,6.000-2.000-4,5.000 1.000 1,2.000-1.000 0,-5.000-4.000 0,-2.000-1.000 61,-3.000 1.000 1,8.000-1.000-1,-1.000 1.000 1,6.000 0.000-111,-36.000 6.000 1,0.000 1.000 0,0.000-1.000-1,0.000 0.000 1,3.000 0.000 0,2.000-1.000-1039,-1.000-1.000 0,1.000 0.000 1019,0.000 1.000 1,1.000-1.000-1,4.000 2.000 1,-1.000 0.000 0,2.000 0.000-1,1.000-1.000-46,0.000-1.000 1,1.000 1.000 30,1.000-1.000 0,-1.000 0.000 1,0.000 3.000-1,0.000 0.000 1,-1.000 0.000-1,0.000 0.000-78,-1.000-1.000 0,0.000 1.000 93,0.000 0.000 1,0.000 0.000 0,-1.000 0.000-1,-1.000-1.000 1,-2.000 1.000 0,-1.000 0.000-1,-4.000 0.000 1,-1.000 0.000 77,-3.000-1.000 0,-1.000 1.000 0,2.000 2.000 0,-1.000 1.000 0,38.000-6.000 0,-39.000 5.000 0,0.000-1.000 118,0.000 0.000 0,-1.000-1.000 0,35.000-6.000 0,0.000 2.000 0,-4.000 3.000-191,-4.000 2.000 1,0.000-1.000 0,6.000 4.000 0,3.000-2.000-140,0.000 2.000 1,-5.000-3.000 0,-12.000 1.000-1,-10.000 2.000-84,-10.000 1.000 0,-7.000 2.000 0,-5.000 0.000 255,-3.000 0.000 1,-3.000 0.000 93,-7.000 0.000-22,-6.000 0.000 1,3.000 2.000 1815,-6.000 3.000-1872,0.000-4.000 0,-5.000 7.000 4,0.000-3.000 0,1.000 3.000 0,3.000 6.000-11,0.000 1.000 1,3.000-1.000 0,-4.000 0.000 0,2.000 1.000 9,-2.000-1.000 1,0.000 1.000 0,0.000-1.000 0,2.000 2.000 42,-2.000 3.000 0,1.000-1.000 0,-1.000 4.000 0,2.000 1.000-22,-2.000-1.000 1,0.000 0.000 0,0.000 4.000 0,4.000-4.000 9,1.000-1.000 0,-5.000 5.000 0,3.000-2.000 0,-1.000 3.000-31,0.000 2.000 0,6.000-4.000 0,-3.000 2.000-117,0.000 4.000 47,5.000 1.000 1,-1.000-2.000 0,8.000 2.000-22,-3.000 2.000 63,6.000 6.000 0,-6.000-4.000 1,7.000 8.000 208,2.000-1.000-99,-5.000 6.000 0,1.000-2.000 0,-5.000 4.000 0,4.000 0.000 85,2.000 0.000 1,-6.000 0.000-1,2.000 2.000 1,-3.000-3.000-119,-1.000-1.000 0,-1.000-1.000 1,1.000 6.000-1,-1.000 4.000-130,0.000 1.000 0,1.000-3.000 0,-1.000 6.000 0,0.000-2.000-56,1.000-3.000 0,-1.000-6.000 0,1.000-3.000 0,-3.000-3.000 23,-2.000-2.000 1,3.000 0.000 0,-5.000 1.000-1,1.000-3.000 133,1.000-3.000 114,0.000 4.000-126,-2.000-5.000 0,4.000 1.000 1,-4.000-3.000-1,2.000-3.000 1,-2.000-5.000-1,-2.000-1.000 207,-2.000-4.000 0,-1.000 1.000 0,0.000-6.000 140,2.000 3.000-393,0.000-1.000 1,-5.000-5.000-1,1.000 2.000-99,4.000 3.000 1,-3.000-7.000 0,4.000 2.000 0,-1.000-1.000-122,0.000-1.000 0,6.000 1.000 1,-3.000-2.000-1,1.000-3.000-106,1.000-1.000 0,-7.000 4.000 0,3.000-3.000 81,1.000 0.000 1,-6.000 0.000 711,4.000-3.000-22,-3.000-4.000 1,-4.000 6.000 0,-3.000-7.000 0,-4.000 0.000 0,-4.000 0.000 0,-1.000 0.000-114,-1.000 0.000-197,1.000 6.000 1,-5.000-4.000 0,-2.000 3.000-126,-1.000-4.000-42,-2.000-1.000 0,-5.000 5.000 1,0.000 0.000-1,-1.000-2.000-44,-4.000-1.000 1,2.000-2.000 0,-8.000 0.000 0,-6.000 0.000-14,-10.000 0.000 0,-10.000 0.000 0,-10.000 0.000 0,-6.000 0.000 75,40.000 0.000 0,-1.000 0.000 1,1.000 0.000-1,0.000 0.000 1,0.000-1.000-1,1.000 0.000 1,-1.000 0.000-1,0.000-1.000-38,-1.000-1.000 1,-2.000 1.000-1,2.000-1.000 1,-1.000 1.000 0,-4.000 2.000-1,0.000 0.000 1,0.000 0.000 0,0.000 0.000 16,1.000 0.000 1,-1.000 0.000 0,-2.000 0.000 0,0.000 0.000 0,0.000 0.000 0,1.000 0.000-1,-4.000 0.000 1,0.000 0.000 67,-1.000 0.000 1,-1.000 0.000 0,1.000 0.000 0,0.000 0.000 0,-2.000 0.000 0,0.000 0.000-724,1.000 0.000 0,-1.000 0.000 726,1.000 3.000 1,0.000 1.000 0,-2.000-3.000 0,-1.000 1.000 0,1.000 2.000 0,-1.000 0.000 73,0.000-1.000 1,1.000 0.000-94,2.000 3.000 1,1.000-1.000-1,-1.000-1.000 1,0.000 0.000 0,1.000 3.000-1,1.000-1.000-4,-2.000-1.000 1,-1.000 0.000-21,-2.000 1.000 1,0.000 1.000 0,6.000-4.000 0,1.000 2.000 0,-1.000 1.000 0,1.000 2.000 0,0.000-1.000 0,1.000 0.000-53,0.000 1.000 1,-1.000-1.000 0,0.000-2.000-1,-2.000-1.000 1,-3.000 0.000 0,-1.000 0.000 0,2.000 0.000-1,1.000-1.000 85,3.000-1.000 0,1.000-1.000 0,0.000 0.000 0,0.000-1.000 0,2.000 1.000 0,0.000-2.000 0,-1.000 1.000 1,0.000 0.000 73,1.000 0.000 1,0.000 0.000 0,2.000 0.000 0,1.000 0.000 0,-35.000 0.000 0,7.000 0.000-249,4.000 0.000 0,15.000 0.000 1,-1.000 0.000-1,6.000 0.000-370,1.000 0.000 1,-5.000 0.000 0,5.000 0.000 0,2.000 0.000-824,1.000 0.000 0,8.000 0.000 0,5.000 0.000-2318,7.000 0.000 3771,4.000 0.000-103,6.000 0.000 0,1.000-6.000 0,0.000-2.000 0</inkml:trace>
  <inkml:trace contextRef="#ctx0" brushRef="#br0">24198.000 4489.000 7969,'5.000'-14.000'0,"0.000"-1.000"0,5.000 1.000 0,-4.000 0.000 0,2.000-1.000 0,-5.000 1.000 0,2.000-1.000 0,-2.000 3.000 0,2.000 2.000 0,-3.000-3.000 0,2.000 4.000 930,-2.000-4.000 0,-2.000 3.000-481,0.000 1.000 1,0.000 4.000-188,0.000-5.000 0,-2.000 7.000-260,-2.000-2.000-13,2.000 4.000 0,-4.000 7.000 392,6.000 4.000-249,6.000 2.000 1,-4.000 3.000 0,4.000 1.000 0,-1.000 1.000 12,0.000 3.000 1,6.000 5.000-1,-2.000-2.000 504,4.000-1.000-471,2.000 12.000 1,-1.000-15.000 0,0.000 9.000 0,1.000 0.000 30,-1.000-1.000 0,2.000-3.000 0,2.000 0.000 0,1.000 0.000-32,-2.000-2.000 0,-1.000-1.000 0,-1.000-8.000 1,-1.000-2.000 253,1.000-1.000 1,-1.000-7.000-212,0.000 2.000 1,-1.000-5.000 0,-3.000-5.000 0,-5.000-6.000-100,-4.000-7.000 0,4.000 0.000 1,0.000-4.000-216,-2.000 1.000 76,-1.000-4.000 0,-2.000 2.000 0,0.000-4.000-68,0.000 3.000 58,0.000 3.000 0,0.000 2.000 0,0.000 0.000 374,0.000 1.000-345,0.000 2.000-242,0.000 8.000 266,0.000 2.000 1,1.000 8.000-1,4.000 2.000 81,5.000 6.000 1,2.000 8.000-1,4.000 2.000 1,3.000 1.000 53,5.000 0.000 0,4.000 4.000 1,2.000-2.000-1,4.000-1.000 103,4.000-3.000 1,3.000-3.000 0,1.000-1.000 0,-2.000-2.000 152,-2.000-4.000 0,-6.000 2.000 0,0.000-6.000 1,-6.000-2.000 91,-7.000-1.000 1,-5.000-8.000 0,-4.000-4.000 323,-5.000-3.000-635,-4.000-8.000 1,-7.000 4.000 0,-5.000-6.000 489,-7.000 3.000-526,2.000-6.000 0,-11.000 4.000 1,2.000-7.000 26,-7.000 0.000-45,1.000 0.000 0,-6.000 1.000 0,5.000-1.000 1,-1.000 0.000-336,1.000 0.000 1,2.000 2.000-1,2.000 1.000 1,3.000 4.000-1129,1.000 1.000 1,6.000 1.000 0,-1.000 2.000 0,3.000 0.000 45,2.000 6.000 0,1.000 2.000 0,2.000 7.000-43,1.000-2.000 1,7.000 2.000 0,-2.000 8.000 1316,4.000 4.000 0,7.000 10.000 0,2.000 4.000 0</inkml:trace>
  <inkml:trace contextRef="#ctx0" brushRef="#br0">25076.000 3798.000 7947,'6.000'-9.000'231,"4.000"-1.000"1,3.000 1.000-1,1.000-6.000 276,1.000 1.000 0,-6.000 6.000-300,1.000 3.000 0,-9.000 4.000-189,-1.000 1.000 0,-11.000 0.000 0,-10.000 0.000-40,-1.000 0.000 170,-2.000 0.000-34,-11.000 0.000 1,5.000 0.000 0,-4.000 0.000-1,4.000 0.000 1,1.000 0.000 0,0.000 0.000 754,0.000 0.000-743,7.000 0.000 1,1.000 1.000 0,8.000 4.000 35,4.000 5.000 1,2.000-2.000 0,9.000 1.000 0,4.000 2.000-54,9.000 2.000 0,1.000 6.000 1,6.000 2.000-1,0.000 1.000-78,1.000 4.000 0,-6.000 1.000 0,3.000 2.000 1,-4.000 1.000 27,-2.000 4.000 1,0.000-4.000 0,-1.000 5.000 0,-2.000-1.000 61,-1.000 0.000 0,-7.000-1.000 1,2.000-4.000-1,-3.000 0.000 245,-2.000 0.000 1,0.000-7.000 448,0.000-3.000-100,0.000-3.000-94,0.000-8.000-297,0.000-2.000 0,0.000-7.000-169,0.000-4.000-78,6.000-3.000 1,2.000-6.000 0,6.000-1.000-1,2.000 3.000-27,3.000 2.000 0,-1.000-3.000 0,4.000 5.000 0,1.000-1.000-819,-1.000-1.000 1,2.000 5.000-1,5.000-3.000-195,0.000 2.000 1,-2.000 1.000-818,-3.000 5.000 1,1.000 0.000 1780,-5.000 0.000 0,5.000 0.000 0,-2.000 0.000 0</inkml:trace>
  <inkml:trace contextRef="#ctx0" brushRef="#br0">25162.000 4072.000 7998,'0.000'-23.000'0,"0.000"1.000"31,0.000 3.000 1,0.000 3.000 208,0.000-3.000 1,0.000 3.000-2,0.000 1.000 0,2.000 1.000-13,3.000 0.000 1,-2.000-1.000 13,7.000 1.000 1,-2.000 4.000-67,1.000 1.000 0,4.000 5.000-235,-3.000 0.000 267,2.000-4.000-93,9.000 6.000 0,-5.000-4.000 1,3.000 7.000-1,-3.000 4.000 0,-1.000 5.000 5,-1.000 2.000 1,-6.000 3.000-1,-2.000 1.000-153,1.000 3.000 40,-6.000-3.000 1,4.000 10.000 0,-8.000-6.000 0,-3.000 3.000 68,-2.000 2.000 1,-2.000-2.000 0,-4.000-1.000 0,1.000-1.000-44,3.000-4.000 0,-3.000 1.000 1,5.000 0.000-1,-1.000 1.000-88,-1.000-2.000 1,7.000-1.000-139,-2.000-1.000 0,4.000-6.000 0,2.000-1.000 0,4.000-1.000-363,5.000-4.000 1,9.000-3.000 0,6.000-5.000 0,6.000-4.000 557,2.000-4.000 0,14.000-2.000 0,-2.000 1.000 0</inkml:trace>
  <inkml:trace contextRef="#ctx0" brushRef="#br0">25421.000 3669.000 7928,'0.000'-14.000'-270,"0.000"-1.000"345,0.000 1.000-452,0.000-1.000 273,7.000 1.000 1,1.000 6.000 381,6.000 3.000 1,2.000 4.000 3,3.000 1.000 1,-3.000 0.000 159,3.000 0.000 0,2.000 0.000-150,-2.000 0.000 1,5.000 0.000-49,-4.000 0.000 1,-1.000 1.000 55,-5.000 4.000 1,1.000-2.000-78,-1.000 7.000 0,0.000-7.000 96,1.000 2.000-80,-7.000-4.000 0,0.000 4.000-7,-4.000 0.000-42,-2.000 0.000 104,4.000-5.000-312,-6.000 0.000-155,0.000 0.000 79,-6.000 0.000 191,4.000 0.000 0,-4.000 1.000 297,6.000 4.000-257,0.000 3.000 0,-2.000 2.000 0,-1.000-1.000 241,-1.000 3.000-326,-1.000 7.000 0,5.000-3.000 0,0.000 5.000 0,0.000-2.000 41,0.000 0.000 1,5.000 6.000 0,1.000-1.000 0,2.000 5.000-112,3.000 5.000 1,2.000-4.000 0,1.000 5.000-1,1.000-1.000 18,-1.000 0.000-67,0.000-1.000 1,1.000-4.000 63,-1.000 0.000 1,-1.000 1.000 157,-3.000 4.000 0,-2.000-9.000-127,-4.000 4.000 1,-2.000-10.000 191,3.000 0.000 0,-4.000-3.000 29,-1.000-1.000 0,-4.000-6.000 583,-1.000 1.000-670,-6.000-7.000 1,4.000 5.000 0,-4.000-5.000 0,1.000 2.000-118,-1.000-2.000 0,3.000-1.000 0,-1.000-2.000 0,-3.000 0.000-322,0.000 0.000 115,-3.000 6.000-184,1.000-4.000 0,4.000 4.000 0,1.000-6.000 0,-3.000 0.000 0,0.000 0.000 0,-3.000 0.000-686,1.000 0.000 1,4.000 0.000 0,1.000 0.000 0,-4.000 2.000 1031,-5.000 3.000 0,2.000 3.000 0,-4.000 6.000 0</inkml:trace>
  <inkml:trace contextRef="#ctx0" brushRef="#br0">26198.000 4691.000 7596,'-8.000'1.000'1436,"3.000"4.000"-763,-3.000-3.000 1,7.000 2.000-310,-4.000-8.000-253,3.000 2.000 1,2.000-11.000 0,0.000 4.000-1,0.000-4.000 148,0.000-2.000 0,0.000-5.000 1,0.000-4.000-302,0.000-4.000 27,7.000 0.000 0,-1.000-7.000 0,5.000-4.000 0,-1.000-4.000 29,1.000-5.000 0,0.000 3.000 1,-1.000-3.000-1,-4.000 4.000 168,1.000 0.000 1,-6.000 3.000 0,4.000 2.000-1,-3.000 7.000 56,-2.000 7.000 1,0.000 4.000-1,0.000 7.000 107,0.000-1.000 0,1.000 7.000-304,4.000 4.000 1,-2.000 2.000 0,7.000 4.000-89,1.000 2.000 0,2.000 0.000 1,1.000 5.000 258,1.000 2.000-163,-1.000 2.000 1,2.000 1.000 0,2.000 2.000 247,1.000 4.000-183,0.000 2.000 1,-3.000 7.000 0,2.000 1.000-139,1.000 4.000-7,6.000-4.000 1,-9.000 10.000-1,4.000-5.000 1,-4.000 0.000-167,-2.000 1.000 0,5.000 2.000 0,-1.000-4.000 1,-4.000-2.000-345,-3.000-2.000 1,-1.000-3.000 0,4.000-1.000 0,-1.000-4.000-681,-3.000-1.000 0,1.000-2.000 1221,-6.000-5.000 0,-1.000 1.000 0,-4.000-1.000 0</inkml:trace>
  <inkml:trace contextRef="#ctx0" brushRef="#br0">26184.000 4619.000 7927,'0.000'-15.000'180,"0.000"1.000"1,1.000-1.000 0,6.000 3.000 0,6.000 0.000 50,4.000 3.000 0,9.000 4.000 0,-1.000-3.000 0,6.000 0.000-238,2.000 0.000 1,2.000 3.000 0,-1.000-3.000 0,4.000 0.000 6,4.000 0.000 0,8.000 5.000 0,1.000-3.000 0</inkml:trace>
  <inkml:trace contextRef="#ctx0" brushRef="#br0">26846.000 3856.000 7988,'-15.000'-14.000'0,"1.000"-1.000"0,-1.000 1.000 0,0.000-1.000 0,-3.000 1.000 0,-3.000 1.000 127,-1.000 4.000 0,-2.000-2.000 0,-3.000 6.000 0,1.000 0.000 318,2.000-1.000 0,6.000 4.000 0,-1.000-3.000-49,3.000 4.000-282,8.000 1.000 1,2.000 1.000 0,6.000 4.000 133,0.000 5.000-166,0.000 2.000 0,2.000 3.000 1,2.000 1.000-1,4.000 3.000 129,0.000 5.000 0,5.000 3.000 0,-5.000 2.000-396,0.000 0.000 193,5.000-1.000 0,-7.000 1.000 0,4.000 0.000 0,-4.000-2.000 130,1.000-3.000 0,-6.000 3.000 0,4.000-4.000 0,-2.000 1.000-62,2.000 0.000 0,-3.000-7.000 0,4.000 2.000 1,-1.000-1.000-39,0.000 1.000 1,6.000-6.000 0,-2.000 5.000-46,4.000-1.000 0,2.000-1.000 0,-1.000-5.000 0,0.000-3.000-228,1.000-1.000 0,4.000 2.000 0,0.000-4.000-585,-1.000-2.000 625,4.000-1.000 0,-4.000-2.000 1,4.000 0.000-1506,-1.000 0.000 858,-2.000 0.000 842,2.000 0.000 0,1.000-13.000 0,7.000-3.000 0</inkml:trace>
  <inkml:trace contextRef="#ctx0" brushRef="#br0">26975.000 4043.000 8512,'-14.000'-6.000'0,"1.000"-4.000"899,3.000-3.000-1056,4.000 5.000 1,8.000 2.000 965,2.000 6.000-484,4.000 6.000 1,2.000 2.000 0,-2.000 8.000 91,-2.000 3.000-305,6.000-3.000 1,-9.000 10.000 0,5.000-5.000-1513,-2.000 1.000 930,5.000 2.000 0,-8.000 5.000 470,7.000 0.000 0,0.000 0.000 0,4.000-1.000 0</inkml:trace>
  <inkml:trace contextRef="#ctx0" brushRef="#br0">27061.000 3928.000 8017,'-8.000'-22.000'-19,"4.000"2.000"71,-4.000-2.000 1,6.000 6.000-1,-3.000-3.000 1,5.000 3.000 107,5.000 1.000 1,3.000 3.000 0,6.000 1.000-288,1.000 1.000 74,-1.000 7.000 1,2.000-8.000 0,2.000 4.000 403,1.000-1.000-197,7.000 5.000 1,-10.000-3.000 0,3.000 6.000-1,-3.000 0.000 401,-2.000 0.000 0,-4.000 0.000 165,-1.000 0.000 0,-6.000 1.000-321,2.000 4.000 1,-3.000 3.000-1,-2.000 6.000-201,0.000 1.000 0,0.000 1.000 0,0.000 1.000-124,0.000 2.000 1,0.000 1.000 0,0.000-4.000-83,0.000 3.000 15,0.000-3.000 1,0.000 6.000-1,0.000-3.000 113,0.000 5.000-56,0.000-3.000 0,5.000 5.000 0,1.000-5.000-302,2.000 1.000 162,2.000 2.000 0,4.000 5.000 1,-1.000-1.000-1165,-4.000 1.000 701,4.000 0.000 1,-6.000 0.000 0,4.000-2.000 0,-3.000-1.000-2023,-2.000-3.000 2561,-1.000-5.000 0,-11.000 9.000 0,-2.000-4.000 0</inkml:trace>
  <inkml:trace contextRef="#ctx0" brushRef="#br0">27349.000 4489.000 8833,'7.000'-8.000'406,"1.000"2.000"0,6.000 4.000 0,0.000-1.000-329,1.000-2.000 0,1.000-1.000 1,1.000 3.000-1,4.000-2.000-328,1.000 2.000 1,-2.000-4.000-1,2.000 2.000 251,-1.000 2.000 0,11.000-5.000 0,-2.000 0.000 0</inkml:trace>
  <inkml:trace contextRef="#ctx0" brushRef="#br0">27464.000 4403.000 8437,'2.000'-8.000'563,"3.000"3.000"0,-2.000 3.000 1,6.000 2.000-125,3.000 0.000 0,-4.000 2.000 1,1.000 3.000-496,2.000 4.000 1,-4.000 4.000 0,-2.000 2.000 0,-2.000-1.000-690,2.000 0.000 1,-4.000 2.000-1,4.000 4.000 745,-3.000 3.000 0,4.000-2.000 0,2.000 0.000 0</inkml:trace>
  <inkml:trace contextRef="#ctx0" brushRef="#br0">27335.000 4777.000 7934,'-7.000'-8.000'0,"6.000"3.000"1784,-4.000 10.000-1316,3.000 3.000 0,2.000 8.000 0,0.000 1.000 0,0.000 3.000-217,0.000-3.000 0,0.000 4.000 1,0.000-2.000-1,2.000 0.000-219,3.000 2.000 0,-4.000-5.000 1,6.000 3.000-175,-1.000-3.000 0,1.000-1.000 329,2.000-1.000 0,-1.000-6.000 0,-5.000-5.000 24,2.000-6.000 1,2.000-5.000-1,-4.000-6.000-221,2.000-1.000 4,-1.000 1.000 0,3.000 0.000 0,1.000-1.000-87,0.000 1.000 70,5.000-1.000 0,-10.000 1.000 0,6.000 0.000 0,3.000-1.000 47,0.000 1.000 0,-2.000 6.000 0,-1.000 3.000 71,3.000 3.000 0,0.000 2.000 1,3.000 0.000-1,-1.000 2.000 149,1.000 3.000 0,-6.000 3.000 0,1.000 6.000 0,-1.000 1.000 90,-1.000-1.000 1,4.000 0.000 0,-8.000 1.000 0,1.000-1.000-45,2.000 1.000 1,-6.000-1.000 0,6.000 0.000 0,-3.000 1.000-122,1.000-1.000 0,-2.000 0.000 1,-7.000 1.000-290,-6.000-1.000 0,-3.000 1.000 0,-3.000-3.000-159,-3.000-2.000 209,-3.000 3.000 0,-7.000-7.000 0,0.000 5.000 0,2.000-3.000-317,3.000-1.000 0,-2.000-2.000 0,7.000-4.000-1834,2.000 4.000 568,-6.000-3.000-1198,7.000 4.000 2851,-5.000-6.000 0,13.000 0.000 0,2.000 0.000 0</inkml:trace>
  <inkml:trace contextRef="#ctx0" brushRef="#br0">27666.000 4734.000 7663,'-2.000'-23.000'0,"-1.000"4.000"-563,-2.000 3.000 1,0.000 2.000 493,5.000-1.000 1,2.000 7.000 545,3.000 4.000 1,-2.000 2.000 115,7.000 2.000 1,-6.000 0.000-50,6.000 0.000-222,-7.000 6.000-235,3.000 2.000 0,-6.000 2.000 1,-1.000 0.000-1,-4.000-1.000 3,-5.000-1.000 0,2.000 3.000 1,-1.000-4.000 167,-2.000 1.000-161,4.000 1.000 1,-5.000 1.000 250,2.000 0.000-197,4.000-1.000 0,-6.000 1.000 1,8.000-1.000 186,0.000 2.000 1,-2.000-3.000-1,1.000 2.000-15,2.000 1.000 0,1.000 2.000 1,2.000 1.000-153,0.000 1.000 0,0.000-6.000 0,0.000 1.000 0,0.000 1.000-15,0.000 2.000 0,5.000-3.000 0,2.000-1.000-235,1.000 2.000 0,-5.000-3.000 0,3.000 0.000-559,1.000-1.000 514,1.000-2.000 0,1.000-4.000 0,1.000 2.000-1312,1.000 2.000 1070,2.000 0.000 1,6.000-5.000 0,0.000 0.000 0,0.000 0.000-1554,2.000 0.000 1919,-5.000 0.000 0,11.000 0.000 0,-4.000 0.000 0</inkml:trace>
  <inkml:trace contextRef="#ctx0" brushRef="#br0">27723.000 4791.000 7894,'0.000'-22.000'0,"2.000"3.000"0,3.000 3.000 0,4.000 1.000-51,4.000 1.000 1,3.000 4.000 0,3.000 2.000 212,5.000 2.000-126,-3.000 1.000 0,6.000 4.000 0,-4.000-3.000 0,-1.000 0.000-115,-3.000 0.000 0,-3.000 3.000 1015,-2.000 1.000-616,1.000 0.000 0,-7.000 6.000 1,-5.000 2.000-29,-6.000 0.000 1,-5.000 5.000-1,-7.000-3.000 1,1.000 2.000-14,0.000 3.000 0,-6.000 1.000 0,1.000 1.000 0,2.000 2.000-70,1.000-1.000 0,6.000-2.000 0,2.000-2.000 0,0.000 1.000-43,0.000-1.000 0,5.000 1.000 1,-2.000-1.000-1,4.000 0.000-33,1.000 1.000 0,0.000-1.000 1,0.000 1.000-1,1.000-3.000-251,4.000-2.000 1,3.000 1.000-1,8.000-6.000 1,2.000 0.000-498,1.000 1.000 1,6.000-4.000-1,-1.000 3.000-2047,3.000-4.000 2662,2.000-1.000 0,6.000 0.000 0,2.000 0.000 0</inkml:trace>
  <inkml:trace contextRef="#ctx0" brushRef="#br0">28184.000 4072.000 7995,'-15.000'0.000'-41,"1.000"0.000"1,-1.000-5.000 0,1.000 0.000-239,0.000 2.000 596,-1.000 1.000 415,7.000 2.000-469,2.000 0.000 0,17.000 0.000 0,3.000 0.000-4,2.000 0.000 0,7.000-4.000 0,-1.000-1.000 0,4.000 2.000 109,3.000 1.000 0,-1.000-3.000 0,14.000 0.000 0,4.000 1.000-20,4.000-3.000 1,9.000 4.000 0,10.000-5.000 0,6.000 0.000-236,-35.000 4.000 1,1.000 0.000 0,1.000 2.000 0,0.000 1.000 0,-2.000-2.000 0,1.000 1.000-1183,36.000 1.000 1042,-10.000 1.000 0,-10.000 0.000 0,-9.000 0.000 0,-6.000 0.000-471,-8.000 0.000 1,-7.000 0.000-331,-13.000 0.000 0,-12.000 0.000 0,-7.000 0.000 1,-6.000 1.000 827,-4.000 4.000 0,1.000 3.000 0,0.000 6.000 0</inkml:trace>
  <inkml:trace contextRef="#ctx0" brushRef="#br0">28889.000 3957.000 7944,'-15.000'0.000'-351,"1.000"0.000"434,6.000 0.000 1,-5.000 0.000 1124,3.000 0.000 20,4.000 0.000-851,0.000 0.000 0,7.000 0.000 1,4.000 0.000-59,5.000 0.000 0,-2.000 0.000 1,3.000 0.000-1,3.000 0.000 120,4.000 0.000 1,6.000 0.000-1,-2.000 0.000 277,5.000 0.000-563,-1.000 0.000 1,15.000 0.000 0,-1.000 0.000 483,7.000 0.000-490,-2.000 0.000 0,10.000 0.000 1,-2.000 0.000-94,3.000 0.000 4,2.000-7.000 0,-2.000 6.000 1,-5.000-4.000-294,-8.000 3.000 77,0.000 2.000 1,-12.000 0.000-1,4.000 0.000 1,-2.000-1.000-222,1.000-4.000 0,-1.000 2.000 0,-5.000-5.000 1,-3.000 0.000-398,-1.000 0.000 1,-6.000 3.000 0,1.000-3.000 0,-3.000 2.000-1919,-2.000 2.000 2694,-6.000-4.000 0,5.000 7.000 0,-5.000-6.000 0</inkml:trace>
  <inkml:trace contextRef="#ctx0" brushRef="#br0">29637.000 3813.000 7882,'0.000'-19.000'0,"0.000"-2.000"0,0.000 0.000 20,0.000 0.000 1,-2.000 2.000 0,-1.000 5.000 295,-2.000-1.000 0,-1.000 1.000 0,1.000 1.000 153,-5.000 4.000 1,2.000-3.000 522,-1.000 8.000-753,-1.000-1.000 0,4.000 6.000-69,6.000 4.000 1,6.000-2.000 0,9.000 7.000 4,-1.000 1.000-145,7.000-4.000 1,-4.000 5.000-1,7.000-2.000 398,2.000 3.000-334,-5.000-5.000 1,6.000 5.000 0,-3.000-4.000 288,3.000 4.000-281,-5.000-5.000 1,-1.000 5.000 0,-5.000-5.000 0,0.000 1.000 236,-2.000 1.000 0,4.000-5.000-87,-8.000 4.000 1,-4.000-4.000-25,-1.000 5.000 0,-4.000-1.000-156,-1.000 6.000 0,0.000-1.000 0,-1.000 0.000 1,-2.000 1.000 37,-2.000-1.000 1,-6.000 5.000 0,1.000 2.000 0,-3.000 2.000 41,-1.000 2.000 1,0.000 2.000 0,-1.000 2.000-1,1.000 0.000 28,-1.000 0.000 0,-1.000-1.000 0,-1.000 1.000-80,-2.000 0.000 0,-1.000 0.000 1,6.000 0.000-1,0.000-2.000-87,-1.000-3.000-27,1.000-4.000 1,1.000-5.000 0,2.000-1.000-2430,1.000 1.000-2028,1.000-7.000 4471,1.000-2.000 0,1.000-12.000 0,7.000-2.000 0</inkml:trace>
  <inkml:trace contextRef="#ctx0" brushRef="#br0">28227.000 2892.000 8085,'-10.000'-14.000'0,"2.000"-2.000"169,2.000-4.000 0,1.000 4.000 148,5.000-3.000-121,0.000 10.000 0,0.000-4.000 0,2.000 5.000 129,2.000 0.000 1,4.000 2.000 0,7.000 4.000 0,1.000-1.000 0,3.000-2.000 0,-1.000 0.000 0,6.000 5.000 0,1.000 0.000-109,2.000 0.000 1,2.000-5.000 0,1.000 1.000-1,2.000 0.000 11,2.000 3.000 1,-2.000 1.000 0,-6.000 0.000 0,-4.000 1.000-310,-1.000 4.000 1,-4.000-2.000 0,-7.000 7.000 26,-5.000 1.000 0,-4.000 4.000 1,-2.000 2.000-1,-4.000 2.000 139,-5.000-1.000 0,-7.000 4.000 0,-3.000 4.000-69,3.000 6.000 25,1.000-2.000 0,-3.000 10.000 0,1.000-5.000-74,5.000 2.000 112,-1.000 1.000 1,6.000 6.000 0,-5.000 0.000-1,2.000 1.000 110,1.000-2.000 1,7.000 4.000-1,-2.000-9.000 1,4.000 2.000-2,1.000-2.000 1,0.000 2.000 0,0.000-8.000-1,0.000-3.000-7,0.000-3.000 1,6.000-4.000 0,2.000 2.000 0,2.000-5.000-101,-1.000-3.000 1,1.000-3.000-1,4.000-2.000 1,1.000-3.000-216,-1.000-1.000 1,1.000-3.000 0,1.000-4.000 0,1.000 0.000-334,2.000 0.000 0,7.000-1.000 0,-4.000-2.000 1,2.000-4.000-172,0.000-1.000 1,0.000-1.000 0,5.000-6.000-1500,0.000 1.000 1455,-1.000-1.000 0,0.000 1.000 682,-4.000 0.000 0,3.000-1.000 0,-5.000 1.000 0</inkml:trace>
  <inkml:trace contextRef="#ctx0" brushRef="#br0">28385.000 3439.000 8078,'-14.000'-23.000'193,"-1.000"4.000"1,6.000 3.000 0,1.000 2.000 289,1.000-1.000 1,2.000 1.000-243,5.000 0.000 1,7.000 4.000 0,2.000 2.000 0,4.000 0.000 7,2.000 0.000 0,5.000 5.000 0,4.000-3.000 0,5.000 1.000-8,5.000 0.000 1,-2.000 0.000 0,6.000 5.000 0,2.000 0.000-2504,2.000 0.000 2262,1.000 0.000 0,6.000-6.000 0,2.000-2.000 0</inkml:trace>
  <inkml:trace contextRef="#ctx0" brushRef="#br0">28817.000 2504.000 8043,'-29.000'-5.000'0,"2.000"-2.000"73,3.000-1.000 1,3.000 5.000 0,7.000-3.000 0,-1.000 1.000 651,1.000 0.000-699,6.000 0.000 1,8.000 7.000 0,9.000 1.000 0,4.000 4.000 109,2.000 1.000 1,-1.000 1.000 0,2.000 6.000 0,2.000 1.000 72,1.000 3.000 0,0.000-2.000 1,-5.000 7.000 581,1.000 2.000-541,-1.000-5.000 0,-4.000 7.000 0,-1.000 0.000 427,2.000 4.000-447,-4.000 1.000 0,4.000-4.000 0,-6.000 0.000-52,-2.000-1.000-181,5.000 8.000 1,-6.000-6.000 0,4.000 4.000 0,-1.000-6.000-34,0.000-4.000 0,1.000 2.000 0,-3.000-7.000 0,2.000-1.000-528,-2.000-2.000 106,-1.000-2.000-22,-2.000-6.000 1,5.000-8.000-527,-1.000-10.000 769,8.000-2.000 0,-4.000 2.000 0,6.000 1.000-1560,0.000-3.000 962,1.000 0.000 835,5.000 4.000 0,3.000-12.000 0,6.000 4.000 0</inkml:trace>
  <inkml:trace contextRef="#ctx0" brushRef="#br0">29047.000 2834.000 8043,'-13.000'-14.000'0,"3.000"0.000"-12,6.000-1.000 1,-3.000 6.000-1,2.000-1.000 1,2.000-1.000-31,2.000-2.000 0,1.000 4.000 316,0.000-1.000 0,0.000 0.000 251,0.000-4.000-419,0.000 0.000 0,6.000 4.000 24,4.000 0.000-24,2.000 7.000 1,3.000-8.000-60,-1.000 6.000 80,1.000 0.000 1,-1.000 5.000 229,0.000 0.000-291,1.000 0.000 0,-1.000 0.000 32,1.000 0.000 1,-3.000 2.000 0,0.000 1.000 192,-3.000 2.000 1,-6.000 6.000-137,2.000-1.000 1,-3.000 3.000-1,-2.000 1.000 1,0.000 0.000-84,0.000 1.000 1,0.000-1.000 0,0.000 1.000 0,0.000-1.000-130,0.000 0.000 1,0.000 1.000-1,0.000-1.000 210,0.000 0.000-83,0.000 1.000 0,0.000-1.000 0,0.000 1.000 73,0.000-1.000 1,1.000-1.000 0,3.000-2.000 33,0.000-1.000 1,3.000-6.000-107,-3.000 6.000-26,-2.000-7.000 1,11.000 4.000-162,-4.000-7.000 0,4.000 0.000-124,2.000 0.000 425,-7.000 0.000-81,-2.000 0.000 0,-6.000-2.000-39,0.000-3.000 99,0.000 4.000-61,0.000-6.000 44,0.000 7.000-51,0.000 0.000-1174,0.000-6.000-308,0.000 4.000 610,0.000-4.000 600,0.000 6.000 2052,0.000 0.000-1733,-6.000 6.000 1,-2.000 2.000-1,-5.000 7.000 33,3.000-1.000 1,-3.000 0.000 0,5.000 1.000 0,-1.000-2.000 64,-1.000-4.000 0,2.000 4.000 1,-3.000-3.000 129,2.000 2.000 1,5.000-2.000-40,0.000-1.000 0,4.000-5.000 0,4.000 0.000-87,6.000-2.000 0,8.000-4.000 1,2.000-1.000-1,1.000-3.000-590,0.000-2.000 0,3.000 3.000 1,-3.000-3.000-1,-1.000 0.000-160,1.000 0.000 1,0.000 3.000 42,-2.000-4.000-460,-3.000 6.000 1,5.000-4.000 0,-8.000 6.000 0,-2.000-3.000 921,-2.000 0.000 0,1.000-1.000 0,4.000 5.000 0</inkml:trace>
  <inkml:trace contextRef="#ctx0" brushRef="#br0">29378.000 2676.000 8086,'-13.000'-21.000'0,"2.000"-1.000"-339,1.000 0.000 336,7.000-6.000 0,-5.000 12.000 1,5.000-3.000-1,-2.000 3.000 355,2.000 2.000 0,1.000 0.000 1,2.000-1.000-171,0.000 1.000 1,2.000 6.000 0,3.000 3.000-152,4.000 3.000 1,4.000 4.000-1,1.000 1.000 1,1.000 4.000 35,-1.000 1.000 1,1.000-4.000 0,-1.000 6.000 0,0.000 0.000 105,1.000-2.000 1,-1.000 4.000-1,0.000-4.000 1,1.000 2.000 132,-1.000 0.000 0,-4.000-6.000-25,-1.000 6.000-137,1.000-1.000 0,0.000 1.000 153,-1.000 0.000-125,-6.000-7.000 0,4.000 10.000-61,-7.000-4.000 1,-2.000 2.000 0,-1.000 1.000 0,-2.000-3.000 61,2.000 2.000 0,-3.000 2.000 0,-1.000 2.000-26,-1.000-1.000 1,5.000 0.000-1,-2.000 1.000 1,4.000 1.000 4,1.000 3.000 1,0.000-3.000-1,0.000 5.000 1,0.000-2.000-11,0.000 0.000 1,1.000 7.000-1,2.000-2.000 1,4.000 3.000-153,1.000 2.000 1,1.000-4.000 0,4.000 2.000 0,-2.000 2.000 76,-1.000-3.000 1,-2.000 1.000 0,3.000-8.000-506,-1.000-1.000 214,-7.000 4.000 1,3.000-11.000 172,-6.000 4.000 1,-1.000-11.000 193,-4.000 1.000-291,3.000-3.000 1,-10.000-2.000-1,0.000 0.000 1,-4.000 0.000-655,-3.000 0.000 1,0.000 0.000-1,5.000 0.000 1,-2.000 0.000 801,-4.000 0.000 0,4.000 0.000 0,-4.000 0.000 0</inkml:trace>
  <inkml:trace contextRef="#ctx0" brushRef="#br0">28673.000 2676.000 8253,'-15.000'-1.000'0,"3.000"-4.000"0,0.000-3.000 0,4.000-2.000 673,2.000 1.000 0,1.000 4.000-547,5.000-5.000 0,3.000 5.000 0,5.000-3.000 0,8.000 2.000-321,5.000 3.000 1,3.000-4.000 0,5.000 1.000 0,1.000 0.000 194,4.000-1.000 0,3.000 2.000 0,6.000 5.000 0</inkml:trace>
  <inkml:trace contextRef="#ctx0" brushRef="#br0">30241.000 3496.000 8000,'-2.000'-9.000'-685,"-1.000"-1.000"1,-3.000-1.000 592,-2.000-2.000 219,5.000 5.000 0,-9.000-5.000 0,6.000 5.000 288,-2.000 0.000-266,5.000-4.000 0,-8.000 8.000 0,4.000-4.000 391,-1.000 2.000 1,3.000-4.000 617,-4.000 6.000-810,6.000-1.000 1,-4.000 6.000-123,7.000 4.000 0,5.000 3.000 0,1.000 8.000 0,1.000 3.000-29,-1.000 5.000 0,4.000 5.000 1,-4.000 5.000-1,1.000 4.000 17,-1.000 4.000 0,0.000 1.000 0,-2.000 2.000-336,0.000 3.000 114,8.000 3.000 0,-11.000 11.000 0,4.000 0.000-442,-3.000-1.000 346,-2.000-2.000 1,0.000-1.000-1,1.000 1.000-773,4.000 3.000 662,-3.000-9.000 0,4.000 1.000 1,-6.000-15.000-1,0.000-6.000-277,0.000-2.000 1,5.000-9.000-1,1.000-4.000-519,2.000-7.000 1,2.000-5.000 1010,4.000-6.000 0,-6.000-6.000 0,-2.000-2.000 0</inkml:trace>
  <inkml:trace contextRef="#ctx0" brushRef="#br0">29968.000 3554.000 7749,'1.000'-37.000'0,"2.000"2.000"-364,2.000 0.000 1,6.000 4.000 0,-3.000-1.000-1,2.000 5.000 313,0.000 3.000 1,-7.000 5.000 0,2.000-3.000-1,-4.000-1.000 258,-1.000 1.000 1,0.000 4.000 0,0.000-1.000 0,0.000 3.000 220,0.000 2.000 0,0.000-1.000 0,0.000 1.000 298,0.000 0.000-663,0.000 6.000 113,0.000-5.000 0,2.000 11.000-86,3.000-3.000-69,-4.000 4.000 0,12.000 1.000 0,-3.000 0.000 248,2.000 0.000-208,3.000 0.000 1,1.000 0.000 0,3.000 0.000 314,5.000 0.000-300,3.000 0.000 0,8.000-2.000 0,5.000-1.000 0,7.000-2.000 60,5.000 2.000 0,15.000-3.000 0,5.000-1.000 0,3.000 1.000-97,4.000-1.000 0,-6.000-2.000 0,6.000 2.000 1,-4.000 1.000-14,-3.000 0.000 1,1.000 1.000-1,-12.000 5.000 1,-5.000 0.000-86,-6.000 0.000 1,-7.000-2.000 0,-7.000-1.000 0,-8.000-3.000 247,-12.000-2.000 1,-4.000 3.000 0,-7.000-5.000 217,-2.000-1.000 1,-1.000 3.000 0,-2.000-1.000-46,0.000-3.000 0,-2.000 6.000-320,-2.000 1.000 86,2.000 4.000-715,-4.000 1.000 420,6.000 0.000 1,1.000 1.000 0,2.000 4.000 0,4.000 5.000 1,1.000 2.000 1,0.000 8.000 0,3.000-1.000 0,-3.000 0.000 151,-2.000 2.000 1,4.000 1.000 0,-4.000 7.000 0,1.000-2.000 66,-1.000-3.000 1,4.000 3.000 0,-6.000-1.000 0,1.000 4.000 74,2.000 4.000 1,-4.000-1.000-1,5.000-4.000 1,-2.000 1.000-118,-3.000 4.000 1,4.000-4.000 0,-1.000 6.000-1,1.000-3.000-18,-1.000 1.000 1,5.000 6.000-1,-1.000-2.000-82,3.000 4.000 93,1.000-6.000 0,0.000 9.000 1,-1.000-5.000-94,-3.000 0.000 69,3.000 0.000 1,-5.000-2.000-1,8.000 1.000 1,1.000-1.000-32,2.000-1.000 0,0.000 3.000 1,-4.000-7.000-1,-1.000-1.000 39,1.000-1.000 0,-1.000 2.000 0,0.000 1.000 1,-1.000-4.000 95,-3.000-4.000 1,3.000-1.000-1,-4.000-5.000 1,2.000-3.000 89,-1.000-1.000 0,-2.000-3.000 1,-5.000-2.000-110,2.000-1.000 0,1.000-2.000 0,-2.000 3.000-141,0.000-1.000 1,1.000-1.000-19,-5.000 6.000 0,0.000-6.000 0,-1.000-1.000 15,-4.000-1.000 33,3.000-3.000 283,-4.000 3.000-103,-1.000-6.000 1,6.000 7.000 43,-4.000-3.000-155,-3.000-3.000 1,5.000 6.000 40,-7.000-3.000 0,1.000-2.000 0,-6.000 5.000-48,1.000-2.000 0,-1.000 4.000 1,-1.000-6.000-1,-1.000 1.000-180,-2.000 2.000 0,-2.000-4.000 1,2.000 5.000-1,-5.000 0.000 107,-3.000 0.000 1,-4.000-3.000 0,-1.000 3.000-1,-3.000 0.000 71,-2.000 0.000 0,-6.000-4.000 0,-8.000 4.000 0,-3.000-1.000 13,-6.000-4.000 1,-2.000 3.000-1,1.000-1.000 23,-1.000-2.000-49,0.000-1.000 0,1.000-2.000 0,2.000 0.000 151,3.000 0.000-144,8.000 0.000 1,-2.000-5.000-1,7.000-1.000-209,0.000-2.000 142,0.000 5.000 1,1.000-9.000 0,2.000 6.000 0,4.000 0.000-467,0.000-1.000 0,4.000-2.000 0,8.000 4.000-1420,5.000 2.000 1944,10.000 1.000 0,-4.000-4.000 0,5.000-2.000 0</inkml:trace>
  <inkml:trace contextRef="#ctx0" brushRef="#br0">30385.000 3842.000 8003,'14.000'-15.000'-1118,"-4.000"1.000"921,-1.000-1.000 0,-7.000 3.000 1,-2.000 2.000-1,-8.000 5.000 461,-5.000 4.000 1,-8.000 1.000-1,-3.000 0.000 1,-3.000 0.000 211,-2.000 0.000 1,6.000 6.000 0,0.000 2.000 0,2.000 2.000-353,4.000-1.000 1,1.000 2.000-1,3.000 7.000-76,3.000 1.000 37,4.000 0.000 0,8.000-3.000 1,2.000 2.000-1,8.000 1.000 125,5.000-1.000 0,6.000-2.000 0,5.000-2.000-922,1.000 1.000 544,6.000-1.000 0,-3.000-4.000 0,5.000-2.000 0,-2.000-2.000 158,-3.000-3.000 0,-1.000-1.000 0,-4.000-4.000 0,-3.000-3.000 340,-5.000-4.000 1,-5.000-4.000 0,-4.000-3.000 0,-5.000-2.000 32,-4.000-1.000 0,-1.000-2.000 0,0.000 4.000 1,-1.000-2.000 51,-4.000 1.000 0,-3.000 2.000 1,-7.000 2.000-1,1.000-1.000-95,0.000 1.000 1,-1.000 4.000-1,1.000 2.000 474,0.000 2.000-642,-1.000-5.000-84,7.000 9.000 1,2.000 2.000 0,7.000 10.000 164,4.000 2.000-118,3.000 3.000 1,8.000 4.000-1,2.000 2.000 1,1.000 1.000 107,-2.000 4.000 0,1.000 3.000 1,0.000 3.000-1,1.000 3.000-56,-2.000 1.000 0,-2.000 1.000 0,-4.000 3.000 1,-3.000-1.000-66,-2.000 1.000 1,-1.000 0.000 0,-5.000 0.000 0,0.000-4.000-152,0.000-1.000 1,-6.000-6.000 0,-5.000-6.000-1,-7.000-3.000-413,-6.000-2.000 1,-8.000-7.000 0,-2.000-3.000 0,1.000-1.000-686,-2.000-4.000 0,3.000-2.000 1,-5.000-1.000-1,2.000-1.000-2085,3.000-4.000 3232,8.000-3.000 0,-3.000-6.000 0,4.000-1.000 0</inkml:trace>
  <inkml:trace contextRef="#ctx0" brushRef="#br0">30701.000 3727.000 7959,'-8.000'0.000'103,"0.000"0.000"680,4.000 0.000-519,2.000 6.000 0,-6.000 8.000 0,5.000 10.000 503,-2.000 3.000-596,0.000 9.000 0,5.000-4.000 0,0.000 6.000 0,2.000 2.000-49,3.000 2.000 0,7.000 5.000 0,9.000 1.000 0,2.000-1.000-430,2.000-2.000 1,2.000-9.000-1,4.000-2.000 1,1.000-5.000-250,1.000-5.000 0,1.000-5.000 0,-5.000-10.000 0,-1.000-4.000 557,1.000-3.000 0,0.000-2.000 0,0.000 0.000 0</inkml:trace>
  <inkml:trace contextRef="#ctx0" brushRef="#br0">31090.000 3827.000 7884,'-13.000'-22.000'25,"3.000"3.000"1,4.000 3.000 327,6.000 1.000 1,2.000 7.000 0,2.000 4.000-1,8.000 4.000-48,5.000 4.000 0,1.000 4.000 0,6.000 8.000 0,1.000 3.000-40,2.000 5.000 1,-3.000-1.000 0,-1.000 2.000 0,-2.000 4.000-105,-4.000 3.000 0,-1.000 7.000 0,-3.000-4.000 0,-3.000 0.000-266,-6.000 0.000 1,-2.000 5.000 0,-4.000-2.000 0,-2.000 4.000-564,-6.000 1.000 1,-4.000-4.000-1,-6.000-3.000-924,-4.000-1.000 1592,-9.000-7.000 0,-4.000 5.000 0,-6.000-2.000 0</inkml:trace>
  <inkml:trace contextRef="#ctx0" brushRef="#br0">30298.000 3597.000 7329,'-4.000'-14.000'0,"-3.000"1.000"162,-1.000 3.000 519,5.000-3.000-391,-3.000 6.000 1,6.000-3.000 129,0.000 0.000-300,0.000 7.000 1,1.000-3.000 0,4.000 6.000-102,5.000 0.000-22,-4.000-7.000 1,7.000 6.000-1,-4.000-4.000 1,4.000 3.000 195,2.000 2.000 0,-1.000 0.000 0,0.000 0.000 11,1.000 0.000 1,-2.000 2.000 0,-2.000 3.000-6,-2.000 4.000 0,-5.000 4.000 0,-1.000 2.000-69,-6.000-1.000 1,-1.000 2.000-1,-5.000 1.000 1,-2.000 3.000-135,-2.000-3.000 0,3.000-1.000 1,1.000-1.000-1,-3.000-1.000-73,0.000 0.000 0,2.000 1.000 0,2.000-1.000-123,2.000 1.000 0,-4.000-1.000-332,5.000 0.000 267,0.000 1.000 1,7.000-7.000-280,3.000-3.000 287,3.000-4.000 1,8.000-1.000 0,1.000 0.000 0,4.000 0.000-530,2.000 0.000 1,5.000-1.000 785,6.000-4.000 0,6.000-3.000 0,-3.000-7.000 0</inkml:trace>
  <inkml:trace contextRef="#ctx0" brushRef="#br0">31665.000 3914.000 7809,'-19.000'0.000'0,"0.000"0.000"-698,1.000 0.000 0,7.000 0.000 522,2.000 0.000 1,5.000 1.000 420,0.000 4.000 0,4.000-3.000 0,6.000 2.000 73,8.000-2.000 1,2.000-2.000 0,8.000 0.000 0,2.000 0.000-69,1.000 0.000 1,8.000-6.000-1,4.000-2.000 1,2.000-2.000-12,2.000 0.000 1,7.000 6.000 0,4.000-4.000-1,5.000 0.000-108,4.000 0.000 1,12.000 4.000 0,0.000-2.000 0,-35.000 4.000 0,1.000-1.000 111,3.000 1.000 0,-1.000-1.000 0,34.000-1.000 1,2.000 4.000-1024,-8.000 0.000 926,-7.000 0.000 0,-15.000-5.000 0,-6.000 0.000-280,-7.000 2.000 92,-12.000 1.000-198,-4.000 2.000-89,-12.000-6.000 0,-3.000 4.000 1,-10.000-3.000-311,-4.000 4.000 1,-4.000 1.000-1,-1.000 0.000 1,-1.000 0.000-535,1.000 0.000 0,-1.000 5.000 1498,1.000-1.000 0,0.000 1.000 1,-1.000-5.000-1</inkml:trace>
  <inkml:trace contextRef="#ctx0" brushRef="#br0">32485.000 3669.000 7771,'-14.000'-18.000'0,"0.000"4.000"0,-1.000 1.000-63,1.000 0.000 1,4.000-1.000 0,2.000 0.000 1643,2.000-1.000-1422,1.000 1.000 1,5.000 4.000 0,2.000 2.000-155,2.000 2.000 0,0.000 1.000 1,5.000 7.000-15,2.000 3.000 0,2.000 1.000 1,3.000 5.000-1,2.000-3.000 159,1.000-2.000 1,2.000 6.000 0,-4.000-4.000 101,2.000 0.000-198,7.000 4.000 1,-8.000-4.000 0,6.000 5.000 271,1.000-3.000-203,-4.000 3.000 1,5.000-5.000 0,-6.000 4.000 307,3.000-2.000-336,-6.000 3.000 0,4.000-5.000 0,-7.000 5.000 0,1.000-2.000 145,-1.000-2.000 0,-1.000-4.000 1,-3.000 5.000 42,-6.000 1.000 0,-4.000 2.000 0,-4.000 1.000 1,-8.000 0.000-43,-5.000 1.000 1,-1.000-1.000 0,-6.000 2.000 0,-1.000 2.000-208,-3.000 1.000 1,-2.000 5.000 0,0.000-3.000 0,-1.000 1.000-576,4.000 4.000 0,2.000-4.000 0,-3.000 2.000 0,3.000 2.000-178,1.000 1.000 0,5.000 2.000 0,-4.000-1.000 719,3.000 1.000 0,0.000 6.000 0,6.000 2.000 0</inkml:trace>
  <inkml:trace contextRef="#ctx0" brushRef="#br0">32471.000 2863.000 8233,'6.000'-16.000'274,"4.000"-3.000"1,3.000 3.000-1,1.000-1.000-497,0.000 5.000 201,1.000 0.000 1,4.000 5.000 0,0.000-2.000 593,-1.000 4.000-780,-2.000 3.000 67,-8.000 2.000 1,3.000 2.000 183,-6.000 3.000 0,0.000 3.000 0,-5.000 6.000 0,-2.000 0.000-67,-3.000 1.000 1,4.000-1.000 0,-4.000 0.000 0,3.000 1.000 78,2.000-1.000 0,7.000-1.000 1,1.000-2.000-1,1.000-1.000-104,1.000 1.000 0,-1.000-3.000 1,7.000 0.000-1,2.000-2.000 196,1.000-2.000 0,0.000-1.000 0,-4.000 0.000 0,-1.000 2.000 275,0.000-2.000 1,-4.000-1.000 0,-2.000-4.000 68,-2.000-3.000-318,6.000 4.000 1,-11.000-12.000 0,4.000 3.000-70,-3.000-3.000-64,-2.000 5.000 0,0.000-4.000 1,0.000 2.000-1,0.000-3.000 101,0.000-1.000 0,0.000-1.000 0,0.000 1.000 4,0.000 0.000 0,0.000-1.000 290,0.000 1.000-248,0.000 0.000 0,6.000 6.000 0,4.000 3.000-90,2.000 3.000 1,3.000 9.000 0,-1.000 2.000-1,1.000 6.000-4,-1.000 4.000 0,2.000 3.000 0,1.000 8.000 0,3.000 4.000 48,-3.000 4.000 1,-1.000 9.000-1,-1.000 2.000 333,-1.000 2.000-394,0.000-4.000 0,-1.000 9.000 0,-3.000-5.000 355,-5.000 0.000-281,-4.000-1.000 1,-1.000-12.000 0,0.000-3.000 434,0.000-4.000-411,0.000 1.000 1,-1.000-18.000 0,-4.000 2.000 0,-6.000-6.000 30,-7.000-4.000 1,-1.000-1.000-1,-8.000-5.000 1,-4.000-2.000-302,1.000-3.000 1,-5.000-1.000 0,0.000-5.000 0,-1.000 1.000-677,1.000-1.000 0,-3.000-2.000 1,6.000-1.000-1,3.000-2.000-1123,4.000-3.000 1,2.000 7.000 1890,-1.000-2.000 0,-3.000 3.000 0,5.000-4.000 0</inkml:trace>
  <inkml:trace contextRef="#ctx0" brushRef="#br0">30601.000 5050.000 8163,'-7.000'-33.000'0,"-1.000"-1.000"376,0.000 2.000 0,0.000 2.000 0,5.000 1.000 0,-2.000 2.000 302,2.000 3.000 1,3.000-2.000 0,5.000 7.000-374,4.000 1.000 1,3.000 7.000 0,-1.000 3.000 0,-2.000 2.000 172,3.000 3.000 0,0.000 1.000 1,3.000 4.000-36,-1.000 3.000 1,-6.000 9.000 0,-3.000 10.000 347,-3.000 3.000-577,-2.000 8.000 1,0.000 2.000-1,-2.000 8.000 1,-3.000 3.000 65,-4.000 4.000 1,-6.000 4.000 0,-2.000 2.000-96,-3.000 0.000-146,1.000-1.000 1,0.000 7.000-1,0.000 3.000 1,1.000 4.000 21,2.000 0.000 1,4.000-3.000 0,0.000-3.000 0,3.000-2.000-114,-2.000-8.000 1,4.000-5.000-1,2.000-12.000 1,4.000-6.000-3,1.000-6.000 1,0.000 0.000 0,0.000-7.000-321,0.000-2.000 0,0.000-6.000-1684,0.000-1.000 1,1.000-7.000-93,4.000 2.000 1,2.000-5.000 2149,2.000-5.000 0,4.000-9.000 0,-5.000-9.000 0</inkml:trace>
  <inkml:trace contextRef="#ctx0" brushRef="#br0">30514.000 4921.000 7955,'-4.000'-15.000'0,"-3.000"1.000"-211,-1.000 0.000 138,5.000 6.000 0,-5.000-4.000-157,3.000 8.000 156,-3.000 5.000 0,-6.000 7.000 0,-2.000 8.000 1,-2.000 3.000 35,-1.000 5.000 1,-5.000 8.000 0,3.000 4.000 382,-1.000 0.000-226,-2.000-4.000 0,2.000 8.000 0,1.000-6.000 1,2.000-4.000 125,-1.000-4.000 1,6.000-5.000 0,6.000-7.000 32,2.000 0.000 1,2.000-6.000 0,9.000-4.000 0,6.000-8.000-37,7.000-5.000 0,-2.000-4.000 1,5.000-3.000-1,0.000-3.000-123,2.000-5.000 1,0.000-3.000 0,-1.000-2.000 0,-1.000 0.000-58,-3.000 0.000 1,2.000-4.000 0,0.000-2.000 1,-3.000-2.000 9,-1.000 5.000 0,-1.000-10.000 0,-1.000 4.000 362,0.000-4.000-300,-6.000 6.000 0,3.000 0.000 0,-6.000 9.000 519,-2.000 3.000-165,-1.000 3.000 0,3.000 7.000 601,0.000 0.000-1047,-1.000-1.000 1,-4.000 9.000 0,2.000 4.000 0,1.000 7.000-150,2.000 3.000 1,6.000-3.000-1,0.000 4.000 1,5.000 3.000-21,4.000 0.000 1,5.000 8.000 0,-1.000 0.000 0,3.000 4.000 147,2.000 7.000 0,0.000-1.000 1,-2.000 7.000-1,-1.000 0.000 68,-2.000-1.000 1,-2.000 1.000-1,2.000 3.000 213,-5.000-1.000-257,-3.000-8.000 1,-1.000 5.000-1,-1.000-8.000 12,0.000 1.000-10,1.000-6.000 1,-7.000-3.000-1,-4.000-5.000-166,-2.000-1.000 181,-2.000-6.000 1,-2.000-1.000-1,-2.000-7.000 1,-8.000 1.000 29,-5.000 4.000 1,-7.000-3.000 0,-10.000 2.000 0,-4.000-2.000-35,-4.000-2.000 1,-1.000 0.000-1,-1.000 0.000 1,-6.000 0.000 14,-8.000 0.000 1,-6.000 0.000 0,-6.000-2.000 0,1.000-1.000-835,2.000-2.000 1,8.000 1.000-1,0.000 4.000 1,8.000 0.000 759,6.000 0.000 0,5.000 0.000 0,11.000 0.000 0</inkml:trace>
  <inkml:trace contextRef="#ctx0" brushRef="#br0">30126.000 6791.000 8183,'14.000'-22.000'0,"-1.000"1.000"0,-2.000 2.000 0,-1.000 0.000 397,1.000 1.000 1,-5.000 7.000 0,-1.000 1.000 0,-3.000-1.000 506,-2.000-2.000-692,0.000-1.000 1,-2.000 0.000 0,-3.000-1.000 0,-4.000 1.000 0,-4.000 1.000-1,-1.000 2.000 1,-2.000 3.000 121,-4.000 1.000 1,3.000-2.000 0,-7.000 4.000 0,-2.000 2.000-43,-1.000 1.000 0,-3.000 4.000 0,-4.000 4.000 0,-4.000 9.000-97,-4.000 7.000 1,1.000 7.000 0,2.000 4.000 0,7.000 6.000-35,7.000 2.000 1,6.000 2.000 0,9.000 1.000-60,5.000-1.000-82,4.000 0.000 0,9.000-6.000 0,6.000-4.000 219,8.000-2.000-97,12.000-3.000 0,3.000-5.000 0,6.000-6.000 512,0.000-5.000-445,0.000-6.000 0,0.000-8.000 0,1.000-2.000 0,-4.000-6.000 194,-7.000-3.000 0,-1.000-3.000 1,-11.000-3.000-1,-2.000-5.000-240,-3.000-3.000 0,2.000-7.000 0,-10.000 1.000 1,0.000 1.000-135,-4.000 1.000 0,-2.000 1.000 1,-4.000-2.000-1,-1.000-2.000-153,-2.000 3.000 0,-11.000 2.000 0,2.000 3.000 1,-4.000 4.000-69,-2.000 1.000 1,2.000-3.000 0,-4.000 6.000-66,1.000 6.000 260,2.000-3.000 0,4.000 9.000 1,1.000-5.000-1,0.000 3.000 81,-1.000 1.000 1,7.000 1.000 0,2.000 3.000 344,-1.000-2.000-217,6.000 0.000 1,-4.000 5.000-103,10.000 0.000 0,3.000 5.000 0,6.000 0.000 0,1.000-1.000 41,-1.000 3.000 1,2.000-6.000 0,1.000 6.000 0,4.000-2.000 6,2.000-1.000 1,1.000 3.000 0,6.000-4.000 0,2.000 3.000 119,2.000 2.000 0,10.000-4.000 1,3.000 2.000-1,5.000-1.000 150,8.000 0.000 0,5.000-1.000 0,-3.000-4.000 1,-1.000 0.000-57,-2.000 0.000 0,-8.000 0.000 1,-4.000 0.000-1,-7.000-1.000-85,-7.000-4.000 0,-9.000-1.000 1,-4.000-6.000-56,-4.000 3.000-82,-8.000-1.000 0,-2.000 1.000 0,-6.000-1.000-860,0.000-1.000-151,0.000 4.000 1,-2.000-4.000-604,-2.000 6.000 1,-4.000-4.000-1,-7.000 4.000-685,1.000 2.000 0,-1.000 9.000 0,1.000 7.000 97,0.000 5.000 0,-2.000 2.000 2052,-4.000 0.000 0,4.000 2.000 0,-4.000 7.000 0</inkml:trace>
  <inkml:trace contextRef="#ctx0" brushRef="#br0">29550.000 7410.000 7950,'-20.000'-2.000'0,"-3.000"-2.000"478,1.000-6.000 0,1.000 4.000 1,8.000-1.000 1809,4.000 1.000-1499,2.000 4.000 0,20.000-4.000 1,6.000 7.000-1,8.000 3.000 179,7.000 0.000 1,11.000 1.000 0,12.000-5.000 0,12.000 0.000-456,11.000 0.000 1,-39.000 0.000 0,1.000 0.000 0,5.000 0.000 0,0.000 0.000 0,2.000 0.000-1,0.000-1.000-78,3.000-2.000 1,0.000 1.000 0,-3.000 0.000 0,1.000 1.000 0,5.000-3.000 0,0.000 0.000 0,-3.000 0.000 0,0.000 0.000-148,-1.000-1.000 1,-1.000 2.000 0,-3.000 0.000 0,0.000 1.000 0,-2.000-2.000 0,-2.000 0.000 0,34.000-3.000-2,-15.000 4.000 0,-14.000-3.000 0,-13.000-1.000-360,-4.000-1.000-89,1.000 5.000-2129,-16.000-3.000 1072,-2.000 6.000 0,-9.000 0.000 0,-10.000 1.000 1,-6.000 6.000-5091,-7.000 7.000 6309,-11.000 7.000 0,-7.000 14.000 0,-7.000 2.000 0</inkml:trace>
  <inkml:trace contextRef="#ctx0" brushRef="#br0">21681.000 5914.000 8017,'-15.000'-16.000'0,"1.000"-2.000"141,0.000-1.000 1,4.000 0.000 0,0.000 4.000 0,1.000 1.000 1135,1.000-1.000-955,1.000 1.000 171,1.000 0.000 1,4.000 4.000 1131,-2.000 0.000 99,2.000 7.000-1341,2.000-9.000 66,0.000 10.000 417,0.000-4.000-645,0.000 6.000-9902,0.000 0.000 9681,-6.000 0.000 0,-2.000 6.000 0,-7.000 2.000 0</inkml:trace>
  <inkml:trace contextRef="#ctx0" brushRef="#br0">21206.000 5957.000 8197,'6.000'-10.000'-1179,"4.000"1.000"934,3.000 5.000 1,1.000-7.000-1,1.000 5.000 1,-1.000-1.000 244,0.000 1.000 0,1.000 0.000 0,-1.000 1.000 139,0.000-5.000 16,-6.000 4.000 1,-1.000-7.000 0,-7.000 3.000 0,0.000-2.000 301,0.000-3.000 0,0.000 1.000 0,0.000-1.000 0,-2.000 1.000 162,-3.000 0.000 0,-3.000-1.000 0,-4.000-1.000 0,1.000-1.000 20,1.000-2.000 1,0.000 1.000-1,-2.000 7.000 1,0.000 1.000 75,3.000-1.000 0,4.000 3.000 284,-5.000-2.000-669,1.000 7.000 183,1.000-3.000-416,1.000 6.000-42,7.000 0.000 0,0.000 1.000 621,0.000 4.000-396,0.000 3.000 1,5.000 8.000 0,2.000 2.000 608,1.000 1.000-725,-5.000 7.000 0,10.000-7.000 1,-4.000 8.000-1,4.000 3.000 73,1.000 1.000 1,1.000 7.000 0,1.000 4.000 0,1.000 7.000-39,2.000 7.000 0,7.000 10.000 0,-14.000-28.000 0,0.000 2.000 0,1.000 0.000 0,1.000 0.000-81,1.000 1.000 0,-1.000 1.000 0,0.000 0.000 0,1.000 1.000 0,-1.000 1.000 0,1.000 0.000 0,-2.000 0.000 0,1.000 1.000-51,-2.000 1.000 1,0.000-1.000 0,-1.000 0.000 0,0.000 0.000 0,-2.000-4.000 0,0.000-1.000 0,10.000 36.000-52,-2.000-8.000 0,-1.000-2.000 1,-3.000-12.000-1,-2.000-9.000-10,-1.000-7.000 1,-7.000-6.000 0,4.000-6.000 34,-1.000-2.000-93,-4.000-7.000 0,4.000 4.000-128,-6.000-6.000 278,0.000-7.000 149,0.000-2.000-175,0.000-6.000 0,-2.000 0.000 1,-2.000-2.000-1,-6.000-4.000 20,-3.000-8.000 1,-1.000-4.000 0,-2.000-9.000 0,-2.000-5.000-97,-1.000-3.000 1,0.000-5.000 0,4.000-7.000 0,3.000-4.000-150,2.000-5.000 0,-3.000 0.000 0,4.000-12.000 0,-4.000-6.000-10,-1.000-6.000 0,6.000 38.000 0,1.000-1.000 1,0.000 0.000-1,0.000 0.000 0,0.000 0.000 0,-1.000 0.000 87,2.000-1.000 1,-2.000 1.000-1,-2.000 1.000 1,-1.000 0.000-1,0.000 1.000 1,-2.000 0.000-1257,-14.000-36.000 1300,16.000 37.000 1,0.000 0.000 0,-18.000-27.000 0,2.000 0.000 0,-5.000 8.000 23,0.000 6.000 1,8.000 12.000 0,3.000 12.000 297,0.000 8.000 50,12.000 5.000-434,-11.000 2.000-235,19.000 6.000 1,-6.000 3.000-10,7.000 10.000 1,0.000 4.000 0,-1.000 9.000 0,-4.000 4.000 200,-5.000 5.000 1,-2.000 1.000 0,-3.000 8.000-1,-1.000 1.000 430,-3.000 0.000 0,3.000 1.000 0,-3.000 5.000 1,1.000 1.000-354,-1.000-1.000 0,8.000-2.000 1,-3.000-1.000-1,1.000-3.000 134,0.000-2.000 0,0.000-3.000 1,4.000-8.000-93,4.000-5.000 745,3.000-9.000-533,2.000-4.000 1,2.000-9.000 0,1.000-5.000-1,3.000-8.000 4,2.000-5.000 0,0.000-7.000 0,4.000-7.000-58,-3.000-2.000-96,1.000-8.000 0,4.000 0.000 0,1.000-4.000 0,-1.000 1.000 41,0.000 0.000 1,1.000 5.000-1,-2.000 6.000 1,-2.000 2.000 98,-2.000 3.000 1,-5.000 1.000 0,2.000 4.000 0,-1.000 3.000 0,0.000 5.000 1,-1.000 3.000 0,-4.000 2.000 40,0.000-1.000 1,2.000 7.000-477,3.000 3.000 0,-2.000 9.000 0,6.000 2.000 1,3.000 2.000-83,0.000 3.000 0,9.000 2.000 0,3.000 1.000 349,3.000 1.000-88,2.000-1.000 1,2.000 7.000-1,1.000 1.000 529,1.000 1.000-339,7.000 4.000 0,-3.000-6.000 0,6.000 4.000 1,0.000-1.000 176,0.000 2.000 0,0.000-4.000 1,1.000 1.000-1,-3.000-1.000 244,-2.000 0.000 1,-6.000-4.000 0,-11.000 1.000-162,-7.000-3.000 0,-4.000-8.000 0,-13.000-3.000-214,-9.000-4.000 1,-10.000 1.000 0,-12.000 1.000 0,-5.000 2.000-229,-4.000-2.000 0,-8.000-1.000 0,-1.000-2.000 1,0.000 0.000 107,3.000 0.000 0,-1.000 0.000 0,1.000 0.000 0,1.000 0.000-2438,3.000 0.000 1,0.000 5.000-1,1.000 1.000-3939,0.000 2.000 3972,6.000 8.000 2283,9.000 0.000 1,0.000 18.000-1,6.000-4.000 1</inkml:trace>
  <inkml:trace contextRef="#ctx0" brushRef="#br0">21177.000 8288.000 8043,'-22.000'-15.000'711,"3.000"1.000"0,3.000 6.000-226,1.000 3.000 1,3.000 5.000 0,0.000 5.000 0,3.000 4.000-243,-2.000 4.000 1,3.000 6.000 0,0.000 2.000 0,0.000 0.000 51,0.000 0.000 0,4.000 4.000 1,1.000-1.000-1,6.000 2.000 66,7.000-2.000 1,14.000 3.000-1,6.000-5.000 30,5.000 1.000-237,4.000-2.000 0,2.000-9.000 0,-1.000 0.000 51,-1.000-3.000-118,-7.000-6.000 1,1.000 2.000 0,-9.000-10.000 822,-5.000-4.000-703,-3.000-4.000 1,-8.000-8.000 0,-3.000-4.000 0,-3.000-7.000-292,-2.000-7.000 1,-8.000 4.000-1,-7.000 0.000 1,-7.000 1.000-574,-5.000 1.000 1,-8.000 1.000 0,-4.000 9.000 0,-1.000 7.000-234,2.000 5.000 1,-2.000 8.000 0,5.000-2.000 0,1.000 5.000-76,4.000 5.000 1,11.000 8.000-1,14.000 8.000 1,8.000 1.000 964,12.000 4.000 0,9.000 1.000 0,25.000 2.000 0,2.000-1.000 0</inkml:trace>
  <inkml:trace contextRef="#ctx0" brushRef="#br0">21652.000 8431.000 8043,'-6.000'-9.000'283,"-4.000"-1.000"1,2.000 6.000 0,-2.000-4.000 652,-1.000 1.000 0,3.000 2.000-850,-1.000 5.000 0,5.000 2.000-124,0.000 3.000 1,4.000 3.000-1,4.000 6.000 1,6.000 0.000 3,3.000 1.000 0,1.000 1.000 0,1.000 1.000 0,-1.000 1.000-66,0.000-5.000 0,2.000 1.000 0,2.000-6.000 0,0.000 2.000 258,-6.000-1.000 1,3.000-5.000-1,-6.000 0.000 515,4.000-2.000-378,1.000-2.000 0,-4.000-2.000-125,0.000-2.000-108,-7.000-11.000 1,8.000-1.000-1,-6.000-3.000 1,-2.000 3.000 162,-1.000 2.000 1,-2.000-1.000 0,0.000 1.000 0,1.000 1.000-13,4.000 4.000 0,-2.000-3.000 1,7.000 6.000-1,1.000 0.000-173,2.000-1.000 1,1.000 2.000 0,1.000 5.000 0,1.000 0.000 43,3.000 0.000 1,-3.000 2.000-1,3.000 1.000 1,-3.000 2.000 132,-2.000-2.000 1,1.000-1.000-1,-1.000-2.000 1,0.000 0.000 383,1.000 0.000 1,-6.000-7.000 0,-1.000-2.000 0,-1.000-6.000-278,-4.000-4.000 1,-1.000 0.000 0,-2.000-8.000-1,0.000-7.000-398,0.000-6.000 0,-2.000 0.000 1,-3.000-8.000-1,-4.000 4.000 306,-4.000 0.000 0,-2.000 1.000 0,1.000 0.000-980,0.000 0.000 599,-1.000 6.000 0,1.000 8.000 1,1.000 10.000-1,2.000 3.000 501,1.000 2.000-364,7.000 6.000 1,-3.000 3.000 0,7.000 10.000 0,3.000 6.000-262,0.000 7.000 0,8.000-1.000 1,-3.000 9.000-1,4.000 3.000-239,1.000 3.000 0,1.000 7.000 0,-1.000 0.000 0,0.000 2.000-225,1.000 3.000 1,-4.000-1.000 0,0.000-2.000 0,2.000-1.000-149,-2.000-1.000 1,0.000-7.000-1,4.000 1.000-1509,-1.000-2.000 2394,1.000 4.000 0,5.000-5.000 0,3.000 5.000 0</inkml:trace>
  <inkml:trace contextRef="#ctx0" brushRef="#br0">22040.000 8431.000 8043,'-9.000'-14.000'-21,"-1.000"0.000"0,7.000-1.000 0,-2.000 1.000-160,4.000 0.000 1,7.000 4.000 0,4.000 2.000-1,2.000 2.000-19,3.000 2.000 1,1.000 1.000 0,1.000 0.000 0,3.000-2.000 61,-3.000 2.000 0,-1.000 1.000 0,-1.000 2.000 0,-1.000 0.000 138,0.000 0.000 0,1.000 0.000 0,-1.000 0.000 0,0.000 0.000 0,-4.000 2.000 0,0.000 3.000 0,-7.000-4.000 0,3.000 7.000 141,-6.000-3.000 0,5.000-2.000 0,1.000 5.000 1,2.000 0.000 382,4.000 0.000 0,0.000 2.000 0,3.000 4.000 0,-1.000 1.000-148,1.000-1.000 0,4.000 5.000 0,2.000 2.000 0,-1.000 1.000-145,1.000 4.000 1,3.000 1.000-1,-5.000 2.000 1,-1.000 0.000-144,-2.000 0.000 1,-7.000-5.000-1,-1.000-2.000 1,-1.000-1.000 1158,-4.000-4.000-786,-1.000-7.000 1,-9.000-10.000 0,-2.000-10.000-121,-4.000-3.000-225,-2.000-7.000 0,-4.000-7.000 1,0.000-9.000-199,1.000 0.000 16,-4.000 4.000 0,5.000-10.000 0,-6.000 5.000 0,2.000-1.000 21,4.000 0.000 1,2.000 1.000 0,4.000-2.000 0,3.000 6.000 123,2.000 2.000 0,1.000 3.000 1,7.000-1.000-1,2.000 2.000 138,6.000 3.000 1,9.000 5.000 0,5.000 9.000 0,3.000 5.000 179,2.000 4.000 1,0.000 1.000 0,-2.000 1.000 0,-1.000 4.000-56,-2.000 5.000 0,-12.000 4.000 1,1.000 4.000-1,-5.000 2.000-862,-5.000 3.000 0,-1.000-1.000 0,-4.000 4.000-697,-2.000-2.000 1004,-4.000-7.000 0,-7.000 6.000 0,-1.000-6.000-446,-3.000 2.000 405,3.000 1.000 0,-11.000-11.000 0,5.000 1.000-1167,-1.000 1.000 712,-4.000 2.000 0,11.000-5.000 0,-3.000-2.000-855,3.000 1.000 0,9.000-6.000 1564,7.000 4.000 0,15.000-8.000 0,14.000-2.000 0,6.000-13.000 0,8.000 2.000 0</inkml:trace>
  <inkml:trace contextRef="#ctx0" brushRef="#br0">22587.000 8345.000 8046,'15.000'0.000'418,"-7.000"0.000"0,-2.000 2.000 0,-8.000 3.000 0,-2.000 4.000-73,-6.000 4.000 1,2.000 1.000 0,-2.000 1.000-67,-1.000-1.000 0,5.000 0.000 17,1.000 1.000-158,3.000-1.000 1,2.000-4.000 539,0.000-1.000-580,7.000-5.000 1,1.000 0.000 0,6.000-7.000 0,2.000-3.000-195,3.000-2.000 1,-1.000-3.000 0,6.000-7.000 0,0.000-1.000 52,-2.000 1.000 1,1.000 2.000 0,-6.000 2.000 0,2.000 0.000 87,-1.000-1.000 0,-2.000 2.000 1,-2.000 2.000 111,1.000 2.000 1,-6.000 5.000 0,1.000 1.000 31,1.000 6.000 0,-3.000 5.000 1,2.000 7.000-1,1.000-1.000 24,2.000 1.000 0,1.000-3.000 1,0.000 0.000 216,1.000-3.000-278,6.000 1.000 0,-4.000-2.000 0,7.000-3.000 1,2.000-4.000 208,1.000-1.000 0,-3.000 0.000 0,0.000-3.000 0,0.000-7.000 122,-2.000-9.000 1,-1.000-8.000 0,-7.000-7.000 0,1.000-7.000-379,-1.000-10.000 0,-6.000-12.000 0,-3.000-17.000 0,-4.000 37.000 0,0.000-2.000-308,-1.000-1.000 1,0.000 0.000 0,-1.000 2.000 0,0.000 0.000 0,-1.000 0.000 0,-1.000 1.000 0,-8.000-33.000-70,-7.000 7.000 0,-4.000 13.000 0,-5.000 13.000 0,1.000 9.000 0,2.000 9.000 1,7.000 4.000 0,-2.000 8.000 993,3.000 4.000 0,8.000 4.000 0,3.000 10.000-242,3.000 4.000-464,2.000 4.000 0,7.000 8.000 0,2.000 4.000 538,4.000 7.000-436,1.000 5.000 0,1.000 8.000 0,-1.000 3.000-414,0.000 5.000 133,1.000-4.000 1,-1.000 7.000 0,1.000-3.000-1,-1.000 4.000-320,0.000 6.000 0,-1.000 1.000 0,-2.000 3.000 0,-1.000-5.000-669,1.000-3.000 0,-3.000-1.000 1,0.000-2.000-1,-1.000-3.000-1098,-4.000-5.000 2250,-2.000-4.000 0,-1.000-7.000 0,0.000-2.000 0</inkml:trace>
  <inkml:trace contextRef="#ctx0" brushRef="#br0">23091.000 8288.000 8350,'0.000'-37.000'0,"3.000"3.000"717,6.000 4.000 0,7.000 6.000 1,15.000 3.000-1326,2.000 5.000 327,4.000-1.000 0,6.000 13.000 1,0.000-4.000-1,1.000 2.000-54,-1.000 3.000 0,-2.000 1.000 0,-1.000 2.000 0,-3.000 0.000 190,-2.000 0.000 145,-8.000 7.000 0,1.000 7.000 0,-6.000 8.000 0</inkml:trace>
  <inkml:trace contextRef="#ctx0" brushRef="#br0">21652.000 9338.000 7982,'-34.000'0.000'0,"1.000"0.000"-144,1.000 0.000 0,8.000 2.000 0,6.000 2.000 505,7.000 6.000-159,-2.000 3.000 0,7.000 1.000 1,-4.000 1.000-1,6.000-1.000 421,2.000 0.000 0,2.000 5.000 0,2.000 2.000 354,2.000 2.000-762,4.000-6.000 1,12.000 10.000 0,0.000-4.000 0,3.000 1.000 152,2.000 0.000 0,7.000-7.000 1,2.000 1.000-1,-2.000-5.000 119,-2.000-4.000 1,4.000-6.000-1,-1.000 2.000 1,-1.000-3.000-198,-1.000-2.000 1,-4.000-2.000 0,-3.000-4.000 0,-5.000-7.000-115,-3.000-4.000 0,-3.000-9.000 0,-4.000 0.000 0,-4.000-6.000-121,-3.000-6.000 1,-9.000 1.000 0,-2.000-1.000-2078,-4.000-2.000 1673,-8.000 5.000 1,-1.000 4.000 0,-7.000 9.000 0,-1.000 1.000-917,-4.000 4.000 0,4.000 7.000 0,-2.000 5.000-1015,6.000 4.000 2280,5.000 7.000 0,1.000 8.000 0,-3.000 9.000 0</inkml:trace>
  <inkml:trace contextRef="#ctx0" brushRef="#br0">22055.000 9568.000 7982,'14.000'-5.000'0,"1.000"1.000"0,-1.000-1.000 214,0.000-2.000 1,7.000-1.000 0,5.000-6.000 0,4.000 0.000 253,4.000-1.000 1,6.000-7.000 0,-2.000-7.000 340,4.000-8.000-659,7.000-11.000 0,-9.000-3.000 0,0.000-6.000 80,-8.000-1.000-141,-6.000 1.000 0,-18.000 5.000 0,-4.000 8.000 591,-2.000 8.000-460,-15.000 3.000 0,-3.000 18.000 1,-13.000 1.000 628,1.000 8.000-659,-8.000-2.000 0,0.000 8.000 1,-7.000 0.000-1,1.000 9.000-10,4.000 9.000 1,-4.000 4.000 0,7.000 7.000-1,1.000 1.000-86,6.000 4.000 1,13.000 3.000 0,2.000 8.000 0,5.000 2.000-324,5.000 6.000 0,3.000-2.000 0,5.000 1.000 1,6.000-1.000-606,7.000 0.000 0,-1.000 2.000 0,6.000 3.000 0,-1.000-2.000-3005,0.000-1.000 3839,-4.000-7.000 0,3.000 10.000 0,-7.000-5.000 0</inkml:trace>
  <inkml:trace contextRef="#ctx0" brushRef="#br0">22170.000 10014.000 7982,'-22.000'-19.000'0,"4.000"0.000"451,7.000 1.000 0,4.000 7.000 0,9.000 3.000 0,4.000 0.000-54,9.000 0.000 0,1.000 3.000 0,8.000-3.000 0,1.000 0.000-343,2.000 0.000 0,2.000-1.000 1,-2.000-4.000-1,-1.000 2.000-199,-2.000 1.000 0,5.000 5.000 0,4.000-3.000 145,-1.000 2.000 0,5.000-5.000 0,0.000 3.000 0</inkml:trace>
  <inkml:trace contextRef="#ctx0" brushRef="#br0">21134.000 10949.000 8086,'-27.000'-24.000'0,"1.000"2.000"0,6.000 1.000 1284,4.000 4.000-589,-2.000 1.000-502,23.000 8.000 0,-8.000 0.000 1,14.000 5.000 471,5.000-2.000-480,-2.000-6.000 0,13.000 7.000 0,-3.000-5.000 1,3.000-1.000 207,2.000 2.000 1,0.000-9.000-1,0.000 2.000 1,-2.000-1.000-54,-3.000 0.000 0,2.000 0.000 1,-7.000-1.000-1,-2.000-3.000 38,-1.000 3.000 0,-3.000 1.000 1,-3.000 2.000-1,-6.000-1.000 1456,-2.000 1.000-1724,-2.000 6.000 0,-2.000 1.000 1,-1.000 9.000-1,-3.000 4.000 220,-2.000 9.000 1,3.000 12.000 0,-5.000 11.000-30,-1.000 4.000-202,5.000 7.000 0,-5.000-2.000 0,6.000 6.000-162,2.000 1.000-167,1.000-5.000 1,-3.000 6.000 0,1.000-6.000-1574,0.000 2.000 1298,3.000-4.000 1,1.000 2.000-1,0.000-7.000 1,0.000-4.000-845,0.000-4.000 1,1.000-5.000 0,3.000-5.000-1,2.000-7.000 1349,2.000-6.000 0,8.000 2.000 0,6.000-5.000 0</inkml:trace>
  <inkml:trace contextRef="#ctx0" brushRef="#br0">21781.000 10892.000 8208,'7.000'-21.000'0,"2.000"-1.000"0,3.000-1.000 600,-3.000 4.000 1,4.000 5.000 0,-5.000 3.000-233,0.000 1.000 0,-3.000 2.000-393,-10.000-2.000 0,-5.000 4.000 1,-9.000 6.000-1,-5.000 0.000 161,-3.000 0.000 0,3.000 5.000 1,0.000 1.000-1,0.000 1.000-24,2.000-1.000 1,6.000 5.000-1,8.000-1.000 1,1.000 3.000 50,4.000 1.000 0,3.000 0.000 1,5.000 1.000-1,6.000-1.000 381,7.000 0.000 0,6.000 6.000 0,8.000 0.000 1,1.000 1.000-110,-1.000 0.000 0,-1.000 3.000 0,-3.000-5.000-388,1.000-1.000 10,-6.000 4.000 1,-3.000-6.000 0,-7.000 5.000-703,-3.000 0.000 510,-4.000-5.000 0,-7.000 4.000 1,-6.000-4.000-2323,-7.000 4.000 1652,-7.000-4.000 1,-14.000 9.000 804,-4.000-6.000 0,-9.000 7.000 0,-3.000-4.000 0</inkml:trace>
  <inkml:trace contextRef="#ctx0" brushRef="#br0">22156.000 10590.000 8042,'-10.000'-27.000'1244,"0.000"3.000"-698,7.000 3.000 1,-3.000 6.000-333,6.000 1.000 4,0.000 6.000 1,1.000 3.000 79,4.000 10.000 0,-2.000 5.000 0,5.000 9.000 0,0.000 5.000-147,0.000 3.000 0,-3.000 7.000 1,3.000 2.000-1,-1.000 4.000-509,-4.000 5.000 0,-2.000 1.000 0,-1.000-1.000 0,0.000 2.000-720,0.000 0.000 0,0.000 8.000 1078,0.000-2.000 0,-6.000-4.000 0,-2.000 1.000 0</inkml:trace>
  <inkml:trace contextRef="#ctx0" brushRef="#br0">21954.000 10921.000 7857,'24.000'-15.000'0,"-2.000"1.000"-307,-1.000-1.000 1,10.000 1.000 0,1.000 0.000 0,6.000 1.000 40,7.000 3.000 0,-2.000-2.000 0,-2.000 4.000 266,4.000 0.000 0,8.000-5.000 0,-2.000 5.000 0</inkml:trace>
  <inkml:trace contextRef="#ctx0" brushRef="#br0">22630.000 10590.000 7494,'15.000'1.000'0,"-1.000"3.000"0,0.000 2.000 0,1.000 2.000 111,-1.000 3.000 1,1.000 2.000 0,-3.000 1.000 0,0.000 2.000 465,-3.000 3.000 0,-6.000 5.000 0,1.000 8.000 0,-8.000 4.000-405,-5.000 0.000 0,-6.000 3.000 1,-2.000 5.000-1,-4.000 3.000-169,-1.000 1.000 1,2.000-2.000-1,-2.000-7.000-251,1.000-6.000 244,2.000-3.000 0,6.000-2.000 0,4.000-4.000 1,2.000-7.000-160,1.000-6.000-98,4.000-4.000 253,-4.000-7.000 0,8.000-2.000 0,2.000-3.000 0,6.000-6.000 139,3.000-6.000 1,3.000-1.000-1,3.000-6.000 1,3.000-2.000 32,1.000-1.000 1,4.000 0.000 0,-5.000 2.000-1,1.000 2.000 177,-4.000 2.000 0,-3.000 2.000 0,-2.000 6.000 276,1.000 4.000 0,-1.000-2.000-646,0.000 6.000 1,-4.000 6.000 0,-2.000 9.000-136,-2.000 3.000 0,-1.000 1.000 0,-5.000 1.000-178,0.000-1.000 266,0.000 0.000 0,0.000 1.000 1,0.000-1.000 470,0.000 1.000-172,0.000-7.000 1,0.000 0.000 165,0.000-4.000 1,2.000-2.000 0,2.000 1.000-233,6.000-6.000 1,-2.000 0.000-1,2.000-7.000 1,1.000-1.000-357,2.000-2.000 0,-4.000 0.000 0,1.000 2.000 0,-1.000 2.000 39,-1.000-3.000 0,5.000 6.000 1,-5.000 0.000-1,2.000 1.000-39,-1.000 0.000 0,1.000 0.000 1,4.000 5.000-1,1.000 0.000 113,-1.000 0.000 0,1.000 0.000 0,-1.000 0.000 0,0.000 0.000 9,1.000 0.000 1,-1.000 0.000 0,0.000 0.000 81,1.000 0.000-55,6.000 0.000 0,-5.000 0.000 0,3.000 0.000 374,-3.000 0.000-223,-2.000 0.000 0,5.000-1.000 0,1.000-6.000 274,-3.000-7.000-285,-1.000-1.000 1,3.000-12.000 0,0.000 2.000 0,-1.000-7.000-35,-2.000-7.000 1,3.000-7.000 0,0.000-4.000 0,-3.000-1.000-10,-4.000-3.000 1,-1.000-7.000-1,-6.000-1.000 1,-2.000 3.000 111,-2.000 4.000 1,-1.000 7.000 0,0.000 10.000-1,-1.000 4.000-13,-4.000 4.000 0,3.000 8.000 0,-4.000 2.000 0,1.000 4.000 1175,0.000 2.000-111,1.000 6.000-377,4.000 2.000-2160,0.000 6.000 977,0.000 6.000 1,0.000-3.000 0,0.000 7.000-255,0.000 1.000 538,0.000 2.000 0,1.000 1.000 0,2.000 2.000 0,4.000 2.000 12,1.000 1.000 0,-5.000 7.000 0,3.000-2.000 0,-1.000 3.000-30,0.000 2.000 1,5.000 1.000-1,-4.000 2.000 1,0.000 3.000 174,1.000 2.000 1,4.000 1.000 0,-3.000 5.000 0,0.000 1.000 163,-3.000-1.000 1,1.000 5.000 0,-1.000 0.000 0,-2.000-2.000-8,-1.000-1.000 1,-2.000-2.000 0,0.000 0.000 0,0.000-1.000-232,0.000-4.000 1,-7.000-3.000-1,-1.000-6.000 1540,0.000 0.000-1337,-4.000-7.000 1,4.000 2.000-1,-7.000-8.000 1,1.000-5.000 60,-1.000-3.000 0,1.000-3.000 0,0.000-5.000 40,-1.000 0.000-293,-6.000 0.000 0,4.000 0.000 0,-6.000-2.000 0,3.000-2.000-98,2.000-6.000 0,-3.000-3.000 0,2.000-3.000 0,2.000-1.000 98,1.000-3.000 1,6.000-5.000 0,2.000 3.000 0,2.000-2.000-73,2.000 0.000 1,3.000 1.000-1,1.000-1.000 1,1.000 3.000-33,4.000 1.000 1,3.000 4.000 0,7.000-4.000 0,-1.000 4.000 125,0.000 2.000 1,1.000 1.000-1,1.000 2.000 1,1.000 2.000-15,2.000-3.000 1,7.000 6.000 0,-4.000 1.000-1,2.000 4.000-665,0.000 1.000 1,-1.000 0.000 0,1.000 0.000 0,-5.000 0.000-1184,-3.000 0.000 1812,-2.000 6.000 0,1.000 2.000 0,-1.000 6.000 0</inkml:trace>
  <inkml:trace contextRef="#ctx0" brushRef="#br0">23148.000 10633.000 8020,'2.000'-16.000'0,"1.000"-2.000"0,3.000 1.000-428,2.000 4.000-463,2.000-1.000 891,-2.000 12.000 0,5.000-4.000 0,-5.000 6.000 0</inkml:trace>
  <inkml:trace contextRef="#ctx0" brushRef="#br0">23968.000 10316.000 8443,'0.000'-43.000'0,"0.000"2.000"0,0.000 2.000 0,0.000 6.000 883,0.000 2.000 1,-1.000 9.000-1,-3.000 1.000 11,0.000 0.000 0,-6.000 5.000-474,5.000-3.000 0,-4.000 11.000-410,4.000 8.000 0,2.000 7.000 0,8.000 7.000 1,4.000 2.000-28,4.000 3.000 1,6.000 10.000 0,2.000 9.000-68,1.000 4.000 65,2.000 7.000 1,5.000 9.000 0,0.000 9.000 287,0.000 3.000-258,-7.000 9.000 1,-3.000-6.000-1,-8.000 6.000-107,-1.000-1.000 90,-7.000-4.000 0,-3.000-3.000 0,-11.000-10.000 0,-7.000-6.000-79,-6.000-7.000 0,-8.000-5.000 0,-1.000-7.000 0,-1.000-7.000 167,-1.000-8.000 0,5.000-11.000 0,-4.000-6.000 0,4.000-2.000 31,1.000-2.000 1,7.000-2.000-1,2.000-2.000 1,6.000-6.000-246,4.000-3.000 0,-1.000-3.000 1,6.000-3.000-1,2.000-5.000-467,2.000-3.000 0,1.000-7.000 1,3.000-2.000-1,5.000-3.000 194,6.000-1.000 0,10.000 0.000 0,2.000 8.000-206,6.000-1.000 438,-2.000-1.000 0,12.000 7.000 0,-4.000 3.000 83,4.000 5.000 33,7.000 9.000 0,-2.000 4.000 1,4.000 6.000 418,-2.000 0.000-164,-1.000 0.000 0,-6.000 0.000 0,-4.000 1.000 1,-4.000 3.000 264,-4.000 0.000 0,-8.000 6.000 0,-2.000-5.000 933,-4.000-2.000-1142,-8.000-1.000 1,-4.000-2.000-1,-8.000-2.000-277,-6.000-3.000 0,2.000 4.000 0,-2.000-4.000 0,1.000 2.000-117,1.000-2.000 1,-5.000 3.000 0,3.000-1.000 0,-2.000 6.000 152,-3.000 7.000 1,6.000-1.000 0,1.000 4.000 200,1.000 3.000-157,3.000 8.000 0,4.000-6.000 0,0.000 6.000 0,0.000 1.000-2,0.000 2.000 0,6.000 2.000 0,3.000 0.000 1054,4.000 0.000-817,8.000 6.000 0,-5.000-9.000 0,5.000 1.000 0,-2.000-6.000 27,0.000-9.000 0,0.000-2.000 0,-4.000-7.000 1,-1.000 2.000-79,1.000-2.000 1,-6.000-9.000 0,1.000-7.000 0,1.000-6.000-316,2.000-4.000 0,-4.000 1.000 1,1.000-4.000-1,-1.000 2.000-168,-1.000-1.000 1,4.000 4.000 0,-6.000 2.000 459,2.000 3.000 1,-3.000 3.000 0,3.000 2.000-281,-2.000 1.000-177,-1.000 7.000 290,1.000 3.000 0,-4.000 8.000 0,4.000 6.000 0,-1.000 1.000 67,0.000-1.000 1,5.000 1.000 0,-6.000-1.000 315,0.000 0.000 18,4.000 1.000 1,-7.000-1.000 669,4.000 1.000 1,-2.000-3.000-687,2.000-2.000 0,-2.000-4.000 0,7.000-7.000 0,1.000-4.000-458,2.000-5.000 0,6.000-2.000 0,2.000-4.000 0,1.000-2.000-168,4.000-1.000 1,1.000-2.000 0,2.000 5.000 0,-1.000 0.000-217,1.000 3.000 1,-6.000 4.000 0,-4.000-1.000-1,-2.000 5.000-419,2.000 4.000 1,-4.000 2.000 0,1.000 6.000-1768,-5.000 7.000 2025,-8.000 0.000 0,4.000 15.000 0,-7.000-2.000-1925,0.000 5.000 1930,0.000 8.000 0,-7.000 2.000 1,-4.000 8.000 561,-7.000 1.000 0,-10.000 8.000 0,-9.000 6.000 0</inkml:trace>
  <inkml:trace contextRef="#ctx0" brushRef="#br0">22199.000 12201.000 8084,'27.000'-37.000'-246,"-3.000"4.000"1,8.000 1.000-1,-3.000 0.000 1,1.000-2.000 369,0.000 2.000 1,-7.000 2.000-1,-6.000 1.000 1,-6.000 2.000 1178,-6.000 3.000 1,2.000 3.000-659,-3.000 7.000 1,-5.000 6.000-1,-9.000 5.000-500,-2.000 6.000 0,-8.000 13.000 0,0.000 13.000-311,-3.000 7.000 163,-1.000 6.000 1,-5.000 8.000-1,2.000 4.000 1,2.000 5.000-275,1.000 3.000 1,6.000 6.000-1,1.000-6.000-1449,5.000-1.000 1244,0.000 4.000 1,10.000-7.000-1,0.000-1.000 1,10.000-7.000-418,12.000-5.000 1,13.000-9.000 898,10.000-2.000 0,7.000-16.000 0,7.000-6.000 0</inkml:trace>
  <inkml:trace contextRef="#ctx0" brushRef="#br0">22688.000 12618.000 8084,'35.000'-38.000'-24,"3.000"0.000"1,4.000-5.000 0,0.000-7.000-1,-6.000 0.000 489,-7.000 1.000 1,-13.000 7.000-1,-13.000 9.000 1,-6.000 4.000 117,-7.000 5.000 1,-7.000 5.000 0,-4.000 9.000-68,-1.000 5.000-346,-9.000 4.000 0,-4.000 1.000 0,-5.000 0.000 31,2.000 0.000-132,6.000 6.000 1,-3.000 2.000 0,8.000 8.000 51,3.000 3.000-159,-4.000-3.000 1,14.000 12.000-1,-2.000-4.000 1,6.000 3.000-61,4.000 1.000 1,1.000 1.000-1,5.000 0.000 1,2.000 0.000-27,3.000 0.000 1,3.000-7.000 0,6.000-1.000 0,0.000-2.000 79,1.000 0.000 0,4.000-1.000 1,0.000-9.000-1,0.000-4.000 110,2.000-3.000 1,-5.000-2.000 0,5.000 0.000 0,-2.000-4.000-144,0.000-5.000 0,7.000-2.000 1,-2.000-15.000-1,1.000-3.000-61,-1.000-3.000 0,-3.000-4.000 0,-8.000 5.000 0,-2.000 6.000 302,-1.000 2.000 1,-7.000 4.000-1,2.000 5.000 873,-4.000-1.000-211,-1.000 7.000-885,0.000 2.000 1,0.000 17.000-1,0.000 4.000 1,0.000 0.000 53,0.000 1.000 0,5.000 4.000 0,1.000-1.000 0,2.000-2.000 34,4.000-1.000 1,0.000-1.000 0,3.000-2.000 7,-1.000-4.000 1,-4.000 2.000-1,-1.000-6.000 130,3.000-2.000 0,0.000-3.000 1,3.000-3.000-45,-1.000-2.000 0,-1.000-11.000 0,-2.000 2.000 0,-1.000-2.000-14,1.000 0.000 1,-3.000 2.000 0,0.000-1.000 533,-2.000 1.000-334,-1.000-1.000 1,-5.000 6.000-210,0.000-1.000 186,0.000 7.000-530,0.000-3.000 148,6.000 12.000 0,-4.000 2.000 1,4.000 6.000-1,-1.000 1.000 132,0.000-1.000 1,1.000 2.000 0,-1.000 2.000 116,5.000 1.000 1,-2.000-1.000 0,0.000-7.000-1,0.000-3.000 296,0.000-2.000 0,1.000-1.000 0,6.000-5.000 89,-1.000 0.000 0,1.000-8.000 0,-3.000-5.000 1,0.000-6.000-344,-3.000-3.000 0,-1.000-2.000 1,3.000-5.000-1,-3.000 0.000-101,-1.000 0.000 1,2.000 2.000 0,-4.000 3.000 268,-2.000 5.000-199,-1.000 3.000 0,-2.000 6.000-308,0.000 1.000 0,0.000 9.000-818,0.000 5.000 758,0.000 3.000 1,1.000 20.000 0,3.000 0.000-1,0.000 5.000 113,0.000 4.000 1,-3.000 6.000-1,-1.000 5.000 1,0.000 0.000-36,0.000 2.000 1,-6.000-4.000-1,-5.000 5.000 1,-5.000 0.000-229,-3.000 0.000 0,-2.000 1.000 0,3.000 0.000 0,-1.000-4.000-101,1.000-3.000 1,-2.000-7.000 0,0.000-2.000 0,3.000-6.000-437,1.000-8.000 1,6.000-11.000 753,1.000-6.000 1,5.000-5.000 304,0.000-5.000-215,2.000 4.000 0,8.000-12.000 1,4.000 4.000-25,3.000-4.000 65,1.000-8.000 1,7.000 3.000-1,3.000-6.000 1,3.000-1.000-41,2.000-2.000 1,6.000-2.000-1,3.000 0.000 0,4.000-1.000 93,1.000-4.000 1,8.000 2.000-1,5.000-6.000 1,5.000-2.000 401,0.000-2.000 1,-2.000-6.000 0,-5.000-1.000 0,-4.000-1.000 256,-7.000 1.000 0,-22.000 7.000 0,-7.000 8.000 0,-9.000 6.000-141,-5.000 4.000 0,-8.000 3.000 1,-5.000 8.000-1,-6.000 4.000-458,-3.000 4.000 0,2.000-2.000 0,-2.000 3.000 1,0.000 2.000-230,-1.000 5.000 0,1.000 7.000 0,-2.000 9.000-440,5.000 5.000 411,3.000 3.000 1,1.000 3.000 0,3.000 2.000 135,2.000 2.000-21,4.000 0.000 1,7.000-1.000 0,4.000 1.000 52,5.000-2.000-76,2.000 4.000 0,9.000-5.000 1,3.000 1.000-1,5.000-5.000-277,4.000-3.000 1,4.000-5.000 0,6.000 2.000 0,1.000-3.000-776,-1.000-6.000 1,6.000-7.000 0,4.000-2.000 0,3.000-6.000 1110,2.000-6.000 0,5.000-11.000 0,3.000-2.000 0</inkml:trace>
  <inkml:trace contextRef="#ctx0" brushRef="#br0">23810.000 6489.000 8018,'-14.000'0.000'-9,"-1.000"0.000"-223,1.000 0.000 179,6.000 0.000 0,3.000 0.000 0,10.000 0.000 1,4.000 2.000 86,4.000 2.000 1,3.000-2.000-1,2.000 3.000 1,3.000-4.000 196,1.000-1.000 0,2.000 0.000 0,5.000 0.000 0,1.000 0.000 232,4.000 0.000 1,-1.000 0.000 0,10.000-1.000-1,7.000-2.000-149,4.000-2.000 1,17.000-6.000-1,5.000 1.000 1,-34.000 4.000-1,1.000-1.000-245,2.000 0.000 1,1.000 0.000-1,5.000 0.000 1,1.000 0.000 0,6.000-1.000-1,2.000 1.000 1,5.000 0.000-1,1.000 0.000-176,5.000 0.000-1,0.000-1.000 1,1.000 1.000 0,0.000 0.000 0,0.000 0.000 0,2.000 0.000 0,2.000-1.000 0,1.000 1.000 99,2.000 0.000 0,2.000 0.000 0,-26.000 2.000 1,1.000 0.000-1,-1.000 0.000 0,25.000-1.000 1,0.000 0.000-1479,-2.000 1.000 0,1.000 0.000 1502,-2.000-1.000 0,1.000-1.000 0,1.000 3.000 0,0.000 0.000 0,-25.000 0.000 0,0.000 0.000 0,1.000-1.000 184,2.000 2.000 1,1.000 0.000 0,0.000 0.000-135,-4.000-1.000 0,0.000-1.000 0,1.000 1.000 0,4.000 2.000 0,2.000 0.000 1,-1.000 0.000-1,-4.000-2.000 0,-1.000 0.000 0,1.000 1.000 50,1.000-1.000 0,0.000 1.000 0,1.000 0.000-94,1.000 2.000 1,-1.000 0.000-1,1.000 0.000 1,2.000-3.000 0,-1.000 0.000-1,1.000 1.000 1,0.000 0.000-1,-1.000 2.000 1,0.000 0.000 0,-2.000-1.000-1,0.000 1.000 1,0.000-1.000-49,-2.000 0.000 0,-1.000-1.000 0,0.000 2.000 1,26.000-1.000-1,-2.000 0.000 0,1.000-2.000 0,-2.000-1.000 1,-1.000-1.000-1,-2.000 1.000-141,-4.000-2.000 1,-3.000 1.000 0,-2.000-1.000-1,-4.000-1.000 1,-9.000 1.000 0,-2.000 0.000-1,1.000 0.000 1,0.000 1.000 78,-2.000 2.000 0,-1.000-1.000 1,-3.000-3.000-1,-2.000 0.000 1,28.000-4.000-1,-16.000 1.000-81,-13.000-2.000 1,-13.000 2.000 0,-7.000 2.000 0,-4.000 2.000-725,-7.000 1.000 0,-4.000 3.000 842,-8.000-7.000 0,-6.000 7.000 1,-5.000-4.000-986,-7.000 1.000 1729,-10.000 5.000 1,-3.000-7.000-1,-4.000 4.000-850,0.000 0.000 143,-2.000-8.000 0,-1.000 6.000 0,-1.000-5.000 692,-1.000 1.000-499,-1.000 1.000 1,-1.000-6.000 0,5.000 2.000-1,9.000 2.000 570,7.000 2.000 0,5.000 5.000-778,2.000 0.000 1,12.000 2.000 0,7.000 2.000 0,8.000 0.000 2,6.000 0.000 0,3.000 0.000 1,8.000 0.000-1,4.000 0.000 100,4.000 0.000 1,4.000 5.000 0,1.000 0.000-1,-1.000-1.000 195,-4.000 3.000 1,2.000-4.000 0,-6.000 5.000 0,-2.000 0.000 42,-2.000 0.000 1,-3.000 0.000 0,-3.000 3.000 178,-5.000-1.000-381,-3.000-1.000 1,-3.000 6.000 0,-3.000 1.000 0,-6.000 1.000 12,-2.000 2.000 1,-13.000 7.000-1,-7.000-2.000-118,-7.000 3.000-40,-7.000 2.000 0,-11.000 0.000 0,-2.000 0.000 0,-5.000 1.000-230,-7.000 3.000 0,-2.000-2.000 0,-9.000 4.000 0,1.000 0.000-977,2.000 4.000 0,-4.000-3.000 868,7.000 3.000 0,-1.000-1.000 0,6.000 5.000 0</inkml:trace>
  <inkml:trace contextRef="#ctx0" brushRef="#br0">24083.000 6216.000 8009,'-4.000'-15.000'0,"-3.000"1.000"0,-1.000 0.000 125,-3.000-1.000 1,-2.000 6.000-1,-1.000 1.000 1,-1.000 1.000-56,1.000 4.000 0,-2.000 5.000 1,-3.000 6.000-14,-5.000 6.000-5,3.000 10.000 1,-6.000 3.000 0,3.000 8.000-1,-3.000 2.000 159,-2.000 3.000 0,5.000 3.000 0,0.000 4.000 0,0.000 2.000 106,2.000 2.000 1,6.000-3.000 0,8.000 3.000 0,1.000 1.000-156,4.000-1.000 1,13.000-5.000 0,7.000 0.000 0,7.000-7.000-126,7.000-10.000 0,7.000-2.000 0,2.000-6.000 0,6.000-1.000-213,7.000 1.000 0,9.000-7.000 0,6.000-4.000 0,4.000 3.000 176,4.000 4.000 0,-33.000-6.000 0,1.000 1.000 0,3.000 2.000 0,0.000 1.000 0</inkml:trace>
  <inkml:trace contextRef="#ctx0" brushRef="#br0">32658.000 4676.000 8361,'-14.000'-22.000'0,"-1.000"1.000"250,1.000 0.000 1,6.000 10.000 0,1.000-3.000 248,1.000 1.000 264,4.000 0.000-269,-4.000 5.000 0,6.000 3.000 0,2.000 10.000-46,2.000 5.000 0,0.000 9.000 0,4.000 6.000 1,0.000 9.000-156,0.000 9.000 0,-4.000 7.000 0,4.000 9.000 0,-1.000 3.000-51,-4.000 5.000 1,3.000 4.000 0,-1.000 1.000 82,-2.000 0.000-195,5.000 0.000 1,-4.000 3.000 0,4.000-3.000 0,-2.000-7.000 82,-3.000-4.000 1,4.000-10.000-1,-1.000-3.000 1,2.000-5.000-70,3.000-4.000 1,-5.000-15.000-1,1.000-12.000 23,-1.000-4.000 0,-4.000-4.000-48,3.000-9.000 1,-4.000-8.000 0,-1.000-8.000-1,0.000-1.000-480,0.000-4.000 0,-1.000-9.000 1,-3.000-7.000-1,0.000-7.000 167,0.000-7.000 1,1.000-3.000 0,0.000-10.000 0,-2.000 4.000 151,2.000 1.000 1,-3.000-5.000 0,1.000 0.000 90,2.000-6.000-83,1.000 1.000 1,2.000-2.000 0,0.000 9.000 94,0.000 4.000-46,0.000 4.000 1,0.000 5.000 0,0.000 6.000 0,0.000 9.000 46,0.000 7.000 1,0.000 5.000 0,0.000 3.000-102,0.000 5.000 0,-1.000 11.000 0,-4.000 8.000-103,-5.000 8.000 0,-3.000 11.000 0,-1.000 5.000 0,-2.000 5.000 22,-3.000 5.000 1,-2.000 2.000 0,-5.000 7.000 0,2.000 1.000 76,-1.000-1.000 1,-2.000 0.000 0,-2.000 0.000 0,0.000 2.000 49,0.000 3.000 1,2.000-5.000 0,3.000 0.000 0,5.000-8.000 81,3.000-4.000 1,8.000-9.000 0,2.000-4.000 391,-1.000-7.000-15,6.000-5.000 258,-6.000-6.000-571,14.000-6.000 1,-4.000-2.000 0,6.000-8.000 0,3.000-2.000-132,0.000-1.000 1,9.000-8.000 0,3.000-2.000 0,3.000-8.000-263,2.000-4.000 0,0.000-1.000 0,0.000 2.000 0,-1.000 2.000 164,1.000-2.000 1,-5.000 0.000 0,-1.000 2.000-1,-3.000 4.000 190,-2.000 4.000 1,-4.000 2.000-1,-2.000 3.000 1,-4.000 3.000 362,-2.000 1.000 0,-1.000 6.000 154,-5.000 6.000-708,0.000 6.000 63,0.000-4.000 0,1.000 7.000-233,4.000 0.000 161,3.000 7.000 0,6.000-4.000 0,2.000 6.000-100,4.000 3.000 162,2.000 0.000 0,7.000 3.000 0,0.000-1.000 0,-1.000 2.000 54,1.000 3.000 0,5.000-1.000 0,-1.000 4.000 1,1.000 1.000 69,1.000-1.000 1,-9.000-3.000 0,2.000 5.000 0,-2.000 0.000 166,-4.000-1.000 0,-3.000 2.000 1,-9.000-6.000-1,-5.000-1.000-49,-4.000-2.000 1,-4.000-7.000 0,-6.000 1.000 0,-12.000 0.000-47,-9.000-2.000 1,-9.000-2.000-1,-10.000-6.000 1,-9.000-2.000-39,-7.000-2.000 0,-4.000-6.000 0,2.000-8.000-133,4.000-1.000-11,-2.000 0.000 1,4.000 3.000 0,-6.000-1.000-1931,-2.000-3.000 1420,5.000 1.000 1,0.000 10.000-1,8.000 1.000-2951,4.000 1.000 1451,2.000 2.000 2020,7.000 5.000 0,3.000-1.000 0,0.000 2.000 0,0.000 6.000 0,2.000 1.000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28112.000 3741.000 7857,'-2.000'-14.000'247,"-3.000"-1.000"0,2.000 1.000 0,-5.000-1.000 102,2.000 1.000 0,1.000 4.000 0,3.000 2.000 0,-1.000 0.000-193,-2.000 0.000 0,-1.000 5.000 0,1.000-3.000-29,-4.000-1.000 56,2.000 6.000 0,-6.000-6.000-194,4.000 7.000 15,-4.000 0.000 0,-3.000 0.000 0,-2.000 2.000 34,-1.000 3.000-32,-6.000 3.000 0,7.000 6.000 0,-6.000 2.000 0,-1.000 2.000 77,-3.000 1.000 0,1.000 7.000 1,2.000-2.000-1,2.000 3.000-10,2.000 1.000 0,-3.000 1.000 1,5.000 2.000-1,2.000 1.000-41,1.000 1.000 1,3.000 2.000-1,2.000-3.000 1,3.000 2.000-20,1.000-2.000 0,3.000 3.000 0,4.000-1.000 0,0.000-2.000-23,0.000-2.000 0,4.000-1.000 0,3.000 1.000 0,1.000 2.000 50,3.000 2.000 1,-3.000-1.000 0,2.000-4.000-105,1.000 0.000 77,1.000 0.000 1,3.000-2.000 0,-1.000-2.000 0,1.000-2.000 2,-1.000-3.000 0,2.000 4.000 0,2.000-4.000 55,1.000-3.000-52,6.000-1.000 0,-7.000-3.000 0,6.000-2.000 0,1.000-3.000 34,3.000-1.000 1,0.000-3.000 0,1.000-4.000 0,0.000 0.000 86,0.000 0.000 1,0.000 0.000-1,-1.000 0.000 1,-1.000 0.000 43,-3.000 0.000 1,2.000-4.000 0,-7.000-3.000-1,-1.000-1.000 14,-2.000-3.000 0,3.000-2.000 0,0.000-1.000 0,-1.000-1.000 109,-2.000 1.000 1,-2.000 0.000 0,2.000-2.000 121,3.000-3.000-318,-3.000 3.000 0,5.000-7.000 0,-7.000 6.000 236,1.000-3.000-223,-1.000-5.000 0,1.000 4.000 1,-1.000-5.000 352,0.000 2.000-360,-6.000 0.000 1,5.000-4.000 0,-5.000-1.000 269,0.000 0.000-262,-1.000 7.000 1,-6.000-4.000-1,2.000 5.000 1,2.000 1.000 55,-2.000-1.000 0,-3.000-3.000 0,-3.000 5.000 0,-3.000 1.000-104,-2.000 2.000 0,3.000 2.000 0,-3.000-1.000 0,0.000 1.000 26,0.000 0.000 0,3.000-2.000 1,-3.000-2.000-1,0.000-1.000 15,0.000 1.000 1,3.000-3.000 0,-4.000 1.000 0,-1.000-1.000-9,2.000 0.000 1,-5.000 2.000 0,5.000 3.000 0,-1.000-2.000-120,-1.000-1.000 0,2.000 5.000 1,-3.000 4.000-683,1.000-1.000 543,1.000-2.000 0,-6.000 4.000 0,1.000 1.000-1417,0.000 1.000 1078,6.000 2.000 1,-10.000 5.000 0,4.000 0.000 0,-4.000 0.000-1146,-3.000 0.000 0,-1.000 7.000 0,-7.000 2.000 1632,0.000 4.000 0,1.000 8.000 0,-1.000 1.000 0</inkml:trace>
  <inkml:trace contextRef="#ctx0" brushRef="#br0">24716.000 3022.000 7900,'-28.000'0.000'-92,"-1.000"-2.000"0,0.000-1.000 0,2.000-2.000 41,3.000 2.000 0,8.000 1.000 1,6.000 2.000 530,-1.000 0.000 1,5.000 2.000-193,1.000 3.000 0,5.000-2.000 0,5.000 5.000 21,4.000-2.000 0,9.000 4.000 0,3.000-4.000-149,1.000 2.000-120,2.000 2.000 0,6.000-1.000 1,4.000 1.000 34,4.000 1.000-50,10.000-5.000 1,3.000 7.000 0,5.000-3.000 21,-3.000 3.000-49,3.000 1.000 1,-5.000-4.000 0,7.000-1.000 0,1.000 2.000 23,3.000 2.000 1,4.000 6.000 0,6.000 1.000 0,1.000-3.000-60,4.000-1.000 1,-3.000 3.000 0,1.000 2.000 0,-8.000 0.000 27,-10.000 0.000 1,-5.000-1.000 0,-8.000-2.000 0,4.000 1.000 27,5.000-1.000 0,-3.000 3.000 0,-2.000-2.000 0,-4.000-2.000-1,-1.000-1.000 1,-1.000-1.000-1,-4.000-1.000 1,-4.000 1.000 45,-4.000-1.000 0,-2.000 0.000 0,-3.000 1.000 98,-1.000-1.000-140,0.000 0.000 0,-2.000-4.000 1,-2.000-2.000-36,-4.000-2.000 37,4.000 6.000 1,3.000-6.000-1,6.000 5.000 1,-1.000-3.000-3,1.000-1.000 0,0.000-1.000 0,1.000-3.000-82,4.000 2.000 77,-4.000 6.000 0,10.000-9.000 1,-5.000 3.000-1,0.000-4.000 51,1.000-1.000 0,-1.000 5.000 0,-3.000 0.000 1,0.000-2.000-46,-5.000-1.000 1,2.000 2.000-1,-5.000 1.000 1,3.000 0.000-10,2.000 1.000 0,4.000-2.000 0,1.000 4.000 0,-1.000 0.000 2,2.000 0.000 1,2.000-5.000 0,5.000 3.000 0,-4.000-1.000 40,-4.000 0.000 0,-1.000 1.000 1,-2.000-3.000 188,-4.000 2.000-107,-2.000 0.000 0,-7.000-5.000-175,-4.000 0.000 192,-2.000 0.000-34,-4.000 6.000 0,0.000-4.000-800,-4.000 3.000 389,-2.000-4.000 1,6.000-1.000-1,-3.000 0.000-120,4.000 0.000 1,-1.000 0.000 0,2.000 2.000 120,1.000 3.000 1,2.000-4.000 0,0.000 6.000-115,-4.000-1.000 0,4.000-4.000 0,-5.000 4.000-813,0.000 0.000 1215,5.000-4.000 0,-5.000 11.000 0,6.000-5.000 0</inkml:trace>
  <inkml:trace contextRef="#ctx0" brushRef="#br0">27378.000 3568.000 7854,'-10.000'-13.000'0,"2.000"2.000"0,2.000 2.000-280,3.000-2.000 633,-5.000 4.000-100,6.000 1.000 101,-4.000 6.000-310,12.000 6.000 1,4.000 2.000 0,7.000 7.000 0,3.000-1.000 14,-3.000 0.000 1,4.000 5.000 0,0.000 2.000 0,-1.000 0.000 62,1.000 0.000 0,3.000 3.000 0,-5.000-3.000 1,-1.000-1.000-20,-2.000 1.000 1,-2.000 5.000 0,1.000-4.000 0,-2.000 2.000 3,-4.000 0.000 1,-1.000-5.000 0,-5.000 4.000 0,2.000-3.000-57,-2.000-2.000 1,-3.000-2.000-1,-4.000-2.000 1,-6.000-1.000 61,-3.000-3.000 1,-1.000 3.000-1,-2.000-5.000 11,-3.000 0.000-72,-4.000-2.000 0,-6.000-1.000 1,1.000 0.000-277,-1.000-2.000 164,0.000-2.000 0,-1.000 4.000 0,-2.000 0.000-338,-2.000-2.000 117,1.000-1.000 1,4.000-2.000 0,2.000 0.000 0,1.000 0.000 280,2.000 0.000 0,7.000 6.000 0,-4.000 2.000 0</inkml:trace>
  <inkml:trace contextRef="#ctx0" brushRef="#br0">23839.000 4532.000 7835,'-10.000'-5.000'-333,"1.000"1.000"1,4.000-1.000 158,-5.000 5.000 308,7.000 0.000 1,-2.000-2.000 0,10.000-1.000 337,5.000-2.000-303,2.000 1.000 1,3.000 4.000 0,1.000 0.000 127,3.000 0.000-216,-3.000 0.000 1,13.000 0.000 0,-1.000 0.000 314,9.000 0.000-258,5.000 0.000 0,7.000 0.000 1,6.000 0.000 381,5.000 0.000-417,6.000 0.000 1,12.000 0.000-1,4.000 0.000 1,-39.000 0.000-1,2.000 0.000-4,2.000 0.000 1,2.000 0.000 0,2.000 0.000-1,2.000 0.000 1,6.000 0.000 0,2.000 0.000-1,0.000 0.000 1,1.000 0.000-119,-1.000 0.000 1,1.000 0.000 0,-1.000 0.000-1,-1.000 0.000 1,-1.000-1.000 0,0.000 0.000-1,3.000 0.000 1,0.000-1.000 80,2.000 0.000 0,1.000-1.000 1,0.000 0.000-1,0.000 0.000 1,-4.000 1.000-1,1.000 0.000 1,-3.000 0.000-1,0.000 0.000-35,0.000 0.000 0,0.000 0.000 1,2.000-1.000-1,0.000 0.000 1,-3.000 0.000-1,-1.000 0.000 0,-3.000-1.000 1,-1.000 1.000-27,-3.000 0.000 1,-1.000 0.000 0,-2.000-1.000-1,-1.000 1.000 1,-3.000 2.000 0,0.000-1.000-1,0.000-1.000 1,0.000 0.000 84,1.000-1.000 1,-1.000 0.000-1,33.000-1.000 1,-7.000-3.000-1,-11.000 0.000-23,-7.000 0.000 0,-3.000 3.000 0,-3.000-3.000-406,2.000 2.000 249,-2.000-5.000 1,3.000 7.000 0,-8.000-4.000-354,-1.000 2.000 226,-7.000 1.000 1,1.000 0.000 0,-9.000 1.000-1320,-5.000 0.000 26,-3.000 3.000 649,-8.000 1.000 454,-1.000 0.000 1,-9.000 0.000-1,-3.000 0.000 508,-4.000 0.000 1,-4.000 0.000-1,-2.000 0.000-97,1.000 0.000 0,-2.000-5.000 0,-2.000-1.000 0,-1.000-2.000 0,0.000-2.000 0,3.000-4.000 0,-1.000-1.000 0,-3.000 1.000 0,1.000 0.000 0,0.000 1.000 0,0.000 2.000-7,1.000 1.000 162,2.000 0.000 0,2.000-2.000 1,-1.000 0.000-1,1.000 4.000 396,0.000 2.000 1,-1.000-5.000-248,1.000 1.000 1,6.000 2.000-212,3.000-1.000 1,5.000 5.000 0,5.000 0.000 0,6.000 4.000-61,7.000 4.000 0,1.000 0.000 0,8.000 5.000 0,3.000 2.000 77,1.000 2.000 1,4.000 2.000-1,0.000-1.000 1,0.000 2.000 11,0.000 3.000 1,2.000 2.000 0,-6.000 5.000-9,-4.000-3.000-49,-8.000 1.000 0,0.000 0.000 0,-8.000 0.000 365,-1.000 2.000-283,-7.000-5.000 0,-4.000 4.000 0,-14.000-5.000 132,-7.000-3.000-235,-5.000 6.000 0,-7.000-7.000 0,-1.000 3.000 1,-2.000-3.000-217,-3.000-2.000 1,3.000-1.000 0,-1.000-2.000 0,0.000-1.000-180,1.000 1.000 0,7.000 0.000 1,7.000 0.000-1,2.000-1.000-407,4.000 1.000 0,1.000 0.000 758,1.000-1.000 0,7.000 3.000 0,2.000-5.000 0</inkml:trace>
  <inkml:trace contextRef="#ctx0" brushRef="#br0">24745.000 6360.000 7884,'-24.000'6.000'-24,"0.000"4.000"1,7.000 2.000 0,-3.000 3.000 0,4.000-2.000 115,2.000-4.000 0,1.000 4.000 0,2.000-5.000 1,3.000 2.000 310,2.000-1.000 0,-4.000-4.000-194,5.000 4.000-7,1.000-5.000-54,4.000 2.000-60,0.000-6.000-86,0.000 0.000 0,6.000 0.000 117,4.000 0.000 1,2.000-6.000 0,4.000-4.000 0,3.000-4.000 145,5.000-5.000 0,10.000 1.000 0,4.000-6.000 1,6.000-2.000 37,4.000-1.000 1,1.000-2.000 0,5.000 1.000-1,-1.000-3.000-86,2.000-2.000 1,2.000-4.000 0,7.000-6.000 0,-29.000 21.000 0,0.000 1.000-127,3.000-1.000 0,-1.000 0.000 0,3.000 1.000 0,-1.000-1.000 0,-2.000 1.000 0,1.000 1.000-562,0.000 1.000 1,1.000-1.000 586,-4.000-1.000 1,0.000 1.000-1,32.000-11.000 1,-9.000-2.000 101,-7.000 2.000 1,-10.000 7.000 0,-2.000 2.000 0,1.000 0.000-38,1.000-1.000 1,4.000 1.000 0,1.000-4.000-1,4.000 4.000-38,1.000 1.000-157,-5.000-4.000 0,7.000 4.000 1,-8.000-5.000-1,-5.000 1.000-50,-3.000-6.000 0,1.000 1.000 0,-3.000-7.000 0,0.000 2.000 37,1.000 3.000 0,4.000 2.000 0,-2.000 1.000 1,3.000 0.000 64,3.000 0.000 1,-1.000 2.000-1,-2.000 3.000 1,-1.000 3.000-16,-1.000 1.000 1,-3.000 2.000 0,4.000-6.000 0,-3.000 0.000 231,-2.000 2.000 1,1.000-4.000 0,-5.000 5.000-1022,3.000-1.000 575,0.000 4.000 0,-1.000-7.000 0,1.000 6.000-13,-2.000 1.000 1,-4.000 7.000-1,-4.000 1.000 1,-4.000 1.000 61,-4.000 1.000 1,-8.000 0.000 15,-4.000 3.000 1,-2.000 2.000-11,-2.000-7.000 1,0.000 5.000 0,-2.000-3.000-172,-2.000 2.000 1,2.000-5.000 62,-3.000 1.000 1,2.000 4.000 53,-2.000 1.000 1,-3.000-2.000-1,-6.000 3.000 34,-1.000 0.000 0,6.000 3.000 0,-1.000 1.000 0,-1.000 0.000-31,-2.000 0.000 0,-1.000 0.000 0,0.000 0.000 165,-1.000 0.000 0,-1.000-2.000 0,-1.000-1.000 0,-3.000-2.000 0,3.000 2.000-136,1.000 2.000 1,0.000 1.000 0,-2.000 0.000 745,-1.000 0.000-425,0.000 0.000 0,0.000 0.000 1,-2.000 0.000-1,0.000 0.000 111,0.000 0.000 0,2.000 0.000 1,3.000 0.000 80,-3.000 0.000-342,3.000 0.000 1,8.000 0.000 0,13.000 0.000-1,8.000 0.000 11,6.000 0.000 0,3.000-5.000 0,9.000 0.000 0,1.000 2.000 117,1.000 1.000 1,1.000 2.000 0,-6.000 0.000 11,1.000 0.000-115,-6.000 0.000 0,2.000 2.000 1,-6.000 1.000 274,-1.000 2.000-124,-2.000 6.000 1,-6.000-3.000 267,-1.000 6.000-300,-6.000 1.000 1,-3.000 4.000-1,-11.000 2.000-115,-6.000 1.000-6,1.000 2.000 0,-12.000 5.000 0,4.000 0.000 0,-1.000-1.000-90,1.000 1.000 1,-2.000 0.000 0,5.000 1.000 0,1.000 1.000-316,-1.000-3.000 1,3.000 3.000 0,7.000-10.000 0,3.000-1.000-421,2.000 1.000 0,1.000-2.000 0,7.000-4.000 1,2.000-1.000 788,6.000 0.000 0,9.000 1.000 0,4.000-1.000 0</inkml:trace>
  <inkml:trace contextRef="#ctx0" brushRef="#br0">26817.000 6676.000 7823,'-22.000'15.000'0,"1.000"1.000"0,3.000 1.000-118,4.000 2.000 1,-4.000 0.000 0,9.000-4.000 0,-3.000-1.000 284,3.000 1.000 0,-4.000-3.000 1,5.000 0.000-1,0.000-3.000 411,3.000 2.000 1,4.000-3.000-433,1.000 2.000 229,0.000-7.000-119,0.000 4.000 101,0.000-7.000 48,0.000 0.000-249,0.000-7.000 1,6.000-1.000 0,4.000-8.000 0,4.000-3.000 123,5.000-5.000 1,-1.000-3.000 0,4.000-4.000-1,1.000 0.000 139,-1.000-3.000 1,0.000-4.000 0,4.000 2.000 0,-2.000 0.000-79,1.000-4.000 0,3.000-8.000 0,0.000-5.000 0,1.000-6.000-237,0.000-8.000 0,-11.000 30.000 0,1.000-2.000 0,2.000-6.000 0,1.000-2.000 1,3.000-2.000-1,3.000 0.000-179,2.000 0.000 1,0.000-1.000 0,0.000-1.000 0,1.000 0.000 0,2.000 5.000-1,1.000 1.000-1235,1.000 0.000 0,-1.000 0.000 1250,-2.000 4.000 1,0.000 1.000 0,-2.000-2.000-1,-3.000 1.000 1,-3.000 3.000 0,-3.000 0.000-51,14.000-32.000 1,-1.000 4.000 0,-12.000 9.000-1,2.000-1.000-707,0.000 1.000 848,-6.000 6.000 1,4.000 0.000-1,-4.000 4.000 33,1.000-1.000-77,7.000-6.000 1,-4.000 4.000 0,7.000-1.000 0,0.000 6.000-77,-1.000 5.000 0,-1.000 8.000 0,-1.000 0.000 0,-5.000 7.000-164,-5.000 6.000 1,-3.000 7.000-23,-9.000 3.000 34,-2.000 6.000 0,3.000-2.000 0,-8.000 10.000 574,-2.000 4.000 0,-6.000 4.000 0,1.000 3.000 0,-3.000 2.000-458,-1.000 1.000 0,-1.000 2.000 0,-1.000-4.000 0,-1.000 2.000 380,-2.000-1.000 0,-5.000 3.000 0,3.000 0.000-411,-1.000 1.000 104,-2.000 2.000 0,0.000 0.000 1,1.000 0.000-1,1.000 0.000-27,-1.000-2.000 1,1.000 5.000-1,-4.000-4.000 1,4.000-1.000 25,1.000-3.000 0,1.000 1.000 1,2.000-3.000-1,-1.000-3.000 177,1.000-1.000 0,2.000-3.000 1,2.000-10.000 29,-1.000 0.000 0,7.000-2.000-113,4.000-3.000 1,4.000-3.000 0,4.000-6.000-1,6.000 0.000-38,3.000-1.000 1,1.000 1.000-1,1.000-2.000 1,-1.000-2.000 10,0.000-1.000 0,-2.000-5.000 0,0.000 3.000 143,4.000-1.000-151,2.000 4.000 0,-4.000-7.000 0,1.000 4.000 10,-1.000-1.000 1,0.000-1.000-1,1.000-2.000 1,-2.000 2.000 206,-4.000 3.000-147,4.000 0.000 1,-7.000 6.000 0,4.000 0.000 408,-5.000-1.000-417,3.000 7.000-108,-7.000 2.000 23,6.000 6.000 1,-2.000 1.000 170,-1.000 4.000 1,1.000 3.000-28,-5.000 7.000 0,0.000-1.000 0,0.000 0.000 127,0.000 1.000-207,0.000-1.000 1,0.000 5.000 0,0.000 2.000 297,0.000 2.000-209,0.000-6.000 0,-5.000 10.000 0,-1.000-3.000 37,-2.000 3.000-149,5.000 2.000 0,-5.000 0.000 1,5.000 0.000-1,-2.000 0.000-182,2.000-1.000 0,1.000 0.000 1,2.000-3.000-1,0.000-3.000-100,0.000-1.000 1,0.000 3.000-1,0.000-5.000-384,0.000-1.000 0,2.000-4.000 0,1.000-2.000 642,2.000-3.000 0,-1.000-6.000 0,-4.000 4.000 0</inkml:trace>
  <inkml:trace contextRef="#ctx0" brushRef="#br0">25177.000 2705.000 7919,'8.000'-8.000'-395,"5.000"0.000"0,-4.000 5.000 706,4.000-2.000 1,-2.000-1.000 0,2.000 2.000 230,3.000 0.000-374,1.000-8.000 0,-1.000 9.000 1,2.000-6.000-1,1.000-1.000 101,-1.000 2.000 1,-2.000-3.000 0,-2.000 4.000 735,1.000-1.000-662,-1.000-1.000 0,-1.000-1.000 60,-4.000 1.000-387,-2.000 5.000 1,-12.000 0.000 0,0.000 8.000 108,2.000 6.000 1,-3.000 4.000 0,1.000 4.000-1,0.000 3.000 45,-1.000 1.000 0,2.000 2.000 1,-4.000 5.000 20,2.000 0.000-114,1.000 6.000 0,0.000-3.000 0,1.000 6.000-65,0.000 2.000-39,-4.000-5.000 0,7.000 7.000 0,-6.000-5.000 0,3.000 0.000-5,-1.000-4.000 0,0.000-3.000 1,5.000-2.000-1,0.000-3.000-453,0.000-1.000 1,0.000-11.000-802,0.000 1.000 1,2.000-4.000 1285,2.000 0.000 0,4.000-4.000 0,7.000-6.000 0</inkml:trace>
  <inkml:trace contextRef="#ctx0" brushRef="#br0">24903.000 3914.000 7483,'2.000'-15.000'-376,"3.000"1.000"0,-2.000 4.000 1,7.000 1.000 617,1.000-3.000 1,0.000 4.000 0,0.000 0.000 0,-1.000 2.000-148,1.000 3.000 0,3.000 1.000 0,4.000 2.000 0,1.000 0.000-55,-1.000 0.000 1,-2.000 0.000 0,-2.000 2.000-1,2.000 1.000 15,3.000 2.000 0,-8.000 8.000 0,2.000-1.000 178,-5.000 6.000-200,3.000 1.000 0,-9.000 0.000 0,3.000 2.000 0,-4.000 2.000 21,-1.000 2.000 1,0.000 2.000 0,-1.000 0.000-38,-4.000-3.000 27,3.000 10.000 0,-10.000-15.000 0,4.000 10.000 0,-2.000-3.000 56,0.000-4.000 0,1.000 5.000 0,-6.000-4.000 0,3.000-1.000 26,2.000-3.000 0,-3.000-3.000 1,5.000-2.000-1,-1.000-1.000 317,-1.000-3.000 0,2.000 3.000-101,-1.000-4.000-332,2.000-2.000 1,9.000-1.000 0,3.000-6.000-41,4.000 0.000 1,4.000 0.000 0,1.000 0.000-1,2.000 0.000-167,3.000 0.000 1,-1.000-2.000-1,6.000-1.000-843,2.000-2.000 795,1.000-6.000 1,-3.000 8.000 0,0.000-5.000 244,1.000 2.000 0,9.000-6.000 0,3.000 4.000 0</inkml:trace>
  <inkml:trace contextRef="#ctx0" brushRef="#br0">25321.000 5266.000 7860,'0.000'-14.000'-389,"0.000"-1.000"1,1.000 7.000-1,4.000 4.000 668,5.000 2.000 1,-1.000-3.000 0,4.000 0.000 281,3.000 2.000-395,2.000 2.000 1,1.000 1.000 0,2.000 0.000-146,1.000 0.000-7,2.000 0.000 1,0.000 0.000 0,-2.000 0.000 0,-1.000 0.000-83,-3.000 0.000 1,-2.000 0.000 68,-2.000 0.000 1,-6.000 6.000 0,-5.000 4.000 74,-6.000 2.000 0,-7.000 7.000 0,-7.000 1.000 1,-4.000-3.000-19,-1.000-1.000 1,4.000-1.000 0,-1.000-1.000 0,3.000 0.000-37,2.000 1.000 0,1.000-1.000 0,2.000 1.000-48,1.000-1.000 1,7.000 7.000-84,-2.000 3.000 117,10.000-3.000 1,4.000-1.000 0,9.000-5.000-47,1.000-1.000 38,7.000 0.000 0,-10.000 4.000 0,3.000-2.000 175,-3.000-3.000-9,-2.000-2.000 1,-1.000-1.000 124,-3.000-1.000 0,-6.000-4.000 0,-10.000 3.000 0,-8.000-2.000-187,-9.000-2.000 0,-9.000 2.000 0,-1.000 0.000 0,1.000 1.000-225,1.000-1.000 0,7.000-1.000 0,0.000-5.000 1,0.000 0.000-762,2.000 0.000 1,6.000 2.000-798,6.000 2.000 1679,7.000-2.000 0,-3.000 11.000 0,6.000-5.000 0</inkml:trace>
  <inkml:trace contextRef="#ctx0" brushRef="#br0">26227.000 5985.000 7802,'-14.000'0.000'449,"-1.000"2.000"-335,1.000 3.000-43,6.000-4.000 1,-3.000 12.000-1,6.000-3.000 113,2.000 3.000-85,-5.000 1.000 0,6.000 2.000 0,-1.000 2.000 0,4.000 1.000 47,4.000-2.000 1,6.000 4.000 0,1.000-2.000 0,4.000-1.000 47,3.000-2.000 0,5.000-3.000 1,-5.000-4.000-1,0.000-4.000 32,2.000-3.000 0,-5.000-2.000 0,3.000 0.000 0,-3.000 0.000 7,-2.000 0.000 1,1.000-2.000-1,-1.000-1.000 1,-1.000-3.000-42,-3.000-2.000 1,1.000-2.000 0,-6.000-4.000 0,-2.000-1.000 48,-2.000 1.000 0,-1.000 4.000 0,0.000 1.000 202,0.000-3.000-87,0.000 6.000-95,0.000-7.000-52,0.000 12.000 1,0.000-7.000-232,0.000 3.000-31,0.000 3.000 1,0.000-3.000 60,0.000 10.000 1,0.000 5.000 0,0.000 7.000 0,0.000 3.000 37,0.000-3.000 1,0.000 6.000 0,0.000 1.000 0,0.000 3.000-14,0.000 1.000 0,0.000 1.000 0,0.000 2.000 0,0.000 1.000 83,0.000 1.000 1,0.000-1.000-1,0.000-6.000 1,0.000-2.000 34,0.000 1.000 1,5.000-4.000 0,0.000-2.000 0,-2.000-3.000-217,-1.000-1.000 1,-1.000-1.000-4350,4.000 0.000 1848,-3.000-6.000 2566,4.000-1.000 0,1.000-7.000 0,1.000 0.000 0</inkml:trace>
  <inkml:trace contextRef="#ctx0" brushRef="#br0">23781.000 2317.000 7789,'-6.000'-8.000'-363,"3.000"3.000"516,-7.000 10.000 0,2.000 9.000 1,-3.000 11.000-1,1.000 7.000 211,-1.000 7.000 0,0.000 2.000 0,0.000 3.000 0,3.000-1.000-72,1.000 0.000 1,3.000-2.000 0,5.000-2.000 0,4.000-7.000-40,5.000-7.000 1,7.000-1.000 0,4.000-8.000 290,1.000-3.000-336,2.000-8.000 1,3.000 0.000 0,1.000-10.000 78,0.000-5.000-147,-8.000-2.000 1,12.000-9.000-1,-12.000-3.000 38,3.000-3.000-83,1.000-2.000 0,-2.000 0.000 0,-1.000 0.000 0,-2.000-1.000-39,0.000-4.000 1,-1.000 4.000-1,-7.000-4.000 1,-3.000 4.000 133,-2.000 1.000 0,-1.000 7.000 0,-5.000 3.000 0,-1.000 4.000 21,-4.000 6.000 0,-3.000-3.000 0,-7.000 8.000 0,1.000 0.000-36,0.000 3.000 1,-1.000 2.000 0,1.000 4.000 0,1.000 5.000-154,3.000 3.000 1,-1.000 6.000 0,5.000 2.000 0,-1.000-1.000 33,1.000 1.000 0,1.000 5.000 0,5.000-2.000 303,0.000 3.000-297,0.000 2.000 0,0.000-1.000 1,0.000 3.000 12,0.000 2.000-11,0.000-2.000 0,0.000 6.000 0,0.000-5.000-325,0.000 1.000 199,0.000 7.000 1,0.000-8.000-1,0.000 5.000-293,0.000-2.000 49,0.000-1.000 1,0.000-7.000 0,0.000-2.000 0,0.000-2.000-751,0.000-2.000 0,0.000 2.000 1,0.000-3.000-1,0.000-3.000 1056,0.000-1.000 0,7.000 5.000 0,1.000 1.000 0</inkml:trace>
  <inkml:trace contextRef="#ctx0" brushRef="#br0">22688.000 4029.000 8032,'-15.000'-15.000'-6,"1.000"1.000"0,4.000 4.000 1,2.000 1.000 201,2.000-2.000 1,1.000 3.000-1,7.000-2.000-158,3.000-1.000 1,3.000 3.000 0,6.000-2.000-1,2.000-1.000 134,3.000-2.000 1,2.000 4.000 0,5.000-1.000 0,-2.000 0.000 17,1.000 2.000 1,2.000-3.000-1,2.000 5.000 1,-2.000-1.000-63,-3.000 1.000 1,2.000-4.000 0,-5.000 6.000 0,-2.000-1.000 1122,-3.000-2.000-1563,1.000 6.000 1,-15.000-4.000 0,3.000 10.000 0,-4.000 6.000 510,-1.000 7.000 1,-6.000 4.000-1,-4.000 8.000 1,-2.000 4.000-63,-3.000 4.000 1,1.000 4.000 0,1.000 1.000 0,2.000 2.000-39,1.000 3.000 1,5.000 3.000 0,-3.000 7.000 0,2.000-3.000 78,3.000-2.000 0,1.000 2.000 0,2.000-7.000 0,2.000-2.000-123,3.000-1.000 0,-2.000-10.000 0,6.000-5.000 0,3.000-6.000-804,0.000-3.000 1,3.000 1.000 0,-1.000-6.000-1,1.000-4.000-753,-1.000-4.000 1,0.000-4.000 1501,1.000-4.000 0,6.000 0.000 0,1.000 0.000 0</inkml:trace>
  <inkml:trace contextRef="#ctx0" brushRef="#br0">23206.000 4446.000 7666,'-15.000'0.000'-218,"1.000"0.000"1,6.000 2.000 0,3.000 2.000 390,4.000 6.000 0,1.000 3.000 0,0.000 1.000 0,1.000-1.000-16,4.000-3.000 1,3.000 2.000 0,6.000-4.000 0,1.000 2.000 63,-1.000-1.000 1,2.000-5.000 0,2.000 0.000-1,1.000-2.000 8,-1.000-2.000 1,-3.000 0.000-1,0.000 0.000 1,-1.000-2.000-4,1.000-2.000 1,-3.000 0.000-1,-2.000-5.000-145,-5.000-2.000 38,-4.000-2.000 0,-1.000-1.000 0,0.000-1.000-36,0.000 1.000-71,-6.000-1.000 1,-2.000 3.000 0,-8.000 0.000-1,-3.000 4.000 49,-5.000 2.000 1,-8.000 1.000 0,-2.000 5.000-1,1.000 2.000-439,-2.000 3.000 0,4.000 3.000 0,-2.000 6.000 0,2.000 0.000 378,3.000 1.000 0,-1.000 6.000 0,0.000 1.000 0</inkml:trace>
  <inkml:trace contextRef="#ctx0" brushRef="#br0">23983.000 5770.000 7747,'1.000'-13.000'0,"2.000"2.000"-341,2.000 1.000 0,0.000 5.000 0,-5.000-4.000 673,0.000-2.000-150,0.000 4.000 1,0.000-1.000 0,-2.000 5.000 86,-2.000-2.000-198,-4.000 0.000 1,-7.000 1.000 0,1.000-1.000 0,-2.000 2.000 19,-3.000 1.000 1,1.000 2.000 0,-6.000 0.000-1,0.000 2.000 50,2.000 2.000 1,-5.000-2.000-1,4.000 4.000 1,1.000-1.000-12,3.000 0.000 1,-2.000 1.000 0,2.000-2.000 0,3.000 2.000-26,5.000 2.000 1,-1.000-3.000 0,6.000 4.000 0,0.000 2.000-23,-1.000 2.000 1,2.000 2.000-1,5.000-1.000 1,0.000 2.000-98,0.000 3.000 0,0.000 2.000 0,0.000 5.000-118,0.000-2.000 175,0.000 0.000 0,-1.000 0.000 0,-2.000 0.000 113,-2.000 1.000-127,0.000-4.000 0,3.000 4.000 1,-1.000-5.000 298,-2.000-3.000-247,1.000-1.000 0,4.000-6.000 135,0.000-1.000 1,1.000-5.000-60,4.000 0.000 0,5.000-8.000 0,7.000-4.000 0,4.000-2.000-41,1.000 0.000 0,-2.000 2.000 0,4.000-3.000 0,-1.000 3.000-28,0.000 2.000 0,-1.000 1.000 0,-4.000 5.000 0,1.000 0.000-8,-1.000 0.000 0,-2.000 2.000 0,-2.000 2.000 0,-1.000 6.000 61,-4.000 3.000 1,3.000 6.000 0,-8.000 2.000 0,0.000 0.000-4,-3.000-1.000 1,-2.000 6.000 0,-6.000-4.000 0,-6.000 2.000-143,-4.000 0.000 0,-9.000-5.000 0,2.000 4.000 0,-5.000-1.000-204,-4.000 1.000 1,-2.000-6.000 0,-5.000 2.000-822,1.000-3.000 633,1.000-8.000 1,-5.000 4.000 0,0.000-6.000 0,1.000 0.000-361,4.000 1.000 0,7.000-2.000 0,9.000-5.000 756,1.000 0.000 0,2.000 0.000 0,5.000 0.000 0</inkml:trace>
  <inkml:trace contextRef="#ctx0" brushRef="#br0">25580.000 7180.000 7978,'-15.000'-2.000'56,"1.000"-3.000"1,4.000 2.000 0,-1.000-5.000 385,-5.000 2.000-291,2.000-5.000 0,-12.000 7.000 1,5.000-4.000 241,-1.000 2.000-225,4.000-5.000 1,-7.000 3.000 0,6.000-5.000 0,3.000 2.000 137,4.000 1.000 0,3.000 1.000 0,7.000-6.000-162,4.000 1.000 1,15.000 4.000 0,6.000 2.000 0,9.000 0.000-123,5.000 0.000 1,1.000 5.000-1,5.000-2.000 1,-1.000 4.000-73,-4.000 1.000 1,-3.000 1.000-1,-6.000 4.000 1,0.000 3.000 25,-1.000 0.000 0,-7.000 6.000 0,-5.000-1.000 1,-6.000 6.000 15,-4.000 4.000 0,-3.000 1.000 1,-7.000 6.000 377,-6.000 4.000-244,-9.000 2.000 0,-4.000 9.000 1,-7.000 3.000 267,-3.000 5.000-269,-4.000 3.000 1,0.000-3.000-1,2.000-2.000-187,0.000-2.000 139,11.000-7.000 0,-3.000 0.000 0,14.000-6.000-692,3.000 1.000 414,4.000-8.000 0,9.000-8.000 0,7.000-7.000 0,9.000 0.000-243,6.000 1.000 0,9.000-7.000 1,1.000-3.000-1,2.000-4.000-208,3.000-1.000 0,-3.000-1.000 0,1.000-4.000-343,2.000-5.000 818,-5.000-9.000 1,0.000 1.000 0,-6.000-4.000-1,-2.000 0.000 126,-3.000-1.000 0,2.000 1.000 1,-9.000-2.000-1,-2.000 5.000 24,-4.000 3.000 0,-8.000 1.000 772,2.000 1.000-475,-10.000 0.000 1,-3.000 6.000 586,-6.000 3.000-622,-1.000 3.000 1,1.000 4.000 0,1.000 3.000 410,4.000 4.000-460,-4.000-2.000 0,11.000 5.000 1,-3.000-2.000-23,4.000 3.000-104,1.000 1.000 0,1.000 1.000 0,4.000-1.000 1,5.000 0.000 200,3.000 1.000 0,2.000-1.000 1,5.000-1.000-1,4.000-2.000 98,3.000-1.000 1,2.000-7.000 0,-1.000 2.000-1,0.000-4.000 51,-4.000-1.000 0,1.000 0.000 0,-6.000-1.000 1,-1.000-4.000 20,-2.000-5.000 1,-3.000-4.000 0,-4.000-4.000 0,-4.000-2.000-93,-3.000-3.000 0,-2.000 1.000 0,0.000-4.000 0,-2.000 2.000-80,-3.000-1.000 1,-4.000 4.000 0,-9.000 0.000-724,-1.000 0.000 207,-7.000 5.000 238,4.000-5.000 1,-7.000 13.000-1552,0.000 2.000 821,1.000 0.000 448,-1.000 4.000 0,0.000-4.000-1185,0.000 6.000 1,7.000 6.000 316,3.000 4.000 0,3.000 4.000 1169,1.000 5.000 0,1.000 4.000 0,0.000 5.000 0</inkml:trace>
  <inkml:trace contextRef="#ctx0" brushRef="#br0">28572.000 4043.000 7569,'-8.000'-8.000'1263,"3.000"2.000"-806,10.000 6.000 1,3.000-2.000 0,8.000-1.000 286,3.000-2.000-540,10.000 0.000 1,3.000 5.000 0,8.000 0.000 339,5.000 0.000-372,4.000 0.000 0,10.000-4.000 1,2.000-1.000-1,3.000 2.000 74,2.000 1.000 0,6.000 0.000 0,6.000-1.000 0,2.000-2.000-100,-39.000 4.000 0,1.000-1.000 0,35.000-1.000 0,-4.000 0.000 0,-6.000-4.000-64,-3.000-1.000 1,2.000 4.000-1,-2.000-6.000 1,3.000-1.000-20,-3.000-2.000 0,-5.000 3.000 1,-6.000 1.000-1,-7.000-2.000 28,-6.000-2.000 1,-6.000 3.000-1,-10.000 2.000 1,-7.000 0.000-203,-6.000 0.000 0,2.000 3.000-271,-3.000-4.000 0,-2.000-1.000-334,1.000-4.000 193,1.000 6.000-235,-2.000-5.000 121,-2.000 11.000 0,-6.000-4.000 232,0.000 6.000 128,0.000 0.000 1,-1.000-5.000 233,-4.000 1.000 1,2.000-1.000 60,-7.000 5.000 0,5.000-2.000 162,-4.000-3.000 0,4.000 4.000 80,-5.000-4.000 0,6.000 2.000 214,-6.000-2.000-44,0.000 3.000-36,2.000-4.000-11,-4.000 0.000-211,10.000 4.000-47,-4.000-4.000 0,7.000 6.000-68,4.000 0.000-40,-3.000 0.000 0,10.000 0.000 1,-2.000 0.000-1,3.000 0.000 32,1.000 0.000 1,1.000 4.000 0,-1.000 3.000 0,0.000 1.000-33,1.000 3.000 0,-1.000-3.000 0,-1.000 2.000 0,-2.000 1.000 154,-1.000 1.000 1,-7.000 3.000-1,2.000-1.000 1,-4.000 2.000-49,-1.000 3.000 0,-6.000-3.000 0,-5.000 4.000 0,-5.000-3.000-277,-3.000 2.000 0,-2.000-3.000 1,3.000 4.000-1,-3.000-4.000-81,-1.000-2.000 0,3.000-1.000 1,-4.000-2.000-1040,3.000-2.000 939,0.000 1.000 0,6.000-2.000 0,0.000-3.000-1398,-1.000-4.000 649,7.000 6.000 1084,-4.000-6.000 0,10.000 6.000 0,-4.000-7.000 0</inkml:trace>
  <inkml:trace contextRef="#ctx0" brushRef="#br0">31277.000 3482.000 7916,'0.000'-19.000'-404,"0.000"0.000"363,0.000-1.000 1,-2.000 1.000 0,-1.000 0.000 854,-2.000 1.000-570,0.000 2.000 0,5.000 10.000 0,-1.000 8.000 0,-2.000 9.000-79,-2.000 6.000 1,0.000 9.000-1,5.000-2.000 1,0.000 3.000 11,0.000 2.000 0,0.000 5.000 0,0.000-1.000 1,2.000-1.000-31,2.000-2.000 1,4.000-1.000 0,8.000 0.000 0,2.000-2.000 49,1.000-3.000 1,2.000-3.000 0,-2.000-7.000-53,5.000 1.000-34,-3.000-7.000 1,6.000-2.000 0,-3.000-7.000 215,3.000-4.000-242,2.000-3.000 0,-7.000-11.000 0,-1.000-2.000 0,-3.000-2.000-6,-4.000-2.000 1,4.000-2.000-1,-10.000-2.000 1,0.000 2.000-24,-4.000 3.000 0,3.000-2.000 1,-2.000 5.000-1,-2.000 1.000 190,-2.000-1.000 1,-2.000 2.000 51,-4.000 4.000 1,2.000 2.000-32,-7.000 4.000 0,7.000 4.000-265,-2.000 10.000 0,4.000 3.000 0,2.000 6.000 27,4.000 1.000 0,-2.000 4.000 0,7.000 2.000 0,1.000-1.000 38,2.000 1.000 0,1.000 9.000 0,1.000-1.000 0,-1.000 3.000 44,0.000 3.000 0,1.000 2.000 1,-1.000 8.000 19,1.000 3.000-111,-7.000 3.000 1,3.000 7.000 0,-5.000-2.000-1,1.000-2.000 38,-1.000-1.000 1,-1.000 3.000 0,-5.000 1.000 0,-2.000-6.000 42,-3.000-4.000 1,-3.000-6.000 0,-6.000-2.000-1,0.000-6.000 52,-1.000-2.000 1,-1.000-9.000-1,-3.000-4.000 1,-5.000-6.000-30,-3.000-2.000 1,-2.000-7.000 0,0.000 2.000-1,2.000-3.000-199,3.000-2.000 0,-3.000 0.000 1,3.000-2.000-1,-3.000-3.000-78,-2.000-4.000 0,5.000-4.000 0,2.000-3.000-214,1.000-3.000 254,2.000 3.000 0,1.000-12.000 0,2.000 4.000-657,3.000-3.000 526,9.000-2.000 0,-3.000-4.000 1,7.000-1.000-1,0.000 2.000-232,0.000 2.000 1,7.000 1.000 0,4.000 2.000 0,6.000 1.000-46,7.000 2.000 0,10.000 7.000 0,6.000-2.000 0,8.000 4.000-143,9.000 6.000 1,9.000 2.000 0,12.000 7.000 0,-36.000 1.000-1,-1.000 0.000 664,2.000 1.000 0,-1.000 1.000 0,3.000 3.000 0,0.000 2.000 0,-5.000 3.000 0,0.000 0.000 0</inkml:trace>
  <inkml:trace contextRef="#ctx0" brushRef="#br0">4186.000 5971.000 8029,'8.000'-6.000'-622,"-1.000"4.000"1,-7.000-6.000-1,1.000 5.000 622,4.000-2.000 0,-3.000-1.000 0,3.000 1.000 0,-4.000 2.000-62,-1.000-7.000 1,0.000 5.000 107,0.000-4.000 0,0.000 4.000 1,0.000-5.000 87,0.000-1.000 1,0.000 3.000-1,0.000-1.000-11,0.000-3.000 0,0.000 0.000 1,0.000-3.000 188,0.000 1.000-196,0.000-1.000 0,0.000-1.000 1,0.000-1.000 441,0.000-2.000-394,0.000-7.000 0,0.000 9.000 0,0.000-7.000 0,0.000-2.000 138,0.000-1.000 1,0.000 0.000-1,0.000 1.000 1,0.000 4.000 10,0.000 1.000 0,0.000-3.000 1,0.000 5.000-1,0.000 1.000 654,0.000 2.000-841,0.000 2.000 1,0.000 7.000 0,-1.000 11.000 0,-4.000 13.000 78,-5.000 15.000 0,2.000 10.000 1,-1.000 6.000-1,-1.000 4.000 86,2.000 4.000 1,-3.000 2.000-1,6.000-1.000 1,2.000 1.000-253,1.000 0.000 1,9.000-1.000 0,2.000-1.000-1,4.000-3.000-185,1.000-5.000 1,2.000-10.000 0,4.000-4.000-39,3.000-4.000 128,-2.000-8.000 1,5.000-7.000 0,-5.000-10.000 222,1.000-4.000-129,-4.000-1.000 1,2.000-6.000-1,-5.000-5.000 1,-1.000-7.000 131,1.000-6.000 0,-1.000-3.000 0,0.000-3.000 0,1.000-2.000-55,-1.000-2.000 0,0.000-6.000 1,-1.000 2.000-1,-2.000-2.000-74,-1.000 1.000 0,-2.000 1.000 0,2.000 8.000 525,-6.000 2.000-287,-2.000 9.000 1,-2.000 6.000-494,0.000 13.000 169,0.000 7.000 1,0.000 7.000 0,0.000 1.000-81,0.000-1.000 97,0.000 7.000 0,6.000-5.000 0,4.000 5.000-46,3.000-1.000 16,8.000-4.000 0,-4.000 5.000 1,6.000-7.000 253,-3.000 1.000-102,6.000-1.000 0,-5.000 1.000 1,4.000-3.000-1,-1.000 0.000 100,2.000-3.000 1,-4.000-6.000 0,1.000 2.000 0,-3.000-3.000 255,-2.000-2.000 1,-2.000-2.000 0,-3.000-3.000 108,-4.000-4.000 1,2.000-10.000 0,-6.000-4.000 0,-2.000-2.000-92,-1.000-4.000 1,-2.000 3.000 0,0.000-9.000-1,0.000 0.000-204,0.000-3.000 0,0.000 1.000 0,0.000-2.000 0,-2.000 1.000-152,-2.000 1.000 0,-3.000-3.000 1,-4.000 5.000-1,3.000 0.000 11,2.000 0.000 0,-4.000 3.000 1,4.000 6.000-525,-2.000 2.000 268,5.000 7.000 0,-5.000-2.000 0,4.000 7.000-1261,0.000 3.000-1160,-1.000 6.000 1157,5.000-4.000 0,0.000 14.000 0,0.000 2.000 0,0.000 7.000-2338,0.000 8.000 3735,6.000 7.000 0,2.000 18.000 0,7.000 2.000 0</inkml:trace>
  <inkml:trace contextRef="#ctx0" brushRef="#br0">5826.000 5352.000 8009,'0.000'-14.000'0,"2.000"0.000"-157,3.000-1.000 0,-2.000 1.000 1,5.000-1.000-1,0.000 1.000 185,0.000 0.000 0,-5.000 4.000 0,4.000 2.000 684,-1.000 2.000 0,-6.000 1.000-349,0.000 5.000 0,-2.000 2.000 0,-7.000 4.000 1,-2.000 7.000-77,-2.000 4.000 0,-2.000 9.000 1,1.000-1.000-40,0.000 7.000-197,-1.000 5.000 0,1.000 11.000 0,0.000 0.000 1,-1.000-2.000-46,1.000-1.000 1,4.000 3.000-1,1.000 2.000 1,-3.000-1.000-267,0.000 1.000 1,-1.000 3.000 0,2.000-5.000-1,3.000-2.000-298,1.000-1.000 1,-2.000-2.000-1,2.000-2.000 1,1.000-1.000 557,-1.000-1.000 0,-4.000-1.000 0,3.000 5.000 0</inkml:trace>
  <inkml:trace contextRef="#ctx0" brushRef="#br0">5582.000 5539.000 8118,'-2.000'-28.000'0,"-1.000"-1.000"0,-2.000 2.000 280,2.000 3.000 0,1.000 3.000 1,2.000 7.000 186,0.000-1.000 0,2.000 6.000 1,3.000 1.000-58,4.000 1.000 1,-1.000 7.000 0,2.000 8.000 316,1.000 5.000-574,2.000-2.000 1,1.000 16.000 0,1.000-1.000 91,-1.000 6.000-143,1.000 5.000 1,-1.000 6.000-1,0.000 0.000 1,2.000 0.000-216,4.000 0.000 1,-3.000 1.000-1,7.000-3.000 1,2.000-1.000-226,1.000-2.000 1,2.000-1.000 0,-1.000 3.000 0,3.000-3.000-1418,2.000-2.000 1755,4.000-1.000 0,6.000 1.000 0,0.000 2.000 0</inkml:trace>
  <inkml:trace contextRef="#ctx0" brushRef="#br0">6632.000 5942.000 7274,'-14.000'0.000'0,"-1.000"0.000"178,1.000 0.000 1,0.000-4.000 439,-1.000-1.000 0,9.000-2.000-412,6.000 3.000 0,6.000 2.000 0,9.000-3.000 0,1.000 4.000 108,3.000 1.000 1,8.000-5.000-1,8.000 0.000 286,2.000 2.000-472,1.000-5.000 1,1.000 6.000-1,-1.000-3.000 1,2.000 2.000-280,1.000-2.000 0,-4.000 4.000 0,-2.000-4.000-417,1.000 3.000 249,-6.000 2.000 1,5.000 0.000 0,-6.000 0.000 0,-2.000 0.000 318,-3.000 0.000 0,-3.000-6.000 0,-7.000-2.000 0</inkml:trace>
  <inkml:trace contextRef="#ctx0" brushRef="#br0">6819.000 5798.000 7968,'0.000'-8.000'449,"2.000"-3.000"1,3.000 6.000-135,4.000 2.000 0,-1.000 6.000 0,2.000 4.000 14,1.000 1.000-206,2.000 1.000 1,-1.000 12.000-1,0.000 2.000 1,-4.000 1.000-77,-2.000 0.000 1,4.000 0.000-1,-4.000 6.000 1,0.000 2.000-716,1.000 1.000 0,-2.000 7.000 668,-5.000-1.000 0,6.000 2.000 0,2.000 3.000 0</inkml:trace>
  <inkml:trace contextRef="#ctx0" brushRef="#br0">4863.000 4878.000 7924,'0.000'-20.000'0,"0.000"1.000"120,0.000 2.000 1,0.000 1.000 396,0.000 1.000 0,6.000 9.000 1,4.000 6.000-353,2.000 8.000 0,-2.000 11.000 0,-1.000 7.000 1,1.000 4.000-124,-2.000 4.000 0,5.000 6.000 0,-5.000-2.000 0,1.000 3.000-243,1.000 3.000 1,-2.000-8.000-1,3.000 0.000 1,-1.000-3.000-926,1.000 1.000 1,-3.000-1.000 1125,2.000-4.000 0,-1.000 0.000 0,6.000 0.000 0</inkml:trace>
  <inkml:trace contextRef="#ctx0" brushRef="#br0">4647.000 4892.000 7988,'0.000'-21.000'0,"0.000"-1.000"0,0.000-1.000 186,0.000 4.000 0,1.000-2.000 0,6.000 2.000 0,6.000 2.000 143,4.000 1.000 0,10.000 1.000 0,2.000 1.000 0,8.000 0.000-416,4.000-1.000 1,4.000 1.000-1,3.000-1.000-1315,5.000 1.000 737,3.000 6.000 264,1.000-5.000 1,14.000 5.000 0,2.000-6.000 0</inkml:trace>
  <inkml:trace contextRef="#ctx0" brushRef="#br0">7553.000 5237.000 8545,'-7.000'-27.000'0,"-2.000"2.000"0,-2.000 2.000 732,1.000 2.000 1,4.000 7.000-694,6.000 4.000 0,0.000 9.000 0,1.000-1.000 0,4.000 7.000 126,5.000 3.000 1,-2.000 6.000 0,1.000 7.000 421,2.000 2.000-458,2.000 7.000 1,2.000 4.000-1,-1.000 7.000 57,0.000 4.000-182,7.000 8.000 0,-8.000-2.000 0,3.000 5.000-43,-3.000-4.000 38,3.000 4.000 0,-8.000-6.000 0,6.000 3.000 91,1.000-5.000-33,-7.000-10.000 1,3.000-4.000 0,-7.000-10.000 348,0.000-5.000 1,-3.000-11.000-10,-1.000-8.000 1,0.000-7.000 0,0.000-7.000 0,0.000 0.000-145,0.000-1.000 0,0.000-1.000 0,0.000-3.000 1,0.000-3.000-311,0.000-1.000 1,0.000-4.000-1,2.000 5.000 1,3.000-1.000 84,4.000 4.000 0,1.000-2.000 1,3.000 2.000 117,3.000 2.000-112,1.000 1.000 0,4.000 3.000 1,3.000 3.000 55,3.000 5.000-50,8.000 4.000 0,0.000 1.000 1,5.000 0.000-146,-1.000 0.000 166,-7.000 6.000 1,3.000 7.000 0,-6.000 8.000 0,-4.000 0.000 82,-6.000-1.000 0,1.000 4.000 1,-12.000-4.000-1,0.000-1.000 171,-4.000 2.000 1,-4.000-5.000-1,-6.000 4.000 1,-8.000-1.000-175,-9.000 1.000 0,-5.000-1.000 1,-4.000-6.000-1,-4.000-2.000-287,0.000-2.000 0,-1.000-4.000 0,-2.000 3.000 0,4.000-1.000-998,0.000-4.000 0,10.000-2.000 0,-3.000-1.000 0,6.000 0.000 1144,4.000 0.000 0,2.000-6.000 0,2.000-2.000 0</inkml:trace>
  <inkml:trace contextRef="#ctx0" brushRef="#br0">8387.000 4647.000 8046,'-1.000'-14.000'129,"-4.000"0.000"0,3.000-1.000 0,-2.000 1.000 253,2.000-1.000 1,4.000 3.000 0,1.000 0.000 0,3.000 4.000 552,2.000 2.000 1,-3.000-4.000-292,4.000 6.000 1,-4.000-1.000-338,5.000 5.000 1,-7.000 6.000 0,0.000 5.000 0,-6.000 7.000-49,-7.000 6.000 1,-9.000 10.000-1,-5.000 6.000 1,-3.000 6.000-69,-2.000 7.000 0,-4.000 4.000 0,-2.000 6.000 0,-1.000 2.000 40,1.000 1.000 1,-3.000 2.000 0,4.000-4.000 0,1.000 0.000-37,-2.000 0.000 0,4.000 5.000 0,-2.000-3.000 0,2.000 1.000-52,3.000 0.000 1,4.000-2.000 0,0.000 4.000 89,-2.000-2.000-72,-1.000-12.000 1,-2.000 7.000 0,0.000-11.000-1,2.000 2.000 290,3.000 0.000 0,-1.000-2.000 1,4.000 2.000-1,0.000-5.000-40,0.000-4.000 1,2.000-2.000 0,5.000-4.000 0,1.000-4.000-194,3.000-4.000 0,-1.000-7.000 0,6.000-4.000-452,2.000-3.000 1,-3.000-2.000-1,-1.000-1.000-748,-1.000-3.000 0,4.000 1.000-1663,-6.000-6.000 1281,7.000-1.000 0,-4.000-2.000-877,7.000 3.000 1,2.000-2.000 2240,3.000 6.000 0,3.000 1.000 0,6.000 4.000 0</inkml:trace>
  <inkml:trace contextRef="#ctx0" brushRef="#br0">8186.000 6273.000 7917,'-22.000'-13.000'0,"2.000"2.000"218,4.000 2.000 461,2.000 5.000-557,6.000-8.000 0,3.000 10.000 0,10.000-3.000 0,6.000 4.000-231,7.000 1.000 1,4.000 0.000-1,7.000 0.000 1,1.000 0.000 131,4.000 0.000 0,1.000 0.000 0,5.000 0.000 1,-3.000 0.000 126,-2.000 0.000 1,3.000 0.000 0,-4.000 1.000 0,-4.000 4.000 60,-4.000 5.000 1,-7.000 4.000 0,-8.000 5.000 362,-1.000 5.000-392,-7.000 3.000 1,2.000 2.000 0,-12.000 2.000 219,-7.000 2.000-273,0.000 4.000 1,-14.000 6.000 0,4.000 0.000 0,-3.000 0.000 142,-2.000 1.000 0,7.000-1.000 0,1.000 0.000-119,1.000 0.000-192,10.000-6.000 1,-8.000-2.000 0,14.000-8.000 0,0.000-1.000-137,3.000-2.000 0,9.000-7.000 1,5.000 1.000-1,6.000-7.000-154,3.000-6.000 1,8.000-3.000 0,9.000-2.000-1,2.000-2.000-503,3.000-3.000 1,-1.000-3.000 831,0.000-6.000 0,0.000-7.000 0,0.000-1.000 0</inkml:trace>
  <inkml:trace contextRef="#ctx0" brushRef="#br0">8287.000 6676.000 8075,'-13.000'-9.000'0,"2.000"-1.000"597,1.000-1.000 0,7.000-2.000-290,-2.000-1.000 0,5.000 4.000 1,5.000 2.000-1,4.000 2.000-115,4.000 2.000 0,8.000 1.000 0,5.000 0.000 0,6.000-2.000-171,6.000 2.000 0,3.000 0.000 0,4.000 0.000-284,3.000-2.000 237,-3.000-6.000 1,5.000 7.000 0,-7.000-4.000 24,0.000 2.000 22,0.000-5.000 0,-6.000 4.000 0,-5.000-4.000 304,-7.000 2.000-236,-4.000 5.000 1,-13.000-8.000 490,-3.000 2.000-442,-4.000 4.000 0,-2.000-1.000 1,-4.000 7.000-93,-5.000 0.000 1,-2.000 0.000 0,-3.000 0.000 0,1.000 0.000-59,0.000 0.000 0,-1.000 7.000 1,1.000 4.000-1,1.000 5.000 7,3.000 3.000 1,-1.000 5.000 0,6.000-3.000-1,2.000 1.000 30,2.000 4.000 1,1.000-1.000-1,1.000 1.000 1,4.000-4.000 22,5.000-1.000 0,4.000-2.000 1,4.000-4.000-1,2.000-3.000 42,3.000-2.000 0,2.000-4.000 0,7.000-6.000 185,2.000 0.000-241,6.000-6.000 1,-5.000-7.000 0,3.000-8.000 0,-4.000-1.000-8,-4.000-3.000 0,-6.000 2.000 0,-1.000 1.000-281,-3.000 1.000 396,-7.000 2.000 0,-2.000 4.000 138,-6.000 1.000 0,-2.000 6.000 0,-6.000 5.000-121,-2.000 6.000 1,-4.000 7.000-1,2.000 7.000 1,1.000 4.000 49,0.000 1.000 1,1.000-2.000-1,5.000 2.000 1,0.000-1.000 50,0.000-4.000 1,5.000-1.000-1,-1.000-1.000 1,1.000-3.000 343,2.000-2.000 1,-4.000 1.000 0,6.000-6.000 330,3.000-2.000-714,0.000-1.000 0,3.000-9.000 0,1.000-4.000-1874,3.000-6.000 1302,-3.000 1.000 1,11.000-11.000 0,-5.000 3.000-3186,1.000-4.000 2624,-2.000 6.000 0,-2.000-4.000 1,0.000 7.000-1568,-1.000 2.000 1580,4.000 1.000 899,-6.000 8.000 0,5.000-5.000 0,-7.000 5.000 0</inkml:trace>
  <inkml:trace contextRef="#ctx0" brushRef="#br0">9509.000 6647.000 7917,'0.000'8.000'791,"0.000"5.000"236,0.000-3.000-767,0.000-4.000 1,0.000 7.000 0,0.000-3.000 741,0.000 2.000-707,0.000 3.000 1,0.000-1.000-1,0.000 0.000 756,0.000 1.000-671,0.000-1.000 1,0.000 1.000 0,2.000-1.000 1165,3.000 0.000-1248,-4.000-6.000 1,12.000-1.000 0,-3.000-7.000 0,4.000 0.000 176,5.000 0.000 1,-1.000-2.000 0,6.000-4.000 0,2.000-7.000-259,1.000-5.000 1,2.000-7.000-1,-2.000 1.000 1,-2.000-3.000 10,-1.000-2.000 0,-11.000 5.000 0,0.000 2.000 0,-5.000 1.000-66,-5.000 3.000 0,-1.000 2.000 1,-6.000 3.000-1,-4.000 2.000-998,-6.000 2.000 1,-12.000 5.000 0,-2.000 1.000 0,-9.000 6.000-393,-5.000 7.000 1,4.000 3.000 0,1.000 3.000 1227,2.000 3.000 0,-5.000 10.000 0,3.000 8.000 0</inkml:trace>
  <inkml:trace contextRef="#ctx0" brushRef="#br0">3668.000 7856.000 7424,'0.000'-14.000'-539,"0.000"-1.000"860,0.000 1.000 1,-1.000 6.000-193,-4.000 3.000 0,-1.000 10.000 0,-6.000 6.000 301,3.000 7.000-274,6.000-2.000 0,-10.000 11.000 1,3.000-3.000 324,-3.000 3.000-317,5.000 2.000 0,1.000-1.000 0,3.000 1.000 80,0.000 0.000-148,-1.000 0.000 0,5.000-2.000 0,0.000-1.000 0,0.000-4.000 6,0.000-1.000 0,6.000-1.000 0,4.000-2.000 0,2.000 0.000-28,3.000-6.000 1,4.000 1.000 0,2.000-8.000 0,1.000-2.000 41,4.000-1.000 1,1.000-4.000-1,2.000-3.000 1,-2.000-4.000 67,-3.000-4.000 0,3.000-3.000 0,-3.000-2.000 0,2.000-2.000 61,-2.000-3.000 1,-2.000 4.000-1,-4.000-3.000 1,1.000-1.000-22,-2.000 1.000 0,-1.000 3.000 0,-3.000-4.000-238,-3.000 3.000 25,2.000 0.000 1,-8.000 1.000 0,4.000 0.000 46,-2.000 2.000-48,5.000 1.000 0,-9.000 1.000 0,3.000 1.000 249,-4.000-1.000-40,-1.000 7.000 0,2.000-4.000 291,3.000 2.000 1,-5.000-1.000 65,0.000 1.000 1,0.000 2.000 321,-5.000 3.000-865,3.000 4.000 0,2.000-4.000 1,0.000 10.000-67,0.000 4.000 0,0.000 4.000 1,0.000 3.000-1,2.000 2.000 131,3.000 1.000 0,-4.000 11.000 1,4.000 1.000 16,-3.000 4.000-75,4.000 3.000 1,-4.000 5.000 0,2.000 2.000 387,-2.000 3.000-361,-2.000-3.000 1,0.000 11.000-1,2.000-3.000 190,2.000 3.000-219,-2.000 1.000 0,4.000 1.000 0,-4.000-1.000 0,1.000-1.000-35,2.000-3.000 1,6.000-4.000 0,-3.000-5.000 0,2.000-3.000 2,-1.000-2.000 1,1.000-9.000 0,4.000-8.000 0,-1.000-1.000-134,-3.000-3.000 0,3.000 1.000 1,-4.000-3.000-1,2.000-3.000-404,-1.000-1.000 0,1.000-4.000 1,-6.000 2.000-1,0.000 0.000-1014,1.000-2.000 0,-4.000 0.000 1,2.000-4.000-1629,-2.000 6.000 3173,-2.000 3.000 0,6.000 1.000 0,2.000 1.000 0</inkml:trace>
  <inkml:trace contextRef="#ctx0" brushRef="#br0">5093.000 8129.000 8004,'-5.000'-14.000'-190,"0.000"0.000"0,-1.000 4.000 1,3.000 0.000 253,-2.000-1.000 1,-6.000 5.000-1,1.000 3.000 438,-3.000 6.000 0,-6.000 6.000 1,0.000 9.000-1,1.000 3.000-79,2.000 1.000 0,-3.000 7.000 1,-2.000 6.000-1,0.000 0.000-257,1.000 0.000 1,-4.000 5.000-1,5.000-3.000 1,1.000 2.000-270,2.000-1.000 0,6.000 0.000 0,2.000 4.000 0,2.000-4.000-201,3.000-4.000 0,1.000-1.000 0,2.000-2.000 0,0.000-4.000-1262,0.000 0.000 0,0.000-11.000 1566,0.000-2.000 0,7.000-9.000 0,1.000 2.000 0</inkml:trace>
  <inkml:trace contextRef="#ctx0" brushRef="#br0">4676.000 8345.000 8127,'-5.000'-14.000'0,"0.000"-1.000"213,2.000 1.000 1,1.000 4.000-1,2.000 1.000 97,0.000-2.000 1,7.000 4.000-1,2.000 2.000 1,4.000 4.000-115,1.000 1.000 1,1.000 0.000 0,-1.000 1.000 0,2.000 3.000 55,3.000 0.000 0,-3.000 8.000 0,5.000-3.000-272,0.000 4.000 45,-5.000 1.000 1,9.000 2.000 0,-4.000 4.000-1040,1.000 4.000 755,-4.000 3.000 1,3.000 1.000 0,-5.000 1.000-1474,3.000 0.000 926,-3.000 0.000 806,5.000 0.000 0,-7.000 6.000 0,1.000 2.000 0</inkml:trace>
  <inkml:trace contextRef="#ctx0" brushRef="#br0">4618.000 8518.000 7962,'-24.000'-10.000'0,"3.000"1.000"-2,5.000-3.000 1,-1.000 4.000 516,7.000-1.000 1,5.000 6.000-1,5.000-2.000-346,8.000 3.000 1,5.000 2.000-1,3.000 0.000 1,5.000 0.000-150,8.000 0.000 0,1.000-1.000 1,10.000-3.000-1,3.000 0.000-198,3.000 0.000 0,2.000-2.000 1,-3.000 0.000-1,3.000-1.000-1386,5.000 1.000 1564,-4.000 1.000 0,7.000-1.000 0,-5.000-2.000 0</inkml:trace>
  <inkml:trace contextRef="#ctx0" brushRef="#br0">5323.000 7870.000 8747,'2.000'-14.000'0,"1.000"0.000"0,3.000 1.000 625,2.000 3.000 1,-3.000-1.000 0,3.000 5.000-25,-2.000-2.000 0,4.000 6.000 1,-4.000 2.000-257,2.000 8.000 1,-5.000 6.000-1,4.000 6.000 1,-2.000 5.000 17,-1.000 7.000 0,6.000 7.000 1,-5.000 7.000-1,0.000 3.000 123,1.000 3.000 1,-3.000 0.000-1,7.000 4.000 327,1.000-3.000-549,-5.000 3.000 0,7.000-10.000 1,-3.000 6.000-330,3.000-3.000 58,1.000-1.000 1,-4.000-6.000-1,-1.000-2.000 1,2.000-5.000-331,2.000-5.000 0,0.000 2.000 1,-2.000-10.000-1,-3.000 1.000-1452,-2.000-4.000 1,4.000-3.000 0,-4.000-2.000-1016,2.000 1.000 2804,-4.000-7.000 0,8.000 5.000 0,-4.000-5.000 0</inkml:trace>
  <inkml:trace contextRef="#ctx0" brushRef="#br0">6114.000 8633.000 8586,'2.000'-13.000'0,"1.000"2.000"0,3.000 1.000 536,2.000-1.000 0,2.000 3.000 0,4.000-1.000 0,2.000-1.000-127,4.000 2.000 0,-3.000-5.000 1,5.000 4.000-1,1.000-3.000-220,-1.000 3.000 0,-4.000-2.000 0,3.000 4.000 1,-2.000 1.000-263,0.000-1.000 1,5.000-2.000 0,-5.000 4.000-1,-1.000 0.000-159,-2.000-1.000 0,-2.000 4.000-1401,0.000-3.000 391,1.000 4.000-221,-7.000 1.000 375,-2.000 0.000 214,1.000 0.000 874,-6.000-7.000 0,6.000 4.000 0,-9.000-5.000 0,-1.000 0.000 0,-2.000 0.000 0,-6.000 4.000 0,1.000-4.000 0,-3.000 0.000 0,-1.000 0.000 0,0.000 0.000 0,-1.000-4.000 0,1.000 4.000 183,0.000 2.000 1,4.000-4.000-1,0.000 4.000 1,-1.000 0.000 564,-2.000-1.000 0,-1.000-4.000 1,1.000 1.000 621,4.000-2.000 1,-3.000 2.000-171,8.000 0.000-225,-1.000 7.000-729,-2.000-3.000 0,6.000 7.000 0,-4.000 4.000 602,3.000 5.000-585,2.000 3.000 1,0.000 9.000 0,0.000 5.000 652,0.000 5.000-658,0.000 8.000 1,5.000-2.000-1,0.000 9.000 1,0.000 1.000-46,1.000-2.000 0,-3.000 4.000 0,7.000-2.000 1,1.000-2.000-403,2.000-1.000 0,1.000-4.000 0,1.000-2.000 0,-1.000-6.000-182,1.000-2.000 1,-1.000-3.000 0,0.000 0.000 0,1.000-4.000-559,-1.000-5.000 0,-1.000-8.000 0,-2.000-3.000 0,-1.000-2.000 929,1.000-2.000 0,2.000 4.000 0,1.000 0.000 0</inkml:trace>
  <inkml:trace contextRef="#ctx0" brushRef="#br0">7452.000 8115.000 7726,'-14.000'0.000'-1357,"-1.000"-2.000"1874,1.000-2.000-217,0.000 2.000 0,4.000-4.000 0,0.000 6.000 273,-1.000 0.000-379,5.000 0.000 0,-2.000 0.000 333,3.000 0.000-297,3.000 0.000 1,-2.000 0.000-1,8.000 0.000 1,6.000 0.000 22,3.000 0.000 0,8.000-2.000 0,3.000-3.000 0,1.000-4.000-22,-1.000-4.000 1,3.000-3.000-1,-3.000-2.000 1,5.000-3.000 13,5.000-1.000 0,-4.000 3.000 0,4.000-4.000 0,-4.000 3.000 0,-1.000 2.000 1,-5.000-3.000 0,0.000 2.000 0,0.000 2.000 264,-2.000 1.000 1,-6.000 3.000 401,-6.000 3.000-227,-7.000 4.000-468,3.000 6.000 1,-6.000 1.000 0,0.000 4.000-103,0.000 5.000 1,0.000 9.000 0,0.000 5.000 0,0.000 5.000 130,0.000 4.000 1,0.000 10.000-1,0.000 9.000 1,0.000 0.000 94,0.000 1.000 1,0.000 1.000 0,0.000 9.000 0,0.000 2.000-185,0.000 1.000 1,0.000-2.000-1,0.000-7.000 1,0.000-1.000-417,0.000-3.000 1,7.000 2.000 0,2.000-8.000-1,4.000-2.000-563,1.000-5.000 0,1.000-5.000 0,-1.000-7.000 1,1.000-4.000-595,-1.000-5.000 0,5.000-3.000 1,2.000-2.000-538,1.000 0.000 1100,-4.000-6.000 853,9.000 5.000 0,-5.000-11.000 0,7.000 4.000 0</inkml:trace>
  <inkml:trace contextRef="#ctx0" brushRef="#br0">8215.000 8503.000 8152,'-7.000'-14.000'756,"6.000"8.000"0,-4.000 6.000-408,3.000 8.000-165,-4.000 4.000 0,4.000 9.000 0,-3.000 3.000 0,4.000 3.000 98,1.000 2.000 1,1.000 0.000-1,4.000 0.000 1,5.000-2.000 95,3.000-3.000 1,3.000 1.000 0,1.000-5.000 0,4.000-4.000 124,1.000-5.000 0,2.000 0.000 0,5.000-6.000 1,-2.000-2.000-26,-3.000-1.000 0,2.000-7.000 1,-5.000-2.000-1,-1.000-2.000-193,1.000-7.000 0,3.000 0.000 0,-5.000-10.000 0,-3.000-3.000-283,-4.000-2.000 1,-1.000-3.000 0,-6.000 5.000-52,-2.000 0.000 97,-8.000 1.000 1,-5.000 5.000 0,-9.000 6.000-550,-5.000 5.000 330,-9.000 0.000 0,1.000 10.000 0,-5.000-3.000-2109,2.000 4.000 1651,-5.000 7.000 1,14.000 0.000 0,-3.000 6.000 0,5.000-3.000-573,7.000 2.000 1,-1.000 4.000 1201,13.000 4.000 0,1.000-3.000 0,4.000 5.000 0</inkml:trace>
  <inkml:trace contextRef="#ctx0" brushRef="#br0">9438.000 7899.000 8237,'-15.000'-27.000'0,"1.000"3.000"0,1.000 5.000 793,3.000 3.000 0,-1.000 5.000-335,6.000 6.000 0,-4.000 10.000 0,2.000 17.000-29,-1.000 7.000-323,-1.000 9.000 1,-6.000 5.000 0,1.000 10.000 131,0.000 3.000-188,-1.000-5.000 0,3.000 8.000 0,0.000-4.000 0,4.000-3.000-325,2.000 0.000 1,-4.000-3.000-1,6.000-2.000 1,0.000 0.000-358,3.000 0.000 1,2.000-9.000 0,3.000-4.000 0,2.000-5.000 631,2.000-5.000 0,2.000 3.000 0,4.000-5.000 0</inkml:trace>
  <inkml:trace contextRef="#ctx0" brushRef="#br0">9078.000 8144.000 8089,'0.000'-19.000'0,"0.000"-1.000"0,0.000 3.000 723,0.000 1.000-350,0.000 1.000 0,6.000 6.000 0,5.000 1.000 0,5.000 1.000 170,4.000 4.000 1,4.000 2.000 0,-4.000 2.000-1,3.000 4.000-197,2.000 5.000 1,1.000 7.000 0,0.000 4.000 0,-4.000 3.000-150,-1.000 6.000 1,3.000 1.000-1,-5.000 7.000 1,0.000 0.000-581,2.000-1.000 0,-5.000 3.000 0,3.000-6.000 0,-3.000-1.000-3583,-2.000 3.000 3966,7.000-6.000 0,1.000 5.000 0,7.000-6.000 0</inkml:trace>
  <inkml:trace contextRef="#ctx0" brushRef="#br0">9927.000 8000.000 8024,'-10.000'-29.000'0,"2.000"2.000"79,2.000 3.000 0,3.000-2.000 0,6.000 7.000 0,5.000 2.000 150,5.000 1.000 1,-2.000 1.000 0,8.000 1.000 0,-2.000-1.000-106,3.000 1.000 0,-4.000 4.000 0,4.000 2.000 0,0.000 0.000 100,-1.000 0.000 1,5.000 5.000 0,-5.000-2.000 0,-1.000 4.000 9,-2.000 1.000 1,3.000 0.000 0,0.000 1.000-1,0.000 4.000-42,2.000 5.000 0,-7.000 3.000 0,2.000 1.000 1,-5.000 2.000-13,1.000 3.000 0,-6.000 4.000 0,-1.000 5.000-86,-4.000 1.000-70,-1.000 6.000 0,-1.000 0.000 0,-4.000 5.000-29,-5.000-1.000-13,-2.000-1.000 0,-3.000 1.000 0,1.000-1.000 0,-1.000 0.000 50,1.000-1.000 0,-5.000-2.000 0,0.000-6.000 0,1.000 0.000-43,2.000 0.000 0,2.000-1.000 0,-1.000 1.000 0,1.000 0.000 63,0.000 0.000 1,4.000-7.000-1,2.000-1.000 1,0.000-2.000 149,0.000 0.000 1,5.000 0.000 0,-2.000-4.000 207,3.000-1.000 0,4.000-4.000 0,3.000-2.000-229,4.000-2.000 0,4.000 1.000 1,2.000-4.000-1,-1.000 2.000-33,0.000-2.000 1,1.000-2.000 0,-1.000-1.000-71,1.000 0.000-65,-1.000 0.000 0,2.000-1.000 0,1.000-2.000 0,3.000-4.000-164,-3.000-1.000 1,4.000 5.000 0,0.000-3.000 0,1.000 1.000-146,4.000 0.000 1,-4.000-1.000 0,1.000 2.000 0,-1.000 0.000-209,0.000 0.000 0,-4.000 3.000 1,3.000 1.000-1,-2.000 0.000-276,0.000 0.000 0,5.000 0.000 0,-3.000 0.000 1,0.000 0.000 779,-1.000 0.000 0,6.000 0.000 0,-4.000 0.000 0</inkml:trace>
  <inkml:trace contextRef="#ctx0" brushRef="#br0">10963.000 8561.000 7963,'9.000'-14.000'0,"1.000"1.000"-122,1.000 3.000 0,8.000-3.000 1,5.000 4.000-1,3.000-2.000 788,2.000 1.000 0,6.000-3.000 0,4.000 5.000 0,1.000-1.000-268,-2.000-1.000 0,3.000 5.000 1,-4.000-4.000-1,2.000-1.000-340,-1.000 2.000 0,-1.000-3.000 0,3.000 6.000 0,-4.000 2.000-423,0.000 1.000 1,-3.000-2.000 0,-4.000-1.000 0,-2.000 2.000-428,-3.000 1.000 0,-3.000 4.000 792,-7.000 2.000 0,-6.000-2.000 0,-1.000 4.000 0</inkml:trace>
  <inkml:trace contextRef="#ctx0" brushRef="#br0">11380.000 8316.000 8087,'-7.000'-14.000'67,"6.000"4.000"1266,-4.000 1.000-845,3.000 6.000 1,2.000 3.000 0,0.000 9.000 0,0.000 6.000-82,0.000 4.000 0,5.000 3.000 1,0.000 9.000-1,-2.000 1.000-214,-1.000 1.000 1,-2.000 9.000 0,0.000-2.000-1,0.000 3.000-385,0.000-2.000 0,0.000-1.000 0,0.000 2.000 0,0.000-4.000-442,0.000-4.000 1,0.000-4.000 0,0.000-3.000 0,1.000-3.000-1894,4.000-4.000 2527,3.000-4.000 0,13.000 4.000 0,1.000 3.000 0</inkml:trace>
  <inkml:trace contextRef="#ctx0" brushRef="#br0">12675.000 7798.000 8178,'0.000'-14.000'0,"0.000"0.000"0,0.000-1.000 372,0.000 1.000 1,4.000-1.000 646,1.000 1.000 1,0.000 8.000-521,-5.000 6.000 1,0.000 8.000-1,0.000 11.000 501,0.000 5.000-848,0.000 9.000 1,0.000 9.000 0,0.000 8.000 0,0.000 1.000 145,0.000 3.000 1,0.000 4.000 0,0.000 1.000 331,0.000-2.000-534,0.000 4.000 0,0.000-16.000 1,2.000 3.000-1,1.000-3.000-227,2.000-2.000 1,4.000-7.000 0,-2.000-2.000-1,1.000-5.000-1257,3.000-5.000 1,-3.000 1.000 0,0.000-5.000 0,0.000-4.000 1387,0.000-5.000 0,1.000 2.000 0,6.000-5.000 0</inkml:trace>
  <inkml:trace contextRef="#ctx0" brushRef="#br0">13423.000 7870.000 8059,'27.000'-32.000'0,"-2.000"2.000"61,-1.000 3.000 0,-6.000 12.000 1,1.000 3.000-1,-3.000 2.000 520,-1.000 2.000-339,-7.000 5.000 1,-4.000-4.000-262,-8.000 7.000 1,0.000 0.000 0,-5.000 0.000-118,-2.000 0.000 99,-2.000 0.000 1,-2.000 0.000-1,1.000 0.000-56,0.000 0.000 95,-1.000 0.000 1,1.000 5.000 0,-1.000 0.000-1,1.000-2.000-67,0.000-1.000 0,-1.000 3.000 0,1.000-1.000 0,1.000 1.000-57,4.000 2.000 1,-4.000-6.000 0,5.000 6.000 0,-2.000-3.000 65,1.000 1.000 0,-1.000 2.000 1,-4.000-4.000-1,1.000 3.000 114,3.000 2.000 1,-3.000-5.000-1,4.000 4.000 1,-4.000-2.000 84,-1.000-1.000 1,-1.000 8.000 0,1.000-4.000 125,0.000 0.000 0,4.000 0.000 0,0.000-5.000 79,-1.000 2.000 1,5.000 1.000-96,1.000-1.000-31,3.000-4.000-118,2.000 6.000-30,0.000-1.000 1,0.000-3.000 0,2.000 5.000-100,3.000-1.000 63,-4.000 4.000 1,11.000-3.000 0,-8.000 6.000 0,0.000 1.000-19,-3.000-1.000 1,4.000 5.000-1,0.000 0.000 1,-2.000-1.000-11,-1.000-2.000 1,-2.000-2.000-1,0.000 1.000 1,1.000-1.000 43,4.000 1.000 1,-3.000-6.000 390,2.000 1.000 113,-2.000-7.000-187,-2.000 3.000-347,0.000-6.000-44,6.000-6.000 1,-4.000 3.000 37,3.000-7.000 0,-4.000 5.000-168,-1.000-4.000-263,0.000 6.000 80,0.000-10.000 1,5.000 10.000-433,0.000-7.000-254,0.000 7.000-492,-5.000-4.000 629,0.000 7.000 1,1.000 2.000 881,4.000 3.000 0,-3.000 3.000 0,4.000 6.000 0</inkml:trace>
  <inkml:trace contextRef="#ctx0" brushRef="#br0">12833.000 7856.000 8006,'22.000'-14.000'0,"-1.000"-2.000"-198,0.000-4.000 1,-4.000 4.000-1,6.000-3.000 1,-1.000 3.000 498,1.000 2.000 1,-6.000-1.000-1,2.000 3.000 1,-3.000 0.000 115,-1.000 3.000 0,-1.000-1.000 1,0.000-2.000-1,1.000 0.000-136,-1.000 3.000 1,-4.000 4.000 0,-1.000-3.000 0,1.000 0.000 230,-2.000 0.000 0,0.000 5.000-83,-3.000-2.000 0,-5.000 3.000-445,0.000 2.000 1,-2.000 0.000 0,-7.000 0.000 0,-4.000 0.000-148,-5.000 0.000 1,-4.000 7.000 0,-7.000 2.000 0,0.000 4.000 57,0.000 2.000 0,-1.000-1.000 0,-2.000-1.000 0,-1.000-2.000 71,1.000-2.000 0,0.000 1.000 0,0.000 3.000 0,-2.000-2.000 100,2.000-1.000 1,2.000-6.000-1,3.000 6.000 286,3.000 1.000-242,-4.000-4.000 1,12.000 4.000 0,-3.000-5.000 232,3.000 2.000-240,8.000-5.000 1,-3.000 10.000 0,6.000-3.000 0,2.000 3.000-14,2.000 1.000 0,1.000 5.000 0,0.000 2.000 0,1.000 1.000-25,4.000 4.000 1,-4.000 1.000 0,6.000 2.000 0,-2.000 0.000 21,-1.000-1.000 0,1.000-4.000 0,-5.000 0.000 1,0.000 0.000-64,0.000-1.000 1,0.000 2.000 0,2.000-6.000 0,1.000-1.000 76,2.000-2.000 0,0.000 3.000-298,-5.000 0.000 129,0.000 1.000 451,6.000-12.000-262,-4.000-2.000 0,9.000-8.000 0,-5.000-2.000 291,2.000-6.000-364,2.000 4.000 0,4.000-6.000 0,1.000 6.000 333,-1.000-2.000-294,0.000 5.000 0,6.000-8.000 0,0.000 4.000 0,1.000 1.000 95,0.000-1.000 0,4.000 3.000 1,-2.000 4.000-1,1.000 0.000 20,0.000 0.000 0,-7.000 0.000 0,4.000 0.000 0,-2.000 1.000-73,1.000 4.000 0,-3.000-2.000 1,-6.000 7.000-1,-3.000 1.000-32,-1.000 2.000 0,2.000 6.000 1,-4.000 2.000-1,-2.000 0.000-112,-1.000-1.000 1,-2.000 4.000-1,0.000-3.000 1,-2.000 0.000-12,-3.000 0.000 1,-3.000 3.000-1,-6.000-4.000 114,0.000 3.000-56,-1.000-6.000 0,-1.000 9.000 0,-1.000-7.000 233,-2.000-1.000-233,-7.000-2.000 0,8.000-2.000 0,-6.000 1.000-55,-1.000-1.000 15,4.000-6.000 1,-4.000 3.000 0,4.000-4.000 0,0.000-1.000-48,0.000 0.000 1,0.000-1.000 0,4.000-5.000-1,-2.000 0.000 18,1.000 0.000 1,7.000 0.000 0,1.000 0.000-141,-1.000 0.000 0,0.000-2.000 0,0.000-1.000-111,1.000-1.000 74,7.000-1.000-179,-3.000 5.000 0,12.000 0.000 266,3.000 0.000 1,-1.000 1.000-1,2.000 3.000 181,1.000 0.000-129,-4.000 1.000 1,5.000-3.000 0,-2.000 1.000 512,3.000 2.000-236,1.000-1.000 0,-3.000-4.000 0,2.000 0.000 864,3.000 0.000-851,2.000 0.000 0,-2.000-6.000 0,1.000-4.000 0,4.000-2.000 55,1.000-3.000 0,-2.000-1.000 0,2.000-3.000 1,0.000-5.000-47,1.000-3.000 1,-6.000 3.000-1,3.000 0.000 1,-6.000-2.000-260,-4.000-1.000 0,1.000 3.000 0,-6.000 2.000 0,-2.000 1.000-165,-2.000 4.000 1,-2.000 1.000 0,-4.000 1.000-1,-5.000 1.000 92,-2.000-1.000 1,-3.000 3.000 0,-1.000 0.000 0,-1.000 4.000-56,-3.000 2.000 0,-4.000 1.000 0,4.000 4.000-499,-3.000-4.000 444,6.000 3.000 0,-6.000-4.000 0,6.000 6.000-550,-2.000 0.000 563,-1.000 0.000 0,6.000 0.000 0,0.000 0.000-25,-1.000 0.000 0,1.000 0.000 286,-1.000 0.000 1,6.000-2.000 0,1.000-3.000-96,1.000-4.000 1,-2.000-4.000-1,4.000-1.000 63,2.000-1.000 0,1.000-4.000 0,2.000 0.000 0,0.000 1.000 53,0.000 2.000 1,0.000 2.000 0,0.000 0.000 0,0.000-1.000-17,0.000 1.000 1,0.000 4.000 0,0.000 1.000 0,0.000-3.000-22,0.000 0.000 1,2.000-4.000 0,1.000-2.000-116,2.000-1.000 100,6.000 0.000 0,-3.000 3.000 0,8.000-3.000-263,3.000-5.000 226,4.000 3.000 1,5.000-6.000-1,1.000 4.000-79,0.000 1.000 49,6.000-5.000 1,2.000 6.000 0,6.000-3.000 0,0.000 5.000-51,0.000 3.000 0,-1.000 1.000 0,-4.000 1.000 0,-4.000 1.000 60,-4.000 4.000 1,-12.000 2.000 3,-4.000 7.000 1,-9.000 2.000 0,-2.000 1.000-3,-6.000 2.000 1,-5.000 6.000 0,-6.000-1.000 0,-1.000 1.000-94,1.000-2.000 1,-5.000 4.000 0,-2.000-3.000 13,-2.000 2.000 75,-1.000-4.000 1,-4.000 5.000 0,-1.000-3.000 5,0.000 3.000-10,-6.000-5.000 1,5.000 3.000-1,-6.000-5.000 148,1.000 2.000-123,5.000-5.000 1,-5.000 9.000 0,6.000-6.000-1,0.000 0.000 21,0.000 1.000 0,5.000 2.000 1,2.000-2.000 41,1.000 1.000 1,4.000 1.000 0,6.000 4.000 0,3.000 0.000 23,1.000 1.000 1,1.000-2.000-1,3.000 8.000 1,-2.000 1.000 49,2.000 3.000 1,1.000 3.000 0,2.000 2.000 0,0.000 0.000 10,0.000 0.000 1,0.000 4.000 0,0.000 1.000 0,0.000-2.000-7,0.000-2.000 0,5.000-6.000 1,1.000-2.000-1,2.000-1.000-77,3.000-3.000 1,2.000-2.000 0,2.000-3.000-56,-1.000-4.000 54,0.000 4.000 1,1.000-11.000-1,-1.000 2.000-166,0.000-2.000 150,7.000-2.000 0,-3.000 0.000 0,6.000 0.000-51,1.000 0.000 71,3.000 0.000 0,0.000-5.000 0,-1.000 0.000 1,-1.000 2.000 83,-2.000 2.000 0,0.000-4.000 0,3.000 0.000 0,-1.000 2.000-6,-2.000 1.000 1,-8.000 4.000-1,0.000 3.000 1,-5.000 3.000-52,0.000 0.000 1,-5.000 4.000-1,-1.000-2.000 1,-3.000 4.000 7,-2.000 6.000 1,-2.000-3.000-1,-3.000 7.000 1,-4.000 2.000-39,-4.000 1.000 1,-8.000 2.000 0,-4.000-1.000 0,-7.000 1.000-70,-7.000 0.000 1,-1.000 0.000 0,0.000-1.000-346,2.000 1.000 267,6.000-6.000 0,-8.000 2.000 1,7.000-6.000-1222,1.000-1.000 772,1.000-2.000 0,4.000-8.000 0,3.000-2.000 0,5.000-1.000-1137,3.000 0.000 1,3.000-2.000 930,4.000-8.000 1,2.000 2.000 0,9.000-6.000-1,3.000-3.000 750,4.000 0.000 0,10.000-9.000 0,4.000-2.000 0</inkml:trace>
  <inkml:trace contextRef="#ctx0" brushRef="#br0">13768.000 7755.000 7890,'0.000'-14.000'0,"0.000"-1.000"0,0.000 1.000 528,0.000 0.000 0,0.000-1.000-307,0.000 1.000 0,-2.000 6.000 0,-1.000 5.000 1,-3.000 6.000 309,-2.000 7.000 1,-2.000 4.000 0,-6.000 7.000 0,-3.000 7.000-447,3.000 8.000 1,-11.000 13.000 0,3.000 6.000 0,-2.000 4.000 59,2.000 3.000 0,4.000 0.000 1,5.000-4.000-973,1.000 0.000 415,-1.000-7.000 1,3.000-2.000 0,2.000-7.000-1,5.000-5.000-718,4.000-9.000 0,1.000-5.000 0,0.000-9.000 1130,0.000 0.000 0,-7.000-6.000 0,-1.000-1.000 0</inkml:trace>
  <inkml:trace contextRef="#ctx0" brushRef="#br0">13365.000 8029.000 8025,'-13.000'-29.000'0,"4.000"0.000"0,4.000 2.000 455,3.000 3.000-296,2.000 10.000 0,0.000 6.000 0,2.000 4.000 949,3.000 0.000-820,-4.000-1.000 1,14.000 5.000 0,-2.000 1.000 0,4.000 4.000 114,1.000 5.000 1,4.000 3.000 0,0.000 3.000-1,2.000 3.000-213,0.000 5.000 1,-6.000 4.000 0,3.000 4.000 0,-2.000 4.000-484,0.000 0.000 1,0.000 1.000 0,-4.000 3.000 0,-1.000-3.000-473,1.000-2.000 0,-3.000 3.000 0,-1.000-4.000 0,-3.000-4.000-1916,-1.000-4.000 2681,4.000 1.000 0,-9.000-5.000 0,4.000 7.000 0</inkml:trace>
  <inkml:trace contextRef="#ctx0" brushRef="#br0">13365.000 8302.000 7850,'-19.000'-19.000'0,"0.000"1.000"0,3.000 4.000 263,5.000 3.000 0,3.000 1.000 0,4.000-4.000 524,0.000-1.000 0,-1.000 1.000 1,6.000 1.000-534,4.000 4.000 1,3.000-3.000-1,8.000 6.000 1,2.000-2.000-371,1.000-3.000 0,8.000 3.000 1,2.000 0.000-1,8.000 0.000-105,4.000 0.000 0,9.000 3.000 0,1.000-3.000-1721,0.000 2.000 993,5.000 1.000 689,2.000-2.000 1,1.000 6.000-1,5.000-6.000 1</inkml:trace>
  <inkml:trace contextRef="#ctx0" brushRef="#br0">14142.000 7798.000 8062,'6.000'-14.000'0,"1.000"4.000"0,4.000 1.000 0,-1.000-1.000 0,1.000 2.000 0,2.000 2.000 0,1.000 6.000 0,0.000-2.000 171,1.000-3.000 0,-1.000 4.000 1,1.000-4.000-1,-1.000 3.000 193,0.000 2.000 1,1.000 5.000-1,-1.000 2.000 1,0.000-1.000-94,1.000 0.000 0,-2.000 6.000 0,-2.000-4.000 0,-3.000 1.000-228,-2.000 1.000 1,-1.000-1.000 0,-5.000 6.000-301,0.000-1.000 192,0.000 1.000 0,0.000-1.000 0,-2.000 0.000 0,-2.000 1.000 30,-6.000-1.000 0,-1.000 5.000 0,0.000 0.000 0,1.000-1.000 40,-1.000-2.000 1,3.000-2.000-1,0.000 1.000 1,1.000-1.000-4,4.000 1.000 1,2.000 1.000 0,1.000 1.000 0,0.000 2.000 117,0.000-1.000 0,4.000-2.000 0,3.000-2.000 0,1.000 1.000 53,3.000-1.000 0,2.000 2.000 1,1.000 2.000-1,1.000 1.000 77,-1.000-2.000 0,0.000-1.000 1,-1.000-1.000-1,-2.000-1.000 116,-1.000 1.000 1,-7.000-1.000 0,2.000 0.000-56,-3.000 1.000-219,-2.000 6.000 1,-2.000-5.000 0,-1.000 3.000-489,-2.000-3.000 297,-6.000-2.000 0,3.000 0.000 1,-8.000 1.000-537,-3.000-1.000 510,3.000 1.000 0,-7.000-1.000 0,6.000 0.000 0,-4.000 1.000-90,-1.000-1.000 0,2.000 1.000 215,-4.000-1.000 0,0.000 7.000 0,-4.000 1.000 0</inkml:trace>
  <inkml:trace contextRef="#ctx0" brushRef="#br0">9121.000 8302.000 8053,'-14.000'-14.000'561,"6.000"4.000"-115,3.000 0.000 0,5.000 7.000-177,5.000-2.000 0,7.000-1.000 0,8.000 1.000 0,-1.000 0.000 19,2.000-1.000 0,1.000 4.000 0,5.000-4.000 1,-1.000 1.000 474,-2.000 0.000-664,6.000 1.000 1,-1.000-1.000 0,1.000 0.000-197,-4.000 2.000 1,-2.000 0.000-1,5.000-1.000 1,-1.000 0.000 0,1.000 0.000-866,0.000 3.000 1,-7.000 1.000 0,-1.000 1.000 961,0.000 4.000 0,-5.000 3.000 0,5.000 7.000 0</inkml:trace>
  <inkml:trace contextRef="#ctx0" brushRef="#br0">15696.000 8129.000 8152,'5.000'-9.000'689,"1.000"1.000"40,2.000 1.000-493,2.000 3.000 1,4.000 2.000 0,2.000-1.000 92,3.000-2.000-256,10.000 0.000 0,3.000 0.000 0,6.000 1.000 51,2.000 0.000-202,2.000 3.000 1,6.000-4.000 0,-2.000 0.000-1,-3.000 2.000-400,-3.000 1.000 0,-9.000 2.000 1,-3.000 0.000-1,-5.000 0.000 478,-2.000 0.000 0,-5.000 7.000 0,4.000 1.000 0</inkml:trace>
  <inkml:trace contextRef="#ctx0" brushRef="#br0">16027.000 7942.000 8103,'-23.000'-14.000'0,"6.000"0.000"199,6.000-1.000 1,-1.000 6.000 0,6.000 1.000 615,-2.000 1.000-106,5.000-4.000 201,-4.000 9.000-569,7.000-4.000 1,0.000 8.000 0,0.000 2.000 6,0.000 6.000 0,0.000 4.000 0,0.000 6.000 0,0.000 4.000-136,0.000 3.000 0,-1.000-3.000 0,-2.000 0.000 1,-2.000 1.000-417,2.000 2.000 0,-1.000 4.000 1,1.000-1.000-1,-2.000 1.000-620,2.000-4.000 0,0.000-2.000 0,0.000 4.000 824,-2.000 0.000 0,0.000 0.000 0,5.000-1.000 0</inkml:trace>
  <inkml:trace contextRef="#ctx0" brushRef="#br0">17034.000 7798.000 8120,'0.000'-28.000'0,"0.000"-1.000"0,0.000 2.000 0,0.000 3.000 0,0.000 5.000 0,5.000 3.000 0,-1.000 1.000 355,0.000 1.000 1,-3.000 4.000 0,-1.000 1.000 544,0.000-3.000-625,0.000 6.000 0,2.000-7.000 0,3.000 4.000 72,4.000-4.000 1,6.000 3.000 0,2.000 2.000 307,2.000 2.000-502,7.000 1.000 0,-2.000 5.000 0,8.000 0.000 0,1.000 2.000-5,-1.000 2.000 0,-1.000 4.000 0,-2.000 7.000 0,-2.000 1.000-110,-3.000 3.000 1,-8.000 3.000 0,-8.000 7.000 0,-2.000 2.000-44,-3.000 2.000 1,-8.000 4.000 0,-6.000 6.000 0,-6.000 0.000-153,-7.000 0.000 1,-3.000 1.000 0,-4.000 0.000 0,-1.000 1.000 162,-1.000-2.000 0,-1.000 4.000 1,5.000-11.000-1,1.000 1.000 86,-1.000-3.000 1,2.000 1.000 0,3.000-3.000 0,6.000-3.000-68,7.000-4.000 1,4.000-2.000-1,7.000 2.000-217,0.000-1.000 90,0.000-6.000 0,7.000 2.000 1,4.000-7.000-1,7.000-2.000-438,6.000-1.000 0,4.000-2.000 0,6.000 2.000 0,4.000-6.000-129,4.000-2.000 1,6.000-2.000 0,1.000-2.000 0,3.000-2.000 215,2.000-6.000 1,-5.000-4.000-1,-2.000-4.000 1,-6.000-3.000 452,-2.000-1.000 0,-9.000-7.000 0,0.000-4.000 0,-7.000 1.000 0,-7.000 1.000 0,0.000 2.000 0,-11.000 1.000 0,-2.000 0.000-12,-2.000 5.000 0,-9.000 2.000 1,-4.000 8.000-1,-6.000 2.000 331,0.000 1.000 1,1.000 7.000-1,-1.000-2.000 413,-1.000 4.000-527,0.000 1.000 1,5.000 1.000-1,-1.000 4.000 515,1.000 5.000-577,6.000-4.000 0,-3.000 7.000 0,6.000-4.000 164,2.000 4.000-189,1.000 2.000 0,2.000 4.000 1,2.000 0.000-1,2.000-2.000 75,6.000-1.000 1,0.000-1.000 0,2.000-1.000 0,4.000 1.000 195,0.000-1.000 1,2.000-6.000-1,-1.000-3.000 1,4.000-4.000-45,2.000-1.000 0,-4.000 0.000 0,3.000 0.000 0,-1.000-1.000-27,-3.000-4.000 1,-2.000-3.000-1,-4.000-8.000 1,0.000-2.000-242,-3.000-1.000 0,-6.000-6.000 1,2.000 1.000-1,-5.000-3.000-286,-5.000-2.000 1,-3.000 0.000 0,-6.000 2.000-1,-2.000 3.000-149,-3.000 5.000 1,1.000 3.000 0,-4.000 3.000-1399,1.000 3.000 1297,-5.000 4.000 1,10.000 7.000 0,-3.000 4.000-1413,3.000 5.000 1296,8.000 3.000 1,-3.000 1.000 574,6.000 0.000 0,1.000 7.000 0,4.000 2.000 0</inkml:trace>
  <inkml:trace contextRef="#ctx0" brushRef="#br0">18300.000 7842.000 8296,'0.000'-20.000'0,"1.000"1.000"0,3.000 2.000 1088,0.000 1.000-905,1.000 8.000 1,-6.000 8.000 0,-4.000 11.000 0,-5.000 6.000-226,-3.000 7.000 0,-1.000 8.000 0,0.000 2.000-633,-1.000-2.000 546,1.000 5.000 1,4.000-2.000 0,1.000 5.000-930,-2.000-2.000 825,4.000-6.000 0,-4.000 3.000 0,6.000-6.000 0,2.000-2.000-256,1.000-3.000 0,2.000 2.000 489,0.000-7.000 0,7.000-6.000 0,-6.000-13.000 0,6.000-8.000 0</inkml:trace>
  <inkml:trace contextRef="#ctx0" brushRef="#br0">18185.000 8129.000 8051,'-5.000'-19.000'0,"0.000"0.000"-308,2.000 1.000 0,0.000-2.000 0,0.000-1.000 1,-2.000-2.000 154,2.000-2.000 1,-4.000 2.000-1,2.000 1.000 1,2.000 1.000 582,2.000 4.000 0,-4.000 1.000 0,0.000 1.000 747,2.000 1.000-268,1.000 6.000-343,2.000 2.000-412,0.000 6.000 1,0.000 1.000 0,2.000 4.000 473,3.000 5.000-442,3.000 2.000 0,6.000 8.000 0,0.000 0.000 0,1.000 3.000-20,-1.000 2.000 0,1.000 2.000 1,-1.000 4.000-1,0.000 1.000-315,1.000 1.000 1,-1.000 1.000 0,0.000-5.000 0,1.000-2.000-294,-1.000-3.000 1,1.000 3.000 0,-3.000-5.000 0,0.000 2.000-742,-3.000 0.000 1183,-6.000-6.000 0,10.000 3.000 0,-5.000-7.000 0</inkml:trace>
  <inkml:trace contextRef="#ctx0" brushRef="#br0">18199.000 8101.000 8051,'2.000'-15.000'-122,"3.000"1.000"1,-2.000 4.000-1,6.000 2.000 1,3.000 0.000 127,0.000 0.000 0,3.000 5.000 0,-1.000-2.000 1,2.000 4.000-81,3.000 1.000 0,-1.000-5.000 0,6.000 0.000 1,3.000 2.000 73,5.000 1.000 0,-2.000 2.000 0,6.000 0.000 0</inkml:trace>
  <inkml:trace contextRef="#ctx0" brushRef="#br0">18688.000 7798.000 8006,'-8.000'-8.000'347,"4.000"4.000"1,7.000 8.000-103,2.000 6.000 1,-1.000 3.000 0,-4.000 3.000-1,2.000 1.000 5,3.000 3.000 1,-4.000-1.000-1,6.000-5.000 1,-3.000 1.000 37,1.000-1.000 0,0.000 0.000 0,-3.000-1.000 148,2.000-3.000 1,4.000 1.000-87,7.000-6.000-262,-7.000-1.000 0,5.000-8.000 0,-4.000-3.000 38,4.000-1.000-93,-5.000-8.000 0,5.000-1.000 1,-4.000-6.000-35,4.000 3.000 82,2.000-6.000 0,-1.000 5.000 1,-1.000-4.000-1,-2.000 2.000 212,-1.000 2.000 1,-7.000 2.000 0,3.000 5.000 560,1.000-1.000-45,-6.000 1.000-628,5.000 6.000 1,-6.000 8.000-1,0.000 11.000 1,0.000 5.000 203,0.000 3.000 1,0.000 7.000 0,0.000-2.000 248,0.000 3.000-502,0.000 8.000 0,0.000 1.000 1,0.000 5.000-1,0.000-1.000 32,0.000 0.000 0,0.000 3.000 0,0.000-8.000-256,0.000 2.000-11,7.000-5.000 0,-6.000 3.000 1,6.000-8.000-641,-1.000-3.000 448,-4.000-3.000 1,9.000-6.000 0,-5.000-1.000 0,1.000 0.000-1210,-1.000 1.000 1,-1.000-1.000 0,-5.000 1.000-935,0.000-1.000 2438,0.000 0.000 0,0.000 1.000 0,0.000-1.000 0</inkml:trace>
  <inkml:trace contextRef="#ctx0" brushRef="#br0">4992.000 12288.000 8418,'0.000'-15.000'690,"0.000"1.000"-217,0.000 6.000 0,0.000 8.000 0,0.000 9.000 1,2.000 6.000-56,2.000 4.000 1,0.000-3.000-1,4.000 5.000 1,-2.000-2.000-258,-3.000 0.000 1,5.000 0.000 0,0.000-4.000 0,2.000-1.000-91,-1.000 0.000 0,-4.000-4.000 1,5.000-2.000-279,1.000-2.000 148,8.000-1.000 0,-1.000-6.000 0,7.000-4.000 0,4.000-6.000 19,3.000-7.000 0,8.000-6.000 0,-2.000-8.000 0,4.000-3.000 160,1.000-2.000 0,-5.000-1.000 1,-1.000-5.000-1,-2.000-1.000 49,-3.000 1.000 1,-8.000 6.000 0,-4.000 4.000-1,-6.000 4.000 255,-5.000 5.000 1,-2.000 3.000-18,-7.000 7.000 0,-7.000 6.000-330,-2.000 3.000 0,1.000 5.000 0,0.000 5.000-229,2.000 5.000 0,-4.000 2.000 0,5.000 4.000 0,2.000 2.000 212,1.000 1.000 1,2.000 7.000 0,0.000-2.000 217,0.000 3.000-192,0.000 2.000 0,0.000 1.000 0,0.000 4.000 1,2.000 2.000 49,3.000 1.000 1,-2.000 5.000-1,5.000-4.000 222,-2.000 4.000-314,-1.000 1.000 0,0.000-6.000 0,0.000-2.000 1,-2.000-2.000-24,-2.000 1.000 1,-1.000-2.000-1,0.000-8.000 1,0.000-5.000-370,0.000-3.000 0,0.000-2.000 0,0.000 1.000-493,0.000-1.000 0,2.000 1.000-1001,3.000-1.000 1,-4.000-4.000-948,4.000-1.000 2789,-3.000 1.000 0,4.000 4.000 0,2.000 1.000 0</inkml:trace>
  <inkml:trace contextRef="#ctx0" brushRef="#br0">6143.000 12734.000 8260,'5.000'-15.000'115,"0.000"1.000"0,6.000 4.000 0,-2.000 2.000 0,4.000 2.000 577,2.000 3.000 1,0.000-5.000-1,3.000 0.000 1,1.000-2.000-408,-1.000 0.000 1,3.000 6.000-1,-2.000-4.000 1,0.000 0.000-228,2.000 0.000 1,1.000 0.000 0,7.000-4.000-1,0.000 3.000-190,-1.000-2.000 1,3.000 3.000 0,1.000 0.000 0,1.000 1.000-515,-1.000 4.000 1,-1.000-3.000-1,-2.000 1.000-1627,-1.000 2.000 2273,1.000 1.000 0,-7.000 2.000 0,-1.000 0.000 0</inkml:trace>
  <inkml:trace contextRef="#ctx0" brushRef="#br0">6330.000 12446.000 8445,'10.000'-19.000'0,"-1.000"-1.000"165,2.000 3.000 1,7.000-1.000 0,1.000 2.000 0,0.000 0.000 598,2.000 4.000 0,-5.000 2.000 571,3.000 0.000-779,-3.000 4.000 0,-6.000 6.000-46,-1.000 0.000-294,-5.000 0.000 1,2.000 11.000 0,-6.000 5.000-166,0.000 5.000-110,0.000 3.000 1,0.000 1.000-1,0.000 3.000 1,0.000 4.000-190,0.000 3.000 0,0.000-3.000 0,-2.000 1.000 0,-1.000-2.000-145,-2.000-3.000 0,1.000 6.000 1,4.000 0.000-1,0.000-2.000-417,0.000-2.000 810,0.000-1.000 0,0.000 6.000 0,0.000 2.000 0</inkml:trace>
  <inkml:trace contextRef="#ctx0" brushRef="#br0">7452.000 12288.000 7880,'0.000'-15.000'-141,"0.000"7.000"572,0.000-5.000-225,0.000 12.000 120,0.000-12.000 0,-1.000 10.000-77,-4.000-7.000-146,3.000 1.000 0,-9.000-1.000 0,6.000 0.000-14,2.000-1.000 1,1.000-2.000 0,2.000-1.000 29,0.000 0.000-44,0.000 6.000 0,0.000-5.000 1,2.000 3.000-1,3.000-3.000 13,4.000-1.000 1,11.000-5.000 0,4.000 0.000 0,3.000 1.000-5,1.000 2.000 1,8.000 2.000-1,4.000-1.000 111,6.000 1.000-89,-1.000 6.000-184,4.000 2.000 177,-12.000 6.000 0,1.000 0.000 1,-7.000 1.000-1,-6.000 4.000 0,-4.000 5.000 1,-8.000 4.000 670,-7.000 5.000-602,-10.000 4.000 12,-11.000-1.000 13,-1.000 12.000-86,-17.000-11.000-448,9.000 19.000 374,-12.000-12.000 0,6.000 12.000 0,-2.000-4.000 1,-1.000 4.000-1,2.000 1.000-38,6.000 0.000 134,4.000 0.000-46,6.000 1.000-91,1.000-8.000 0,1.000 4.000 0,4.000-5.000 0,4.000-1.000 0,5.000-2.000 0,5.000-5.000-18,4.000 0.000 1,10.000-4.000 0,5.000-1.000-1,4.000-3.000-337,0.000-6.000 0,8.000 0.000 0,2.000-7.000 0,2.000 1.000-274,-2.000-1.000 0,4.000-1.000 0,-4.000-5.000 1,2.000-2.000-362,-2.000-2.000 0,2.000-3.000 0,-6.000-6.000 998,-2.000-1.000 0,3.000 4.000 0,-1.000-4.000 0,-1.000 6.000 0</inkml:trace>
  <inkml:trace contextRef="#ctx0" brushRef="#br0">8200.000 12662.000 8475,'0.000'-15.000'8,"0.000"1.000"1,-5.000-1.000 0,-1.000 1.000 315,-2.000 0.000 0,3.000 6.000-5,-4.000 3.000-91,-1.000 3.000 1,-4.000 2.000 0,-1.000 0.000-14,1.000 0.000 1,4.000 7.000-1,1.000 2.000-345,-2.000 4.000 0,4.000-3.000 1,2.000-1.000 93,4.000 2.000 0,1.000 2.000 184,0.000 2.000 1,1.000-6.000 0,4.000-1.000 16,5.000-1.000 0,3.000-3.000 0,1.000-4.000 0,0.000 0.000 87,1.000 0.000 0,-1.000-6.000 0,1.000-4.000 1,-1.000-2.000-2,0.000-3.000 0,-1.000 1.000 0,-2.000-1.000 0,-1.000-1.000 54,1.000-3.000 0,-5.000 2.000 0,1.000-7.000-200,-1.000-2.000-61,-4.000 5.000 0,3.000-4.000 1,-9.000 6.000-1,-4.000 1.000-135,-4.000 2.000 1,0.000 3.000 0,-8.000 4.000-1,-1.000 2.000-238,-3.000 1.000 0,-2.000 4.000 0,1.000-1.000 0,1.000 5.000-112,-2.000 2.000 1,4.000 8.000-1,-1.000-3.000 1,3.000 4.000-235,2.000 1.000 1,4.000-4.000-1,4.000 0.000 1,5.000 1.000 674,4.000 2.000 0,1.000 1.000 0,0.000 0.000 0</inkml:trace>
  <inkml:trace contextRef="#ctx0" brushRef="#br0">8833.000 12618.000 8389,'10.000'-8.000'-368,"-1.000"2.000"1745,3.000 0.000-944,7.000-2.000 0,-2.000-2.000 1,7.000 2.000-1,2.000 0.000 8,1.000 0.000 1,8.000 3.000 0,2.000-4.000 0,1.000-1.000-435,1.000 2.000 0,-1.000-3.000 1,7.000 5.000-1,0.000-1.000-469,-2.000 1.000 0,-5.000 1.000 0,-12.000 5.000 0,-4.000 0.000-588,-1.000 0.000 1,-2.000 0.000 1049,-4.000 0.000 0,-1.000 0.000 0,0.000 0.000 0</inkml:trace>
  <inkml:trace contextRef="#ctx0" brushRef="#br0">9063.000 12403.000 8403,'7.000'-13.000'-88,"2.000"2.000"0,4.000 3.000 409,2.000 1.000 1,4.000 2.000 0,2.000 7.000 0,-1.000 1.000 100,1.000 2.000 0,-2.000 11.000 0,-4.000 0.000 1,-2.000 5.000-315,-4.000 4.000 0,2.000 3.000 0,-6.000 0.000 0,-2.000 1.000-155,-1.000 0.000 0,-4.000 0.000 1,-1.000-1.000-1,-3.000 1.000-144,-2.000 0.000 0,-2.000 0.000 0,-3.000 0.000 0,2.000-1.000-694,2.000 1.000 1,4.000-5.000 884,-5.000 0.000 0,1.000 0.000 0,-6.000 5.000 0</inkml:trace>
  <inkml:trace contextRef="#ctx0" brushRef="#br0">10200.000 12331.000 6990,'0.000'-29.000'0,"0.000"0.000"0,0.000 0.000-20,0.000 1.000 340,0.000 5.000 1,0.000-2.000 0,0.000 4.000 517,0.000-2.000-458,0.000 6.000 1,0.000 1.000-1,0.000 6.000 1371,0.000-1.000-1444,-6.000 5.000 0,4.000 6.000 1,-3.000 9.000-1,4.000 6.000-123,1.000 4.000 1,0.000 3.000-1,0.000 7.000 1,0.000 1.000-64,0.000 4.000 1,1.000 1.000 0,2.000 5.000-1,4.000-2.000-377,1.000 2.000 0,-5.000-4.000 0,3.000-1.000 0,-1.000-2.000-599,0.000 1.000 1,0.000 0.000-1,-4.000-6.000-1554,4.000 1.000 1269,-3.000 0.000 1140,4.000 0.000 0,1.000-1.000 0,1.000 1.000 0</inkml:trace>
  <inkml:trace contextRef="#ctx0" brushRef="#br0">10862.000 12288.000 8284,'24.000'-21.000'-225,"0.000"-3.000"0,-7.000 3.000 1,3.000 0.000-1,-4.000 4.000 189,-2.000 2.000 0,-6.000-2.000 916,-3.000 7.000-684,-4.000-3.000 1,-12.000 0.000-1,-5.000 4.000 1,-5.000 2.000-157,-4.000 1.000 1,-2.000 4.000 0,-2.000-4.000 0,0.000 1.000-212,0.000 1.000 0,1.000-1.000 1,-1.000 3.000-1,0.000-1.000 117,0.000-2.000 0,7.000 0.000 0,3.000 5.000 82,3.000 0.000-23,1.000 0.000 1,7.000 2.000 0,5.000 3.000 0,5.000 6.000 108,2.000 6.000 1,6.000 6.000 0,-5.000 6.000 130,-2.000-1.000-151,5.000 8.000 1,-6.000 0.000-1,2.000 8.000 1,-2.000-3.000 46,-2.000-3.000 0,0.000 2.000 0,0.000-6.000-92,0.000-2.000-21,0.000-2.000 0,0.000-7.000 0,0.000-4.000 1,0.000-3.000 112,0.000-2.000-117,-6.000-6.000 1,6.000-1.000-1,0.000-7.000 1,8.000-2.000 39,4.000-3.000 0,4.000-1.000 0,2.000-5.000 1,3.000 3.000 69,1.000 1.000 1,1.000-2.000-1,2.000 4.000 1,-1.000 0.000 140,2.000-1.000 1,-4.000 4.000 0,2.000-3.000 0,0.000 5.000-37,-2.000 5.000 0,-1.000 3.000 0,-8.000 7.000 35,-3.000-1.000-148,-4.000 0.000 1,-6.000 5.000 0,-2.000 1.000-45,-2.000-3.000 26,-11.000 6.000 0,-2.000-6.000 0,-7.000 7.000-234,-2.000 2.000-27,-1.000-5.000 1,3.000-1.000 0,0.000-5.000 0,-2.000-1.000-197,-1.000 1.000 1,3.000-1.000-1,2.000-1.000 1,1.000-4.000-596,3.000-4.000 0,7.000-3.000-984,2.000-2.000 1928,5.000 0.000 0,-2.000-7.000 0,6.000-1.000 0</inkml:trace>
  <inkml:trace contextRef="#ctx0" brushRef="#br0">11351.000 12647.000 8492,'5.000'-9.000'319,"0.000"-1.000"1,7.000 5.000-1,1.000-3.000-40,5.000 2.000 1,9.000-1.000 0,0.000 4.000-159,5.000-2.000-43,8.000-6.000 1,-2.000 8.000 0,9.000-6.000-1,2.000-1.000-110,2.000 2.000 0,-6.000 0.000 0,0.000 5.000 0,-7.000-2.000-1585,-2.000 2.000 1617,-3.000 1.000 0,-4.000 2.000 0,0.000 0.000 0</inkml:trace>
  <inkml:trace contextRef="#ctx0" brushRef="#br0">11754.000 12489.000 8208,'-10.000'-22.000'-431,"1.000"2.000"1,5.000 4.000 1119,0.000 2.000-239,2.000 0.000 0,4.000 4.000 628,2.000 0.000-492,-2.000 7.000 1,6.000-3.000 751,-3.000 6.000-1144,-4.000 0.000 0,6.000 1.000 0,-7.000 4.000-223,0.000 5.000 0,0.000 4.000 1,-2.000 4.000-1,-1.000 3.000-238,-2.000 1.000 1,-4.000-3.000 0,2.000 5.000 0,1.000 0.000-171,-1.000-1.000 0,-2.000 4.000 1,4.000-3.000-1,0.000 1.000-310,-1.000-1.000 1,4.000 3.000 0,-2.000-4.000 746,2.000-1.000 0,2.000 5.000 0,0.000-4.000 0</inkml:trace>
  <inkml:trace contextRef="#ctx0" brushRef="#br0">12243.000 12388.000 8335,'0.000'-41.000'0,"0.000"1.000"-212,0.000 1.000 1,2.000 7.000-1,2.000 0.000 1,6.000 5.000 293,3.000 3.000 1,6.000 7.000 0,2.000-3.000-1,1.000 4.000 236,4.000 2.000 1,1.000 0.000-1,2.000-1.000 185,-1.000 1.000-377,1.000 0.000 1,-2.000 4.000-1,-1.000 2.000 95,-2.000 2.000-101,-7.000 1.000 0,4.000 5.000 1,-6.000 0.000-189,-1.000 0.000 1,-6.000 1.000 29,-3.000 4.000 1,-4.000 3.000 0,-1.000 7.000 0,-1.000-1.000 95,-4.000 0.000 0,-3.000 6.000 0,-6.000 0.000 0,-1.000 3.000 21,1.000 2.000 0,0.000 2.000 0,-1.000 2.000 0,1.000 0.000-12,-1.000 0.000 0,1.000 0.000 0,0.000-1.000 0,-1.000 1.000-72,1.000 0.000 0,-1.000-5.000 0,1.000 0.000 0,1.000 1.000-20,4.000 3.000 0,-3.000-4.000 1,8.000-2.000-1,0.000-1.000 69,3.000-4.000 1,1.000-1.000 0,1.000-1.000 0,4.000-3.000 4,5.000-2.000 0,3.000 1.000 0,3.000-6.000 348,3.000-2.000-362,-3.000-1.000 1,11.000-2.000-1,-5.000 0.000 1,1.000 0.000 51,-4.000 0.000 0,2.000 0.000 0,-2.000 0.000 1,0.000 0.000 180,2.000 0.000 1,-5.000-7.000 0,3.000-2.000-53,-3.000-4.000 1,-3.000-1.000 0,-2.000-1.000 0,-3.000 1.000-89,-2.000 0.000 1,-1.000-1.000 0,-5.000 1.000 0,0.000-1.000-133,0.000 1.000 0,0.000 0.000 1,-1.000-1.000-1,-6.000 1.000-436,-7.000-1.000 1,-2.000 1.000-1,-8.000 0.000-536,-2.000-1.000 730,-1.000 1.000 1,-2.000-1.000-1,1.000 1.000 1,-1.000 1.000-169,0.000 4.000 0,0.000-2.000 1,2.000 6.000-1,1.000 0.000-343,2.000-1.000 1,7.000 4.000 173,-2.000-3.000 0,9.000 5.000 583,5.000 5.000 0,16.000 3.000 0,5.000 6.000 0</inkml:trace>
  <inkml:trace contextRef="#ctx0" brushRef="#br0">13092.000 12374.000 8440,'-7.000'-8.000'-189,"-1.000"-3.000"0,-6.000 6.000 41,0.000 2.000 1,-2.000 1.000-1,-2.000 2.000 1,-1.000 0.000 427,1.000 0.000 1,2.000 0.000-1,2.000 2.000-84,0.000 2.000 0,6.000 0.000 1,3.000 5.000-125,3.000 2.000 0,4.000 1.000 0,3.000-1.000 1,6.000-3.000 186,6.000-2.000 1,-1.000 1.000 0,5.000-4.000 352,0.000 2.000-418,-5.000-1.000 1,6.000-4.000 0,-4.000 0.000 620,1.000 0.000-441,0.000 0.000 1,-4.000-1.000 359,-1.000-4.000-503,0.000-3.000 1,-4.000-2.000 0,-2.000 1.000-9,-2.000-2.000 0,-1.000-2.000 0,-5.000-2.000-401,0.000 1.000 0,-6.000 1.000 0,-5.000 2.000 0,-5.000 3.000-144,-4.000 2.000 0,-5.000-1.000 1,1.000 4.000-1,-3.000-2.000-313,-2.000 2.000 0,0.000 2.000 0,-1.000 2.000 0,-4.000 4.000-1668,-4.000 5.000 2303,3.000 2.000 0,-13.000 9.000 0,3.000 1.000 0</inkml:trace>
  <inkml:trace contextRef="#ctx0" brushRef="#br0">13308.000 12172.000 8485,'-5.000'-14.000'4,"0.000"0.000"1,-1.000 6.000-1,2.000 1.000-87,0.000 1.000 0,-8.000 4.000 0,3.000-3.000 0,-4.000 4.000 142,-1.000 1.000 0,-1.000 6.000 1,-1.000 4.000-1,-1.000 4.000 103,-2.000 5.000 0,1.000-3.000 0,7.000 5.000 1,1.000 0.000-20,-1.000 3.000 1,5.000-2.000 0,1.000 1.000 0,3.000-2.000 15,2.000-4.000 0,2.000-1.000 1,3.000 0.000-1,4.000 0.000 85,4.000-2.000 1,8.000 2.000 0,3.000-11.000 0,3.000-2.000 62,2.000-1.000 1,-1.000-2.000-1,3.000 0.000 357,2.000 0.000-418,-2.000-6.000 0,4.000-2.000 1,-6.000-8.000 442,-1.000-4.000-452,1.000 4.000 0,-2.000-6.000 0,-3.000 3.000 111,-4.000-5.000-233,-4.000 3.000 1,-8.000-6.000 0,-4.000 5.000 0,-4.000-1.000-149,-4.000 4.000 0,-6.000 0.000 0,-11.000 3.000 0,-8.000 3.000-256,-7.000 0.000 1,-1.000 7.000-1,0.000 1.000 1,0.000 3.000-184,1.000 2.000 0,4.000 0.000 1,0.000 0.000-1,4.000 2.000-286,5.000 3.000 0,5.000 3.000 1,-1.000 8.000-1,4.000 3.000-1000,6.000 5.000 1758,-4.000 3.000 0,5.000 8.000 0,-6.000 2.000 0</inkml:trace>
  <inkml:trace contextRef="#ctx0" brushRef="#br0">16876.000 12877.000 8139,'-10.000'-4.000'0,"2.000"-3.000"0,2.000-1.000 279,2.000-3.000 0,4.000 0.000 0,7.000-2.000-23,7.000-1.000-189,7.000 3.000 0,8.000-10.000 1,1.000 8.000-1,2.000 2.000 101,2.000 1.000 1,6.000 1.000-1,-2.000-6.000 1,4.000 1.000 16,1.000-1.000 1,0.000 1.000 0,-2.000 0.000-1,-1.000-1.000 68,-1.000 1.000 0,-12.000 1.000 1,0.000 2.000-1,-5.000 1.000 50,-4.000-1.000 1,-4.000 3.000-1,-2.000 0.000 99,-3.000 2.000-309,-6.000 1.000 0,4.000 7.000 0,-7.000 2.000 475,0.000 6.000-384,0.000 9.000 0,0.000 3.000 1,0.000 7.000-1,1.000 2.000 62,4.000 2.000 1,-2.000 6.000 0,5.000 7.000 366,-1.000 2.000-517,4.000 13.000 1,-5.000-9.000-1,6.000 11.000 1,-4.000-6.000 12,-2.000-4.000 0,0.000 1.000 0,-2.000-6.000 0,0.000-3.000-169,0.000-5.000 1,2.000-5.000-1,-1.000-6.000 1,0.000 0.000-82,1.000 0.000 1,-4.000-2.000 0,2.000-3.000 0,0.000-3.000 38,0.000-1.000 0,-2.000-4.000 0,3.000 3.000 0,-4.000-3.000-335,-1.000-1.000 0,5.000-6.000 1,0.000 1.000-1,-2.000 1.000-1008,-1.000 2.000 0,-2.000-3.000 0,1.000-1.000 1445,4.000 2.000 0,-3.000 2.000 0,4.000 2.000 0</inkml:trace>
  <inkml:trace contextRef="#ctx0" brushRef="#br0">17811.000 12777.000 8002,'-8.000'-7.000'505,"-5.000"6.000"1,11.000-7.000-195,-2.000 3.000 1,2.000 2.000-114,2.000-7.000-126,0.000 7.000 1,6.000-5.000 0,4.000 5.000 0,3.000-4.000 118,1.000-1.000 0,5.000 0.000 1,2.000-3.000-1,1.000 2.000 9,4.000-3.000 0,-4.000 0.000 1,1.000-1.000-1,-1.000 2.000-13,1.000 1.000 1,-6.000 0.000 0,2.000-4.000-1,-3.000 1.000 176,-1.000 4.000 0,-1.000-4.000 330,0.000 3.000-283,-6.000-2.000-561,-1.000 4.000 0,-7.000 3.000 61,0.000 10.000 181,0.000 9.000 1,5.000 4.000-1,-1.000 7.000 1,1.000 5.000 50,2.000 7.000 0,-1.000 6.000 1,5.000 5.000-1,-3.000 5.000 91,-1.000 3.000 1,2.000 2.000 0,-2.000 1.000 0,-1.000 2.000-172,0.000 1.000 0,4.000-6.000 0,-5.000-8.000 0,0.000-5.000-214,1.000-5.000 1,-4.000 1.000-1,4.000-9.000 1,-1.000-4.000-272,0.000-4.000 0,1.000-3.000 0,-3.000-4.000-473,2.000-1.000 1,1.000-1.000 0,-3.000-2.000 0,4.000-1.000 895,1.000 1.000 0,1.000 2.000 0,6.000 1.000 0</inkml:trace>
  <inkml:trace contextRef="#ctx0" brushRef="#br0">18847.000 12618.000 8041,'-2.000'-24.000'0,"-1.000"1.000"0,-4.000-1.000 80,-1.000 1.000 13,-1.000-4.000 1,-6.000 11.000-1,1.000-2.000 623,0.000 7.000-474,-1.000-2.000 1,-4.000 12.000 0,-2.000-4.000-1,0.000 3.000-11,1.000 2.000 1,-4.000 7.000 0,3.000 2.000 0,0.000 6.000-159,0.000 4.000 1,2.000 5.000-1,6.000 8.000 1,4.000 3.000-88,4.000 2.000 0,3.000-5.000 0,2.000 3.000 0,2.000-3.000-28,3.000-3.000 0,8.000 3.000 0,7.000-8.000 0,3.000 1.000-8,2.000-1.000 1,3.000 0.000 0,0.000-8.000 0,1.000-3.000 65,0.000 0.000 0,-2.000-7.000 1,-1.000-1.000-1,-4.000-3.000 130,-1.000-2.000 1,-2.000-7.000-1,-5.000-2.000 483,1.000-4.000-422,-1.000-8.000 0,-4.000 3.000 0,-2.000-6.000 435,-2.000-1.000-451,-1.000-2.000 1,-4.000 0.000-1,3.000 3.000 1,0.000 3.000 39,0.000 0.000 0,-3.000 5.000 0,-1.000-3.000 0,0.000 3.000 87,0.000 1.000 1,-1.000 6.000 0,-3.000-1.000 499,0.000-1.000-747,-1.000 5.000 0,5.000 1.000-190,0.000 10.000 0,0.000-2.000 1,0.000 6.000-1,1.000 3.000 257,4.000 0.000 0,3.000 9.000 0,7.000 2.000 122,-1.000-1.000-238,0.000 12.000 0,6.000-9.000 0,0.000 14.000 309,3.000 1.000-181,-6.000 7.000 1,11.000 5.000 0,-4.000 5.000 206,3.000 1.000-268,-5.000-7.000 1,4.000 8.000 0,-7.000-6.000 0,-2.000-4.000 6,-1.000-2.000 0,-3.000-11.000 0,-2.000 0.000 0,-3.000-4.000-57,-1.000-4.000 0,-2.000 3.000 1,-5.000-12.000-1,0.000-1.000-128,0.000-2.000 0,-2.000-7.000 0,-3.000-1.000 0,-6.000 0.000-248,-7.000 0.000 1,1.000-3.000-1,-9.000 3.000 1,-4.000 0.000-813,-7.000 0.000 1,0.000-5.000 0,-1.000 2.000 0,-2.000-4.000-781,-2.000-1.000 0,4.000 0.000 1929,0.000 0.000 0,6.000 0.000 0,-3.000 0.000 0</inkml:trace>
  <inkml:trace contextRef="#ctx0" brushRef="#br0">16286.000 14633.000 8051,'-27.000'0.000'0,"1.000"0.000"462,2.000 0.000 0,11.000-5.000 0,0.000-1.000 477,5.000-2.000 1,5.000 3.000 0,10.000-3.000-1,5.000 0.000-396,6.000 0.000 0,14.000 0.000 1,3.000-3.000-1,11.000-1.000-340,12.000-4.000 1,19.000 2.000 0,-31.000 4.000 0,2.000-1.000-1,4.000 1.000 1,2.000 0.000-72,2.000-3.000 0,3.000 2.000 1,9.000-1.000-1,3.000 1.000 1,4.000-1.000-1,2.000 0.000 0,-21.000 3.000 1,1.000 0.000-1,1.000 0.000-267,2.000-1.000 0,2.000-1.000 0,1.000 0.000 0,7.000 0.000 0,1.000 1.000 0,1.000-1.000 0,-1.000-1.000 0,0.000 0.000 0,1.000-1.000 340,-1.000 1.000 1,1.000 1.000-1,-1.000-1.000-152,2.000 1.000 1,-1.000 0.000 0,0.000 0.000-1,-1.000-1.000 1,0.000 1.000 0,0.000 0.000 0,1.000 0.000-1,0.000 0.000 1,0.000 1.000-3,-2.000 1.000 0,0.000 0.000 0,-1.000 0.000-54,-2.000-1.000 0,-1.000 0.000 0,0.000 1.000 0,-4.000 3.000 1,-1.000 1.000-1,-1.000 0.000 0,-2.000-1.000 0,-2.000-1.000 1,0.000 1.000-1,23.000-2.000 0,0.000 1.000-125,-3.000 3.000 1,0.000-1.000 0,-4.000-1.000 0,-2.000 1.000 0,-7.000 2.000 0,-3.000 1.000 0,-8.000 0.000 0,-3.000 1.000-517,-6.000 0.000 1,-3.000 0.000 0,26.000 1.000 0,-10.000 2.000 0,-15.000 3.000 643,-15.000 4.000 0,-2.000 1.000 0,-15.000 4.000 0,1.000 4.000 0</inkml:trace>
  <inkml:trace contextRef="#ctx0" brushRef="#br0">19782.000 12345.000 7910,'-10.000'-21.000'231,"1.000"-3.000"0,1.000 4.000 1,-2.000-1.000-1,5.000 2.000-74,4.000-1.000 0,1.000 0.000 0,0.000 2.000 0,0.000-1.000-72,0.000 1.000 0,-7.000 1.000 0,-1.000-1.000 0,-3.000-3.000 76,-3.000-1.000 0,2.000 3.000 0,-8.000-4.000 52,-1.000 3.000-87,-2.000-6.000 1,-5.000 4.000 0,-1.000-6.000-62,0.000 4.000-114,0.000-3.000 1,1.000 5.000-1,-3.000-5.000 1,-4.000 1.000-61,-8.000 2.000 0,-2.000 2.000 0,-9.000-4.000 0,-5.000 4.000-143,-7.000 1.000 0,-11.000 0.000 1,-1.000 4.000-1,1.000-3.000 273,5.000 3.000 0,4.000 1.000 0,-6.000 2.000 0,-3.000-1.000 76,37.000 8.000 0,-1.000 0.000 0,-1.000 0.000 0,-1.000 1.000 1,1.000 0.000-1,-1.000 1.000 0,2.000 0.000 0,1.000 2.000 33,-37.000-4.000 1,37.000 5.000 0,-1.000 0.000 0,-1.000 1.000 0,-1.000 2.000 0,-3.000-1.000-1,-1.000 0.000-91,-2.000 0.000 1,-1.000 0.000 0,1.000 0.000 0,1.000 0.000 0,-4.000-1.000-1,0.000 2.000 1,1.000-1.000 0,1.000 1.000-135,0.000 1.000 0,-1.000 1.000 0,2.000-2.000 1,-1.000 1.000-1,-5.000 2.000 0,0.000 2.000 155,-1.000-1.000 1,0.000 1.000-43,5.000 0.000 1,1.000 1.000 0,-3.000 0.000-1,1.000 0.000 1,4.000 1.000 0,0.000 0.000 0,-1.000 1.000-1,0.000 0.000 4,1.000 0.000 0,0.000 1.000 0,2.000 3.000 0,0.000 1.000 0,4.000-1.000 0,1.000 1.000 0,1.000 2.000 0,1.000 2.000 109,-33.000 19.000 0,16.000-5.000 0,4.000 1.000 0,4.000-1.000-94,0.000 2.000 0,-5.000 2.000 0,-8.000 6.000 1,0.000 0.000-75,5.000 1.000 1,5.000-2.000-1,8.000 10.000 1,2.000 2.000 140,2.000 3.000 0,4.000 0.000 0,6.000 10.000 0,2.000-2.000 63,3.000-4.000 1,3.000 4.000 0,7.000-1.000-1,1.000-3.000-83,4.000 0.000 0,2.000-1.000 0,7.000 1.000 0,0.000 6.000 55,0.000 4.000 1,2.000-7.000 0,3.000 4.000 183,4.000-6.000-21,4.000 3.000 0,3.000-8.000 0,3.000 3.000-101,5.000-3.000-115,3.000 3.000 1,2.000-6.000 0,1.000 7.000 0,4.000 3.000 49,4.000-3.000 1,4.000-2.000-1,3.000-4.000 1,4.000-3.000-88,9.000-1.000 1,-26.000-23.000 0,1.000 0.000-1,4.000-1.000 1,0.000 0.000 0,0.000-1.000-1,-1.000 1.000-41,0.000-2.000 1,-1.000 0.000 0,0.000 0.000 0,0.000 1.000 0,3.000 0.000 0,1.000-2.000 0,3.000 1.000 0,2.000-1.000-79,5.000 0.000 0,1.000-2.000 0,1.000-2.000 0,1.000-1.000 0,5.000-1.000 0,1.000 0.000 0,-4.000-3.000 0,-1.000 0.000 31,-2.000-2.000 1,0.000 0.000-1,3.000 2.000 1,1.000 0.000-1,1.000-3.000 1,1.000 0.000-1,2.000 0.000 1,-1.000 0.000-54,-1.000-1.000 1,-1.000 0.000 0,-3.000-2.000 0,-2.000-1.000 0,-2.000 0.000 0,0.000-1.000-112,1.000-1.000 0,2.000 0.000 187,8.000 2.000 1,0.000-1.000 0,-3.000-5.000 0,0.000-1.000 0,2.000 3.000 0,0.000-1.000 0,-4.000-1.000 0,0.000 0.000-35,-3.000-1.000 0,0.000 0.000 0,6.000 0.000 1,1.000 0.000-1,1.000 0.000 0,0.000 0.000 19,0.000 0.000 0,1.000 0.000 23,2.000-3.000 1,-1.000-1.000-1,-11.000-1.000 1,0.000-3.000 0,2.000-1.000-1,1.000-2.000 1,0.000 0.000-1,1.000-1.000 45,3.000 0.000 0,-1.000-1.000 1,-6.000 0.000-1,-1.000-1.000 1,-2.000-1.000-1,0.000-1.000 1,-7.000 1.000-1,-1.000-2.000 125,34.000-16.000 1,-35.000 10.000 0,0.000-1.000 0,2.000 1.000 0,0.000-2.000-1,0.000-1.000 1,1.000-2.000-15,-1.000 0.000 1,-1.000-2.000 0,-3.000-1.000 0,-2.000-2.000-1,-4.000 0.000 1,-1.000-1.000 0,-2.000-1.000 0,0.000 0.000-86,-1.000-1.000 1,-1.000 0.000 0,-5.000 0.000 0,-1.000 0.000 0,2.000 0.000 0,-1.000-1.000-1,0.000-2.000 1,0.000-1.000-194,0.000-3.000 1,-1.000 0.000 0,-1.000-1.000 0,-1.000 0.000 0,-1.000-3.000 0,0.000 0.000 0,-2.000 0.000 0,-1.000 1.000-47,-2.000 1.000 1,-1.000 0.000 0,-2.000 4.000-1,-3.000-1.000 1,-3.000 2.000 0,-1.000-1.000 0,-2.000-1.000-1,0.000-1.000 142,-2.000-2.000 0,-1.000 0.000 0,-3.000 4.000 0,-3.000 1.000 0,-2.000-1.000 0,-1.000 2.000 0,-17.000-33.000 146,-5.000 5.000 0,-3.000 5.000 1,-6.000-4.000 178,0.000 2.000-355,6.000-5.000 0,-4.000 10.000 0,2.000-3.000 0,-4.000 4.000-434,-5.000 5.000 1,-4.000 6.000-1,-12.000 8.000 1,27.000 22.000-1,-2.000 1.000-846,-4.000-1.000 0,-3.000 3.000 1344,0.000 6.000 0,-2.000 0.000 0,-8.000-3.000 0,0.000 0.000 0,0.000 5.000 0,0.000 2.000 0,-4.000 1.000 0,0.000 0.000 0,-2.000 1.000 0</inkml:trace>
  <inkml:trace contextRef="#ctx0" brushRef="#br0">3640.000 4935.000 7963,'-5.000'-19.000'213,"0.000"0.000"76,0.000 0.000 1,0.000 4.000 0,1.000 1.000 1811,0.000-1.000-1239,3.000 7.000-707,1.000 2.000 1,0.000 24.000 0,0.000 6.000 0,-2.000 6.000 85,-3.000 5.000 1,2.000 2.000 0,-5.000 8.000 0,0.000 4.000-9,0.000 9.000 1,5.000 1.000-1,-2.000 10.000 1,4.000 4.000-290,1.000 7.000 0,0.000-35.000 0,1.000 0.000 0,1.000 0.000 0,1.000 1.000 0,2.000-1.000 0,1.000-1.000 64,3.000 0.000 0,0.000 0.000 0,-1.000 1.000 0,1.000 0.000 0,3.000-2.000 0,0.000-1.000 171,14.000 33.000 0,1.000-2.000 0,2.000-14.000 1,0.000 4.000 272,0.000-4.000-344,-1.000-8.000 1,1.000-6.000 0,0.000-8.000 0,0.000-2.000 71,-1.000-3.000 0,1.000-2.000 0,0.000-3.000 360,0.000-3.000-319,-7.000 3.000 0,4.000-9.000 0,-7.000 4.000 430,-2.000-1.000-484,-1.000-2.000 1,-6.000-4.000-1,-2.000-1.000-1014,-2.000 1.000-924,-1.000-7.000-298,-5.000-2.000 2069,0.000-6.000 0,0.000-6.000 0,0.000-2.000 0</inkml:trace>
  <inkml:trace contextRef="#ctx0" brushRef="#br0">8632.000 4676.000 8047,'-5.000'-24.000'0,"-1.000"2.000"437,-2.000 1.000-279,5.000-5.000 1,-9.000 15.000 0,8.000-3.000 0,-1.000 1.000 255,-2.000 0.000 0,6.000 4.000 1,-6.000 1.000 391,1.000 1.000-440,4.000 3.000 1,-4.000 2.000 526,6.000-3.000-465,0.000 4.000 1,0.000-4.000-177,0.000 10.000 0,2.000-1.000 0,2.000 9.000 0,8.000 5.000-14,5.000 2.000 1,1.000 6.000 0,6.000 8.000 0,1.000 6.000 3,2.000 6.000 0,2.000 5.000 0,0.000 8.000 0,0.000 4.000-54,0.000 4.000 0,-15.000-29.000 0,0.000 0.000 0,0.000 3.000 1,-1.000 0.000 315,0.000 1.000 0,-2.000 1.000-434,1.000 3.000 1,-3.000 0.000-1,-2.000-1.000 1,-1.000 0.000-1,-1.000 2.000 1,0.000 0.000 103,-2.000 0.000 1,-2.000-1.000-60,1.000 0.000 1,-2.000-1.000 0,-8.000 34.000-1,-6.000-9.000 149,-9.000-11.000-164,-4.000-1.000 1,2.000-14.000 0,-1.000 4.000 125,0.000-3.000-196,-4.000-8.000 1,3.000 3.000 0,-7.000-7.000-215,2.000-1.000 94,-5.000-1.000 1,7.000-14.000-1,-3.000-4.000 1,4.000-5.000-320,5.000-5.000 1,3.000-1.000-170,7.000-2.000 0,6.000-7.000 0,6.000-4.000-322,10.000-6.000 1,2.000 1.000 0,9.000-5.000 0,-2.000 2.000-523,3.000 0.000 0,-3.000-2.000 1422,7.000 2.000 0,0.000-4.000 0,5.000-6.000 0</inkml:trace>
  <inkml:trace contextRef="#ctx0" brushRef="#br0">2402.000 5683.000 8008,'-9.000'-22.000'0,"1.000"3.000"0,0.000 3.000 89,0.000 1.000 0,5.000 1.000 1,-2.000-2.000-1,3.000-2.000 197,2.000-1.000 0,0.000 0.000 0,2.000 5.000 0,1.000-2.000-5,2.000-3.000 0,4.000 1.000 0,-2.000-4.000 0,1.000-1.000 5,3.000 1.000 1,2.000 4.000 0,1.000-1.000 0,2.000 1.000-40,3.000-1.000 0,-3.000 5.000 0,5.000-2.000 0,-2.000 5.000-14,0.000-1.000 1,2.000 6.000 0,-2.000 1.000 132,5.000 4.000-210,-3.000 1.000 0,6.000 1.000 1,-3.000 4.000-6,4.000 5.000-177,0.000 2.000 1,-4.000 9.000-1,-1.000 5.000 1,-1.000 4.000-40,0.000 4.000 1,-4.000 6.000 0,1.000-2.000 0,-3.000 2.000 2,-1.000-2.000 0,-3.000 2.000 0,0.000-4.000 0,-4.000-1.000 46,-2.000 0.000 0,-1.000-1.000 0,-5.000-6.000 1,0.000 1.000 23,0.000 0.000 1,-7.000 0.000-1,-2.000-1.000 1,-6.000 1.000-24,-4.000 0.000 0,-3.000 0.000 1,-7.000 1.000-1,-1.000 2.000-1,-4.000 2.000 0,4.000-1.000 1,-2.000-4.000-12,6.000 0.000 27,-1.000 0.000 0,9.000-1.000 1,-2.000-1.000 191,4.000-3.000-104,-2.000-3.000 0,15.000-6.000 1,-5.000-1.000 263,1.000 0.000 0,4.000-6.000 53,8.000-3.000 0,-2.000-3.000 0,7.000-2.000-115,1.000 0.000 0,-3.000 0.000 1,2.000 0.000-1,2.000 0.000 35,6.000 0.000 1,0.000-5.000 0,6.000 0.000-1,1.000 2.000-96,2.000 1.000 0,4.000 2.000 0,1.000-1.000 1,3.000-2.000-66,2.000-2.000 1,1.000 0.000 0,3.000 5.000 0,-1.000 0.000 11,-1.000 0.000 0,-9.000 0.000 0,1.000 0.000-6,-6.000 0.000-95,-7.000 0.000 1,7.000 0.000-108,-6.000 0.000 34,1.000 0.000 0,-12.000-2.000 1,-2.000-1.000-386,0.000-2.000-2011,-4.000 1.000 599,4.000 4.000 0,-6.000-2.000-2764,0.000-3.000 4559,0.000 4.000 0,-6.000 7.000 0,-2.000 10.000 0</inkml:trace>
  <inkml:trace contextRef="#ctx0" brushRef="#br0">2633.000 6719.000 7936,'8.000'-6.000'31,"4.000"4.000"0,-2.000-2.000 459,3.000 2.000 1,3.000 2.000-1,1.000 0.000 1,2.000 0.000-236,-1.000 0.000 1,4.000 2.000 0,1.000 1.000 0,2.000 2.000-70,4.000-2.000 1,-3.000 0.000-1,7.000 0.000 1,-1.000 2.000 33,2.000-2.000 0,-4.000-1.000 0,5.000-2.000 0,-1.000-2.000-327,0.000-3.000 1,-1.000 2.000 0,-6.000-5.000 0,-1.000 0.000-358,-2.000 0.000 0,0.000 5.000 1,3.000-3.000-643,-3.000-1.000 723,-3.000 6.000 1,-5.000-6.000 382,3.000 7.000 0,-3.000 0.000 0,5.000 0.000 0</inkml:trace>
  <inkml:trace contextRef="#ctx0" brushRef="#br0">2661.000 7065.000 8016,'15.000'-10.000'339,"-1.000"0.000"1,7.000 7.000 0,3.000-3.000 0,5.000 1.000 37,4.000 0.000 0,4.000-4.000 0,6.000 4.000 0,0.000 0.000-136,0.000-1.000 1,1.000 4.000 0,-3.000-3.000 0,-2.000 2.000-134,-6.000-2.000 0,-3.000 4.000 1,-1.000-4.000-1,0.000 3.000-499,0.000 2.000 0,-5.000 0.000 0,-2.000 0.000 0,-1.000 0.000 391,-3.000 0.000 0,-2.000 7.000 0,-2.000 1.000 0</inkml:trace>
  <inkml:trace contextRef="#ctx0" brushRef="#br0">14761.000 13395.000 8024,'-8.000'-24.000'0,"1.000"0.000"64,1.000-1.000 0,4.000-2.000 0,-2.000-2.000 0,0.000 0.000 263,0.000 0.000 1,2.000 5.000 0,-3.000 0.000 0,4.000-1.000 69,1.000-2.000 0,1.000-2.000 1,4.000 0.000-20,5.000 0.000-219,2.000 1.000 0,3.000-3.000 0,1.000-1.000 176,3.000-1.000-178,-3.000-1.000 0,3.000 10.000 1,-8.000 2.000 1320,-1.000 1.000-1258,-1.000 8.000 0,-1.000 8.000 0,-3.000 10.000 0,-5.000 6.000-3,-5.000 7.000 1,-1.000 11.000 0,-5.000 11.000-1,1.000 6.000-15,-1.000 7.000 0,0.000 3.000 0,0.000 0.000 1,3.000-2.000-296,1.000-1.000 0,-4.000-2.000 0,3.000 5.000 0,-2.000-2.000-512,1.000 1.000 1,1.000 2.000 0,-3.000-9.000 0,1.000-2.000-267,-1.000-1.000 0,5.000-5.000 1,1.000-6.000-1,3.000-10.000-1156,2.000-7.000 2027,-6.000-2.000 0,4.000-1.000 0,-4.000 1.000 0</inkml:trace>
  <inkml:trace contextRef="#ctx0" brushRef="#br0">14617.000 13180.000 8024,'-7.000'-24.000'0,"-1.000"1.000"262,0.000 2.000 1,-3.000 2.000 0,6.000 5.000 786,2.000 0.000-742,2.000-1.000 1,1.000 6.000 0,0.000-1.000 387,0.000-1.000-547,0.000 4.000 0,1.000 1.000 0,4.000 6.000 1,5.000-2.000 112,2.000-2.000 0,3.000 2.000 0,1.000-3.000 0,1.000 4.000-61,3.000 1.000 0,0.000 4.000 0,-2.000 3.000 1,3.000 1.000-101,1.000 3.000 0,-4.000 8.000 0,2.000 5.000 0,0.000 3.000-81,-1.000 2.000 0,5.000 0.000 0,-5.000 1.000 0,0.000 2.000-110,2.000 2.000 0,-3.000-1.000 1,4.000-2.000-1,-1.000 1.000-430,-4.000 1.000 0,4.000 1.000 0,-3.000-5.000 0,-4.000-1.000-350,-3.000 1.000 0,-1.000 0.000 0,3.000-2.000 0,-2.000-3.000 871,-2.000-5.000 0,-5.000 4.000 0,2.000-1.000 0</inkml:trace>
  <inkml:trace contextRef="#ctx0" brushRef="#br0">14502.000 13323.000 8075,'-15.000'-14.000'0,"1.000"1.000"262,0.000 4.000-109,6.000-4.000 0,-4.000 5.000 384,8.000-6.000-437,5.000-1.000 0,7.000 6.000 1,8.000-1.000-1,3.000-1.000-149,5.000-2.000 0,4.000 3.000 0,2.000 1.000 1,5.000-2.000 42,8.000-2.000 0,2.000-2.000 1,8.000 3.000-1,1.000 0.000-159,2.000 3.000 0,2.000 4.000 0,-2.000-3.000 0,-4.000 2.000-215,-4.000 2.000 1,-9.000 3.000 0,-7.000 2.000 379,-7.000 4.000 0,2.000 3.000 0,-4.000 7.000 0</inkml:trace>
  <inkml:trace contextRef="#ctx0" brushRef="#br0">13451.000 13122.000 7954,'5.000'-27.000'28,"0.000"3.000"1,3.000-2.000 0,0.000 6.000-1,6.000-1.000 130,2.000 0.000 1,7.000-3.000 0,1.000 3.000-1,3.000 0.000 57,2.000 1.000 0,0.000 5.000 1,-1.000 6.000-1,1.000-1.000-32,0.000 2.000 1,-2.000 0.000-1,-1.000 5.000 1,-2.000-2.000-180,1.000 2.000 0,-2.000 8.000 0,-1.000 4.000 0,-1.000 6.000-140,-4.000 4.000 0,-2.000 3.000 0,-4.000 7.000 139,-2.000 0.000-46,-5.000 6.000 0,2.000-5.000 1,-6.000 6.000-201,0.000-1.000 265,0.000-5.000 0,-6.000 7.000 0,-4.000-5.000 0,-3.000 1.000 6,-1.000-1.000 1,-5.000-1.000-1,-2.000-3.000 1,-1.000 3.000 32,-4.000 2.000 0,4.000-2.000 0,-1.000 1.000 0,2.000-5.000 49,4.000-3.000 1,-1.000 0.000-1,1.000 3.000 1,-1.000-1.000 48,5.000-2.000 1,0.000-7.000-1,9.000 2.000 1,1.000-3.000 284,1.000-1.000 1,2.000-1.000 0,2.000-1.000-9,2.000-3.000 0,4.000 1.000 1,8.000-6.000 253,3.000-2.000-532,4.000-2.000 0,6.000-1.000 0,-1.000 0.000-303,1.000 0.000 100,6.000-6.000 1,2.000 0.000-1,8.000-6.000 1,3.000 3.000-335,5.000-2.000 0,3.000-1.000 0,-1.000 1.000 0,-2.000 3.000-564,-5.000 2.000 0,-5.000-4.000 0,-4.000 5.000 943,-6.000 2.000 0,-2.000 2.000 0,-3.000 1.000 0</inkml:trace>
  <inkml:trace contextRef="#ctx0" brushRef="#br0">21897.000 13539.000 7965,'-5.000'-14.000'623,"0.000"0.000"-332,0.000 6.000 0,5.000-5.000 0,0.000 3.000-138,0.000-3.000 0,2.000 1.000 0,1.000 0.000 0,3.000 3.000 88,2.000-2.000 1,7.000-2.000 0,4.000-3.000 0,0.000-2.000-22,2.000-1.000 0,1.000 0.000 1,7.000 4.000-1,1.000 1.000-394,4.000 0.000 0,-2.000 1.000 1,6.000 2.000-1,2.000 3.000-379,2.000 1.000 1,1.000 3.000-1,0.000 4.000 1,-3.000 0.000-750,-6.000 0.000 1302,-1.000 6.000 0,-10.000 2.000 0,5.000 6.000 0</inkml:trace>
  <inkml:trace contextRef="#ctx0" brushRef="#br0">21609.000 13755.000 7933,'14.000'-6.000'398,"9.000"4.000"1,4.000-4.000-1,8.000 1.000-22,7.000 0.000 1,-1.000-6.000 0,12.000 3.000 0,1.000-2.000-211,2.000 1.000 0,3.000-6.000 1,4.000-4.000-1,4.000 2.000-482,3.000 1.000 0,10.000 1.000 316,-37.000 8.000 0,0.000 0.000 0,37.000-8.000 0,-37.000 8.000 0,-1.000 0.000 0</inkml:trace>
  <inkml:trace contextRef="#ctx0" brushRef="#br0">24098.000 12820.000 8400,'-19.000'-14.000'0,"-1.000"-1.000"0,3.000 1.000 248,1.000-1.000 0,8.000 1.000 0,3.000 0.000 0,3.000-2.000 4,2.000-4.000 0,0.000 4.000 0,0.000-3.000 0,2.000 3.000-31,3.000 2.000 1,3.000-1.000 0,8.000 1.000 55,3.000 0.000-136,3.000-1.000 1,9.000 1.000-1,4.000 0.000 356,8.000-1.000-380,0.000 1.000 1,12.000 1.000 0,-6.000 2.000 0,2.000 3.000-1,4.000 1.000 1,-4.000 3.000 0,-2.000 5.000 0,-2.000 4.000-129,-6.000 5.000 1,-9.000 9.000 0,-1.000 5.000 0,-7.000 3.000-217,-4.000 2.000 1,-2.000 1.000-1,-8.000 2.000 1,-7.000 3.000 39,-6.000 2.000 0,-5.000 1.000 1,-8.000 6.000-1,-4.000-1.000 165,-4.000 0.000 1,-4.000 0.000 0,-4.000 0.000 0,-2.000-1.000 44,2.000-4.000 0,0.000 4.000 0,2.000-6.000 1,-1.000 1.000-29,4.000-3.000 0,2.000-5.000 0,-4.000-4.000 373,0.000-1.000-183,0.000-6.000 1,7.000 7.000 139,3.000-6.000-283,9.000 1.000 1,4.000-6.000 0,7.000 0.000 0,4.000 1.000 14,5.000-1.000 1,9.000-4.000 0,5.000-1.000 0,3.000 3.000 16,2.000 0.000 1,6.000 1.000 0,3.000-3.000 0,4.000-4.000-53,1.000 1.000 0,8.000-6.000 1,7.000 4.000-1,7.000-3.000-324,6.000-2.000 0,1.000 0.000 0,0.000 0.000 0,-4.000-2.000-611,-5.000-3.000 1,-7.000 2.000 0,-15.000-7.000 912,-2.000-1.000 0,-4.000-2.000 0,-7.000-1.000 0</inkml:trace>
  <inkml:trace contextRef="#ctx0" brushRef="#br0">25292.000 12791.000 7466,'-8.000'-24.000'0,"3.000"2.000"0,3.000 1.000 0,4.000 3.000-192,3.000 2.000 1,4.000 4.000 0,11.000 0.000-1,4.000 4.000 95,3.000 2.000 0,8.000-4.000 0,3.000 6.000 1,4.000 0.000 373,1.000 3.000 1,0.000 1.000 0,0.000 0.000 0,-1.000 1.000-38,-4.000 4.000 0,-7.000-2.000 1,-11.000 7.000-1,-2.000 0.000-171,-5.000-2.000 0,-7.000 4.000 1,2.000-2.000-14,-1.000 3.000 0,-7.000 1.000 0,-7.000 1.000 84,-1.000-1.000-96,-8.000 0.000 0,0.000 1.000 1,-5.000-1.000 34,1.000 1.000-41,4.000-1.000 0,-10.000 5.000 1,7.000 0.000-117,1.000-1.000 84,2.000-2.000 1,2.000-2.000 0,0.000 2.000 0,1.000 2.000-18,3.000 1.000 0,4.000 2.000 0,6.000-4.000 0,1.000 4.000-18,4.000 2.000 0,-2.000-4.000 1,9.000 3.000-1,2.000-1.000 48,4.000-4.000 1,1.000-1.000 0,-3.000 0.000-1,0.000 2.000 97,-2.000 1.000 0,4.000-4.000 1,-10.000-6.000-1,1.000 1.000 334,1.000-2.000 0,-7.000 5.000 0,2.000-4.000-172,-4.000 4.000 0,-9.000-3.000 0,-4.000-1.000-627,-6.000 2.000 259,-7.000 2.000 0,1.000 1.000 0,-10.000-1.000 1,-4.000-2.000-141,-4.000-1.000 1,-1.000-2.000 0,0.000 3.000-1138,0.000-1.000 960,-1.000-7.000 1,3.000 8.000-1,2.000-6.000 407,6.000-2.000 0,3.000 5.000 0,1.000 0.000 0</inkml:trace>
  <inkml:trace contextRef="#ctx0" brushRef="#br0">26500.000 12734.000 7021,'-14.000'-20.000'0,"1.000"0.000"0,4.000-1.000 0,4.000 0.000 0,3.000-3.000 0,4.000 5.000-344,3.000 1.000 1,4.000 2.000 0,9.000 4.000 867,1.000 2.000-351,7.000-3.000 0,-2.000 12.000 1,7.000-6.000 272,3.000 1.000-298,6.000 4.000 0,-3.000-4.000 1,4.000 6.000 18,-2.000 0.000-98,-4.000 0.000 1,-8.000 1.000-1,-1.000 4.000 1,-6.000 5.000 10,-4.000 3.000 0,-3.000-4.000 0,-10.000 1.000 1,1.000 2.000-181,-6.000 6.000 1,-4.000-2.000-1,-10.000 5.000 1,-5.000-2.000 68,-8.000 0.000 1,-6.000 7.000 0,-8.000-1.000-1,0.000 6.000 22,-1.000 2.000 1,3.000 6.000 0,1.000-4.000-1,3.000 0.000-17,2.000 0.000 1,-2.000 5.000-1,8.000-3.000 1,7.000 0.000 28,4.000-4.000 1,6.000-2.000 0,2.000-3.000 60,5.000 1.000-62,4.000-6.000 1,2.000 2.000 0,4.000-6.000 179,5.000-1.000-176,2.000-2.000 1,4.000-2.000 0,4.000-1.000 349,4.000-3.000-207,3.000 2.000 0,6.000-5.000 0,4.000 2.000 0,1.000-4.000 56,2.000-3.000 1,4.000-2.000 0,-9.000 0.000 0,0.000 0.000 102,0.000 0.000 0,-3.000-7.000 1,-8.000-2.000-1,-6.000-4.000 193,-7.000-1.000 1,0.000-1.000 0,-6.000-1.000 0,-2.000-1.000-191,-1.000-2.000 1,-4.000-7.000 0,-4.000 2.000 0,-7.000-3.000-294,-5.000-2.000 1,-12.000 0.000 0,-1.000 1.000 0,-4.000-1.000-117,-5.000 0.000 1,-3.000-5.000 0,-3.000-1.000-163,-2.000-2.000 205,0.000 5.000 1,6.000 2.000 0,4.000 8.000-760,4.000 1.000 491,4.000 8.000 1,8.000 2.000-1259,2.000 6.000-396,5.000 0.000-158,7.000 5.000 2135,1.000 0.000 0,20.000 7.000 0,3.000 1.000 0</inkml:trace>
  <inkml:trace contextRef="#ctx0" brushRef="#br0">23191.000 14532.000 7710,'-35.000'5.000'0,"-2.000"0.000"0,1.000-2.000 100,2.000-2.000 98,4.000-1.000 1,7.000 0.000 0,4.000 0.000 1332,3.000 0.000-1316,8.000 0.000 0,3.000 0.000 0,10.000 0.000 152,5.000 0.000 0,9.000-4.000 1,5.000-3.000-1,5.000-1.000 163,4.000-3.000 0,6.000-2.000 0,9.000-1.000 0,8.000-2.000-209,9.000-3.000 1,-26.000 8.000 0,2.000 1.000 0,8.000-3.000 0,1.000 0.000 0,4.000 1.000 0,1.000 0.000-65,4.000 0.000 0,2.000-1.000 0,8.000-3.000 0,2.000-2.000 0,8.000-1.000 0,1.000 0.000 0,-23.000 5.000 0,0.000 0.000 0,1.000 0.000-197,2.000 0.000 1,0.000-1.000 0,1.000 1.000 0,3.000 0.000 0,0.000 0.000 0,0.000 1.000 0,-4.000-1.000 0,-1.000 2.000 0,1.000-1.000 0,1.000 2.000 0,1.000-1.000 0,0.000 2.000 100,0.000-1.000 1,0.000 1.000 0,1.000 0.000 0,4.000 1.000 0,0.000-1.000-1,-1.000 1.000 1,-3.000-1.000 0,0.000 0.000 0,0.000 1.000-117,-2.000-1.000 0,-1.000 1.000 0,1.000-1.000 0,0.000 0.000 1,1.000 1.000-1,-1.000-1.000 0,-3.000 1.000 0,0.000 0.000 1,0.000 0.000-1,2.000 0.000 0,0.000 1.000 0,1.000-1.000-55,-1.000 1.000 0,-1.000 0.000 0,1.000 0.000 0,-3.000 1.000 0,0.000 0.000 1,0.000-1.000-1,-2.000 0.000 0,0.000-1.000 0,-1.000 0.000 0,26.000-2.000 0,-1.000 0.000 1,-5.000 1.000-1,-1.000-1.000-341,-4.000 2.000 1,-1.000 1.000-1,2.000 0.000 1,-1.000 0.000 0,-2.000 1.000-1,-1.000-1.000 1,-7.000 1.000 0,-1.000 0.000-685,-9.000 0.000 0,-2.000 0.000 0,29.000-6.000 0,-23.000 2.000 1,-8.000 3.000 1034,-10.000 1.000 0,-9.000-2.000 0,-17.000 4.000 0,-2.000 0.000 0</inkml:trace>
  <inkml:trace contextRef="#ctx0" brushRef="#br0">23292.000 12244.000 8228,'-22.000'0.000'0,"3.000"0.000"0,3.000 0.000 0,3.000-1.000 400,3.000-4.000-435,4.000 3.000 0,7.000-4.000 1,4.000 4.000 101,5.000-2.000 1,3.000 2.000-1,1.000-4.000-38,0.000-1.000 0,2.000 6.000 1,3.000-6.000-1,5.000 2.000-184,4.000 1.000 0,2.000-3.000 1,4.000 4.000-1,6.000-3.000-129,6.000-2.000 0,7.000 0.000 0,9.000-4.000 209,5.000 3.000 87,3.000-1.000 0,4.000-4.000 0,3.000-1.000 1,-36.000 8.000-1,1.000 0.000 25,2.000 0.000 1,1.000 0.000-1,4.000-3.000 1,1.000 1.000-1,3.000-1.000 1,0.000 0.000-1,-2.000 1.000 1,0.000 1.000 172,-2.000 0.000 1,0.000 0.000-1,-2.000 1.000 1,0.000-1.000 0,0.000 0.000-1,0.000 0.000 1,5.000 0.000-1,0.000 0.000-48,5.000 1.000 1,0.000 0.000 0,-2.000-2.000 0,0.000 0.000 0,-3.000 4.000 0,-2.000 1.000 0,1.000-2.000 0,-1.000 1.000-101,3.000 0.000 0,1.000 0.000 0,5.000-3.000 0,1.000 0.000 0,4.000 2.000 0,1.000-1.000 0,-4.000 0.000 0,0.000 0.000-69,-4.000-2.000 0,-1.000 0.000 1,-1.000 0.000-1,0.000 1.000 1,0.000 0.000-1,1.000 0.000 1,1.000-1.000-1,1.000 0.000-263,-2.000 0.000 0,0.000-1.000 0,-6.000 0.000 1,-1.000 1.000-1,27.000-6.000 0,-2.000 3.000 145,-2.000 2.000 1,5.000-3.000 0,1.000 4.000 335,2.000-4.000-137,-11.000 5.000 0,1.000 0.000 1,-12.000 5.000 102,-1.000-2.000-110,-6.000 0.000 1,0.000 0.000-1,-4.000 0.000 1,2.000 2.000 35,2.000 2.000 1,-4.000 5.000 0,-1.000 3.000 0,-7.000 1.000-72,-11.000 3.000 1,-1.000 2.000 0,-7.000 1.000 0,-4.000 2.000-9,-5.000 3.000 0,0.000-3.000 0,-5.000 5.000 0,1.000 0.000-103,-1.000 3.000 0,4.000 3.000 0,-4.000 2.000 1,1.000 0.000 141,-1.000-1.000 1,4.000 1.000 0,-6.000 2.000 0,1.000 2.000-74,2.000 6.000 0,-1.000-3.000 1,5.000 3.000-1,-1.000 2.000 258,1.000 6.000 0,-3.000 9.000 0,2.000 6.000 224,1.000-1.000-350,-5.000-2.000 0,7.000-2.000 0,-2.000 3.000 252,7.000 2.000-312,-2.000-9.000 0,6.000 4.000 0,-3.000-9.000 286,5.000 5.000-225,-3.000 9.000 0,6.000 2.000 1,-4.000 2.000-1,0.000-7.000 12,1.000-5.000 1,-6.000-7.000-1,3.000 2.000 1,-4.000-1.000-62,-2.000 0.000 0,1.000-5.000 0,-10.000-6.000 0,1.000 0.000-64,-1.000 0.000 0,-1.000 1.000 0,-5.000 3.000 0,0.000-1.000-16,0.000-1.000 0,-7.000-7.000 1,-2.000 1.000-1,-4.000-4.000 68,-1.000-5.000 1,-2.000 2.000-1,-2.000-7.000 1,-3.000-2.000-46,-1.000-1.000 0,-2.000 4.000 0,-5.000-1.000 10,0.000-2.000 7,-6.000-1.000 0,3.000-1.000 1,-6.000-2.000 111,-2.000-4.000-109,-2.000 4.000 1,-1.000-10.000 0,-3.000 5.000 0,-7.000-1.000-1,-9.000-4.000 0,22.000 0.000 1,-2.000 0.000-1,-3.000 0.000 1,-1.000-1.000-1,-2.000 0.000 0,-1.000-1.000-18,-1.000 0.000 0,-1.000 0.000 1,-3.000-1.000-1,-1.000 0.000 1,-3.000 0.000-1,-2.000 0.000 1,-4.000 0.000-1,-2.000 0.000-115,-2.000 0.000 1,-1.000 0.000-1,-1.000-1.000 1,1.000 0.000-1,2.000-1.000 1,1.000-1.000-1,-3.000 0.000 1,-1.000-2.000 110,-4.000 1.000 1,-1.000 0.000 0,0.000 0.000 0,-1.000 0.000 0,0.000 3.000-1,1.000-1.000 1,3.000 0.000 0,0.000-1.000-25,1.000 2.000 0,0.000-1.000 0,4.000 1.000 0,0.000 1.000 0,1.000-1.000 0,1.000 2.000 0,2.000-1.000 0,1.000 0.000-154,1.000-1.000 1,1.000 2.000-1,-2.000-1.000 1,1.000 1.000-1,2.000 0.000 1,2.000 1.000-1,4.000 1.000 1,1.000 1.000-219,4.000 0.000 1,2.000 0.000 0,0.000 0.000-1,0.000 1.000 1,5.000 2.000 0,-1.000 1.000-1,-2.000-2.000 1,-1.000 1.000-207,-3.000-3.000 1,0.000 1.000-1,2.000 1.000 1,1.000 1.000 586,1.000-2.000 0,1.000-1.000 0,2.000 2.000 0,1.000 0.000 0,-37.000 6.000 0,37.000-5.000 0,-1.000 1.000 0,-2.000 1.000 0,1.000-1.000 0</inkml:trace>
  <inkml:trace contextRef="#ctx0" brushRef="#br0">22904.000 12201.000 8893,'-13.000'-27.000'0,"3.000"1.000"-189,5.000 2.000 0,4.000 7.000 1,1.000-2.000-1,1.000 4.000 269,4.000 6.000 0,8.000 2.000 1,8.000 9.000-1,1.000 3.000 21,4.000 4.000 0,1.000 9.000 0,2.000 3.000 182,0.000 1.000-195,-1.000 8.000 1,1.000 7.000 0,0.000 10.000 244,0.000 5.000-201,-1.000 1.000 1,1.000 19.000 0,0.000 0.000-1165,-15.000-33.000 0,1.000 2.000 1051,-1.000 1.000 1,0.000 1.000 0,3.000 8.000-1,0.000 2.000 1,-1.000 1.000 0,0.000 2.000-1,-1.000 1.000 1,-1.000 1.000-38,-1.000 0.000 0,-1.000 1.000 0,-2.000-1.000 0,-2.000 0.000 0,2.000 3.000 0,-1.000 0.000 0,-1.000 2.000 0,-1.000 2.000-330,-2.000 1.000 1,-1.000 0.000 0,0.000-1.000-1,-3.000 0.000 1,-3.000-3.000 0,-2.000 1.000 347,-3.000 0.000 0,-1.000 0.000 0,3.000 2.000 0,-1.000-1.000 0,-4.000 2.000 0,-2.000 0.000 0,-3.000-1.000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10862.000 10072.000 8134,'-27.000'0.000'0,"1.000"-2.000"0,4.000-1.000-512,1.000-2.000 1,7.000-4.000-1,6.000 2.000 1009,1.000-1.000 0,4.000 5.000-102,8.000-2.000 1,-2.000 4.000-1,7.000 1.000-123,1.000 0.000-244,2.000 0.000 0,7.000 0.000 0,4.000 0.000 0,5.000 0.000-4,5.000 0.000 0,2.000 0.000 0,9.000 0.000 0,3.000 0.000 24,5.000 0.000 0,3.000 0.000 1,3.000 0.000-1,3.000 0.000 39,5.000 0.000 1,12.000 0.000 0,-37.000 0.000 0,2.000 0.000-1,3.000 0.000 1,2.000 0.000 49,3.000 0.000 0,0.000 0.000 0,0.000 0.000 1,0.000 0.000-1,3.000 0.000 0,2.000 0.000 0,0.000 0.000 1,1.000 0.000-26,1.000 0.000 1,0.000 0.000-1,4.000-3.000 1,0.000-1.000 0,-1.000 0.000-1,-1.000-1.000 1,2.000-1.000-1,-1.000-1.000 51,0.000 0.000 1,1.000-1.000 0,4.000 2.000 0,0.000 0.000 0,3.000 0.000 0,-1.000 0.000 0,-1.000 2.000 0,-2.000-1.000-56,-1.000-1.000 1,-2.000 1.000 0,2.000 1.000 0,0.000 0.000 0,1.000-1.000 0,1.000 0.000 34,6.000-1.000 1,1.000 1.000-291,-8.000 2.000 0,0.000-1.000 0,9.000-2.000 0,-1.000 0.000 0,-8.000 1.000 0,-1.000 0.000 234,6.000-1.000 0,0.000-1.000-85,1.000 0.000 0,0.000 0.000 1,3.000 0.000-1,-1.000 0.000 0,-4.000 0.000 1,-1.000 1.000-1,-1.000 0.000 1,0.000 1.000-14,0.000 0.000 1,0.000 0.000 0,-7.000 1.000 0,-1.000 0.000 0,0.000-2.000 0,-2.000 1.000 0,-4.000 1.000 0,-2.000 0.000 22,-2.000 1.000 0,-1.000-1.000 1,-1.000 1.000-1,0.000 0.000 0,-5.000 1.000 1,0.000 1.000-1,-1.000-2.000 0,-1.000 1.000 0,36.000-1.000 1,-10.000 0.000 0,-19.000-1.000 0,-8.000 0.000 15,-3.000 0.000 0,-7.000 3.000 1,4.000 1.000-1,-5.000 0.000-3510,-5.000 0.000 2453,-4.000 0.000 1,-13.000 0.000 1028,-7.000-7.000 0,-7.000-1.000 0</inkml:trace>
  <inkml:trace contextRef="#ctx0" brushRef="#br0">28270.000 5180.000 7372,'0.000'-15.000'-120,"0.000"1.000"1,5.000 4.000 0,0.000 1.000 531,-2.000-2.000 0,-2.000 3.000 49,-1.000-2.000 1,0.000 0.000-57,0.000-4.000 0,0.000 0.000-127,0.000-1.000 1,0.000 1.000-137,0.000-1.000-37,0.000 7.000 1,-1.000 1.000 0,-4.000 3.000-106,-5.000 0.000 0,-2.000-1.000 0,-3.000 5.000 1,1.000 0.000 75,-1.000 0.000 0,-4.000 0.000 1,-2.000 0.000-1,-1.000 1.000-12,-4.000 4.000 0,1.000 2.000 0,-1.000 4.000 0,2.000-2.000-19,-1.000 2.000 0,-2.000 2.000 0,-2.000 2.000 1,0.000-1.000-12,0.000 0.000 0,5.000 6.000 1,2.000-1.000-1,0.000-2.000 31,-1.000-1.000 0,6.000 4.000 0,-1.000-1.000 0,5.000 0.000 0,4.000 2.000 0,-1.000-4.000 0,-3.000 7.000 308,4.000 2.000-328,2.000 1.000 0,2.000 3.000 0,1.000 2.000 82,0.000 2.000-73,3.000 6.000 1,2.000-5.000-1,4.000 5.000 86,5.000-2.000-89,-4.000-6.000 1,12.000 8.000-1,-4.000-4.000 1,4.000-1.000 39,3.000 0.000 1,1.000-2.000 0,8.000-5.000-1,4.000-1.000 0,4.000 2.000 0,-1.000-9.000 0,1.000 8.000 1,2.000-4.000 63,2.000-2.000 1,1.000-5.000 0,-1.000 3.000 0,-2.000-4.000 12,-2.000-2.000 0,-6.000-6.000 0,3.000-3.000 0,0.000-4.000 23,4.000-1.000 0,-3.000 0.000 1,3.000-1.000-1,2.000-4.000 57,6.000-5.000 0,-1.000-7.000 1,5.000-4.000 205,-1.000-1.000-346,-9.000-2.000 0,-1.000-5.000 0,-6.000-1.000 483,-2.000-4.000-414,-2.000 4.000 0,-7.000-10.000 0,-4.000 4.000 0,-3.000 0.000 59,-2.000-4.000 1,-4.000-3.000 0,-2.000-4.000 0,-2.000-1.000-40,-3.000 2.000 1,-1.000 0.000 0,-4.000-1.000 0,-1.000-1.000-47,-2.000 2.000 0,-6.000 6.000 1,2.000 3.000-1,-4.000 2.000-129,-2.000 3.000 1,-1.000 0.000-1,-1.000 0.000 1,-4.000-2.000-120,-1.000 2.000 0,2.000 7.000 0,-4.000 3.000 0,-3.000 1.000-31,-5.000 3.000 0,0.000 2.000 1,-4.000 3.000-1,-1.000 4.000-247,0.000 4.000 1,3.000 3.000-1,-2.000 2.000-1091,1.000 0.000 1104,1.000 7.000 1,5.000 2.000 0,0.000 9.000-1464,1.000 1.000 1402,-1.000 7.000 1,7.000-9.000 0,2.000 6.000-1957,4.000-3.000 1657,8.000 6.000 0,2.000-4.000 722,6.000 7.000 0,-6.000 0.000 0,-2.000 0.000 0</inkml:trace>
  <inkml:trace contextRef="#ctx0" brushRef="#br0">28414.000 6360.000 7847,'0.000'-8.000'-1439,"0.000"4.000"1440,0.000 14.000 1,0.000 1.000 0,0.000 13.000 2104,0.000 2.000-1839,0.000 1.000 1,0.000 6.000 0,0.000 3.000 0,1.000-1.000-10,4.000 0.000 0,3.000 3.000 0,7.000-4.000 0,1.000-2.000-92,3.000-2.000 1,5.000-3.000 0,8.000-3.000 0,3.000-6.000 27,2.000-7.000 0,-4.000-4.000 0,4.000-9.000 0,0.000-3.000-32,0.000-4.000 0,-7.000-9.000 0,0.000-3.000 0,-6.000-1.000 44,-3.000-4.000 1,-7.000-1.000 0,-6.000-2.000 525,-1.000 1.000-537,-2.000-1.000 1,-5.000 0.000 0,0.000 2.000 0,0.000 3.000 9,0.000 5.000 1,-5.000-2.000-1,-2.000 3.000 1,-1.000 4.000 81,-3.000 3.000 1,3.000 6.000 0,-1.000-3.000-18,-3.000 2.000 0,4.000 1.000 1,0.000 6.000-158,2.000 4.000 1,1.000 8.000 0,5.000 8.000-1,2.000 3.000-45,3.000 6.000 1,-2.000 7.000 0,6.000 11.000 0,3.000 5.000-100,0.000 3.000 1,-2.000 1.000 0,0.000 1.000 0,-1.000 1.000-92,-1.000 3.000 0,-1.000-3.000 1,-7.000 2.000-1,0.000-7.000-51,0.000-6.000 1,-8.000-9.000-1,-7.000-6.000 1,-7.000-4.000-304,-5.000-5.000 1,-9.000-3.000-1,-2.000-8.000-2084,-3.000-4.000 1897,-9.000-2.000 1,-1.000-9.000-1,-7.000-4.000 663,1.000-9.000 0,-1.000-12.000 0,1.000-10.000 0</inkml:trace>
  <inkml:trace contextRef="#ctx0" brushRef="#br0">25076.000 4288.000 7951,'-34.000'-5.000'-291,"1.000"0.000"1,-10.000-4.000 0,3.000 2.000 0,0.000 1.000 444,-2.000-1.000 0,2.000-2.000 0,0.000 2.000 0,4.000 1.000-23,0.000 0.000 1,3.000-4.000 0,6.000 5.000-1,3.000 0.000 140,5.000-1.000 1,4.000 3.000 254,6.000-7.000 1096,2.000 7.000-2259,7.000-3.000 1,2.000 6.000-1,3.000 0.000 1206,4.000 0.000 1,4.000 1.000-1,1.000 4.000 1,2.000 3.000-453,3.000 0.000 0,5.000 5.000 0,10.000-2.000 0,4.000 5.000 14,4.000 3.000 1,8.000 5.000 0,1.000-3.000-1,3.000 1.000 99,4.000 4.000 0,-1.000 1.000 1,17.000 3.000-32,-33.000-13.000 1,1.000 0.000-275,3.000-2.000 1,1.000 0.000 0,5.000 5.000 0,0.000 0.000-1,2.000-2.000 1,0.000-1.000 131,2.000 2.000 1,0.000-1.000-16,-1.000-2.000 0,-1.000 0.000 0,1.000 4.000 1,-1.000 0.000-1,-3.000-3.000 0,-1.000 0.000 1,-1.000-1.000-1,0.000 0.000 1,-2.000-1.000 0,-1.000 0.000 1,-2.000 2.000-1,-1.000 0.000 1,-2.000-1.000-1,-2.000 1.000-128,34.000 15.000 113,-16.000-1.000 0,-5.000-3.000 0,-12.000 0.000 0,1.000-3.000-37,1.000-1.000 0,2.000-6.000 1,-1.000 1.000-1,-2.000-3.000-26,-2.000-2.000 0,-6.000-4.000 1,2.000-2.000-1,-4.000-2.000-2,-1.000-3.000 0,-5.000 1.000 0,-2.000-1.000 0,-1.000 2.000-250,-3.000-2.000 1,-2.000-2.000-624,-2.000-1.000 855,-6.000 0.000 317,-1.000 0.000 1,-7.000-1.000-170,0.000-4.000-68,0.000 3.000 0,0.000-10.000 0,-2.000 2.000-214,-3.000-3.000 169,4.000-1.000 0,-12.000-1.000 0,5.000 1.000 0,-2.000 0.000 10,1.000-1.000 0,-1.000 1.000 0,-6.000-2.000 0,-2.000-2.000 36,-1.000-1.000 0,-5.000 0.000 0,3.000 5.000 0,1.000-1.000 38,-1.000 1.000 1,-3.000 1.000 0,5.000 2.000-1,1.000 1.000 122,2.000-1.000 1,2.000 5.000-1,1.000-1.000-107,3.000 1.000 1,4.000 6.000-1,9.000 0.000 1,7.000 9.000 95,9.000 9.000 1,13.000 6.000-1,6.000 8.000-71,4.000 2.000-41,-5.000 6.000 1,3.000-8.000 0,-7.000 4.000 0,-1.000-1.000 63,-1.000-3.000 1,-4.000 4.000 0,-5.000-4.000 0,-6.000-4.000-31,-5.000-2.000 1,-8.000-8.000 0,1.000 1.000-435,-8.000-3.000 195,-10.000-2.000 1,-4.000-1.000 0,-7.000-2.000-1,-4.000-3.000-463,-3.000-2.000 1,-8.000-1.000 0,2.000-5.000 0,-2.000 0.000-1068,2.000 0.000 1672,-4.000 0.000 0,5.000 0.000 0,-6.000 0.000 0</inkml:trace>
  <inkml:trace contextRef="#ctx0" brushRef="#br0">24472.000 6288.000 7809,'-29.000'0.000'0,"-1.000"0.000"46,-4.000 0.000 18,4.000 0.000 1,-4.000 1.000 0,9.000 2.000 0,2.000 2.000 186,2.000-2.000 0,-3.000 4.000 384,5.000-2.000-481,6.000-1.000 0,9.000-4.000 1,8.000 0.000-1,6.000 0.000 9,3.000 0.000 1,8.000 0.000-1,3.000 0.000 1,3.000-1.000-73,2.000-4.000 1,4.000 2.000 0,4.000-7.000 401,4.000-1.000-399,-1.000-2.000 0,16.000-1.000 1,-1.000-1.000-1,7.000 1.000 12,10.000 0.000 0,-30.000 4.000 0,1.000 1.000 0,4.000-1.000 0,2.000 0.000 233,0.000 1.000 1,1.000 1.000-365,3.000-1.000 0,1.000 2.000 1,3.000-1.000-1,3.000 1.000 0,4.000 0.000 1,3.000 0.000 173,4.000 0.000 1,0.000 0.000-121,-5.000-1.000 0,-1.000 1.000 1,3.000 2.000-1,-2.000 1.000 0,-8.000-1.000 1,-1.000 0.000-1,1.000-1.000 0,-1.000-1.000-49,1.000-1.000 1,0.000-1.000 0,-1.000 1.000-1,1.000 0.000 1,-5.000-2.000 0,-1.000-1.000-1,-7.000 1.000 1,-2.000 1.000 74,31.000-10.000 1,-6.000-5.000 0,-4.000 4.000-1,-1.000 3.000-27,-4.000 1.000 0,-6.000 1.000 1,-15.000 1.000-1,-6.000 0.000-90,-7.000-1.000 1,-1.000 1.000 0,-8.000 1.000-1,-4.000 2.000-130,-4.000 1.000 0,-4.000 1.000-100,-4.000-6.000 197,0.000 1.000 1,0.000 4.000 766,0.000 1.000-745,0.000 6.000 1,-6.000-9.000-281,-4.000 8.000 229,-2.000-8.000 1,-3.000 11.000 0,-1.000-4.000-229,-3.000 3.000 314,3.000 2.000 0,-6.000 0.000 1,4.000-1.000-1,-1.000-2.000-33,1.000-2.000 1,2.000 0.000-139,2.000 5.000 179,6.000 0.000 0,5.000 0.000 1,11.000 0.000-1,8.000 0.000 16,5.000 0.000 1,4.000 5.000 0,7.000 1.000 0,2.000 2.000 71,-2.000 3.000 0,-2.000-3.000 0,-1.000 2.000 221,0.000 1.000-166,-7.000-4.000 1,-1.000 5.000 318,-7.000-2.000-290,-6.000-4.000 1,-2.000 7.000 0,-7.000-3.000 54,-4.000 2.000 1,-9.000-2.000 0,-12.000 0.000 0,-6.000 2.000-180,-6.000 6.000 1,-2.000-2.000 0,0.000 3.000 0,1.000-3.000-1,1.000-1.000-281,1.000-1.000 1,-3.000 0.000 0,8.000 1.000 0,4.000-1.000-346,2.000 0.000 0,10.000 1.000 0,2.000 1.000 1,7.000 1.000-494,6.000 3.000 0,2.000-1.000 1101,4.000-5.000 0,3.000 7.000 0,6.000 1.000 0</inkml:trace>
  <inkml:trace contextRef="#ctx0" brushRef="#br0">25090.000 7554.000 7818,'-28.000'22.000'-278,"-1.000"-3.000"0,2.000 2.000 0,1.000-2.000 0,4.000-1.000 230,1.000-2.000 1,2.000-6.000 0,4.000-2.000 0,1.000-2.000 171,0.000-3.000-188,6.000 5.000 48,1.000-6.000 0,14.000 4.000 0,4.000-8.000 0,5.000-1.000 419,3.000-2.000 1,7.000-1.000 0,-2.000 1.000 0,4.000-4.000-593,6.000-4.000 1,-2.000-1.000-1,6.000-1.000 2236,2.000 1.000-1404,2.000-7.000 1,3.000 3.000 0,2.000-6.000 672,6.000-1.000-1138,10.000-2.000 1,7.000-9.000 0,-32.000 17.000 0,1.000-1.000 0,-1.000-3.000-1,0.000-1.000 4,2.000-2.000 1,-1.000-1.000 0,-2.000 2.000-1,1.000-1.000 1,3.000 0.000 0,1.000-1.000 0,1.000 0.000-1,0.000 0.000-158,2.000-1.000 0,0.000 0.000 1,3.000 2.000-1,1.000 1.000 1,-1.000 0.000-1,0.000 0.000 1,1.000 1.000-1,0.000-1.000 179,-1.000-1.000 1,0.000-1.000-1196,1.000 0.000 0,1.000-2.000 946,0.000-3.000 1,0.000 0.000 0,1.000 3.000 0,-1.000-1.000 0,1.000-1.000-1,-1.000 0.000 1,-4.000 2.000 0,-1.000 0.000 0,-3.000 2.000 0,-1.000 0.000-128,-2.000 0.000 0,-1.000 1.000 0,-1.000 3.000 0,-1.000 1.000-463,1.000 1.000 1,-2.000-1.000 531,31.000-21.000 75,4.000 13.000 0,-12.000-4.000-33,-1.000 10.000 0,-2.000-2.000 64,-12.000 7.000-19,-10.000 0.000 0,-5.000-2.000 47,-12.000 5.000 96,4.000-4.000 1,-2.000 5.000-150,-4.000 1.000 0,2.000-1.000 1467,-11.000 1.000-1472,0.000 0.000 1360,-5.000-1.000-1369,0.000 1.000-157,0.000 6.000 133,0.000-5.000-37,-7.000 11.000 0,-1.000-4.000 0,-6.000 6.000-123,0.000 0.000 1,-1.000 0.000-95,1.000 0.000 52,-7.000 6.000 122,5.000 2.000 0,-9.000 2.000 0,4.000 0.000 0,-2.000 1.000-386,-2.000 2.000 387,-2.000 1.000 87,-8.000 0.000 1,4.000-4.000-1,-4.000 0.000 1,1.000-1.000 42,1.000-1.000 1,-6.000 3.000 0,6.000-4.000 0,1.000-1.000 225,2.000 1.000-304,1.000 4.000 147,0.000-10.000 35,0.000 6.000 1,12.000-7.000 38,2.000 0.000-141,10.000 0.000 1,-1.000-2.000 0,9.000-3.000 0,7.000-4.000 3,9.000-4.000 1,7.000-1.000-1,4.000-1.000 1,4.000 1.000 19,4.000-1.000 1,3.000 1.000-1,3.000 0.000 1,-1.000-1.000 64,0.000 1.000 0,-5.000 1.000 0,-1.000 2.000 0,-2.000 3.000 84,-3.000 1.000 1,-3.000 1.000-1,-5.000 3.000 456,-5.000-2.000-212,4.000 0.000-328,-14.000 5.000 128,4.000 0.000-76,-13.000 0.000 0,0.000 7.000 333,0.000 2.000-138,0.000 4.000-162,0.000 1.000-25,-6.000 1.000 189,-2.000 6.000-38,-7.000 1.000-202,1.000 7.000 1,-1.000 4.000 88,1.000 1.000-17,0.000 6.000-627,-1.000-3.000 387,1.000 6.000 73,-1.000 0.000 0,1.000-5.000-1036,0.000 1.000 676,-1.000-1.000 0,1.000 0.000 0,0.000 1.000 0,1.000-1.000 0,2.000-1.000-2497,1.000-3.000 2862,7.000 2.000 0,-7.000-7.000 0,4.000 6.000 0,-4.000 2.000 0,1.000 0.000 0</inkml:trace>
  <inkml:trace contextRef="#ctx0" brushRef="#br0">28256.000 2719.000 7851,'0.000'-20.000'-255,"0.000"4.000"-1,0.000-5.000 256,0.000 6.000 666,0.000 1.000-273,0.000 6.000 1,0.000 0.000 234,0.000 3.000-140,0.000 4.000-417,0.000-6.000 67,0.000 7.000 1,0.000 7.000 0,0.000 2.000-1,0.000 6.000 605,0.000 4.000-621,6.000 3.000 0,-4.000 9.000 0,2.000 2.000 88,-2.000 6.000-141,4.000 15.000 1,-4.000 2.000 0,4.000 14.000 75,1.000 4.000-175,-6.000 7.000-901,5.000-38.000 1,1.000 1.000 871,-3.000 2.000 1,0.000 2.000 116,3.000 5.000 0,0.000 1.000 0,0.000 2.000 0,-1.000 0.000 32,-1.000 1.000 1,0.000 1.000-102,1.000-2.000 1,1.000 0.000 5,-3.000-5.000 0,0.000-1.000 0,0.000-4.000 1,0.000 0.000-26,-2.000-2.000 0,0.000-1.000-486,3.000 4.000 1,-2.000-2.000 556,-1.000 24.000-3,1.000-27.000 1,0.000-1.000 112,-3.000 18.000 0,-1.000 5.000-100,-4.000-6.000 1,2.000-2.000 162,-7.000-3.000-133,7.000-10.000-35,-3.000-8.000 0,1.000-13.000 67,0.000-2.000 1692,0.000-4.000-1690,5.000-8.000 1372,-6.000-2.000-1398,4.000-6.000 169,-4.000 0.000-170,6.000 0.000-9,0.000-6.000 7,0.000-2.000-201,6.000-7.000-1,2.000-6.000 186,7.000-1.000-1,5.000-13.000-11,-4.000 4.000-275,12.000-4.000 273,-12.000 7.000 1,9.000-4.000 53,-6.000 3.000-52,7.000-3.000 1,-10.000 9.000 185,-2.000 1.000-181,-1.000 1.000 1,-11.000 13.000 253,4.000-5.000-247,-6.000 12.000 293,0.000-6.000-289,0.000 7.000-166,0.000 0.000-28,-6.000 0.000 235,-9.000 7.000-33,-1.000 7.000-350,-4.000 2.000 0,4.000 10.000-42,-4.000-7.000 59,4.000 7.000 107,-4.000-4.000-70,-1.000 7.000 197,5.000 0.000-47,-5.000-1.000 0,5.000 1.000 0,-2.000 0.000 213,-1.000 0.000-196,-6.000-1.000 1,9.000-4.000 0,-5.000-1.000 156,0.000-2.000 99,5.000-2.000-258,-5.000-5.000 95,1.000-6.000 480,4.000 5.000-208,-5.000-12.000-143,6.000 6.000 242,1.000-7.000-148,6.000-7.000-147,-11.000 0.000 0,14.000-9.000 0,-8.000-4.000-43,5.000-4.000 84,-3.000-3.000-5,10.000-2.000 28,-6.000-6.000-51,7.000-2.000-419,0.000-6.000-1700,0.000 0.000 911,0.000 0.000 515,0.000 0.000 114,7.000-7.000-1967,-6.000 5.000 1099,12.000-4.000 1312,-5.000 6.000 0,5.000 3.000 0,-1.000 0.000 0,0.000 0.000 0,-1.000 5.000 0,-2.000 3.000 0</inkml:trace>
  <inkml:trace contextRef="#ctx0" brushRef="#br0">28687.000 2691.000 7940,'7.000'-8.000'-507,"1.000"-5.000"317,0.000 11.000 0,6.000-6.000 267,0.000 3.000-46,1.000 4.000 0,5.000-6.000 0,-5.000 14.000 477,6.000 7.000-193,-5.000 2.000 30,4.000 11.000-223,-12.000 2.000 300,5.000 8.000-988,-5.000 6.000 718,0.000 13.000-1165,-1.000 3.000 1205,-7.000 13.000-115,0.000-30.000 0,0.000 1.000-46,-7.000 32.000 1,4.000-30.000 0,-2.000 0.000 56,-9.000 31.000 59,-1.000-5.000-203,1.000-1.000 0,0.000-14.000 15,-1.000-3.000-55,7.000-10.000 299,-5.000-21.000-96,12.000-1.000-22,-6.000-13.000 628,1.000-2.000-131,4.000-6.000 951,-10.000-6.000-1173,10.000-2.000-143,-11.000-13.000 0,7.000-1.000 1,-5.000-7.000 132,1.000 0.000-218,1.000 1.000 21,1.000-8.000 0,0.000 3.000-152,3.000-10.000 33,3.000 3.000 1,-4.000-16.000-1,6.000 3.000-172,0.000-3.000 72,0.000-8.000-159,0.000-2.000 1,1.000-10.000 168,4.000-1.000-1402,-3.000 7.000 1442,4.000-1.000 70,1.000 19.000-194,-6.000-11.000 186,12.000 18.000-28,-5.000-4.000 196,6.000 19.000-186,1.000-4.000 18,-1.000 18.000 413,7.000-5.000-400,1.000 13.000 1370,7.000-5.000-1362,0.000 12.000-13,6.000-6.000 1,2.000 14.000 99,6.000 2.000-76,13.000 4.000-85,-3.000 8.000 1,11.000-3.000 8,-7.000 6.000-11,1.000-1.000 0,-7.000 8.000 0,-5.000 1.000 0,-7.000 1.000 0,-11.000-1.000 0,-9.000-1.000 57,-7.000-2.000 1,-6.000 1.000-1,-9.000 2.000 1,-7.000 1.000 7,-9.000-1.000 0,-8.000-1.000 0,-7.000-2.000-2,-4.000-1.000 1,-8.000 4.000-272,-2.000-3.000-515,0.000 3.000 775,5.000-16.000-194,-1.000 5.000 248,1.000-13.000-75,0.000 5.000-15,6.000-5.000-260,2.000 0.000 243,13.000 4.000 11,1.000-10.000-87,13.000 4.000 0,2.000-4.000 35,6.000 3.000 33,6.000-4.000 270,8.000 12.000 0,9.000-10.000-409,6.000 7.000 116,12.000 0.000-45,-3.000 4.000-455,12.000 7.000 483,0.000-5.000 165,-6.000 11.000-175,6.000-11.000 18,-1.000 11.000-13,-4.000-5.000 162,-2.000 7.000 6,-14.000 0.000-344,-2.000 0.000 265,-17.000 0.000 0,3.000-1.000-42,-13.000 1.000-9,-7.000-7.000 400,-14.000 6.000 1,-10.000-8.000-24,-17.000 4.000-161,-4.000 4.000-334,-12.000-12.000 1,5.000 3.000 294,-3.000-10.000-136,3.000 4.000 1,1.000-11.000 0,4.000 3.000-174,6.000-4.000-1126,6.000-1.000 613,14.000 0.000 204,5.000-6.000-1473,9.000-2.000 889,7.000 0.000 760,7.000-5.000 290,13.000 5.000 0,3.000-13.000 0,13.000-1.000 0</inkml:trace>
  <inkml:trace contextRef="#ctx0" brushRef="#br0">29392.000 3324.000 7828,'-8.000'-7.000'373,"2.000"6.000"0,6.000-6.000-164,0.000 7.000 523,0.000 0.000-444,0.000 7.000 0,0.000 2.000-369,0.000 10.000 0,0.000-1.000 48,0.000 6.000 295,0.000 0.000-674,0.000 11.000 294,6.000-4.000 148,-4.000 4.000 0,11.000-6.000-1670,-5.000 6.000 1640,6.000-5.000 0,7.000 5.000 0,1.000-6.000 0</inkml:trace>
  <inkml:trace contextRef="#ctx0" brushRef="#br0">29781.000 3439.000 7828,'0.000'-15.000'-33,"0.000"7.000"74,0.000-4.000 169,-7.000 10.000-120,-1.000-11.000 0,-1.000 12.000 224,-1.000-4.000-52,0.000 3.000-50,-10.000 2.000 0,2.000 2.000 0,-4.000 3.000 1,1.000 4.000-79,3.000 4.000 0,2.000 6.000 0,2.000 2.000 1,0.000 1.000-1,1.000 2.000-192,3.000-1.000 1,4.000 4.000 0,6.000-3.000 0,0.000 1.000-21,0.000-1.000 1,0.000 2.000-1,1.000-8.000 1,4.000-4.000 2,5.000-3.000 1,3.000-8.000 0,1.000 2.000 0,0.000-3.000 77,1.000-2.000 1,-1.000-7.000 0,2.000-2.000 0,2.000-6.000 142,1.000-4.000 1,0.000 2.000 0,-5.000-6.000 178,1.000 2.000-217,-7.000 2.000 0,5.000 5.000 1,-5.000 0.000 193,0.000-1.000-244,4.000 7.000 1,-10.000 0.000 0,4.000 5.000 273,1.000-2.000-236,-6.000 0.000 67,6.000 5.000-209,-7.000 7.000 6,0.000 7.000 1,0.000 2.000-1,0.000 3.000-264,0.000-3.000-45,0.000-1.000 0,0.000 1.000 1,0.000 1.000-1,1.000 1.000-732,4.000-5.000-178,3.000 1.000 930,7.000-6.000 0,0.000 0.000 1,3.000-3.000 328,1.000-4.000 0,7.000 6.000 0,-4.000 1.000 0</inkml:trace>
  <inkml:trace contextRef="#ctx0" brushRef="#br0">30097.000 3468.000 7828,'0.000'-20.000'7,"0.000"1.000"138,0.000 0.000 1,0.000 5.000 0,0.000-1.000 50,0.000 1.000-35,0.000-1.000 454,0.000 1.000-353,0.000 0.000-52,0.000 6.000-106,-6.000 1.000 53,-2.000 7.000 0,-2.000 0.000 157,1.000 0.000-205,-1.000 0.000 0,0.000 2.000-173,1.000 3.000 42,6.000 3.000 1,-4.000 6.000 0,7.000 0.000-1,0.000 2.000 1,2.000 2.000 0,3.000 3.000-5,4.000 1.000 0,4.000 2.000 1,1.000 5.000-1,1.000 0.000 63,-1.000 0.000 0,0.000-1.000 1,-1.000 1.000-1,-2.000 0.000 327,-1.000 0.000 1,-2.000-1.000 0,3.000 1.000 205,-1.000 0.000-397,-7.000-7.000 0,3.000 4.000 1,-6.000-5.000-62,0.000 1.000 38,-6.000-11.000 43,-2.000 8.000-228,-6.000-11.000 1,-2.000 0.000 0,-2.000-3.000-145,-1.000-3.000-959,-7.000-2.000 549,10.000 0.000 86,-11.000 0.000 1,10.000-2.000-1,-6.000-1.000 1,2.000-3.000-1079,4.000-2.000 1581,1.000-2.000 0,1.000-11.000 0,1.000-1.000 0</inkml:trace>
  <inkml:trace contextRef="#ctx0" brushRef="#br0">30097.000 3367.000 7855,'0.000'-15.000'0,"0.000"7.000"818,0.000-4.000-250,0.000 4.000-204,0.000-7.000-622,0.000 7.000 241,6.000 2.000 1,2.000 1.000-20,7.000 0.000 0,-1.000-1.000-457,1.000 1.000 452,-1.000 4.000-670,7.000-6.000 711,-5.000 7.000 0,11.000 0.000 0,-5.000 0.000 0</inkml:trace>
  <inkml:trace contextRef="#ctx0" brushRef="#br0">25508.000 3424.000 7899,'-13.000'-14.000'-149,"3.000"0.000"1,4.000-1.000 230,0.000 1.000 307,4.000 6.000-330,-4.000 1.000 1,6.000 15.000-1,1.000 7.000 428,4.000 7.000-325,3.000 5.000 1,6.000 9.000 0,1.000 4.000 306,-1.000 6.000-381,0.000 5.000 1,1.000 2.000-1,-1.000 0.000 30,1.000 1.000-25,-7.000 2.000 1,4.000 1.000 0,-2.000-1.000 0,1.000-3.000 120,-1.000-5.000 0,1.000-11.000 0,-6.000-8.000 443,-2.000-9.000-541,5.000-10.000 1,-6.000-10.000 0,2.000-10.000-1,-2.000-2.000-53,-2.000-3.000 1,5.000-1.000-1,1.000-1.000 1,2.000-4.000 11,3.000-1.000 1,2.000 2.000 0,1.000-2.000 314,1.000 1.000-321,-1.000-4.000 0,1.000 9.000 0,-1.000-4.000 129,0.000 4.000-128,1.000 8.000 0,-1.000-4.000 0,1.000 4.000-115,-1.000 0.000 115,0.000 1.000 1,-4.000 7.000-401,0.000 0.000 221,-1.000 0.000 0,-1.000 7.000 0,-3.000 4.000 0,-3.000 5.000-264,-2.000 3.000 0,0.000 7.000 0,0.000-2.000 0,0.000 3.000-35,0.000 2.000 0,0.000-1.000 1,0.000 1.000-1,0.000 0.000-105,0.000 0.000 0,6.000-2.000 0,5.000-3.000 0,5.000-5.000 153,3.000-3.000 1,7.000-8.000 0,-2.000-3.000 0,3.000-4.000 359,2.000-1.000 0,-7.000-3.000 0,-3.000-5.000-521,-3.000-6.000 495,-1.000-4.000 0,-3.000-1.000 0,-2.000-2.000 0,-5.000 0.000 26,-4.000 1.000 0,-1.000-4.000 0,0.000 3.000 557,0.000-1.000-224,0.000 4.000 1,0.000-3.000 404,0.000 7.000-353,0.000-1.000 0,0.000 6.000 159,0.000-1.000 0,2.000 7.000-429,3.000-2.000 0,-4.000 10.000 1,6.000 5.000-1,-2.000 2.000-40,-1.000 3.000 0,6.000-1.000 0,-4.000 2.000 0,1.000 3.000-341,-1.000 5.000 0,5.000-1.000 1,-3.000 1.000-1,2.000 1.000-1164,0.000 2.000 1430,-1.000 2.000 0,6.000 0.000 0,-1.000 0.000 0</inkml:trace>
  <inkml:trace contextRef="#ctx0" brushRef="#br0">23709.000 3482.000 7214,'2.000'-8.000'7,"1.000"5.000"1,4.000 8.000 257,1.000 9.000 1,-5.000 8.000-1,3.000 12.000 1,-1.000 6.000-120,0.000 6.000 1,-1.000 1.000 0,-4.000 7.000 0,0.000 3.000-70,0.000 4.000 1,0.000 0.000-1,0.000-8.000 1,-1.000-7.000 39,-4.000-6.000 0,3.000-10.000 0,-4.000-7.000 43,0.000-2.000 10,4.000-9.000-153,-4.000-5.000 35,6.000-7.000 0,6.000-7.000 1,2.000-2.000-55,0.000-4.000 41,5.000-1.000 0,-5.000-1.000 0,6.000-1.000 0,1.000-1.000 29,-1.000-3.000 1,0.000 0.000-1,1.000 2.000 1,-1.000-1.000 70,1.000 1.000 1,-3.000 2.000 0,0.000 4.000-65,-3.000 2.000 0,-4.000 4.000-82,5.000 6.000 1,-7.000 6.000-1,2.000 4.000 1,-4.000 2.000-192,-1.000 3.000 0,0.000 4.000 1,0.000 2.000-1,0.000 0.000-45,0.000-1.000 0,0.000 4.000 0,2.000-5.000-616,3.000-1.000 596,3.000-2.000 0,3.000-2.000 0,1.000 1.000-862,4.000-1.000 962,2.000-6.000 0,1.000-1.000 0,2.000-7.000 0,0.000-2.000 145,0.000-3.000 0,3.000-3.000 0,-5.000-6.000 0,-2.000-1.000 3,-1.000 1.000 0,-6.000-5.000 0,-2.000-2.000 0,-2.000-1.000 227,-3.000-4.000 0,-1.000 5.000 0,-2.000 2.000 0,0.000 3.000 1494,0.000 2.000-1207,0.000-1.000 0,2.000 3.000 0,1.000 4.000-233,2.000 8.000 1,4.000 1.000 0,-2.000 9.000-1,1.000 3.000-22,3.000 4.000 0,-3.000 1.000 0,1.000 6.000-623,3.000 1.000 285,-6.000 2.000 1,7.000 7.000-1,-5.000 1.000-1371,0.000 2.000 1465,5.000 1.000 0,-5.000 12.000 0,6.000 1.000 0</inkml:trace>
  <inkml:trace contextRef="#ctx0" brushRef="#br0">23781.000 5611.000 7846,'-14.000'-20.000'185,"-1.000"4.000"0,1.000-5.000-185,6.000 6.000-590,-5.000 1.000 224,12.000 6.000-1,-6.000 2.000 570,7.000 12.000 1,2.000 2.000 0,1.000 8.000 0,4.000 3.000-44,1.000 5.000-174,1.000 3.000 0,-1.000 9.000-1,5.000-6.000-2,-12.000 12.000 94,12.000-6.000 0,-10.000 7.000 1,5.000 1.000-1,-1.000 0.000 1,-2.000 3.000 1052,1.000 1.000-1242,-4.000 6.000-664,4.000-3.000 836,-6.000-6.000-173,6.000 3.000-138,-4.000-18.000 269,4.000-1.000 93,-6.000-2.000-95,0.000-17.000 0,0.000 3.000 115,0.000-13.000 1,2.000-12.000 669,3.000-2.000-752,-4.000-4.000 1,6.000-1.000-1,-6.000-1.000 277,4.000-3.000 64,-3.000-1.000-198,4.000-5.000 0,-1.000 7.000 124,0.000 3.000 1,1.000 3.000 38,-1.000 1.000-233,-3.000 1.000-225,10.000 0.000-1,-10.000-1.000 245,4.000 7.000-13,1.000-5.000-490,-6.000 12.000 1,12.000-6.000 40,-3.000 7.000 1,-2.000 0.000-155,1.000 0.000 0,-1.000 2.000 160,2.000 3.000-142,3.000 3.000 93,-5.000 6.000 1,6.000 1.000-131,0.000-1.000 0,1.000 2.000 58,-1.000 3.000 0,-4.000-3.000 436,-1.000 3.000 0,1.000-3.000 0,3.000-1.000 0,-2.000-2.000 0,-1.000-4.000 0,-1.000 4.000 0,-1.000-11.000 0,0.000 4.000-212,-3.000-6.000 196,-3.000 0.000 62,4.000-6.000 0,-6.000-2.000 1,2.000-7.000-1,1.000 1.000 329,2.000-1.000-193,-1.000 1.000 0,-4.000 0.000 0,0.000-1.000 1,2.000 1.000-1,1.000-1.000 0,2.000 1.000 272,-2.000 0.000 1,0.000 4.000 0,2.000 0.000-287,5.000-1.000 1,-2.000 5.000 0,1.000 1.000-95,2.000 3.000 1,2.000 2.000 0,2.000 2.000 0,-1.000 1.000 34,0.000 2.000 1,1.000 6.000 0,-1.000-1.000-40,1.000 3.000-13,-7.000 1.000 1,3.000 2.000-1,-6.000 2.000-70,-2.000 1.000 1,3.000 0.000 0,-1.000-5.000 0,-3.000 2.000 71,-6.000 4.000-54,-4.000-4.000 0,-6.000 6.000 0,0.000-4.000 0,-1.000 1.000-15,1.000-2.000 0,-1.000-1.000 0,1.000-1.000 0,1.000 1.000-54,4.000 3.000 1,2.000-3.000 0,7.000 3.000-136,0.000-3.000 1,7.000-2.000-1,4.000 1.000 1,6.000-2.000-195,7.000-4.000 0,8.000-2.000 1,4.000-7.000-1,2.000 1.000 393,7.000 4.000 0,-2.000-3.000 0,6.000 4.000 0</inkml:trace>
  <inkml:trace contextRef="#ctx0" brushRef="#br0">23479.000 7597.000 7875,'0.000'-29.000'84,"0.000"0.000"0,0.000 5.000 0,0.000 2.000 0,2.000 1.000 330,3.000 4.000 0,-2.000 6.000 1,6.000 3.000-142,3.000 1.000 1,0.000 4.000-1,3.000 8.000 1,-1.000 4.000-146,0.000 4.000 0,1.000 3.000 0,-1.000 2.000 1,1.000 2.000-19,-1.000 3.000 1,-4.000 2.000 0,-1.000 7.000-1,1.000 4.000-93,-2.000 0.000 1,3.000 1.000 0,-6.000 3.000 0,-2.000-2.000-88,-1.000 2.000 0,2.000-3.000 0,1.000-2.000-82,-2.000-4.000 112,-1.000 1.000 0,-2.000-16.000 561,0.000 3.000 0,-2.000-11.000-29,-2.000-8.000-443,2.000-7.000 0,-4.000-13.000 0,6.000-4.000 0,0.000-3.000 86,0.000-2.000 1,0.000 2.000 0,0.000 1.000 0,0.000 2.000 78,0.000-2.000 1,4.000 6.000-1,1.000 0.000 1,0.000 4.000-69,1.000 2.000 0,-2.000 1.000 0,5.000 4.000 0,1.000 2.000-154,-2.000 1.000 0,4.000 4.000 0,-2.000-1.000 0,3.000 6.000-261,1.000 7.000 0,-4.000 4.000 0,-1.000 4.000 0,1.000 3.000-425,-2.000 1.000 1,5.000-3.000-1,-5.000 4.000-1026,0.000-3.000 1294,-2.000 0.000 1,1.000-1.000 0,1.000 0.000-259,0.000-1.000 0,4.000-2.000 0,-2.000-4.000 684,3.000-2.000 0,1.000 3.000 0,1.000-5.000 0</inkml:trace>
  <inkml:trace contextRef="#ctx0" brushRef="#br0">23983.000 7856.000 7875,'0.000'-19.000'0,"0.000"0.000"189,0.000 1.000 0,0.000-3.000 1,0.000 2.000-1,0.000 1.000 162,0.000 2.000 1,0.000 2.000-1,0.000 0.000 1,1.000 1.000-124,4.000 3.000 0,-2.000-1.000 1,5.000 5.000-1,0.000-1.000-20,0.000 1.000 1,2.000 1.000 0,4.000 5.000-141,1.000 0.000-39,-1.000 0.000 1,-4.000 0.000 0,-1.000 0.000-124,2.000 0.000 67,-4.000 7.000 1,4.000-4.000 0,-6.000 6.000-424,-2.000 3.000 328,-1.000 7.000 0,-2.000-3.000 0,0.000 4.000 0,0.000 0.000-61,0.000-1.000 1,-2.000 2.000 0,-1.000-4.000 0,-4.000 2.000 111,-1.000-1.000 0,5.000 3.000 0,-3.000-2.000 0,1.000-1.000 53,0.000-2.000 0,0.000 3.000 1,5.000 0.000-1,0.000-2.000 35,0.000-1.000 0,0.000-1.000 1,2.000-1.000-1,3.000 1.000 56,4.000-1.000 0,6.000 0.000 0,4.000 1.000 0,5.000-1.000-43,3.000 1.000 0,7.000-1.000 1,-1.000 0.000 65,-1.000 1.000 1,-3.000-1.000 0,-5.000 1.000 0,-5.000-3.000 581,-3.000-2.000-480,-8.000 3.000 1,3.000-10.000 0,-8.000 5.000 144,-4.000-2.000 0,-12.000 4.000 0,-11.000-4.000 1,-5.000 2.000-1,-4.000 2.000-397,-6.000-2.000 1,3.000 0.000 0,-1.000-5.000 0,2.000 3.000-487,3.000 2.000 1,-2.000-3.000-1,4.000 3.000 1,4.000-1.000 539,4.000-4.000 0,-4.000 11.000 0,4.000 2.000 0</inkml:trace>
  <inkml:trace contextRef="#ctx0" brushRef="#br0">25421.000 3367.000 7878,'16.000'-19.000'0,"2.000"-1.000"-44,1.000 3.000 1,0.000 3.000 0,-6.000 2.000 572,-3.000 3.000 0,-4.000 7.000 459,-6.000 2.000-739,0.000 7.000 0,0.000 9.000 1,0.000 3.000 403,0.000 5.000-510,0.000 9.000 0,0.000 4.000 0,0.000 8.000-53,0.000 3.000-23,0.000 3.000 0,0.000 10.000 0,2.000-2.000-108,2.000-3.000 28,4.000-8.000 0,12.000 4.000 0,0.000-7.000 0,1.000-6.000 72,0.000-7.000 0,3.000-7.000 0,-5.000-12.000 0,-1.000-3.000 222,-2.000-6.000 0,-2.000-4.000 0,0.000-4.000 33,1.000-6.000 1,-7.000-3.000-1,-2.000-1.000 1,-1.000-1.000-10,0.000 1.000 1,0.000 0.000 0,-5.000-1.000 391,0.000 1.000-488,0.000-1.000-783,0.000 7.000 381,0.000 2.000 1,0.000 8.000-49,0.000 2.000 202,6.000 4.000 1,-3.000 7.000 0,7.000-1.000 128,1.000 1.000-13,2.000-1.000 0,1.000 0.000 0,1.000-1.000 0,1.000-2.000 209,3.000-1.000 0,-3.000-7.000 0,5.000 2.000 0,-2.000-3.000 51,0.000-2.000 0,0.000-2.000 0,-5.000-3.000 0,1.000-6.000 81,-1.000-7.000 0,-6.000-4.000 0,-1.000-7.000 0,-3.000 0.000-158,1.000 1.000 0,0.000-3.000 1,-5.000-1.000-1,-2.000-1.000-32,-2.000 1.000 0,0.000-2.000 0,-5.000 4.000 0,-2.000 4.000-7,-2.000 4.000 0,3.000-1.000 0,2.000 7.000 0,0.000 5.000 662,0.000 3.000-1366,5.000 4.000 0,-3.000 10.000 1,7.000 3.000-7616,4.000 4.000 8098,3.000 8.000 0,13.000 8.000 0,1.000 8.000 0</inkml:trace>
  <inkml:trace contextRef="#ctx0" brushRef="#br0">26256.000 3971.000 8008,'0.000'-14.000'0,"0.000"-1.000"0,0.000 1.000 0,0.000 0.000 583,0.000-1.000 0,0.000 6.000 0,0.000-1.000 397,0.000-1.000 1,-5.000 3.000-392,0.000-2.000 0,0.000 9.000-201,5.000 1.000 1,-4.000 6.000-1,-1.000 10.000-150,2.000 3.000-174,1.000 4.000 0,2.000 7.000 0,0.000 2.000-258,0.000 2.000 135,0.000 5.000 1,0.000-3.000 0,0.000 4.000-1,0.000-2.000-133,0.000 2.000 0,2.000 2.000 0,1.000-1.000-1593,2.000-3.000 791,6.000 4.000 900,-10.000-12.000 1,19.000 12.000-1,-4.000-5.000 1</inkml:trace>
  <inkml:trace contextRef="#ctx0" brushRef="#br0">25177.000 5237.000 7943,'-15.000'-14.000'-806,"1.000"0.000"681,0.000 6.000 1,1.000 8.000 0,3.000 11.000 0,5.000 5.000 374,4.000 3.000 0,2.000 5.000 0,3.000-3.000 0,2.000 1.000 0,2.000 4.000 1,2.000-1.000-1,4.000 1.000 1,2.000-2.000-204,3.000 1.000 0,-1.000 3.000 1,6.000 0.000-87,1.000 1.000 99,2.000-7.000 0,2.000-1.000 0,0.000-6.000-35,0.000-1.000 19,0.000 0.000 0,-1.000-6.000 0,0.000-3.000-162,-4.000-3.000 183,-4.000-2.000 0,-5.000 0.000 57,-1.000 0.000 0,-8.000 1.000 0,-6.000 3.000-56,-8.000 0.000 0,0.000 8.000 1,0.000-3.000-1,2.000 4.000-45,3.000 1.000 1,1.000 1.000 0,2.000-1.000 276,0.000 1.000 0,2.000-7.000 301,3.000-4.000 0,3.000-4.000 0,6.000-4.000-64,0.000-6.000 1,-4.000-8.000 0,0.000-2.000 356,1.000-3.000-748,-5.000-1.000 0,1.000-5.000 0,-6.000 1.000-253,4.000-1.000 122,-3.000 0.000 0,4.000 0.000 0,-6.000 1.000-814,0.000-1.000 263,0.000 6.000 0,0.000 3.000 0,0.000 5.000-609,0.000 1.000 1,2.000 6.000-1,2.000 5.000 245,6.000 6.000 0,3.000 5.000 1,3.000 8.000 901,3.000 3.000 0,-3.000 3.000 0,5.000 7.000 0</inkml:trace>
  <inkml:trace contextRef="#ctx0" brushRef="#br0">25824.000 5568.000 7921,'-13.000'-9.000'0,"2.000"-1.000"-110,2.000-1.000 148,5.000-2.000 1,-7.000 3.000 924,6.000 1.000-468,1.000-1.000 1,4.000 1.000 161,0.000-1.000-516,6.000 7.000 0,2.000-8.000 0,6.000 6.000 0,1.000 2.000 47,-1.000 1.000 1,5.000-3.000-1,2.000 1.000 1,0.000 0.000-162,0.000 3.000 1,-2.000 2.000-1,-5.000 3.000 1,1.000 2.000-4,-1.000 2.000 0,-6.000 2.000 1,-3.000 6.000 39,-4.000 3.000 1,-2.000-3.000 0,-4.000 3.000 0,-6.000-2.000-12,-7.000 3.000 0,2.000-4.000 0,-3.000 3.000 0,3.000-3.000-55,2.000-2.000 0,1.000 1.000 1,2.000-1.000-81,1.000 0.000 24,7.000 1.000 1,-8.000-1.000-60,6.000 1.000 49,0.000-7.000 0,12.000 3.000 0,2.000-5.000-570,4.000 2.000 322,8.000-5.000 0,-4.000 4.000 0,9.000-6.000 0,3.000 2.000-1276,3.000 2.000 1592,1.000 0.000 0,9.000 1.000 0,3.000 2.000 0</inkml:trace>
  <inkml:trace contextRef="#ctx0" brushRef="#br0">25277.000 6748.000 8004,'-14.000'-24.000'0,"0.000"3.000"0,1.000 4.000 70,3.000 4.000 1,6.000 8.000 19,8.000 0.000 1,0.000 10.000-1,5.000 6.000 1,1.000 5.000 151,-2.000 4.000 0,4.000 5.000 0,-2.000-1.000 1,4.000 3.000-54,6.000 2.000 0,-4.000-5.000 0,3.000 0.000-170,-3.000 2.000-23,5.000 1.000 1,-5.000 0.000-1,4.000-3.000-140,1.000-5.000 110,2.000 3.000 0,0.000-6.000 1,1.000 2.000-88,2.000-7.000 76,-5.000-4.000 0,0.000-7.000 0,-7.000 0.000 0,0.000 0.000-107,1.000 0.000 180,-7.000 0.000 1,-2.000-2.000 56,-6.000-3.000 0,0.000 2.000 448,0.000-7.000-162,0.000 7.000 1,2.000-3.000-1,1.000 4.000-5,2.000-3.000 1,4.000 2.000-1,-2.000-5.000-112,1.000 2.000 1,-5.000-5.000-1,3.000 1.000 1,-1.000-3.000-1,0.000-3.000 98,-2.000-3.000 1,0.000 2.000 0,1.000-7.000-225,0.000-2.000-203,1.000 5.000 1,-5.000-6.000-1,0.000 5.000 1,0.000-2.000-279,0.000 0.000 0,0.000 6.000 1,0.000-1.000-1,-2.000 5.000-2412,-2.000 4.000 1744,2.000-3.000 0,-3.000 12.000 1021,10.000-4.000 0,3.000 16.000 0,6.000 5.000 0</inkml:trace>
  <inkml:trace contextRef="#ctx0" brushRef="#br0">25853.000 6849.000 8141,'0.000'-15.000'0,"0.000"1.000"0,0.000 0.000 239,0.000-1.000 0,0.000 6.000 1,2.000-1.000-1,2.000 0.000-190,6.000 2.000 0,4.000-3.000 1,4.000 5.000-1,1.000-2.000 176,-1.000-3.000 1,4.000 4.000 0,0.000 1.000 0,2.000 1.000 4,0.000 0.000 1,-4.000 1.000 0,2.000 4.000-293,-1.000 0.000 0,-2.000 1.000 0,-6.000 4.000 0,-4.000 5.000-74,-4.000 2.000 1,-3.000-1.000 0,-4.000 2.000-1,-3.000 3.000 127,-4.000 0.000 1,-4.000 0.000 0,-3.000-1.000-425,-3.000-1.000 310,3.000 0.000 1,-10.000 1.000-1,5.000-1.000 73,-1.000 1.000 47,4.000-1.000 1,-2.000 0.000 0,5.000-1.000 0,1.000-2.000 59,0.000-1.000 0,4.000 0.000 0,2.000 4.000 28,2.000 0.000 0,7.000-4.000 0,9.000-1.000 0,4.000 1.000-41,5.000-2.000 0,4.000 5.000 0,7.000-4.000 0,2.000 4.000 26,2.000 2.000 0,-2.000-6.000 0,-8.000 1.000 0,-5.000-1.000 397,-3.000-1.000 1,-4.000 5.000-209,-2.000-3.000 1,-12.000 1.000-1,-12.000 0.000 1,-8.000-3.000-336,-5.000-1.000 1,-4.000 2.000 0,-1.000-2.000-864,-1.000 1.000 710,-1.000-5.000 0,5.000 10.000 1,1.000-6.000-1530,-1.000 1.000 835,6.000 5.000 923,-4.000-5.000 0,11.000 7.000 0,-5.000-1.000 0</inkml:trace>
  <inkml:trace contextRef="#ctx0" brushRef="#br0">22156.000 9683.000 7916,'-15.000'-33.000'142,"1.000"-1.000"0,6.000 1.000 0,3.000 5.000 0,3.000 4.000 499,2.000 5.000 1,0.000 8.000-1,2.000 3.000-218,3.000 2.000 1,-2.000 2.000-1,5.000 9.000 1,0.000 6.000 14,0.000 7.000 0,0.000 11.000 0,3.000 11.000 0,-1.000 8.000-99,1.000 9.000 1,2.000 10.000 0,1.000 12.000 0,-6.000-38.000 0,0.000 1.000-238,2.000 0.000 1,-1.000-1.000-1,9.000 36.000 1,-7.000-38.000 0,2.000 0.000-1,14.000 38.000-128,-11.000-38.000 0,0.000-1.000 0,14.000 26.000 1,4.000-13.000-194,-4.000-10.000 198,-1.000-12.000 0,0.000-10.000 1,-2.000-9.000 109,-3.000-5.000-67,-3.000-10.000 0,-7.000-3.000 0,1.000-8.000 346,-1.000-3.000-242,0.000 3.000 0,-1.000-12.000 0,-2.000 4.000 0,-1.000-1.000 33,1.000 1.000 1,-3.000-3.000 0,2.000 4.000 0,-1.000 1.000-25,-1.000 3.000 1,-1.000 3.000 0,-6.000 3.000 0,2.000 2.000 19,2.000 1.000 1,2.000 7.000-202,-3.000-2.000 1,4.000 10.000-1,8.000 5.000 1,4.000 2.000-56,4.000 3.000 0,4.000 6.000 0,6.000 3.000 0,6.000 3.000 16,6.000 2.000-99,-1.000-1.000 306,5.000 1.000 0,-9.000 0.000 0,-1.000-2.000 0,-3.000-3.000 1,-4.000-5.000 1233,-5.000-3.000-446,-6.000-8.000 863,-8.000-1.000-1218,-6.000-14.000 0,-1.000-1.000 0,-7.000-8.000 0,0.000-5.000 105,0.000-7.000 1,0.000-3.000 0,-2.000-9.000 0,-1.000-3.000-375,-2.000-3.000 1,-4.000-2.000-1,2.000 5.000 1,1.000-1.000-212,-1.000 1.000 0,-2.000 2.000 0,2.000 1.000 1,1.000 3.000-435,0.000 2.000 0,-1.000 1.000 0,4.000 4.000 0,-2.000 0.000-481,2.000 1.000 0,0.000 3.000 1,0.000 12.000-1,-2.000-1.000-2299,2.000 1.000-14,1.000 6.000 937,2.000 2.000-1696,0.000 6.000 3912,6.000 0.000 0,9.000 12.000 0,7.000 4.000 0</inkml:trace>
  <inkml:trace contextRef="#ctx0" brushRef="#br0">23637.000 9108.000 7960,'21.000'-15.000'882,"-5.000"1.000"-509,5.000 0.000 0,-2.000 4.000-167,0.000 0.000-138,7.000 7.000 154,-10.000-3.000 1,5.000 6.000-287,-7.000 0.000 143,-6.000 0.000 1,-2.000 0.000 229,-6.000 0.000 1,-1.000 0.000 0,-4.000 1.000-102,-5.000 4.000 0,-4.000-2.000 0,-4.000 5.000 1,-2.000 0.000-264,-3.000 0.000 0,-1.000-3.000 0,-4.000 3.000 1,-1.000 0.000 65,0.000 0.000 0,5.000-3.000 0,2.000 3.000-409,1.000-2.000 424,2.000-1.000-78,4.000 2.000 0,1.000-4.000 21,0.000 6.000 0,4.000-4.000 6,0.000 5.000 1,7.000-1.000 87,-2.000 6.000 177,4.000-1.000-209,1.000 7.000 22,0.000 1.000 115,6.000 1.000 1,2.000 5.000 6,7.000 1.000-124,-1.000 0.000 304,0.000 6.000-133,1.000-6.000 0,-1.000-7.000-92,0.000 5.000 344,-6.000-4.000-176,5.000 6.000 61,-11.000-7.000-172,4.000 5.000-42,1.000-11.000 107,-6.000 11.000-221,6.000-4.000 1,-7.000-1.000-1,0.000-3.000 1,1.000-1.000-217,4.000 1.000 172,-3.000-9.000-65,4.000 15.000 6,-6.000-22.000 0,2.000 17.000-169,2.000-11.000 1,4.000 2.000-1,7.000 1.000-210,-1.000-3.000 1,1.000-6.000 0,-1.000 2.000-247,0.000-3.000 1,2.000-2.000-305,3.000 0.000 1,-1.000 0.000 1000,6.000 0.000 0,6.000-7.000 0,7.000-1.000 0</inkml:trace>
  <inkml:trace contextRef="#ctx0" brushRef="#br0">23868.000 9467.000 7932,'0.000'-14.000'0,"0.000"0.000"-118,0.000 6.000 0,0.000-5.000 201,0.000 5.000 275,0.000 0.000 0,0.000-5.000-239,6.000 5.000 0,-4.000 0.000 193,10.000-5.000 40,-10.000 12.000-195,11.000-12.000-47,-12.000 11.000 1,12.000-4.000 0,-3.000 6.000-38,3.000 0.000 0,1.000 0.000 0,0.000 0.000 1,1.000 0.000-1,-1.000 0.000 0,0.000 2.000-110,1.000 2.000 1,-6.000 0.000 0,-1.000 5.000 0,-1.000 2.000 0,-4.000 4.000 99,-1.000 4.000 0,-2.000-3.000 1,0.000 5.000-1,-2.000-1.000 70,-3.000 4.000 0,-3.000-1.000 0,-5.000-1.000 0,2.000 1.000-58,2.000-1.000 1,1.000-3.000 0,-4.000 4.000-1,4.000-3.000-99,2.000-2.000 1,1.000-2.000 0,5.000-2.000-1,0.000 1.000-209,0.000-1.000 1,2.000 0.000-280,3.000 1.000 367,3.000-7.000 0,11.000 3.000 0,3.000-6.000-1020,5.000-2.000 624,-1.000-1.000 541,16.000-2.000 0,1.000-13.000 0,8.000-3.000 0</inkml:trace>
  <inkml:trace contextRef="#ctx0" brushRef="#br0">24429.000 9122.000 7935,'-23.000'-9.000'0,"4.000"-1.000"0,3.000 5.000 0,2.000-3.000 71,-1.000 2.000 93,7.000 1.000-92,2.000 5.000-221,6.000 0.000 343,0.000 0.000-102,6.000 0.000 1,2.000 0.000 0,13.000 0.000-154,-5.000 0.000 20,11.000 0.000 104,-11.000 0.000 0,10.000 0.000-134,-7.000 0.000-41,7.000 0.000 148,-10.000 0.000 1,9.000 5.000 0,-4.000 0.000-1,0.000-1.000 111,0.000 3.000 59,-9.000-6.000 0,1.000 6.000 0,-3.000-6.000 131,2.000 4.000 1,-4.000-2.000 0,-3.000 7.000 350,-3.000 1.000-485,-2.000 2.000 0,-2.000 1.000 1,-3.000 1.000 445,-4.000-1.000-421,2.000 7.000-50,-5.000-5.000 1,8.000 11.000 126,-5.000-3.000-52,6.000 10.000-35,-4.000-4.000-196,7.000 5.000 50,0.000-6.000 0,0.000 4.000 69,0.000 1.000 0,2.000 4.000-34,3.000-4.000 1,-2.000 0.000 80,6.000-6.000 11,-5.000-5.000-89,8.000 4.000 1,-10.000-11.000-29,3.000 3.000-99,-4.000-3.000 131,-1.000-2.000 0,0.000 1.000-77,0.000-1.000-80,-6.000-6.000-75,-2.000 5.000 0,-8.000-10.000-575,-3.000 7.000 423,3.000-7.000 0,-11.000 3.000 0,3.000-6.000-984,-3.000 0.000 1,-2.000 0.000-1024,0.000 0.000 2277,0.000 0.000 0,-6.000 0.000 0,-2.000 0.000 0</inkml:trace>
  <inkml:trace contextRef="#ctx0" brushRef="#br0">25090.000 10345.000 7872,'8.000'0.000'0,"5.000"0.000"0,-5.000 0.000 1388,7.000 0.000-1025,-1.000 0.000 0,2.000-1.000 0,5.000-3.000 0,6.000 0.000-122,5.000 0.000 1,6.000-2.000-1,-4.000 1.000-1004,-2.000 2.000 694,-2.000-5.000 69,-1.000 6.000 0,0.000-17.000 0,0.000 3.000 0</inkml:trace>
  <inkml:trace contextRef="#ctx0" brushRef="#br0">25119.000 10057.000 7869,'-6.000'-8.000'0,"4.000"2.000"98,-4.000 0.000 0,6.000 2.000-164,0.000-5.000 1156,0.000 6.000-688,0.000-4.000 1,1.000 7.000 162,4.000 0.000-828,3.000 0.000 182,13.000-6.000 0,-5.000 4.000 162,18.000-4.000 1,-4.000 6.000 81,13.000 0.000-163,7.000 0.000 0,7.000-7.000 0,9.000-1.000 0</inkml:trace>
  <inkml:trace contextRef="#ctx0" brushRef="#br0">26990.000 9065.000 7843,'9.000'-24.000'0,"-1.000"1.000"189,-1.000 2.000 1,4.000 2.000 0,-2.000 5.000-1,4.000-1.000 288,1.000 1.000 1,-4.000 6.000-9,0.000 3.000 5,-7.000 4.000 241,10.000 1.000-488,-12.000 6.000 1,-1.000-4.000 0,-9.000 4.000-68,-4.000 0.000-133,-8.000-4.000 1,-1.000 6.000-1,-9.000-3.000 1,-1.000 3.000 92,-1.000 0.000 1,-12.000 5.000 0,2.000-5.000 0,-2.000 1.000-72,0.000 1.000 1,2.000-1.000 0,0.000 6.000 0,1.000-1.000-19,4.000 1.000 1,9.000-1.000 0,10.000 2.000 0,5.000 2.000-69,4.000 1.000 1,-1.000 6.000-1,8.000 1.000 1,4.000 4.000-3,7.000 4.000 0,7.000 11.000 0,2.000-2.000 0,4.000 3.000-43,1.000 4.000 0,-4.000-4.000 0,0.000 5.000 0,-6.000-1.000 67,-2.000-4.000 1,-2.000 5.000 0,2.000 0.000 213,-6.000 1.000-126,-2.000 4.000 1,-2.000-5.000-1,0.000 6.000 199,0.000 1.000-154,-6.000-1.000 1,-2.000-10.000 0,-7.000-6.000 0,1.000-4.000 10,-1.000-5.000 1,1.000-6.000 0,0.000-4.000 0,1.000-1.000-38,3.000-4.000 1,-2.000-1.000 0,4.000-1.000 0,0.000 1.000-47,3.000 3.000 0,-2.000-3.000 0,3.000 3.000 0,0.000-3.000 152,3.000-2.000 1,-1.000 6.000-1,-1.000-1.000 1,-2.000-2.000 45,2.000-1.000 0,1.000-1.000 0,2.000-1.000 0,0.000 1.000-174,0.000-1.000 0,0.000-4.000 0,2.000-2.000-116,3.000-2.000 50,-4.000 5.000 0,12.000-8.000 1,-3.000 5.000 76,3.000-1.000-127,7.000 4.000 1,4.000-10.000-1,8.000 4.000 1,5.000-3.000-409,5.000-2.000 0,-1.000-2.000 1,10.000-3.000-1,-1.000-6.000-428,-4.000-6.000 1,1.000-2.000 0,-3.000-9.000 0,1.000-2.000-1688,-3.000 0.000 2569,-9.000-7.000 0,9.000 0.000 0,-5.000-6.000 0</inkml:trace>
  <inkml:trace contextRef="#ctx0" brushRef="#br0">27392.000 9669.000 8285,'-1.000'-15.000'0,"-2.000"1.000"1113,-2.000 0.000 0,-2.000 4.000-214,3.000 1.000 1,0.000 5.000-685,-5.000 0.000 1,6.000 4.000-1,-2.000 4.000 1,2.000 8.000-102,-2.000 5.000 1,3.000 5.000-1,-3.000 9.000 1,4.000 2.000-48,1.000 6.000 0,0.000-2.000 1,0.000-1.000-1,0.000 1.000-153,0.000 0.000 1,0.000-5.000 0,1.000 0.000 0,3.000-5.000-67,0.000-3.000 0,8.000-11.000 0,-3.000 1.000 25,4.000-1.000 128,1.000-7.000 0,1.000 1.000 0,-1.000-7.000 28,1.000 0.000-10,-1.000 0.000 0,0.000-7.000 0,1.000-1.000 0,-3.000-1.000 40,-2.000-1.000 1,3.000 2.000 0,-5.000-3.000 2,0.000 1.000 0,0.000 7.000 1,-3.000-2.000 38,4.000 4.000 0,-1.000 1.000 0,2.000 1.000-7,1.000 4.000 0,2.000-2.000 0,1.000 7.000 0,1.000 0.000 152,-1.000-2.000 0,-1.000 4.000 0,-2.000-4.000 0,-1.000 2.000 302,1.000 0.000 1,-3.000-7.000 941,1.000 2.000-1101,1.000-4.000 1,-1.000-2.000-1,-1.000-4.000 653,-1.000-5.000-801,-2.000-3.000 0,-1.000-6.000 0,1.000-2.000-599,-2.000-1.000 116,-1.000-2.000 1,-2.000-5.000 0,0.000 0.000-1395,0.000 1.000 1370,0.000-1.000 1,-2.000 2.000-1,-1.000 1.000 1,-2.000 4.000-1030,2.000 1.000 1,-3.000 7.000 0,1.000 4.000-80,2.000-1.000 1,3.000 0.000-1,5.000 1.000 282,4.000 5.000 1,6.000 4.000 1091,4.000 1.000 0,3.000 6.000 0,7.000 2.000 0</inkml:trace>
  <inkml:trace contextRef="#ctx0" brushRef="#br0">27925.000 9856.000 7465,'8.000'10.000'638,"-4.000"-1.000"201,-2.000-6.000 0,-2.000 10.000 0,0.000-3.000-281,0.000 2.000 0,0.000 4.000 0,-2.000 2.000 1,-1.000 3.000-412,-2.000 1.000 1,-4.000-3.000 0,4.000 4.000 0,2.000-1.000-331,1.000 1.000 0,2.000-4.000 0,0.000 3.000 0,2.000-1.000-347,3.000-4.000 530,3.000-1.000 0,19.000 5.000 0,3.000 2.000 0</inkml:trace>
  <inkml:trace contextRef="#ctx0" brushRef="#br0">28773.000 9583.000 7845,'-9.000'-13.000'0,"1.000"2.000"1430,2.000 1.000-490,1.000 7.000-1421,5.000-4.000 519,0.000 14.000 1,5.000 6.000-1,1.000 7.000 1,2.000 3.000 163,3.000 2.000 1,-3.000 7.000 0,0.000 3.000 0,0.000 2.000-197,0.000 3.000 1,-3.000-5.000 0,4.000-1.000 0,1.000-4.000-77,-2.000-1.000 0,3.000-2.000 0,-6.000-3.000 0,0.000-6.000 66,1.000-7.000 1,-3.000 0.000 122,7.000-6.000 1,0.000-7.000 0,2.000-9.000-69,-2.000-6.000 0,-2.000 1.000 0,-5.000-4.000 35,2.000 4.000 27,0.000 8.000-217,1.000-4.000 126,2.000 4.000 1,2.000 0.000 0,-1.000 3.000 0,4.000 5.000 1,5.000 5.000 1,-1.000 3.000 0,7.000 6.000 0,0.000 0.000 141,-1.000 1.000 1,4.000-6.000 0,-5.000 1.000 0,1.000 0.000 370,-4.000-2.000 1,-3.000 3.000 0,-2.000-6.000 233,0.000-2.000 0,-6.000-3.000 0,-3.000-5.000-514,-3.000-5.000 0,-4.000-9.000 0,-3.000-5.000 0,-4.000-3.000-305,-4.000-2.000 0,-1.000 2.000 1,-1.000 2.000-1761,1.000 1.000 1311,6.000 6.000 0,-3.000-3.000 1,4.000 8.000-1,1.000 2.000-959,0.000 2.000 0,2.000 5.000 1,9.000 0.000-407,5.000 2.000 1862,3.000 2.000 0,14.000 6.000 0,3.000 2.000 0</inkml:trace>
  <inkml:trace contextRef="#ctx0" brushRef="#br0">29450.000 9842.000 10709,'9.000'-13.000'293,"1.000"3.000"-348,1.000 5.000 1,-3.000-1.000-231,2.000 1.000 187,-1.000 0.000 0,1.000 7.000 0,-2.000 3.000 127,-2.000 4.000 1,-1.000 6.000 0,-5.000 2.000 0,0.000 4.000 112,0.000 2.000 1,0.000-4.000 0,0.000 5.000-1,0.000 1.000-61,0.000 2.000 1,0.000 1.000 0,0.000-3.000-1,0.000-2.000-51,0.000-3.000 0,0.000 4.000 0,0.000-4.000 0,0.000-3.000-147,0.000-1.000 0,5.000-2.000 1,1.000-1.000-1,2.000-2.000-80,3.000-1.000 1,4.000-7.000-1,4.000 2.000 1,7.000-3.000-253,5.000-2.000 1,8.000 0.000 0,9.000-2.000-1075,5.000-3.000 1523,3.000-3.000 0,7.000-6.000 0,3.000-1.000 0</inkml:trace>
  <inkml:trace contextRef="#ctx0" brushRef="#br0">30557.000 9597.000 7908,'5.000'-14.000'0,"2.000"-1.000"0,1.000 1.000-456,3.000-1.000 1,-3.000 1.000 1008,1.000 0.000-310,1.000 6.000 1,-2.000 0.000 0,-2.000 4.000 1192,1.000 0.000-294,-6.000-1.000-456,6.000 5.000-557,-7.000 6.000 0,1.000-3.000 0,3.000 7.000 0,0.000 1.000 47,0.000 2.000 1,4.000 3.000-1,0.000 3.000 1,1.000 5.000-180,1.000 3.000 0,-5.000 2.000 1,4.000 1.000-1,2.000 2.000-57,2.000 2.000 1,0.000 1.000-1,-2.000-4.000 1,-1.000-1.000 135,1.000-3.000 0,0.000-6.000 0,0.000 1.000 0,-1.000-3.000 620,1.000-6.000 0,-3.000-5.000-376,2.000-8.000 1,-6.000-6.000 0,4.000-4.000-289,-1.000-3.000 15,4.000-7.000 0,-9.000 2.000 0,4.000-4.000-112,0.000 1.000 51,-4.000 2.000 0,9.000 4.000 0,-6.000 1.000-394,-2.000 0.000 221,5.000 6.000 1,-5.000-4.000-263,7.000 8.000 325,0.000-8.000 0,4.000 11.000 1,0.000-4.000 129,1.000 3.000 1,-1.000 9.000 0,2.000 2.000-1,2.000 3.000 123,1.000-3.000 0,0.000 4.000 0,-5.000-5.000 0,1.000 2.000 277,-1.000-1.000 0,1.000-4.000 0,-1.000 3.000 695,0.000-2.000 1,-1.000-2.000-654,-3.000-9.000 0,-4.000-5.000 0,-6.000-9.000-188,0.000-5.000-186,0.000 3.000 1,-1.000-6.000 0,-4.000 3.000-854,-5.000-3.000 600,-3.000-2.000 0,4.000 5.000 0,-1.000 2.000-2066,-1.000 1.000 1105,5.000 2.000 1,-7.000 4.000 0,5.000 1.000-2646,0.000 0.000 3785,1.000 6.000 0,14.000 1.000 0,1.000 7.000 0</inkml:trace>
  <inkml:trace contextRef="#ctx0" brushRef="#br0">31248.000 9626.000 7949,'6.000'-8.000'221,"4.000"3.000"-237,3.000 3.000 0,1.000 2.000 0,1.000 0.000 0,-1.000 0.000 401,0.000 0.000 0,1.000 0.000 0,-1.000 0.000 0,1.000 0.000-182,-1.000 0.000 1,0.000 5.000 0,1.000 0.000 0,-3.000 0.000 177,-2.000 1.000 0,1.000-3.000-59,-6.000 7.000 1,-2.000-2.000 0,-8.000 3.000-130,-4.000-1.000 1,-4.000-6.000 0,-1.000 4.000 0,-2.000-1.000 20,-3.000-4.000 1,3.000 3.000 0,-4.000 1.000 0,4.000-1.000 211,2.000 1.000 0,1.000 4.000 1,4.000-2.000-174,4.000 4.000 0,3.000 2.000 0,2.000 1.000 0,2.000 1.000-1218,3.000 2.000 0,4.000 2.000 0,9.000-3.000 580,1.000 1.000 475,7.000 6.000 0,-9.000-7.000 0,5.000 4.000 0,1.000-1.000 148,-1.000-3.000 1,-4.000-2.000 0,-1.000-2.000-1,-4.000 1.000 40,-3.000-1.000 0,-7.000 0.000 0,0.000-1.000-226,-6.000-3.000 0,-2.000 3.000 0,-8.000-5.000 0,-4.000 1.000-151,-4.000 1.000 1,-1.000-5.000-1,-6.000 3.000 1,3.000-1.000-416,-1.000 1.000 1,-6.000-3.000-1,5.000 3.000 1,-6.000 0.000-2913,-4.000 0.000 3426,-2.000 2.000 0,-4.000 4.000 0,0.000 1.000 0</inkml:trace>
  <inkml:trace contextRef="#ctx0" brushRef="#br0">27536.000 9137.000 7515,'-6.000'-15.000'0,"-4.000"1.000"0,-1.000-1.000-391,1.000 1.000 0,-2.000 0.000 999,2.000-1.000-360,4.000 1.000 0,-1.000 4.000 0,9.000 2.000-9,3.000 2.000 0,3.000-1.000 0,8.000 4.000 662,3.000-2.000-710,-3.000 1.000 1,11.000 4.000 0,-3.000 0.000 0,3.000 0.000 17,2.000 0.000 0,-2.000 4.000 1,-3.000 1.000-1,-5.000 0.000-111,-3.000 1.000 1,3.000 2.000 0,-1.000 7.000-357,-5.000-1.000 0,-5.000 2.000 0,-8.000 2.000 0,-2.000 3.000 40,-3.000 1.000 0,-3.000 0.000 0,-6.000 4.000 193,0.000-2.000 123,-1.000-7.000 0,1.000 9.000 1,1.000-7.000-1,2.000-1.000-288,1.000-2.000 0,7.000-2.000 0,-2.000 1.000-77,4.000-1.000 145,1.000 0.000 0,1.000 1.000-564,4.000-1.000 468,3.000-6.000 1,8.000 3.000-1,3.000-6.000-673,5.000-2.000 582,10.000-1.000 0,-2.000-2.000 309,6.000 0.000 0,7.000-6.000 0,6.000-2.000 0</inkml:trace>
  <inkml:trace contextRef="#ctx0" brushRef="#br0">27407.000 8935.000 7853,'-10.000'-2.000'-1067,"1.000"-2.000"1058,5.000 2.000 261,-8.000-4.000-230,10.000 6.000 0,-4.000 0.000 0,-1.000 0.000 517,6.000 0.000-164,-12.000 0.000-72,11.000 0.000-205,-11.000-7.000 0,12.000 6.000 1,-6.000-6.000 282,7.000 7.000-32,-6.000 0.000-223,4.000 0.000 1,-4.000 0.000-193,6.000 0.000-1,-6.000 0.000 286,4.000 0.000-316,-4.000 0.000 106,6.000 0.000 1,-5.000 7.000-14,0.000 2.000 57,-6.000 4.000 1,9.000 3.000 0,-3.000 2.000 0,4.000 1.000-1,-1.000 0.000 1,-1.000 2.000 60,-2.000 3.000 1,0.000 3.000 0,5.000 2.000-244,0.000 0.000 165,7.000-1.000 0,-6.000 1.000 0,6.000 0.000 1,-1.000-2.000-56,4.000-3.000 1,-2.000-3.000 0,1.000-5.000-48,3.000 3.000 10,-6.000-9.000 0,5.000 9.000 1,-4.000-11.000-1,-1.000 1.000-58,0.000 1.000 1,4.000-5.000-6,-5.000 4.000 1,1.000-6.000-231,-1.000 2.000 1,3.000-3.000 22,6.000-2.000 1,1.000 0.000-1,-1.000 0.000 1,1.000 0.000-921,-1.000 0.000 1246,0.000 0.000 0,7.000 0.000 0,1.000 0.000 0</inkml:trace>
  <inkml:trace contextRef="#ctx0" brushRef="#br0">27781.000 8993.000 7853,'8.000'-7.000'-1418,"-2.000"6.000"1215,1.000-6.000 203,-6.000 7.000 0,12.000 0.000 270,-5.000 0.000-167,0.000 0.000 1,5.000 0.000 0,-4.000 0.000 199,4.000 0.000-187,2.000 0.000 0,-1.000 0.000 1,0.000 0.000 30,1.000 0.000-43,-1.000 0.000 1,-4.000 0.000 0,-1.000 0.000 212,2.000 0.000 1,-4.000 2.000-132,-2.000 3.000 1,-4.000-2.000 0,-1.000 6.000-72,0.000 3.000 1,0.000 0.000-1,0.000 4.000 1,0.000 2.000-14,0.000 1.000 0,2.000 7.000 0,3.000-2.000 1,4.000 5.000-65,4.000 4.000 0,1.000-1.000 0,1.000 5.000-28,-1.000-2.000 69,1.000 5.000-15,-1.000-10.000 0,0.000 6.000 23,1.000-8.000 1,-6.000-5.000 16,1.000-4.000-55,-7.000-3.000 97,3.000-8.000 1,-6.000 0.000-26,0.000-3.000-109,-6.000-4.000 67,-2.000 6.000 8,-13.000-7.000-7,-7.000 0.000-490,-3.000 0.000 0,-9.000 0.000 0,7.000 0.000 0,1.000 0.000 410,1.000 0.000 0,-4.000 6.000 0,-2.000 2.000 0</inkml:trace>
  <inkml:trace contextRef="#ctx0" brushRef="#br0">29090.000 8878.000 7637,'0.000'-8.000'-768,"0.000"1.000"971,0.000 7.000-11,0.000-6.000-147,0.000 4.000 210,0.000-4.000-227,0.000 6.000 0,0.000-2.000 0,-2.000-1.000 0,-2.000-2.000-6,-6.000 2.000 86,-3.000 1.000 1,-1.000 2.000-26,-1.000 0.000-31,1.000 0.000 165,0.000 7.000-1,-1.000-6.000-141,7.000 6.000 20,-4.000-1.000 8,4.000-4.000-209,-7.000 11.000 174,1.000-5.000 15,6.000 6.000 6,1.000 0.000 21,1.000 1.000-38,4.000-1.000 7,-4.000 0.000-5,6.000 1.000-8,0.000-1.000 21,0.000 1.000-31,0.000 5.000 0,0.000-2.000 70,0.000 6.000-62,0.000 0.000 9,6.000-2.000 0,-4.000 4.000 86,3.000-7.000-88,3.000 7.000-52,-7.000-10.000 56,6.000 4.000 7,-1.000-5.000-5,-4.000-1.000-148,4.000 1.000-17,-6.000-1.000 149,0.000-6.000 3,0.000 5.000-153,0.000-12.000-1,0.000 12.000 122,7.000-11.000 12,-6.000 4.000-252,6.000-6.000 1,-7.000 0.000 189,0.000 0.000 0,6.000 0.000 182,4.000 0.000-166,-4.000 0.000 0,7.000 0.000 1,-4.000 0.000-237,4.000 0.000 157,8.000 0.000 0,-4.000 2.000 1,7.000 1.000-615,2.000 2.000 327,1.000 0.000 141,2.000-5.000 227,0.000 0.000 0,6.000-7.000 0,2.000-1.000 0</inkml:trace>
  <inkml:trace contextRef="#ctx0" brushRef="#br0">29205.000 8921.000 7864,'6.000'-8.000'-497,"-4.000"-5.000"428,11.000 11.000 0,-5.000-4.000 103,6.000 6.000-554,1.000 0.000 290,-1.000-6.000 130,7.000 4.000 271,-5.000-4.000 1,6.000 6.000-64,-3.000 0.000-64,-3.000 0.000 1,5.000 4.000 0,-6.000 1.000-1,-3.000 0.000 1,-1.000 0.000 303,-1.000 0.000-172,-7.000-1.000 1,5.000-2.000 128,-3.000 3.000 0,-3.000-2.000-106,2.000 6.000 1,-4.000-5.000-1,-3.000 2.000-55,-2.000 0.000 0,-1.000 2.000-84,1.000 7.000 0,4.000-1.000 1,-4.000 1.000 166,3.000-1.000-278,2.000 0.000 111,0.000 1.000 1,0.000-1.000-12,0.000 1.000 0,0.000-1.000 0,0.000 0.000 1,0.000 1.000 93,0.000-1.000 0,0.000 1.000 0,2.000-1.000-247,3.000 0.000 40,-4.000 7.000 1,10.000-10.000 0,-6.000 4.000-147,-2.000-3.000 235,5.000-5.000 0,-6.000 6.000-2,3.000-4.000 25,-4.000-2.000 1,1.000-1.000 30,3.000-6.000 0,-5.000 0.000-217,0.000 0.000 1,-2.000 0.000 0,-7.000 0.000 0,-3.000 0.000-369,0.000 0.000 1,-3.000 0.000-1,-1.000 0.000 506,-3.000 0.000 0,3.000 6.000 0,-5.000 2.000 0</inkml:trace>
  <inkml:trace contextRef="#ctx0" brushRef="#br0">29565.000 8849.000 6177,'14.000'0.000'583,"1.000"0.000"1,-6.000 0.000-409,1.000 0.000-77,-7.000 0.000 1,5.000 0.000 73,-3.000 0.000-107,-4.000 0.000 1,7.000 0.000 0,-4.000 1.000 118,0.000 4.000 1,1.000-2.000-37,-5.000 7.000-58,0.000-7.000 1,0.000 10.000 201,0.000-3.000-236,0.000 2.000 0,0.000 3.000 0,2.000-1.000 371,2.000 0.000-334,-2.000 1.000 22,4.000 6.000-69,-6.000-5.000 1,2.000 11.000 0,1.000-3.000 84,2.000 3.000 1,1.000 2.000-158,-1.000 0.000 0,-2.000-1.000 0,5.000-1.000 0,-1.000-1.000-105,-4.000-2.000 221,-1.000-6.000 0,2.000 7.000 0,1.000-6.000 279,-2.000-1.000-16,-1.000-8.000-27,-2.000 2.000-258,-6.000-10.000 22,-2.000 4.000 106,-7.000 1.000-201,1.000-6.000 0,-1.000 6.000 1,1.000-6.000-706,0.000 4.000 604,-7.000-3.000-1,5.000 4.000-776,-5.000-6.000 1,7.000 0.000 882,-1.000 0.000 0,-5.000 0.000 0,-3.000 0.000 0</inkml:trace>
  <inkml:trace contextRef="#ctx0" brushRef="#br0">31176.000 8719.000 7674,'-1.000'-9.000'-890,"-4.000"-1.000"891,-3.000 7.000 0,-7.000-4.000 0,1.000 7.000 0,0.000-1.000 44,-1.000-4.000 1,-1.000 3.000 0,-1.000-2.000 0,-3.000 2.000 115,3.000 2.000 0,1.000 0.000 0,1.000 0.000 0,1.000 2.000 31,0.000 2.000 0,4.000-2.000 1,0.000 4.000-126,-1.000 1.000 0,5.000-4.000 0,1.000 7.000 0,4.000 1.000-12,1.000 2.000 0,0.000 1.000 0,1.000 0.000 1,2.000 2.000-18,2.000 4.000 0,5.000 0.000 0,-4.000 6.000-56,2.000-2.000-5,-5.000 6.000 1,5.000 1.000 0,-5.000 4.000 236,2.000 0.000-187,0.000-5.000 1,-5.000 7.000 0,0.000-5.000 206,0.000 2.000-167,0.000-7.000 1,0.000-2.000-1,0.000-5.000 1,0.000-1.000 85,0.000 2.000 0,0.000-5.000 0,2.000 3.000-147,2.000-3.000 1,4.000-7.000 0,7.000-1.000 0,-1.000-1.000-92,1.000-4.000 1,1.000 3.000 0,3.000-1.000 0,5.000-2.000-169,3.000-1.000 1,2.000-2.000 0,-1.000 0.000 0,1.000 0.000-1409,0.000 0.000 1661,0.000 0.000 0,6.000-6.000 0,2.000-2.000 0</inkml:trace>
  <inkml:trace contextRef="#ctx0" brushRef="#br0">31378.000 8906.000 7864,'4.000'-9.000'0,"3.000"1.000"0,-1.000 0.000-343,0.000 0.000 0,1.000 5.000 0,-2.000-4.000 454,4.000 1.000 0,4.000 4.000 0,1.000-3.000 30,1.000 4.000 1,-6.000 1.000-83,1.000 0.000 33,-7.000 0.000 10,10.000 6.000-59,-11.000 2.000 0,4.000 7.000 1,-8.000-3.000-1,-2.000 1.000 61,-6.000 1.000 0,-3.000-2.000 0,-1.000 8.000 1,-1.000 0.000-26,1.000-1.000 0,4.000 2.000 1,2.000-4.000-1,0.000 4.000-39,0.000 1.000 0,5.000-2.000 0,-2.000 2.000 1,4.000 0.000-118,1.000 1.000 1,6.000-6.000 0,4.000 2.000 0,4.000-3.000-153,5.000-1.000 1,1.000-2.000 0,7.000-2.000 0,3.000-3.000-776,1.000-2.000 1004,5.000-1.000 0,1.000-11.000 0,6.000-2.000 0</inkml:trace>
  <inkml:trace contextRef="#ctx0" brushRef="#br0">31593.000 8806.000 7864,'-4.000'-15.000'174,"-1.000"1.000"0,0.000 4.000-161,5.000 1.000 0,2.000 1.000 0,2.000-2.000 1,6.000 5.000 158,3.000 4.000 1,1.000 1.000 0,0.000 0.000-443,1.000 0.000 186,-1.000 0.000 0,1.000 0.000 0,-1.000 0.000-9,0.000 0.000 167,-6.000 0.000 0,5.000 0.000 29,-3.000 0.000-129,-4.000 0.000 0,5.000 6.000 78,-6.000 4.000 1,0.000 2.000 0,-5.000 3.000 78,0.000-1.000 1,0.000 1.000 0,0.000-1.000 0,0.000 0.000 24,0.000 1.000 0,0.000-1.000 0,0.000 1.000 0,0.000 1.000-63,0.000 3.000 0,2.000-3.000 0,2.000 4.000 1,6.000 0.000-71,3.000-1.000 0,1.000 6.000 1,1.000-2.000-1,-1.000 1.000-1,0.000 0.000 1,-1.000-2.000 0,-2.000 2.000 248,-1.000-5.000-231,-7.000 4.000 0,3.000-7.000 0,-6.000 3.000 234,0.000-3.000-227,0.000-8.000 0,-1.000 3.000 0,-4.000-6.000-97,-5.000-2.000 69,-2.000-1.000 0,-8.000-2.000 0,1.000 0.000-256,2.000 0.000 1,1.000 0.000-1381,1.000 0.000 1617,1.000-7.000 0,6.000-1.000 0,2.000-6.000 0</inkml:trace>
  <inkml:trace contextRef="#ctx0" brushRef="#br0">31982.000 8705.000 7852,'-7.000'-15.000'-933,"6.000"1.000"778,-4.000 0.000 0,5.000 6.000 1,5.000 3.000 692,4.000 3.000 1,4.000 2.000-1,2.000 0.000-266,-1.000 0.000 0,2.000 0.000 0,1.000 0.000 45,3.000 0.000-242,-1.000 0.000 0,-5.000 0.000 0,1.000 0.000 0,-1.000 0.000 194,0.000 0.000 1,-4.000 0.000 0,0.000 0.000 229,1.000 0.000-402,-5.000 0.000 0,5.000 2.000 0,-4.000 1.000 284,1.000 2.000 56,-5.000 0.000-28,3.000 1.000-255,-6.000 2.000 0,0.000 6.000 84,0.000 1.000 1,0.000-6.000-41,0.000 1.000-127,-6.000 0.000 1,3.000-1.000 0,-5.000 1.000 9,1.000 1.000-4,3.000 2.000 0,-1.000-4.000 0,-2.000 1.000 21,-1.000 1.000-29,5.000 8.000 0,-5.000-3.000 1,5.000 5.000 41,-2.000 0.000-58,0.000-5.000 0,5.000 11.000 0,0.000-3.000 0,0.000 3.000 39,0.000 2.000 0,0.000 5.000 0,0.000 1.000 0,0.000 2.000-35,0.000 3.000 1,2.000 1.000 0,1.000 4.000-1,4.000 1.000-18,1.000 2.000 1,1.000 0.000 0,6.000-5.000-1,-1.000 0.000 11,0.000 1.000 0,1.000 2.000 0,-1.000-1.000 0,-1.000-4.000 7,-4.000 1.000 0,4.000-5.000 0,-5.000 1.000 0,2.000 2.000 60,-1.000 2.000 0,-4.000-1.000 1,3.000-1.000-18,-1.000-2.000-50,4.000-6.000 1,-3.000 8.000 0,5.000-6.000-43,-4.000-2.000 20,4.000-2.000 0,-5.000-3.000 1,6.000-1.000-1,1.000-2.000-8,-1.000 2.000 1,-4.000-4.000 0,-2.000 0.000-1,0.000-1.000 23,0.000-3.000 0,-5.000 3.000 0,2.000-2.000 306,-4.000-2.000 0,-2.000-1.000-114,-4.000-1.000-1,2.000-7.000 1,-7.000-4.000 0,-1.000-2.000-64,-2.000-2.000 1,-6.000 5.000 0,-2.000 0.000-1,0.000-2.000-138,1.000-2.000 0,-4.000-1.000 0,3.000 0.000-333,-2.000 0.000 233,0.000 0.000 1,-1.000 0.000 0,1.000 0.000-1204,2.000 0.000 923,2.000 0.000 1,0.000 2.000 0,0.000 1.000-2404,1.000 2.000 1894,9.000 0.000 0,-4.000-5.000 856,3.000 0.000 0,-3.000-7.000 0,-1.000-1.000 0</inkml:trace>
  <inkml:trace contextRef="#ctx0" brushRef="#br0">22673.000 11525.000 7917,'0.000'-29.000'392,"0.000"0.000"1,0.000 7.000 0,0.000 3.000 134,0.000 3.000-310,7.000 1.000 0,-4.000 6.000 10,7.000-1.000 0,-6.000 9.000 0,6.000 1.000 1,1.000 8.000 57,2.000 4.000 1,1.000 9.000 0,2.000 5.000 0,2.000 6.000-25,1.000 6.000 0,5.000 12.000 1,-3.000 6.000-1,0.000 6.000-144,-1.000 4.000 1,0.000 1.000 0,-4.000 5.000 0,0.000 0.000-35,-2.000 0.000 0,2.000-9.000 1,-11.000-3.000-1,-2.000-8.000 94,-1.000-2.000 0,-2.000-5.000 0,0.000-12.000 655,0.000-9.000-420,0.000-13.000 1,0.000-6.000 0,0.000-10.000 265,0.000-4.000 1,0.000 1.000-471,0.000-2.000-87,0.000 1.000 0,0.000-7.000 1,0.000-3.000-1,1.000-5.000-156,4.000-4.000 0,3.000 0.000 0,8.000-1.000 0,2.000 2.000-127,1.000 3.000 0,2.000-2.000 1,-4.000 8.000-1,4.000 4.000 27,1.000 3.000 1,-3.000 6.000-1,5.000-3.000 1,2.000 2.000 131,1.000 3.000 1,2.000 7.000 0,-2.000 8.000 0,-1.000 5.000 92,-2.000 7.000 0,-7.000 3.000 0,2.000 2.000 0,-3.000 0.000 135,-1.000 0.000 1,-7.000-1.000-1,-3.000 3.000 1,-4.000-1.000 28,-1.000-1.000 0,-6.000 3.000 0,-5.000-10.000-274,-7.000 1.000 22,-4.000-3.000 1,-2.000 0.000-1,0.000-1.000-1045,-2.000-2.000 815,-1.000-1.000 1,5.000-8.000 0,1.000-1.000 0,2.000-2.000-568,-1.000-1.000 1,1.000 1.000-2597,5.000-5.000 2492,6.000 0.000 899,-5.000 0.000 0,11.000-6.000 0,-4.000-2.000 0</inkml:trace>
  <inkml:trace contextRef="#ctx0" brushRef="#br0">23824.000 11611.000 7058,'0.000'-8.000'208,"0.000"-4.000"1,-4.000 8.000 158,-1.000-5.000-208,-6.000-1.000 0,7.000 1.000 0,-5.000-1.000-60,-2.000-1.000 0,4.000 3.000 1,1.000 0.000-98,-1.000 1.000 1,1.000 1.000 0,-5.000 3.000-115,1.000-2.000 1,6.000 0.000-1,-6.000 5.000 82,-1.000 0.000 0,3.000 0.000 0,0.000 2.000 1,0.000 3.000 10,0.000 4.000 0,3.000 4.000 0,-3.000 1.000 0,0.000 2.000 22,0.000 4.000 0,3.000 2.000 1,-3.000 7.000-1,0.000-1.000 54,0.000 1.000 0,5.000 0.000 0,-2.000 0.000 142,4.000 0.000-127,1.000-1.000 0,0.000-4.000 0,0.000-1.000 0,0.000-1.000 104,0.000 0.000 0,6.000-4.000 216,4.000 1.000-268,-4.000-3.000 1,7.000-1.000-65,-4.000-1.000 0,3.000 0.000 0,-1.000-1.000-191,-2.000-3.000 1,-4.000-2.000-337,5.000-3.000 0,-1.000-2.000 84,6.000 6.000 1,-1.000-5.000 0,0.000 0.000 382,1.000-2.000 0,-1.000 4.000 0,1.000 2.000 0</inkml:trace>
  <inkml:trace contextRef="#ctx0" brushRef="#br0">23882.000 11784.000 7506,'0.000'-14.000'0,"2.000"-1.000"-247,2.000 1.000 1,-2.000 4.000 432,3.000 1.000 0,1.000 4.000 0,1.000-3.000-28,1.000 1.000 1,-4.000 3.000 0,6.000 4.000-50,1.000 0.000 1,2.000 4.000-1,0.000 3.000-98,-4.000 1.000-2,4.000-5.000 0,-11.000 10.000 1,4.000-5.000 111,0.000 0.000-56,-4.000 5.000 1,4.000-5.000 0,-6.000 6.000 429,0.000 0.000-420,-6.000 7.000 0,3.000-5.000 0,-5.000 3.000 0,1.000-3.000 34,4.000-1.000 0,-3.000-1.000 1,-1.000 0.000-117,-1.000 1.000 1,5.000-1.000 0,-2.000 1.000-190,4.000-1.000 0,1.000 0.000 1,1.000 1.000-228,4.000-1.000 0,5.000-6.000 0,7.000-1.000-677,3.000-1.000 1100,5.000-4.000 0,4.000 4.000 0,8.000-6.000 0</inkml:trace>
  <inkml:trace contextRef="#ctx0" brushRef="#br0">24386.000 11640.000 7931,'-15.000'-8.000'-346,"6.000"-5.000"349,-1.000 4.000 505,7.000 2.000-458,-4.000 1.000 1,9.000 6.000-31,3.000 0.000 1,-2.000 0.000-1,7.000 0.000-152,1.000 0.000 173,-5.000 0.000 1,2.000 0.000 94,-3.000 0.000-93,-4.000 0.000 208,12.000 0.000 241,-11.000 0.000 215,11.000 0.000-554,-12.000 0.000 1,6.000 6.000 0,-7.000 4.000-48,0.000 3.000 0,0.000 1.000 0,1.000 0.000 1,2.000 1.000-73,2.000-1.000 1,0.000 7.000-1,-5.000 3.000 1,0.000 2.000 6,0.000-2.000 0,0.000 3.000 0,2.000-3.000 0,1.000 1.000 167,2.000-1.000 1,-1.000 2.000-1,-4.000-7.000 241,0.000-1.000-340,0.000-2.000 1,0.000-2.000 110,0.000 0.000-145,0.000 1.000 0,-1.000-7.000 0,-2.000-2.000-501,-2.000 1.000 1,-6.000-1.000-1,3.000 5.000-421,0.000-1.000 0,-5.000-5.000 847,3.000 4.000 0,-9.000 7.000 0,-3.000 6.000 0</inkml:trace>
  <inkml:trace contextRef="#ctx0" brushRef="#br0">22616.000 12892.000 7834,'-22.000'14.000'51,"2.000"1.000"1,0.000-6.000 0,0.000 1.000 422,3.000 1.000-223,1.000 2.000 0,3.000-4.000 0,2.000-1.000 516,1.000-1.000 1,9.000-2.000-337,1.000-5.000 1,6.000 0.000 0,12.000 0.000 0,4.000 0.000-81,7.000 0.000 1,16.000 0.000 0,6.000 0.000 0,14.000 0.000-141,17.000 0.000 1,-34.000-1.000 0,3.000 0.000 0,6.000-1.000 0,3.000-1.000-1,4.000-1.000 1,1.000-1.000-90,5.000-2.000 0,2.000 1.000 0,6.000-1.000 0,1.000-1.000 0,-24.000 4.000 0,1.000 0.000 0,-1.000 0.000 0,1.000 0.000 1,0.000 0.000-1,0.000 0.000-539,0.000 1.000 0,0.000 0.000 0,0.000 0.000 0,24.000-1.000 0,0.000 0.000 0,-2.000-2.000 1,-1.000 1.000-745,-6.000-1.000 0,-1.000 2.000 897,-8.000 2.000 0,-1.000 1.000 0,-9.000-3.000 0,-2.000 1.000 0,-3.000 4.000 0,-1.000 0.000 264,-2.000 1.000 0,0.000 1.000 0,-2.000-1.000 0,0.000 1.000 0,35.000 11.000 0,-37.000-5.000 0,0.000 0.000 0</inkml:trace>
  <inkml:trace contextRef="#ctx0" brushRef="#br0">9107.000 10029.000 7634,'-15.000'0.000'-317,"6.000"0.000"0,-1.000 0.000 363,-1.000 0.000 0,-2.000 0.000 1,-1.000 1.000 67,-1.000 4.000 1,6.000-3.000 117,-1.000 2.000 0,7.000 0.000 67,-2.000 0.000-233,10.000-2.000 0,5.000 4.000 0,9.000-6.000 209,5.000 0.000-205,9.000-6.000 1,4.000 3.000 0,6.000-5.000 0,0.000 0.000 41,1.000 0.000 1,3.000 0.000 0,1.000-3.000 0,-1.000 1.000-30,-2.000-1.000 1,-4.000 0.000 0,-1.000-1.000 0,-3.000 4.000-61,-2.000 2.000 1,-8.000-4.000 0,-8.000 6.000 2,-3.000 0.000-19,-8.000 3.000 0,-3.000 1.000 1,-10.000 0.000-68,-4.000 0.000 0,1.000 0.000 0,-2.000 0.000 0,-1.000 1.000 17,-2.000 4.000 0,-1.000-3.000 0,-1.000 3.000 31,1.000-4.000 4,0.000 6.000 1,-1.000-4.000 0,-1.000 5.000 18,-3.000-2.000-15,3.000 5.000 0,-6.000-7.000 0,4.000 4.000 1,-1.000 0.000 4,1.000 0.000 1,-2.000-4.000 0,-1.000 6.000 0,0.000 0.000 30,0.000-2.000 0,0.000 0.000 0,4.000-5.000 0,-2.000 2.000 55,1.000-2.000 1,2.000-2.000 0,2.000-1.000 0,-1.000 0.000 40,1.000 0.000 0,4.000 0.000 31,1.000 0.000 0,6.000-1.000-109,-2.000-4.000 1,3.000-3.000 0,4.000-5.000-120,3.000 4.000 0,3.000-4.000-56,6.000 3.000 133,-6.000 4.000 0,0.000-1.000 1,-5.000 6.000 11,2.000-4.000-20,0.000 3.000 0,-4.000-4.000-145,4.000 6.000 65,-3.000 0.000-15,4.000 0.000 128,-6.000 0.000 1,-1.000 6.000-6,-4.000 4.000 1,-3.000 3.000 0,-5.000 1.000 0,2.000 1.000-207,1.000-1.000 1,5.000 0.000-1,-3.000 1.000 1,0.000-1.000-813,0.000 1.000 0,0.000 1.000 990,-1.000 3.000 0,2.000-3.000 0,7.000 4.000 0</inkml:trace>
  <inkml:trace contextRef="#ctx0" brushRef="#br0">9754.000 10834.000 8300,'2.000'-8.000'-1099,"2.000"4.000"1,-2.000 0.000 1293,3.000 0.000-162,-4.000 2.000-71,-1.000-4.000 71,0.000 6.000-41,0.000 0.000 88,0.000-7.000 193,0.000 6.000 441,7.000-6.000-468,-6.000 7.000 1,7.000 0.000-143,-3.000 0.000 1,-2.000 0.000-67,7.000 0.000 1,0.000 0.000 0,4.000-1.000 0,0.000-3.000-17,1.000 0.000 1,1.000-1.000-1,3.000 5.000 63,5.000 0.000-59,3.000 0.000 0,7.000-5.000 0,1.000 0.000 272,2.000 2.000-185,-5.000-5.000 1,9.000 5.000-1,-4.000-5.000 270,0.000 1.000-256,-2.000 3.000 0,-6.000-1.000 0,-1.000 0.000 0,0.000 2.000 57,-4.000 1.000 1,-5.000 1.000 0,-8.000-3.000-314,-2.000 0.000-164,-5.000-1.000 1,0.000 5.000 225,-8.000 0.000 0,-4.000 0.000 0,-7.000 0.000 0,1.000 0.000 29,0.000 0.000 1,-1.000 5.000 0,1.000-1.000-1,-1.000 0.000 93,1.000-3.000 0,0.000 4.000 0,-1.000 0.000-18,1.000-2.000-32,-7.000-1.000 0,5.000 2.000 0,-3.000 1.000 128,3.000-2.000-125,2.000-1.000 1,-6.000 3.000-1,1.000 0.000 142,2.000-2.000-148,-6.000-2.000 1,7.000 4.000 0,-5.000 0.000 0,1.000-2.000-1,-4.000-1.000 1,1.000-1.000 0,1.000 3.000 0,0.000 0.000-52,-1.000 0.000 1,4.000-3.000-1,-3.000-1.000 1,1.000 0.000-3,3.000 0.000 0,2.000 0.000 0,2.000 0.000 0,-1.000 0.000-28,1.000 0.000 379,0.000 0.000-255,-1.000 0.000 1,14.000 0.000-14,5.000 0.000-8,1.000-6.000 0,8.000 4.000-57,-3.000-3.000 56,2.000-3.000 0,-2.000 7.000-85,0.000-4.000 83,-1.000-3.000 0,6.000 5.000 0,-1.000-5.000 43,0.000 1.000 1,-4.000 1.000 0,0.000 3.000 6,1.000-2.000 0,2.000-5.000 0,1.000 6.000 119,0.000 0.000 0,-4.000-2.000 232,0.000 1.000-226,-1.000-6.000 1,1.000 9.000-209,-1.000-2.000 1,-7.000 2.000 23,-2.000 2.000 1,-7.000 0.000 0,-7.000 0.000-44,0.000 0.000 1,-1.000 2.000 0,1.000 2.000-82,0.000 6.000 118,-1.000-4.000 1,1.000 6.000-1,-2.000-6.000 1,-2.000 0.000 36,-1.000 1.000 0,0.000 2.000 0,4.000-2.000 0,1.000-1.000 52,0.000 1.000 1,-1.000 2.000 0,1.000-2.000-55,0.000 1.000 1,6.000-4.000 0,1.000 4.000 42,1.000-1.000 1,6.000 2.000-1,0.000-2.000-15,8.000 1.000 1,0.000-5.000-1,1.000 3.000 1,4.000-1.000-152,5.000 0.000 0,-2.000 1.000 0,3.000-2.000 0,-3.000 0.000-252,-2.000 0.000 0,5.000 2.000 1,1.000-1.000-1,-3.000-1.000-854,-1.000 3.000 1188,-1.000 1.000 0,-1.000 6.000 0,0.000 1.000 0</inkml:trace>
  <inkml:trace contextRef="#ctx0" brushRef="#br0">8359.000 12690.000 8171,'-15.000'0.000'0,"1.000"0.000"0,-1.000 0.000 0,1.000 0.000 0,0.000 0.000 0,-1.000 0.000 0,1.000 0.000 0,-5.000 2.000 0,-1.000 1.000 0,1.000 4.000 0,-1.000 1.000 0,4.000-4.000 0,-5.000 4.000 159,0.000-1.000-30,5.000-2.000 0,-5.000-1.000 1,7.000 1.000 213,-1.000-2.000 1,6.000-1.000 224,-1.000-2.000-426,7.000 0.000 0,3.000-5.000 0,10.000-1.000 1,4.000-1.000 28,5.000 1.000 0,4.000-5.000 1,7.000 3.000-1,4.000-2.000-13,4.000 1.000 1,10.000-1.000 0,6.000-3.000 0,7.000 2.000-15,6.000 1.000 1,5.000 6.000 0,2.000-4.000 0,-1.000 0.000 58,-3.000 0.000 0,-10.000 4.000 0,-6.000 0.000-49,-9.000 2.000 132,-18.000 2.000 120,0.000 0.000-316,-19.000 0.000 1,-3.000 0.000 0,-10.000 0.000 377,-5.000 0.000-370,-2.000-6.000 0,-3.000 4.000 0,1.000-3.000 0,-1.000 4.000-338,1.000 1.000 1,-5.000 0.000 0,-2.000 1.000 0,0.000 2.000-251,1.000 2.000 0,-4.000 5.000 1,4.000-4.000-1,1.000 2.000-546,-2.000 3.000 1,-1.000 2.000 1035,-7.000 2.000 0,1.000-1.000 0,-1.000 0.000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2690.000 9913.000 7953,'-22.000'-9.000'0,"1.000"-1.000"0,2.000 1.000-373,0.000 1.000 0,4.000 1.000 0,6.000 7.000 0,-1.000-1.000 576,2.000-4.000 0,-5.000 3.000 249,4.000-2.000 1,1.000 2.000 403,-2.000 2.000-798,7.000 0.000 0,-2.000 0.000 0,10.000 2.000 326,4.000 2.000-289,4.000-2.000 1,5.000 4.000 0,4.000-6.000 110,7.000 0.000-127,16.000 7.000 1,0.000-6.000 0,14.000 4.000-92,3.000-3.000 42,4.000-2.000 0,5.000 0.000 1,1.000 0.000-1,2.000 0.000-25,3.000 0.000 1,1.000-5.000 0,-36.000 2.000 0,-1.000 0.000 0,39.000-4.000 22,-2.000 1.000 0,-9.000-5.000 0,-11.000 3.000 1,-10.000-2.000 3,-8.000 0.000 1,-7.000 2.000-1,-10.000-3.000-36,-9.000 2.000 1,-8.000 5.000 0,-10.000 0.000-106,-6.000 2.000 1,-3.000-3.000 0,-3.000 0.000-1,-3.000 1.000 2,-5.000-3.000 1,-3.000 6.000-1,-2.000-6.000 1,0.000 2.000 63,0.000 1.000 0,-1.000-6.000 0,-2.000 4.000 0,-1.000-2.000-54,1.000-4.000 1,1.000 1.000-1,2.000 0.000 291,1.000 1.000-48,5.000 1.000 0,-2.000-1.000 0,6.000 1.000 210,1.000-2.000 0,4.000 3.000-346,4.000-2.000 0,5.000 7.000 0,10.000-2.000-95,5.000 3.000 0,7.000 2.000 1,4.000 0.000-1,3.000 2.000 9,6.000 3.000 0,1.000-2.000 0,7.000 7.000 0,0.000 1.000 88,-1.000 1.000 1,3.000-2.000-1,-5.000 0.000 1,0.000-1.000 136,1.000-1.000 1,-4.000 5.000 0,-7.000-5.000 174,-1.000 0.000-283,-6.000 5.000 0,-2.000-7.000 0,-8.000 5.000 45,-2.000-1.000-39,-1.000-7.000 0,-7.000 8.000 0,-4.000-4.000 362,-8.000 1.000-326,-7.000-5.000 0,-13.000 10.000 0,-1.000-4.000 0,-2.000 3.000-222,-3.000-3.000 1,-1.000 4.000 0,-2.000-2.000 0,-1.000 5.000-325,1.000 3.000 0,6.000 0.000 1,4.000-3.000-1,3.000 2.000-1037,1.000 1.000 1500,0.000 7.000 0,7.000 3.000 0,1.000 7.000 0</inkml:trace>
  <inkml:trace contextRef="#ctx0" brushRef="#br0">2374.000 11122.000 8305,'-2.000'-13.000'-344,"-3.000"4.000"1,4.000-4.000 0,-4.000 3.000 438,3.000-2.000 1,2.000 2.000 129,0.000 0.000 0,2.000 7.000 0,3.000-2.000-58,4.000 4.000 0,9.000 1.000 1,3.000 0.000-1,1.000 0.000-21,4.000 0.000 0,7.000 0.000 1,7.000 0.000-1,6.000 0.000 108,7.000 0.000 1,5.000-5.000-1,4.000 0.000 1,5.000 2.000-108,4.000 1.000 1,5.000-2.000 0,-1.000-1.000-187,-4.000 2.000 131,-6.000-5.000 0,-6.000 6.000 0,4.000-4.000 0,2.000 1.000 41,1.000 0.000 1,-4.000-1.000-1,-9.000 2.000-606,-5.000 0.000 273,-3.000-8.000 0,-9.000 9.000 281,-2.000-6.000 26,-10.000-1.000 1,-10.000 0.000 0,-10.000 2.000 82,-8.000 2.000 0,1.000 1.000 1,-8.000 4.000-1,-3.000-3.000-258,-4.000 0.000 0,-9.000-6.000 0,0.000 5.000 0,-7.000 0.000-62,-3.000-1.000 1,-1.000 3.000-1,-5.000-5.000 1,0.000 0.000 63,-1.000 0.000 1,3.000 3.000-1,3.000-4.000 1,6.000-1.000 148,6.000 2.000 0,0.000 0.000 19,7.000 3.000-107,6.000 4.000 1,10.000-6.000-233,13.000 7.000 170,6.000 0.000 1,19.000 0.000 0,3.000 0.000 32,4.000 0.000 48,1.000 0.000 0,5.000 0.000 0,0.000 0.000 105,-2.000 0.000-93,-1.000 7.000 0,-3.000-6.000 1,-4.000 6.000-1,-4.000-1.000 40,-4.000 4.000 1,-8.000-2.000-1,-2.000 0.000 1,-6.000 0.000-16,-4.000 0.000 1,-4.000-4.000 0,-6.000 6.000-44,0.000 1.000 0,-3.000 2.000 1,-5.000 1.000 81,-7.000 1.000 1,-9.000-6.000 0,0.000 1.000 0,-3.000-1.000-251,-2.000-1.000 1,-6.000 5.000 0,-3.000-3.000 0,-4.000 3.000-499,-1.000 1.000 1,0.000 5.000-1,0.000 2.000 658,0.000 1.000 0,-13.000 9.000 0,-3.000 5.000 0</inkml:trace>
  <inkml:trace contextRef="#ctx0" brushRef="#br0">2201.000 12388.000 8256,'-24.000'0.000'0,"2.000"-1.000"0,1.000-3.000 0,3.000 0.000-1147,2.000 0.000 1074,8.000 3.000 430,2.000 1.000-173,6.000 0.000 176,6.000 0.000-294,2.000 0.000 1,2.000 0.000 0,-1.000 0.000 349,3.000 0.000-249,7.000 0.000 0,3.000-5.000 0,9.000-1.000 1,2.000-1.000 64,5.000 1.000 1,6.000-4.000 0,4.000 4.000 0,6.000-2.000-108,7.000-3.000 0,7.000 0.000 1,-28.000 5.000-1,2.000 0.000 1,3.000 2.000-1,1.000 0.000-27,2.000 1.000 1,2.000 0.000-1,2.000-2.000 1,1.000 0.000 0,-1.000 2.000-1,0.000 0.000 1,-2.000 0.000 0,-1.000 0.000-63,-2.000-1.000 1,-1.000 1.000 0,-4.000 0.000 0,-1.000 1.000-1,39.000 1.000 1,0.000-2.000-151,0.000-2.000 0,-7.000-6.000 1,-2.000 3.000-1,-12.000-2.000 154,-10.000 0.000 1,-4.000 1.000-1,-3.000-4.000-35,-4.000 3.000 61,-3.000-2.000 0,-12.000 8.000-77,-4.000-5.000 75,-3.000 6.000 1,-11.000-4.000-153,-10.000 7.000 48,-3.000-6.000 1,-24.000 4.000-1,1.000-3.000-493,-4.000 4.000 395,-3.000-6.000 1,-5.000 6.000 0,0.000-6.000 0,-1.000 3.000 105,1.000-1.000 0,6.000-5.000 0,5.000 6.000 0,5.000-1.000 128,3.000-2.000 0,7.000 6.000 1,-2.000-4.000-256,3.000 3.000 89,8.000 2.000 0,4.000 0.000 0,12.000 0.000 0,7.000 0.000 73,1.000 0.000 0,1.000 0.000 1,1.000 0.000-1,3.000 0.000 23,1.000 0.000 0,0.000 0.000 0,4.000 0.000 0,-2.000 0.000 26,2.000 0.000 0,-1.000 2.000 0,1.000 1.000 263,-2.000 2.000-259,0.000 0.000 1,-2.000 0.000-1,-1.000 1.000 12,0.000 2.000 0,-5.000 0.000 1,1.000 3.000-1,-6.000-1.000-42,-6.000 1.000 1,-3.000-3.000 0,-2.000 1.000 0,-2.000 1.000-28,-3.000-2.000 0,-3.000 5.000 0,-8.000-4.000 0,-1.000 4.000-190,-2.000 2.000 0,-7.000-1.000 0,2.000 2.000 0,-3.000 2.000-1000,-2.000 1.000 0,0.000 6.000 1191,1.000-1.000 0,-8.000 10.000 0,0.000 3.000 0</inkml:trace>
  <inkml:trace contextRef="#ctx0" brushRef="#br0">2633.000 13424.000 8448,'-21.000'0.000'-504,"5.000"0.000"0,-3.000 0.000 0,1.000-1.000 341,-1.000-4.000 287,9.000 3.000 1,-9.000-4.000-1,9.000 6.000 1,-2.000 0.000 184,-3.000 0.000 0,6.000 0.000 151,-1.000 0.000 1,2.000-2.000-337,-1.000-3.000 1,4.000-1.000 0,10.000-4.000 0,4.000 4.000 21,4.000 0.000 1,8.000 2.000 0,3.000-4.000 0,6.000 0.000 31,8.000 0.000 0,2.000 5.000 0,13.000-3.000 1,1.000 1.000-77,2.000 0.000 1,2.000-4.000 0,1.000 4.000 0,2.000 0.000-85,1.000-1.000 1,-4.000 3.000 0,-7.000-5.000 0,0.000 1.000-61,0.000 4.000 1,0.000-3.000-1,4.000 1.000-210,-3.000 2.000 128,-5.000 1.000 0,2.000 2.000 0,-5.000-2.000-403,-1.000-2.000 488,-7.000 2.000 1,0.000-4.000 0,-9.000 6.000 0,-3.000 0.000-145,-5.000 0.000 0,-9.000-2.000 189,-6.000-3.000 1,-4.000 4.000 0,-4.000-6.000 47,-6.000 1.000 1,-4.000-1.000-1,-4.000-4.000 1,-3.000 2.000-82,-1.000-3.000 0,-2.000 0.000 0,-5.000-3.000 1,0.000 1.000 33,1.000-1.000 0,0.000 1.000 1,4.000-2.000-1,5.000-2.000 108,3.000-1.000 0,3.000 5.000-112,4.000 4.000-11,2.000 1.000-202,7.000 1.000 212,7.000 1.000 0,1.000 7.000 0,6.000 2.000 0,2.000 1.000 12,3.000 2.000 1,4.000 5.000 0,6.000-4.000-1,-1.000 0.000 12,1.000 1.000 0,0.000 2.000 0,0.000-2.000 1,-2.000-1.000 128,-3.000 0.000 0,1.000 4.000 1,-4.000-5.000-1,0.000 0.000 78,0.000 1.000 0,-7.000-4.000 0,-6.000 4.000 52,-2.000 0.000 0,-1.000-2.000 0,-5.000 5.000-127,0.000 2.000 1,-6.000-3.000 0,-5.000 2.000-253,-7.000 1.000 51,2.000 2.000 1,-11.000 1.000 0,3.000 1.000-1,-5.000-1.000-135,-4.000 1.000 0,-3.000-1.000 0,-3.000 0.000-1311,0.000 1.000 982,1.000 5.000 0,-5.000-2.000 507,-1.000 6.000 0,-11.000 6.000 0,-5.000 7.000 0</inkml:trace>
  <inkml:trace contextRef="#ctx0" brushRef="#br0">10473.000 9611.000 7916,'10.000'0.000'-592,"0.000"0.000"0,-2.000 7.000 1,3.000 2.000 591,-2.000 4.000 0,-5.000-3.000 0,2.000-1.000 0,-1.000 2.000 0,0.000 2.000 0,1.000 6.000 0,-3.000 1.000 0,4.000-3.000 0,1.000-1.000 0,1.000-1.000 0,12.000-1.000 0,1.000 0.000 0</inkml:trace>
  <inkml:trace contextRef="#ctx0" brushRef="#br0">10790.000 9654.000 8003,'0.000'-14.000'-126,"0.000"0.000"0,0.000-1.000 198,0.000 1.000 1,0.000 0.000 0,0.000-1.000 136,0.000 1.000 1,0.000 4.000-1,-2.000 2.000 155,-2.000 2.000 1,-4.000-1.000-42,-7.000 3.000-117,1.000 2.000 1,-1.000-4.000-123,1.000 6.000-48,0.000 0.000 1,-1.000 0.000-110,1.000 0.000 23,-1.000 6.000 0,1.000-4.000 1,0.000 4.000 139,-1.000 0.000 1,-1.000-4.000-1,-1.000 4.000 1,-4.000-1.000 14,-1.000 0.000 1,2.000 1.000 0,-2.000-2.000-1,0.000 2.000-25,-1.000 2.000 0,-1.000-3.000 1,-3.000 3.000-1,1.000 0.000 23,3.000 0.000 1,3.000-3.000 0,-2.000 4.000-1,1.000 2.000-20,4.000 2.000 0,-4.000 0.000 1,2.000 0.000-1,1.000-1.000-93,2.000 4.000 1,3.000 4.000 0,2.000-1.000-84,1.000 5.000 81,1.000 3.000 0,-5.000 8.000 0,1.000 2.000 18,3.000 0.000 8,-3.000 4.000 1,12.000-10.000 0,-6.000 2.000 97,1.000-2.000-70,4.000-3.000 1,-4.000-4.000 0,6.000-1.000 0,0.000-2.000 41,0.000-4.000 1,0.000-1.000-1,0.000-2.000 1,0.000 1.000-37,0.000-1.000 0,5.000-4.000 0,1.000-1.000 1,1.000 3.000-21,-1.000 0.000 1,4.000 3.000 0,-4.000-1.000 0,2.000 1.000 23,3.000-1.000 1,-3.000 0.000-1,2.000 1.000 1,1.000-1.000 42,2.000 1.000 0,1.000-1.000 0,0.000 0.000 0,1.000 1.000 23,-1.000-1.000 0,1.000 0.000 1,1.000 1.000 90,3.000-1.000-160,-3.000 1.000 0,11.000-1.000 0,-5.000 0.000 1,2.000 1.000 33,0.000-1.000 0,0.000-6.000 1,5.000-1.000-101,0.000-1.000 62,0.000-4.000 1,-5.000 4.000 0,-2.000-6.000 0,0.000-2.000 94,1.000-2.000 1,-4.000-4.000 0,3.000-7.000 0,1.000 1.000 69,-1.000-1.000 1,-4.000-4.000 0,1.000-2.000-1,-2.000-1.000 71,3.000-4.000 1,-4.000 4.000 0,3.000-2.000 0,-3.000 0.000-35,-2.000 2.000 0,0.000-5.000 0,1.000 4.000 0,-2.000-1.000-112,-4.000 0.000 0,4.000 5.000 0,-5.000-5.000 0,0.000-2.000-26,-3.000-1.000 1,-2.000-1.000 0,0.000-3.000-38,2.000-2.000 12,0.000 2.000 1,-5.000-6.000 0,0.000 5.000-1,0.000-3.000 38,0.000-1.000 1,-5.000 4.000 0,-1.000-4.000 5,-2.000 1.000-91,-2.000 5.000 1,-4.000-1.000 0,-1.000 9.000 0,-1.000 1.000-85,-3.000 4.000 1,1.000 1.000-1,-4.000 1.000 1,1.000 3.000-448,4.000 2.000 1,1.000-1.000 0,0.000 6.000 0,-2.000 2.000-726,-1.000 1.000 0,0.000 2.000 1,4.000 0.000-740,1.000 0.000 0,4.000 7.000 1958,1.000 2.000 0,6.000 10.000 0,-4.000 4.000 0</inkml:trace>
  <inkml:trace contextRef="#ctx0" brushRef="#br0">11049.000 9525.000 7832,'-37.000'-5.000'-93,"4.000"0.000"0,2.000 1.000 0,4.000 4.000 565,3.000 0.000-199,3.000 0.000 1,7.000 0.000-369,-1.000 0.000 130,7.000 0.000 1,8.000 4.000-1,10.000 1.000 33,3.000-2.000 1,3.000-1.000 0,1.000-2.000 0,4.000 0.000-48,2.000 0.000 1,-1.000 0.000 0,4.000 0.000 0,-2.000 0.000 31,1.000 0.000 1,4.000-6.000-1,3.000-4.000 1,1.000-1.000 110,-1.000 1.000 0,-1.000-7.000 0,-2.000 2.000 0,-1.000-2.000 67,1.000-4.000 0,1.000 3.000 1,2.000-7.000-1,4.000-4.000 0,0.000-3.000 1,9.000-8.000 0,8.000 2.000 124,3.000-4.000-275,8.000-1.000 0,1.000 0.000 1,-29.000 21.000-1,0.000 1.000-521,0.000-1.000 0,0.000 0.000 454,3.000 0.000 1,0.000 1.000 0,1.000 2.000-1,0.000 0.000 1,4.000 0.000 0,0.000 1.000 42,1.000 1.000 1,1.000-1.000-43,4.000-2.000 0,1.000 0.000 0,0.000 4.000 0,0.000 0.000 0,2.000-2.000 0,-2.000-1.000 1,-1.000 1.000-1,-1.000 1.000-39,-1.000 1.000 1,0.000 0.000 0,3.000 1.000-1,1.000 0.000 1,2.000 0.000 0,2.000 1.000-1,1.000 0.000 1,-1.000-1.000-50,2.000 1.000 0,0.000-1.000 0,-6.000 2.000 0,-1.000-1.000 0,1.000 1.000 0,0.000 1.000 0,2.000 0.000 0,0.000 1.000 62,2.000 1.000 1,1.000-1.000 0,1.000 1.000 0,1.000 0.000 0,-5.000 1.000 0,0.000 0.000-1,-2.000 0.000 1,-1.000-1.000 47,-2.000 1.000 0,-1.000 0.000 0,0.000 1.000 0,0.000 0.000 0,2.000 1.000 0,1.000 0.000-10,-1.000 0.000 1,1.000 0.000-32,-4.000-1.000 1,0.000 1.000 0,-3.000 0.000-1,-2.000 0.000 1,35.000-6.000 0,-4.000 2.000-188,-1.000 1.000 0,7.000 1.000 1,-1.000-6.000-77,-3.000 1.000 175,-5.000 6.000 1,-18.000-3.000-1,-6.000 4.000-411,-6.000-1.000 333,2.000 5.000 0,-12.000-8.000 0,3.000 6.000 1,-2.000 0.000-158,-2.000-1.000 1,-2.000 4.000-1,-3.000-4.000 1,-5.000 1.000-438,-3.000 0.000 1,-6.000 1.000 640,-1.000 4.000 1,-7.000 0.000 122,-2.000 0.000 0,-13.000-7.000 0,-9.000-1.000 0</inkml:trace>
  <inkml:trace contextRef="#ctx0" brushRef="#br0">15192.000 8129.000 7888,'-20.000'-12.000'-81,"-4.000"2.000"148,-4.000-3.000 0,1.000 5.000 0,0.000-6.000 512,-2.000-1.000-382,10.000 1.000 1,-13.000 4.000 0,11.000 2.000 73,-1.000 2.000-295,4.000-5.000 0,-2.000 9.000 0,5.000-3.000-627,1.000 4.000 266,6.000-6.000 453,1.000 6.000 0,14.000-6.000-17,2.000 7.000 1,4.000 0.000 0,2.000 2.000 0,-1.000 1.000 49,0.000 2.000 0,6.000 0.000 1,-1.000-5.000-1,0.000 0.000 10,2.000 0.000 1,1.000 0.000 0,7.000 0.000 214,0.000 0.000-205,-1.000 0.000 0,1.000 1.000 0,2.000 3.000 335,2.000 0.000-366,-3.000 1.000 0,10.000-5.000 0,-4.000 0.000 0,-1.000 0.000 129,0.000 0.000 1,-2.000 0.000-1,-5.000 0.000 1,-3.000 0.000 190,-1.000 0.000 1,-6.000 0.000 10,1.000 0.000-414,-9.000 0.000 0,-6.000 0.000-196,-8.000 0.000 0,-4.000 7.000 0,-7.000 2.000 140,1.000 4.000 1,1.000 1.000 0,2.000 2.000 2,1.000 4.000 39,1.000-4.000 1,-6.000 11.000 0,1.000-3.000 46,-1.000 3.000-46,1.000 2.000 1,-2.000-5.000-1,-1.000 0.000-263,-3.000 1.000 257,1.000 2.000 1,5.000 1.000-1,-1.000-3.000 1,-1.000-2.000 10,-3.000-3.000 1,3.000-1.000 0,-3.000-4.000 0,3.000-1.000 68,2.000 1.000 0,-1.000-3.000 1,1.000 0.000-1,0.000-3.000 43,-1.000 2.000 1,1.000-3.000 0,-1.000 0.000 19,1.000-1.000 0,4.000-2.000 1,1.000-5.000 67,-2.000 0.000 0,-2.000 0.000 1,-2.000 0.000-27,1.000 0.000 0,0.000-7.000 0,-1.000-2.000 1,1.000-4.000 3,-1.000-2.000 1,3.000-1.000 0,1.000-3.000-44,1.000-5.000-48,0.000-3.000 1,1.000-3.000 0,1.000-2.000-67,1.000-2.000-146,3.000 1.000 0,2.000 4.000 0,-1.000 0.000 0,-2.000 0.000-484,2.000 1.000 1,1.000 5.000 0,2.000 4.000-1216,0.000 3.000 1825,0.000 8.000 0,7.000-5.000 0,1.000 5.000 0</inkml:trace>
  <inkml:trace contextRef="#ctx0" brushRef="#br0">16401.000 7410.000 8110,'-13.000'-48.000'0,"2.000"2.000"0,1.000 4.000 399,-1.000 7.000 0,-2.000 6.000 0,-1.000 5.000 0,-1.000 5.000 1012,1.000 3.000-1115,6.000 8.000-43,2.000 2.000-731,6.000 6.000 316,0.000 6.000 1,0.000-3.000 454,0.000 7.000-223,6.000 6.000 1,-4.000 1.000-1,4.000 7.000 1,-1.000 3.000 101,0.000 5.000 0,4.000 12.000 1,-4.000 8.000-1,0.000 4.000 34,1.000 2.000 0,-4.000 1.000 1,4.000 3.000-1,-1.000 6.000-132,0.000 2.000 1,0.000-3.000 0,-4.000 0.000 0,2.000 2.000-205,2.000 1.000 0,2.000-4.000 0,-4.000-5.000 0,3.000-7.000-368,2.000-6.000 1,-5.000-8.000 0,4.000-3.000 0,-2.000-2.000-1891,-1.000-3.000 2388,1.000-8.000 0,2.000-4.000 0,1.000-5.000 0</inkml:trace>
  <inkml:trace contextRef="#ctx0" brushRef="#br0">16631.000 8129.000 7925,'14.000'-4.000'322,"1.000"-3.000"1,-1.000 1.000-75,1.000-1.000 0,5.000-2.000 0,4.000 2.000 0,3.000-1.000 22,2.000-3.000 0,0.000-3.000 0,0.000-4.000 0,0.000-1.000 2,-1.000 1.000 1,0.000 1.000-1,-3.000-2.000 1,-3.000-4.000-143,-1.000 1.000 1,-3.000-4.000 0,-9.000 6.000 0,-4.000-1.000-91,-3.000 0.000 0,-2.000-3.000 0,0.000 5.000 0,0.000 1.000-28,0.000 2.000 0,-7.000 7.000 1,-4.000 1.000 43,-6.000 1.000-69,1.000-4.000 1,-5.000 9.000 0,5.000-2.000 176,-3.000 2.000-147,3.000 8.000 0,-10.000 2.000 0,5.000 7.000 0,1.000 1.000 0,-1.000 3.000 0,-3.000-1.000 0,5.000 7.000 0,1.000 6.000-41,2.000 5.000 1,2.000 6.000 0,1.000 3.000 0,2.000 1.000 13,1.000 2.000 1,7.000 5.000-1,-2.000-5.000 1,5.000-2.000-43,5.000-1.000 1,3.000-4.000-1,6.000-2.000 1,2.000-7.000-224,3.000-7.000 0,4.000-4.000 1,6.000-7.000-1,-2.000-1.000-301,-3.000-3.000 1,8.000-4.000 0,-3.000-6.000 0,2.000-1.000-585,5.000-4.000 0,-4.000-8.000 1160,6.000-6.000 0,0.000-7.000 0,6.000 4.000 0</inkml:trace>
  <inkml:trace contextRef="#ctx0" brushRef="#br0">17408.000 7985.000 8354,'0.000'-28.000'0,"-2.000"-1.000"0,-3.000 2.000 0,-4.000 1.000 534,-4.000 2.000 0,-1.000 8.000 1,-1.000 0.000-1,1.000 7.000-246,0.000 2.000 0,-1.000 4.000 1,-1.000 6.000-1,-1.000 5.000-234,-3.000 5.000 0,-5.000 6.000 1,1.000 15.000-1,-2.000 6.000-106,2.000 6.000 1,-1.000 4.000 0,6.000 2.000-568,1.000-4.000 488,8.000-3.000 0,4.000-3.000 0,6.000-2.000-838,0.000-2.000 744,0.000-6.000 0,6.000-3.000 0,6.000-10.000 0,4.000-5.000 3,3.000-4.000 1,5.000-4.000 0,-4.000-6.000 0,1.000-1.000 198,0.000-4.000 1,5.000-3.000 0,-4.000-8.000 0,2.000-2.000 301,0.000-1.000 1,-6.000-6.000-1,1.000-1.000 1,-3.000-4.000 67,-2.000-4.000 0,0.000 1.000 1,1.000 4.000-1,-2.000 2.000 133,-4.000 3.000 1,-2.000 3.000 0,-7.000 6.000-242,0.000 1.000 1,-2.000 6.000-1,-3.000 3.000 1,-6.000 7.000-78,-7.000 7.000 1,2.000 7.000 0,-3.000 13.000-209,3.000 0.000 50,2.000 6.000 1,1.000-4.000 0,2.000 2.000-211,1.000-3.000 131,7.000-1.000 1,-3.000 0.000-1,6.000-2.000-249,0.000-3.000 318,0.000-3.000 0,5.000-7.000 0,1.000-1.000 1,2.000-3.000 105,3.000-5.000 1,2.000-4.000-1,1.000-2.000 1,2.000-4.000 31,3.000-5.000 0,-1.000-9.000 1,6.000-5.000-1,0.000-3.000-41,-2.000-2.000 1,4.000-1.000-1,-5.000-2.000 1,0.000-2.000 5,-1.000 2.000 1,0.000 3.000 0,-8.000 4.000 0,-1.000 2.000-192,-1.000 3.000-105,-7.000 7.000 111,4.000 6.000 0,-7.000 9.000 58,0.000 3.000 32,0.000 3.000 0,0.000 11.000 0,0.000 2.000 125,0.000 1.000-141,0.000-4.000 0,0.000 4.000 1,0.000-4.000 314,0.000 1.000-90,6.000 0.000 1,-4.000 0.000 0,2.000 0.000 526,-2.000-1.000 1,3.000-2.000-20,0.000-2.000 1,1.000-6.000-447,-1.000-3.000 1,1.000-11.000 0,5.000-7.000 0,-1.000-6.000-336,1.000-4.000 1,7.000-1.000 0,3.000-4.000-1,3.000-1.000-1026,6.000 0.000 0,0.000 0.000 0,7.000 1.000 0,0.000 0.000 1088,0.000 4.000 0,7.000-3.000 0,8.000 5.000 0</inkml:trace>
  <inkml:trace contextRef="#ctx0" brushRef="#br0">18041.000 8173.000 7817,'14.000'0.000'413,"1.000"0.000"1,-3.000 6.000 0,-2.000 3.000 95,-5.000 4.000-365,-4.000 2.000 1,-1.000-1.000 0,0.000 0.000 123,0.000 1.000-178,0.000 6.000 1,0.000-10.000 0,0.000 3.000 0,-1.000-3.000 963,-4.000-3.000-681,3.000 5.000 0,-2.000-11.000-337,8.000 3.000 1,4.000-10.000-1,7.000-5.000 1,-1.000-4.000 28,1.000-5.000 0,-1.000 3.000 0,0.000-4.000 0,-1.000 3.000 18,-3.000-2.000 1,3.000 4.000 0,-5.000-1.000-1,1.000 5.000-111,1.000 0.000 0,-5.000 3.000-345,4.000-2.000 163,1.000 7.000 110,-2.000-3.000 0,3.000 7.000-116,-6.000 4.000 126,-1.000-3.000 0,-4.000 11.000 0,2.000-4.000-1,3.000 4.000 68,-4.000-5.000 0,6.000 5.000 0,-7.000-4.000 1,1.000 4.000 26,4.000 1.000 0,-3.000-4.000 0,4.000-2.000 229,1.000-2.000 0,1.000 4.000-67,6.000-5.000 1,0.000 0.000 0,1.000-5.000 0,-1.000-2.000 96,1.000-3.000 1,-1.000 2.000 0,0.000-7.000-1,1.000-1.000 92,-1.000-2.000 1,1.000-1.000 0,-1.000 0.000-358,0.000-1.000 1,1.000 1.000-662,-1.000 0.000 466,-6.000 6.000 1,0.000 1.000-400,-3.000 7.000 376,-4.000 0.000 0,7.000 0.000-135,-3.000 0.000 304,-3.000 0.000 0,6.000 0.000 0,-5.000 2.000 0,3.000 1.000-13,2.000 2.000 0,-3.000 4.000 0,3.000-2.000 0,0.000-1.000 126,0.000 0.000 1,2.000 1.000 0,4.000-4.000 168,1.000 2.000 1,-6.000 0.000 0,1.000-5.000 585,1.000 0.000 1,2.000 0.000 1259,1.000 0.000-1948,-6.000-7.000 1,5.000 1.000 0,-5.000-5.000-614,0.000 1.000 0,0.000 7.000-615,-3.000-2.000 676,3.000 4.000 1,6.000 1.000-616,0.000 0.000 785,1.000 0.000 0,-6.000 0.000 1,1.000 0.000-1,1.000 0.000 46,2.000 0.000 0,1.000 0.000 0,1.000 0.000 0,1.000 0.000 200,3.000 0.000 0,-2.000-5.000 1,7.000-3.000-1,4.000-3.000 108,4.000-5.000 1,0.000-8.000-1,4.000-2.000 1,0.000-6.000 76,-5.000-6.000 1,-2.000 1.000 0,-5.000-1.000-1,-6.000-1.000 315,-7.000 2.000 0,-6.000 2.000 1,-12.000 8.000-1,-5.000 3.000-411,-6.000 5.000 0,-9.000 4.000 0,0.000 6.000 1,-5.000 4.000-182,0.000 3.000 0,3.000 9.000 0,3.000 4.000-898,2.000 7.000 713,0.000 4.000 0,2.000 7.000 0,4.000 0.000-747,7.000-1.000 780,-2.000 8.000 0,12.000-4.000 0,-4.000 4.000 1,5.000-1.000 23,5.000-3.000 1,3.000-3.000 0,8.000-5.000 0,1.000-5.000 374,3.000-3.000 1,5.000-3.000 0,1.000-3.000 0,4.000-7.000 420,4.000-6.000 1,-1.000-7.000 0,-4.000-7.000 0,-2.000-4.000 82,-3.000-2.000 1,2.000-1.000 0,-7.000-4.000 0,-1.000 0.000-172,-2.000 4.000 0,-7.000-1.000 1,-1.000 6.000-1,-1.000 1.000-719,-4.000 2.000 0,-2.000 7.000-69,-1.000-1.000 1,0.000 8.000-642,0.000 2.000 686,0.000 7.000 0,0.000 9.000 1,0.000 3.000 98,0.000 5.000 188,0.000 9.000 1,0.000 4.000 0,0.000 6.000 0,0.000 2.000 273,0.000 3.000 0,-6.000-2.000 0,-2.000 7.000 0,-2.000 2.000-252,1.000 1.000 0,-2.000 0.000 0,-7.000-4.000 0,-1.000-4.000-187,1.000-3.000 1,-4.000-2.000-1,-1.000-3.000 1,-1.000-5.000-302,1.000-6.000 0,-1.000-15.000 0,-7.000-1.000 0,-1.000-3.000-472,-1.000-2.000 1,-6.000-5.000 0,4.000 0.000 0,-2.000-8.000-1455,-3.000-9.000 2367,-1.000-7.000 0,-9.000-20.000 0,-1.000-4.000 0</inkml:trace>
  <inkml:trace contextRef="#ctx0" brushRef="#br0">18559.000 8302.000 7844,'-2.000'-58.000'0,"-1.000"1.000"0,-2.000-1.000 199,2.000 1.000 1,1.000-2.000-1,2.000-1.000 1,0.000 3.000 262,0.000 6.000 0,0.000 11.000 1,0.000 6.000-1,2.000 5.000-433,3.000 5.000 1,4.000 5.000-1,9.000 10.000 1,3.000 4.000-30,1.000 3.000 0,2.000 9.000 0,5.000 1.000 0</inkml:trace>
  <inkml:trace contextRef="#ctx0" brushRef="#br0">19681.000 7467.000 7810,'0.000'-9.000'311,"0.000"-1.000"1,8.000 13.000 0,5.000 4.000 0,6.000 10.000-121,3.000 12.000 0,1.000 6.000 0,1.000 10.000 58,-5.000 3.000-151,-10.000 3.000 0,3.000 7.000 1,-8.000-1.000 479,0.000 1.000-474,-3.000 0.000 0,-6.000-14.000 1,-1.000-5.000 465,-2.000-7.000-278,5.000-10.000 0,-5.000-3.000 49,3.000-9.000 0,3.000-5.000 0,-2.000-10.000-137,2.000-5.000 1,4.000-3.000-1,2.000-4.000 1,6.000-6.000-340,3.000-5.000 1,8.000-16.000-1,4.000 0.000 1,6.000-4.000-566,2.000-2.000 1,7.000 1.000 0,-2.000 4.000 0,4.000 0.000 699,1.000 4.000 0,0.000 7.000 0,1.000-1.000 0</inkml:trace>
  <inkml:trace contextRef="#ctx0" brushRef="#br0">20185.000 7798.000 8172,'-20.000'-1.000'0,"1.000"-2.000"0,2.000-2.000 0,-1.000 2.000 421,-1.000 1.000 1,3.000 2.000 0,-2.000 2.000-1,5.000 2.000-383,4.000 6.000 0,1.000 9.000 1,-3.000 5.000-1,3.000 3.000-246,1.000 2.000 1,3.000 0.000 0,4.000 0.000-1,0.000-1.000-128,0.000 1.000 1,8.000-2.000 0,4.000-1.000 0,7.000-5.000 232,4.000-5.000 1,-4.000 0.000 0,5.000-11.000 86,2.000-2.000-90,1.000-8.000 0,-3.000-3.000 0,0.000-6.000 398,1.000-1.000-170,-4.000-6.000 0,0.000 5.000 0,-7.000-3.000 1,1.000 3.000 255,-1.000 2.000 0,-4.000-1.000 0,-2.000 1.000 171,-2.000 0.000-583,-1.000 6.000 0,-7.000 8.000 0,-1.000 9.000 0,-2.000 4.000-10,2.000 1.000 0,1.000 2.000 1,2.000 2.000-1,2.000 1.000 6,3.000-1.000 0,3.000-2.000 0,6.000-3.000 0,2.000-2.000 261,3.000-2.000 1,4.000-5.000-1,6.000-1.000 1,-1.000-8.000 236,1.000-9.000 0,0.000-9.000 0,0.000-10.000 233,-1.000-6.000-489,1.000-2.000 0,-5.000-10.000 0,-2.000-9.000-289,-1.000-10.000 21,-8.000 32.000 0,0.000-2.000 1,-5.000-6.000-1,0.000-1.000 1,2.000-1.000-1,-1.000 0.000 1,-1.000-1.000-1,-2.000-1.000-24,-1.000-1.000 0,0.000 1.000 1,1.000 5.000-1,1.000 1.000 1,-3.000 2.000-1,0.000 2.000 0,4.000-29.000-81,-3.000 18.000 0,1.000 13.000 1,-1.000 14.000-1,-2.000 5.000 1040,-1.000 3.000 62,-2.000 8.000-749,0.000 1.000 1,0.000 9.000 0,0.000 3.000 0,0.000 4.000-11,0.000 4.000 1,-5.000 10.000 0,-2.000 4.000 0,1.000 8.000 83,0.000 6.000 0,-4.000 6.000 0,4.000 12.000 0,-1.000 3.000 60,1.000 5.000 0,1.000 5.000 0,3.000 4.000-357,-2.000 0.000 59,3.000-34.000 0,0.000-1.000 1,-5.000 38.000-1,6.000 2.000 1,0.000-4.000 167,0.000-3.000 0,4.000-3.000 0,3.000-2.000 0,-1.000-6.000-307,1.000-11.000 1,4.000-9.000 0,-3.000-9.000 0,1.000-8.000-3991,1.000-4.000 4109,-7.000-12.000 0,4.000 2.000 0,-7.000-12.000 0</inkml:trace>
  <inkml:trace contextRef="#ctx0" brushRef="#br0">20458.000 7813.000 8029,'-27.000'-42.000'0,"3.000"4.000"511,5.000 4.000 1,9.000 10.000 0,7.000 7.000-446,6.000 6.000-97,11.000 4.000 0,10.000 7.000 0,8.000 0.000 0,3.000 0.000-144,2.000 0.000 0,-3.000 5.000 0,4.000 1.000 0,2.000 2.000-355,2.000 4.000 0,-4.000 5.000 1,-1.000 2.000-1,0.000-1.000 316,-1.000-2.000 1,0.000 3.000 0,3.000 0.000-1,1.000-1.000 231,-4.000-2.000 0,0.000-7.000 0,-2.000-1.000 0,0.000-1.000 324,1.000-4.000 1,-10.000-1.000 0,2.000-4.000 0,-4.000-3.000 126,-6.000-4.000 1,-1.000-4.000-1,-3.000-3.000 855,-3.000-3.000-1007,3.000 3.000 1,-12.000-12.000 0,4.000 4.000 0,-3.000-3.000 121,-2.000-1.000 1,0.000-1.000 0,0.000 0.000-279,0.000 0.000-143,-7.000 7.000 0,-1.000 1.000 0,-8.000 7.000 0,-1.000 1.000 40,-3.000 3.000 0,-7.000 4.000 0,0.000 7.000 0,-7.000 4.000 110,-2.000 5.000 1,-1.000 9.000 0,-3.000 5.000-1,3.000 5.000 58,2.000 4.000 1,1.000 1.000-1,7.000 8.000 1,5.000 4.000-88,8.000 3.000 0,1.000-1.000 0,10.000 4.000 0,4.000-1.000-448,7.000 0.000 0,13.000-6.000 0,8.000-2.000 1,9.000-10.000-307,8.000-7.000 1,2.000-5.000 0,8.000-8.000 0,3.000-4.000-56,1.000-4.000 1,-1.000-5.000 0,-2.000-5.000 670,1.000-4.000 0,-1.000-11.000 0,1.000-2.000 0</inkml:trace>
  <inkml:trace contextRef="#ctx0" brushRef="#br0">16171.000 9525.000 7932,'-15.000'-2.000'0,"1.000"-1.000"-295,-1.000-2.000 1,6.000-4.000-1,1.000 2.000 735,1.000-1.000 1,3.000 4.000 0,4.000-6.000 749,0.000-1.000-926,6.000 4.000 1,7.000-5.000-1,9.000 2.000 1,4.000-3.000 185,4.000-1.000 1,10.000 0.000 0,3.000-1.000-126,8.000 1.000-282,18.000-7.000 1,10.000 5.000 0,-30.000 6.000-1,4.000-1.000 1,5.000 1.000 0,2.000 1.000-111,4.000-1.000 1,2.000 1.000 0,6.000-1.000-1,3.000 1.000 1,0.000 1.000 0,2.000 1.000-1,3.000 0.000 1,1.000 0.000 112,-25.000 2.000 1,-1.000 0.000 0,2.000 0.000-1,2.000 2.000 1,0.000 0.000 0,0.000 0.000-1,-2.000 0.000 1,-2.000 0.000 0,1.000 1.000 0,-1.000-1.000-1,0.000 1.000 1,0.000-1.000 12,26.000-1.000 0,-1.000 0.000 0,-2.000 2.000 1,1.000 1.000-1,-25.000-1.000 0,0.000-1.000 0,1.000 1.000 1,1.000 1.000-1,0.000-1.000 0,0.000 0.000 14,26.000 0.000 1,-1.000 0.000 0,-1.000-3.000 0,0.000 0.000 0,-10.000 2.000 0,0.000 0.000-1,4.000-1.000 1,-1.000 0.000-31,0.000-2.000 1,-2.000 1.000 0,-2.000-1.000 0,-2.000 0.000 0,-5.000 1.000 0,-2.000-1.000 0,-3.000 1.000-1,-1.000 1.000-3,-1.000-2.000 1,-1.000 0.000 0,-5.000 0.000 0,-1.000 0.000 0,-4.000-1.000 0,-3.000-1.000 0,29.000-6.000 10,-15.000-1.000 1,-14.000 1.000 0,-15.000 1.000-589,-2.000 4.000 115,-13.000-4.000-2162,8.000 11.000 2584,-17.000-4.000 0,-2.000 6.000 0,-8.000 0.000 0</inkml:trace>
  <inkml:trace contextRef="#ctx0" brushRef="#br0">23048.000 4216.000 7923,'-2.000'-27.000'0,"-1.000"1.000"-420,-2.000 2.000 1,-1.000 6.000 0,2.000-1.000 602,0.000 3.000 0,-1.000 7.000 1611,5.000-1.000-978,0.000 7.000 13,0.000-4.000-498,0.000 7.000 0,0.000 2.000-265,0.000 3.000-125,0.000-4.000-72,0.000 6.000 201,6.000-1.000 0,-3.000-4.000 0,7.000 3.000-14,1.000-4.000 0,2.000 4.000 0,0.000 1.000 73,-4.000 2.000 1,2.000-3.000 0,-4.000 3.000 69,1.000-1.000 0,-5.000 4.000 0,2.000-2.000 0,-2.000 6.000 109,2.000 4.000 0,-4.000-1.000 1,4.000 6.000-1,-3.000 1.000-100,-2.000 2.000 1,0.000 2.000 0,0.000 0.000-34,0.000 0.000-133,6.000-1.000 0,-4.000 1.000 1,4.000 0.000 103,1.000 0.000-105,1.000 6.000 0,1.000-8.000 1,-1.000 5.000-1,0.000 0.000 60,0.000-2.000 1,-5.000 1.000 0,4.000-2.000-1,-2.000 1.000-14,-1.000 4.000 1,6.000 2.000 0,-5.000 7.000 0,0.000 1.000 101,1.000-1.000 1,0.000 6.000-1,6.000 4.000 1,-3.000 3.000-55,2.000 2.000 1,2.000-2.000 0,3.000-2.000 0,2.000-1.000-56,1.000 1.000 1,2.000 2.000 0,-4.000 2.000 0,2.000-1.000-70,-1.000 1.000 1,3.000 4.000 0,-2.000 0.000-1,-1.000-1.000-26,-2.000-2.000 0,-7.000-6.000 0,-1.000-2.000 17,-2.000-1.000 0,4.000 6.000 1,-5.000 0.000-1,-2.000 3.000 133,-1.000-3.000 1,2.000 1.000-1,1.000-6.000 1,-2.000 2.000 64,-1.000 0.000 0,-2.000-2.000-96,0.000 2.000-715,0.000 3.000 702,0.000-5.000 41,0.000 7.000-46,0.000 5.000 177,0.000-3.000-180,0.000 4.000 0,0.000-7.000 35,0.000 1.000 22,6.000-1.000-32,-4.000 7.000-20,4.000-5.000-1202,1.000 5.000 1066,-6.000 0.000 144,6.000 2.000 25,-1.000 6.000-203,-4.000 0.000-9,4.000-7.000 147,1.000 6.000 0,-6.000-12.000-3,4.000 3.000 1,-3.000 0.000-143,-2.000 6.000 0,0.000-6.000 256,0.000 10.000-116,0.000-10.000-1014,0.000 9.000 1040,0.000-12.000-43,0.000 11.000-18,0.000-11.000 1,0.000 5.000-1,0.000-6.000 1,0.000 1.000-1,0.000 3.000 83,0.000 5.000-104,0.000-3.000 0,0.000-5.000 1,1.000-7.000-1,2.000-3.000 136,2.000-3.000 1,6.000-1.000-1,-3.000-3.000 1,2.000-4.000-181,0.000-4.000 0,-2.000-5.000 1,3.000-2.000-1,-3.000-2.000 244,-2.000 1.000 1,-1.000 4.000-1,-5.000-7.000 1,0.000-1.000-564,0.000-3.000 1,0.000 2.000-2,0.000-2.000-2298,0.000 0.000 2413,0.000-4.000-641,0.000-7.000 364,0.000-2.000-2762,0.000-6.000 3293,0.000 0.000 0,0.000 0.000 0</inkml:trace>
  <inkml:trace contextRef="#ctx0" brushRef="#br0">22501.000 8921.000 7859,'-15.000'0.000'0,"1.000"0.000"0,1.000-2.000 0,2.000-1.000 369,1.000-2.000-158,1.000 0.000 20,-5.000 5.000-257,6.000 0.000-8,1.000 0.000 0,9.000 0.000 65,3.000 0.000 69,3.000 0.000 0,6.000 0.000 1,0.000 0.000-20,1.000 0.000 0,-1.000 0.000 1,0.000 0.000-1,1.000 0.000 8,-1.000 0.000 0,-4.000 0.000 0,-1.000 0.000 0,3.000 0.000 45,0.000 0.000 1,3.000 0.000-1,1.000 0.000 1,1.000 0.000 50,3.000 0.000 1,-1.000 0.000 0,-3.000 0.000 0,1.000 0.000 54,2.000 0.000 1,9.000-4.000 0,-1.000-1.000 340,5.000 2.000-459,8.000-5.000 1,3.000 1.000 0,11.000-4.000-58,7.000 1.000-39,-2.000 1.000 0,11.000-1.000 0,-2.000 1.000-52,2.000-3.000-84,2.000 6.000 1,6.000-5.000-1,-37.000 8.000 1,0.000 1.000 146,1.000 1.000 1,0.000-1.000 0,1.000-2.000 0,1.000 0.000 0,0.000 2.000 1,1.000 1.000-1,-1.000-4.000 0,0.000 0.000 1,-1.000 0.000-1,-1.000 0.000 81,0.000 2.000 1,1.000-2.000 0,0.000-1.000-1,2.000 0.000 1,2.000 1.000 0,1.000 0.000-1,3.000-1.000 1,1.000-1.000-29,-1.000 0.000 1,0.000 0.000 0,-1.000 0.000 0,-1.000-1.000 0,-4.000 1.000 0,0.000 0.000 0,2.000 0.000 0,2.000 0.000-66,3.000-1.000 0,1.000 1.000 0,4.000 0.000 0,1.000 0.000 1,0.000 0.000-1,-1.000 0.000 0,-1.000-1.000 0,-1.000 0.000-38,-1.000-2.000 1,0.000 0.000 0,4.000 2.000-1,1.000 0.000 1,5.000-1.000 0,0.000-1.000 0,1.000 2.000-1,-1.000 2.000-135,-2.000 1.000 1,-1.000 0.000-1,-2.000-1.000 1,-1.000 1.000-1,-5.000 2.000 1,0.000 0.000 133,2.000-1.000 1,0.000 0.000 0,2.000 1.000-1,-1.000 1.000 1,1.000-2.000 0,-2.000 0.000-1,-1.000 0.000 1,-2.000 0.000-7,-4.000 0.000 0,0.000 0.000 1,0.000 0.000-1,1.000 0.000 1,1.000-2.000-1,1.000 1.000 1,3.000 0.000-1,1.000 0.000-46,2.000-1.000 1,-1.000 1.000-1,-3.000 1.000 1,0.000 0.000-1,-1.000-1.000 1,1.000 0.000-1,2.000 0.000 1,1.000 1.000 17,2.000 0.000 1,0.000 0.000 0,1.000-1.000 0,0.000 2.000 0,2.000 1.000 0,-2.000 1.000 0,-1.000-2.000 0,-2.000 1.000 0,-2.000 0.000 0,-1.000 1.000-28,2.000 0.000 1,0.000 0.000 0,-1.000-1.000 0,-1.000-1.000 0,6.000 1.000 0,-1.000-1.000 0,-4.000 2.000 0,-1.000-1.000 58,-4.000 1.000 1,0.000 1.000-1,2.000-1.000 1,0.000 0.000 0,-5.000 0.000-1,-1.000-1.000 1,4.000-1.000 0,0.000-1.000 26,1.000 0.000 0,0.000 0.000 1,-6.000 2.000-1,-1.000 0.000 1,33.000-6.000-1,-10.000 0.000 53,-7.000 0.000 1,5.000 3.000-1,3.000-3.000 1,2.000 0.000-21,-2.000 0.000 0,-9.000 3.000 1,-12.000-3.000-39,-6.000 2.000 5,-5.000-6.000 0,-6.000 6.000 0,-2.000-4.000-4,-3.000 6.000 1,-3.000-3.000 0,-5.000 1.000 0,1.000-1.000-261,3.000 1.000 1,0.000-4.000 0,-2.000 6.000 0,3.000 0.000-206,1.000 3.000 137,-4.000-5.000 0,7.000 4.000 0,-4.000-3.000 0,0.000 4.000-204,0.000 1.000 1,3.000-5.000 0,-4.000 0.000-1,3.000 2.000 524,2.000 1.000 0,-4.000-4.000 0,0.000-2.000 0</inkml:trace>
  <inkml:trace contextRef="#ctx0" brushRef="#br0">29752.000 7899.000 7625,'-15.000'-6.000'0,"1.000"-2.000"56,0.000 0.000 0,4.000-3.000 0,0.000 4.000 372,-1.000-1.000 0,-2.000 0.000 0,-1.000-1.000 197,0.000 4.000 1,-1.000 3.000-136,1.000 2.000 0,4.000 0.000-548,1.000 0.000 0,6.000 2.000 0,-2.000 3.000-109,3.000 4.000 0,7.000-1.000 0,1.000 2.000-258,2.000 1.000 316,2.000 2.000 0,6.000 1.000 0,2.000 1.000-172,1.000-1.000 236,6.000 0.000 1,-7.000 1.000 0,4.000-1.000 87,-1.000 0.000 0,5.000-4.000 1,-4.000 0.000-1,0.000 1.000 0,-1.000 2.000 233,0.000 1.000 1,-5.000-4.000-1,3.000-1.000 39,-3.000 2.000 1,-8.000 2.000 0,-3.000 2.000 151,-4.000-1.000 1,-7.000 0.000 0,-5.000 1.000 0,-8.000 1.000-107,-10.000 3.000 1,0.000-2.000 0,-6.000 6.000 0,1.000-1.000-219,1.000 1.000 0,-1.000-4.000 0,5.000 3.000 0,1.000-1.000-369,-1.000-3.000 0,2.000 2.000 1,3.000 0.000-775,5.000-3.000 0,3.000-1.000 0,1.000-3.000 1000,1.000-4.000 0,-1.000 4.000 0,1.000-5.000 0</inkml:trace>
  <inkml:trace contextRef="#ctx0" brushRef="#br0">24040.000 4288.000 8000,'0.000'-15.000'0,"0.000"1.000"179,0.000 0.000 1,-1.000-1.000 0,-3.000 1.000 310,0.000-1.000-238,-1.000 1.000 0,5.000 0.000 62,0.000-1.000-53,-7.000 1.000 1,6.000 4.000 54,-4.000 1.000 222,3.000 5.000 327,2.000-2.000-574,0.000 19.000 0,0.000-8.000 0,0.000 9.000 1,0.000 0.000-39,0.000 4.000 0,2.000 0.000 0,1.000 4.000 0,2.000 0.000-52,-2.000 1.000 0,4.000 2.000 1,-1.000 9.000-1,0.000 3.000-84,1.000-1.000 0,4.000 4.000 0,-3.000-4.000-182,0.000 0.000 85,5.000 9.000 1,0.000 0.000-1,6.000 4.000 12,-2.000 1.000-12,6.000-5.000 0,-3.000 11.000 1,6.000-4.000-56,-2.000 4.000 14,0.000-4.000 0,0.000-1.000 1,-2.000-5.000 168,-1.000 2.000-25,-2.000 0.000 1,-4.000 2.000-1,-2.000 1.000 1,-2.000 1.000 123,-2.000 1.000 1,-4.000 0.000-1,5.000 6.000 1,1.000 3.000-11,2.000 6.000 0,-4.000-3.000 0,1.000 1.000 0,1.000-1.000-137,2.000 1.000 1,1.000 1.000-1,1.000 3.000 1,-1.000-1.000-172,0.000-2.000 1,-1.000-6.000-1,-2.000 1.000 1,-1.000-4.000-38,1.000-5.000 1,2.000-9.000 0,1.000-7.000 0,1.000-2.000-16,-1.000-3.000 1,-1.000-1.000-1,-2.000-3.000 300,-1.000 1.000-118,-7.000 0.000 0,8.000 0.000 0,-5.000 1.000 109,2.000 4.000 0,-3.000-4.000 0,5.000 4.000 0,1.000-4.000 1,2.000 0.000 1,1.000 4.000 0,1.000-4.000 1,-1.000 4.000-1,2.000-2.000-10,3.000 1.000 1,-3.000-2.000 0,5.000 4.000 0,-2.000-1.000-184,0.000-1.000 1,7.000 6.000 0,-4.000-4.000 0,2.000 0.000-123,0.000 0.000 1,0.000 5.000-1,3.000-3.000 1,-1.000 0.000 99,-2.000-4.000 0,0.000-3.000 0,5.000-1.000 0,-1.000-2.000-2,1.000-3.000 1,0.000 2.000-1,0.000-5.000-140,-1.000 1.000 179,8.000-4.000 1,-4.000 7.000 0,6.000-4.000 0,2.000 0.000-5,2.000 0.000 0,-4.000-2.000 1,-1.000-3.000 23,-2.000 3.000 0,3.000-3.000 0,-4.000 3.000 0,-2.000-3.000 14,-2.000-1.000 0,-1.000 4.000 0,0.000 0.000 0,-1.000-1.000 1,3.000-2.000-23,2.000-2.000 1,-1.000 0.000 0,8.000 1.000 0,3.000 1.000-10,4.000 3.000 1,1.000-8.000 0,-5.000 3.000 0,0.000-1.000 52,0.000 0.000 0,-1.000-3.000 1,-4.000-1.000-1,-4.000 1.000-16,-4.000-2.000 0,-1.000 0.000 0,0.000-5.000 0,1.000 2.000-22,4.000-2.000 0,2.000-1.000 0,8.000-2.000 27,-1.000 0.000 1,1.000 0.000 0,4.000 0.000 0,4.000 0.000-52,-1.000 0.000 1,3.000 0.000-1,-8.000 0.000 1,-2.000 0.000 28,-4.000 0.000 1,-4.000 0.000 0,3.000 0.000-1,-4.000-2.000 1,-2.000-1.000-6,1.000-2.000 1,6.000-6.000 0,-3.000 1.000 0,1.000-3.000-17,0.000-1.000 0,1.000 0.000 0,4.000-1.000 0,0.000 1.000 16,0.000-1.000 0,-4.000-1.000 0,-3.000-1.000 1,0.000-4.000 42,-4.000-1.000 0,-2.000-2.000 0,-3.000-3.000 0,-1.000 1.000 59,-2.000 2.000 0,-5.000 5.000 0,3.000-5.000 0,1.000-2.000 170,-1.000-1.000 1,-4.000 3.000-1,1.000 0.000 133,-3.000-1.000-332,5.000 4.000 1,-4.000-8.000-1,7.000 2.000-59,2.000-5.000-23,1.000-2.000 1,2.000 1.000 0,-1.000-4.000 0,3.000-3.000-58,2.000-5.000 1,-2.000-1.000 0,2.000 3.000 0,-4.000 1.000-57,-5.000 4.000 1,2.000-2.000 0,-7.000 6.000-1,-3.000 1.000 215,-5.000-3.000 1,0.000 6.000 0,-4.000-5.000 0,-1.000 0.000 70,0.000-4.000 1,-1.000 4.000-1,-3.000 0.000 1,1.000 1.000-93,2.000 1.000 0,6.000-7.000 0,-3.000 3.000 0,1.000 0.000-194,1.000 4.000 0,-2.000 2.000 1,3.000 3.000-1,-1.000-1.000-33,1.000 0.000 1,-5.000 0.000 0,1.000 1.000 198,-1.000-1.000-31,-4.000 0.000 1,4.000 0.000 0,-6.000 0.000 210,0.000 1.000-150,0.000-1.000 1,2.000-5.000-1,1.000-1.000 26,2.000-2.000-98,0.000 5.000 1,-4.000-8.000 0,4.000 5.000 0,3.000 0.000-16,0.000 0.000 0,3.000 0.000 1,-4.000 3.000-1,-1.000-2.000-130,0.000 2.000 1,1.000-3.000 0,-4.000 0.000 0,2.000-2.000 125,-2.000-3.000 1,-1.000-1.000 0,-2.000-4.000-1,0.000-2.000-23,0.000-1.000 1,-2.000-6.000-1,-1.000 3.000 1,-2.000 0.000 211,2.000 3.000 1,1.000 8.000 0,2.000 3.000 0,0.000 0.000-73,0.000 1.000 1,0.000 4.000 0,0.000 0.000-230,0.000 6.000 157,0.000-1.000 0,0.000 4.000 0,0.000-4.000 294,0.000 3.000-229,0.000 4.000 0,0.000 0.000 0,0.000 0.000 281,0.000-3.000-269,-6.000-1.000 0,4.000 0.000 0,-3.000 0.000 0,4.000 0.000-28,1.000 2.000 1,0.000-5.000-1,0.000 4.000 1,0.000-1.000-129,0.000 0.000 0,1.000 5.000 0,4.000-3.000 0,5.000-1.000-21,3.000 1.000 0,-4.000-2.000 0,-1.000-5.000 0,0.000 1.000 158,0.000-1.000 0,-3.000-2.000 0,3.000-1.000 0,-2.000-3.000 15,-3.000-2.000 0,-1.000-3.000 1,-2.000-6.000-1,0.000-3.000 75,0.000-3.000 0,0.000 6.000 0,-2.000-2.000-155,-2.000 3.000-52,2.000 2.000 0,-4.000 3.000 0,6.000 0.000-413,0.000 0.000 307,0.000 2.000 1,0.000 9.000 0,0.000 0.000-576,0.000 1.000 367,0.000-1.000 1,0.000 6.000-1,0.000 4.000 1,1.000 5.000-733,4.000 4.000 1,-3.000 5.000 0,2.000 12.000 1066,-2.000 7.000 0,-2.000 20.000 0,0.000 11.000 0</inkml:trace>
  <inkml:trace contextRef="#ctx0" brushRef="#br0">21925.000 3770.000 7911,'16.000'-24.000'436,"2.000"0.000"1,4.000 0.000 0,4.000 0.000-222,4.000 0.000 1,15.000 6.000-1,3.000-1.000 1,6.000 3.000-107,4.000 2.000 0,-2.000 6.000 1,-3.000 1.000-1,-7.000 2.000-80,-6.000 1.000 0,-11.000-1.000-382,-10.000 5.000-149,-3.000 0.000 0,-8.000 1.000-934,-3.000 4.000 1436,-4.000-3.000 0,-1.000 11.000 0,0.000-5.000 0</inkml:trace>
  <inkml:trace contextRef="#ctx0" brushRef="#br0">22184.000 3583.000 7911,'-14.000'0.000'0,"0.000"-2.000"859,-1.000-3.000 7,7.000 4.000-633,2.000-6.000-242,12.000 7.000 1,4.000 7.000-1,7.000 4.000-87,3.000 6.000 60,5.000 12.000 1,-3.000 6.000-1,7.000 5.000 1,0.000-1.000 36,0.000 1.000 1,-2.000 6.000 0,-1.000 5.000 0,-2.000 4.000 85,1.000 4.000 0,-4.000 3.000 1,-2.000-1.000-1,-5.000 3.000-35,-4.000 1.000 0,1.000-1.000 0,-6.000-1.000 0,-3.000-12.000 154,-6.000-10.000 1,-4.000-5.000-1,-8.000-9.000 1,-3.000-3.000 23,-5.000-5.000 1,-4.000-5.000-1,-6.000-4.000 1,-4.000-5.000 485,-4.000-4.000 1,-1.000-1.000 0,1.000 0.000 968,4.000 0.000-1318,3.000-6.000 1,3.000-2.000-1,1.000-7.000 174,4.000 1.000-445,8.000 0.000 0,5.000-1.000 1,9.000-1.000-1266,3.000-3.000 939,2.000 3.000 0,7.000-6.000 0,4.000 4.000-3257,6.000-1.000 3487,6.000-7.000 0,18.000 4.000 0,4.000-7.000 0</inkml:trace>
  <inkml:trace contextRef="#ctx0" brushRef="#br0">29234.000 8878.000 7987,'-8.000'-8.000'-441,"0.000"1.000"-51,3.000 7.000 75,3.000-6.000 179,-4.000 4.000 342,6.000-4.000 372,0.000 6.000 641,0.000 0.000-923,6.000 0.000-292,-4.000 0.000 124,4.000 0.000 218,-6.000 0.000 355,0.000 0.000-758,7.000 0.000 5,-6.000 0.000 111,6.000 0.000 232,-7.000 0.000-2850,0.000 0.000 2661,6.000 0.000 0,-4.000 0.000 0,11.000 0.000 0,-5.000 0.000 0</inkml:trace>
  <inkml:trace contextRef="#ctx0" brushRef="#br0">29306.000 8863.000 6326,'-15.000'0.000'0</inkml:trace>
  <inkml:trace contextRef="#ctx0" brushRef="#br0">28529.000 4446.000 7012,'10.000'-5.000'-594,"-1.000"0.000"1,-4.000-1.000 851,4.000 1.000 285,-5.000 4.000-308,2.000-6.000-97,-6.000 7.000 91,0.000 0.000 0,-6.000 2.000-265,-4.000 3.000 1,2.000-2.000-1,-1.000 5.000 1,-1.000 0.000 10,2.000 0.000 1,-5.000 0.000 0,4.000 3.000 2,-4.000-1.000 0,0.000-1.000 0,2.000 4.000 0,3.000-2.000 0,1.000-1.000 172,3.000-1.000-146,4.000 6.000 1,0.000-6.000 285,0.000 1.000-177,6.000-7.000 0,-3.000 3.000 0,7.000-6.000 115,1.000 0.000-154,2.000 0.000 0,1.000 0.000 0,1.000 0.000 1,-3.000-1.000 183,-2.000-4.000 1,3.000 2.000 0,-4.000-7.000 12,4.000-1.000 0,-5.000-2.000 0,-3.000-1.000 0,-4.000 0.000-52,-1.000-1.000 1,0.000 1.000-1,-1.000 1.000 1,-2.000 2.000-98,-2.000 1.000 1,-6.000 2.000-1,-1.000-3.000 1,-3.000 3.000-218,-5.000 2.000 1,1.000 1.000-1,5.000 5.000 1,-1.000 0.000-83,1.000 0.000 1,4.000 0.000 0,1.000 0.000-1,-2.000 1.000-3,-2.000 4.000 0,3.000 3.000 1,2.000 8.000-128,2.000 3.000 244,1.000-3.000 0,5.000 7.000 1,0.000-6.000 58,0.000 2.000-7,0.000 7.000 0,0.000-10.000 0,2.000 3.000 0,1.000-3.000 27,2.000-1.000 1,6.000-1.000-1,-2.000 0.000 154,4.000 1.000 1,2.000-7.000 0,-1.000-3.000 61,0.000-4.000 0,1.000-2.000 1,-2.000-4.000-41,-4.000-5.000 1,4.000-3.000 0,-5.000-1.000 0,0.000 0.000 8,-3.000-1.000 0,-4.000 1.000 0,1.000-1.000-147,3.000 1.000-50,-4.000 0.000 0,6.000-1.000 0,-9.000 2.000-114,-3.000 4.000 81,4.000-4.000 1,-12.000 10.000 0,3.000-5.000 0,-2.000 2.000 29,-3.000 2.000 1,-1.000 3.000-1,-1.000 1.000-506,-3.000 0.000 339,1.000 0.000 0,5.000 1.000 0,-1.000 3.000 0,1.000 2.000-41,0.000 2.000 1,1.000 2.000 0,2.000 4.000 137,1.000 0.000 1,7.000 1.000 0,-2.000-1.000 70,3.000 0.000 0,2.000 1.000 1,0.000-1.000-2,0.000 1.000 1,7.000-1.000 0,2.000-1.000 0,4.000-4.000 48,2.000-4.000 1,-1.000 2.000-1,0.000-3.000 1,1.000 0.000 141,-1.000-3.000 0,5.000-2.000 0,1.000-3.000 536,-3.000 0.000-541,-1.000-8.000 0,-3.000 4.000 0,-2.000-4.000 472,-1.000 2.000-449,-7.000-9.000 1,3.000 9.000 0,-6.000-9.000 365,0.000 3.000-496,0.000 2.000 1,0.000-1.000 0,-1.000 1.000 0,-4.000 0.000-12,-5.000-1.000 1,-2.000 6.000 0,-4.000 1.000 0,-2.000 1.000-344,-1.000 4.000 1,0.000 1.000-1,4.000 2.000 1,1.000 0.000-57,-1.000 0.000 0,1.000 7.000 0,0.000 1.000 0,1.000 3.000 35,3.000 3.000 1,-1.000-2.000 0,6.000 7.000 0,2.000-3.000 138,1.000-2.000 0,2.000 5.000 0,0.000 0.000 1,0.000-1.000 83,0.000-2.000 1,7.000-2.000 0,2.000 1.000 120,4.000-1.000-34,2.000-6.000 1,-1.000 3.000 0,2.000-6.000 154,3.000-2.000-115,-3.000-1.000 1,5.000-2.000 0,-5.000 0.000 315,3.000 0.000-223,-3.000 0.000 1,3.000-6.000-1,-7.000-4.000 1,-3.000-3.000 103,2.000-1.000 1,-4.000-1.000 0,-1.000 1.000 0,-1.000 0.000 9,0.000-1.000 1,-1.000 1.000-1,-5.000-1.000 1,-2.000 1.000-201,-2.000 0.000 1,-6.000 1.000-1,1.000 3.000 1,-3.000 5.000-151,-1.000 4.000 0,0.000 1.000 0,-1.000 0.000 0,-1.000 0.000-194,-3.000 0.000 0,3.000 1.000 0,-3.000 4.000 0,3.000 5.000 80,1.000 3.000 0,6.000 1.000 1,1.000 0.000-1,0.000 1.000 64,0.000-1.000 1,5.000 1.000-1,-2.000-1.000 87,3.000 0.000 34,2.000 1.000 0,2.000-2.000 1,3.000-2.000 51,4.000-2.000 35,4.000-5.000 0,1.000 7.000 1,1.000-6.000-1,-1.000-2.000 18,1.000-2.000 1,4.000-1.000 0,0.000 0.000 0,-1.000 0.000 76,-2.000 0.000 1,0.000-6.000 0,1.000-2.000-1,1.000-2.000 107,-6.000 1.000 1,1.000-1.000 0,-8.000-4.000 0,-2.000-1.000 109,-1.000 1.000 0,3.000 0.000 0,-2.000-1.000-264,-5.000 1.000 0,-4.000 1.000 1,-9.000 2.000-1,1.000 3.000-54,0.000 1.000 1,-2.000 3.000-1,-2.000 4.000-569,-1.000 0.000 383,0.000 0.000 1,4.000 0.000 0,1.000 0.000-634,0.000 0.000 572,-1.000 0.000 0,1.000 6.000 0,-1.000 4.000-409,1.000 2.000 462,6.000 3.000 1,-3.000 1.000-1,6.000 1.000 1,2.000 3.000 20,1.000-3.000 0,2.000-1.000 0,0.000 0.000 1,0.000 2.000 48,0.000 1.000 1,7.000-1.000 0,2.000-7.000-1,6.000-2.000 66,4.000 2.000 1,-3.000-4.000 0,5.000-2.000 0,-2.000-4.000 141,0.000-1.000 0,5.000 0.000 0,-3.000-1.000 0,0.000-4.000 178,-1.000-5.000 1,-1.000-2.000 0,-4.000-4.000 0,-2.000-2.000-10,-4.000-1.000 1,-1.000-2.000-1,-5.000 3.000 1,2.000-2.000-43,-2.000-3.000 1,-7.000 6.000 0,-6.000-3.000-119,-3.000 4.000-111,-1.000 2.000 1,-7.000 6.000 0,-3.000 3.000-244,-3.000 4.000 55,5.000 1.000 1,-6.000 0.000 0,6.000 0.000 0,-2.000 1.000-138,0.000 4.000 1,6.000 3.000-1,-1.000 6.000 1,5.000 1.000 0,4.000-1.000 0,-1.000 2.000 1,6.000 2.000-1,2.000 1.000 59,1.000-1.000 1,2.000-2.000 0,2.000-2.000 0,3.000-1.000 114,4.000-4.000 0,6.000 4.000 0,2.000-5.000 1,4.000 0.000 183,2.000-3.000 0,1.000-3.000 1,4.000-2.000-1,1.000 0.000 95,0.000 0.000 1,-2.000-5.000-1,-3.000-2.000 315,-5.000-1.000-351,4.000-1.000 1,-7.000-1.000 0,1.000 1.000 0,-4.000-1.000 250,-3.000 2.000 0,-7.000-5.000 212,2.000 4.000-477,-4.000-4.000 0,-1.000-2.000 0,-1.000 3.000 0,-4.000 0.000-27,-5.000 3.000 0,2.000 4.000 0,-1.000-3.000 0,-3.000 2.000-153,0.000 2.000 1,-3.000-2.000 0,1.000 1.000 0,-1.000 2.000-106,1.000 1.000 1,0.000 2.000-1,-1.000 2.000 1,1.000 1.000-41,0.000 2.000 1,-1.000 5.000-1,1.000-4.000 1,1.000 2.000 3,3.000 3.000 0,-1.000-3.000 0,5.000 2.000 0,-1.000 1.000-106,1.000 2.000 1,-4.000 1.000 224,6.000 1.000 11,-1.000-1.000 1,5.000 0.000-103,0.000 1.000 1,6.000-7.000 660,4.000-3.000-314,3.000-4.000 1,1.000-1.000-1,0.000 0.000 1,1.000-1.000 106,-1.000-4.000 1,1.000 2.000-1,-1.000-7.000 1,0.000-1.000 87,1.000-2.000 0,-3.000 3.000 0,0.000 1.000 182,-3.000-2.000 0,-6.000-2.000-440,2.000-2.000 0,-5.000 3.000 0,-5.000 0.000 0,-4.000 4.000-86,-4.000 2.000 1,-3.000 1.000 0,-1.000 5.000 0,-4.000 0.000-202,-2.000 0.000 0,6.000 0.000 1,-4.000 2.000-737,0.000 3.000 688,5.000-4.000 0,-5.000 12.000 1,7.000-3.000-527,0.000 2.000 565,6.000 3.000 0,-4.000-6.000 0,8.000 1.000-306,0.000 1.000 334,-4.000 2.000 1,7.000-3.000 0,-4.000-1.000-3,3.000 2.000 1,4.000 1.000 0,1.000-1.000 0,4.000-3.000 212,1.000-2.000 1,1.000-1.000 0,6.000-5.000 0,-1.000 0.000 18,0.000 0.000 0,1.000 0.000 0,-1.000-2.000 0,1.000-1.000 80,-1.000-2.000 0,0.000-6.000 0,1.000 3.000 0,-1.000-1.000 125,1.000-1.000 1,-6.000 0.000 0,-1.000-4.000 0,0.000 0.000-16,0.000-1.000 0,-5.000 1.000-339,2.000-1.000 69,-3.000 1.000 0,-2.000 4.000-931,0.000 1.000 224,0.000-1.000-1792,-7.000 2.000 1280,6.000 2.000 1221,-12.000 6.000 0,5.000 0.000 0,-6.000 0.000 0</inkml:trace>
  <inkml:trace contextRef="#ctx0" brushRef="#br0">28385.000 4777.000 7492,'0.000'-10.000'-175,"0.000"1.000"0,0.000 4.000 515,0.000-5.000-139,0.000 7.000-188,0.000-3.000 12,0.000-1.000-85,0.000 6.000 2,0.000-6.000 1,0.000 6.000 123,0.000-4.000 177,0.000 3.000-88,0.000-4.000 1,-2.000 6.000 335,-2.000 0.000 29,2.000 0.000-112,-11.000 0.000-164,12.000 0.000-116,-6.000 0.000 1,6.000 0.000 256,-4.000 0.000-363,3.000 0.000-110,-4.000 0.000 68,6.000 0.000 556,0.000 0.000-394,-7.000 0.000 57,6.000 0.000-54,-6.000 0.000-55,7.000 0.000 453,0.000 0.000-415,0.000 6.000 1,-1.000-4.000-1,-2.000 4.000-24,-2.000 1.000-123,0.000-6.000 1,5.000 7.000 78,0.000-3.000 233,0.000-3.000-65,0.000 4.000 1,0.000-4.000-92,0.000 3.000 0,-1.000-4.000-37,-4.000 4.000 72,3.000-3.000-69,-4.000-2.000-47,6.000 6.000-12,0.000-5.000 1,0.000 7.000-83,0.000-3.000-113,0.000-3.000 108,0.000 4.000 1,0.000-4.000 85,0.000 3.000 150,0.000-4.000-399,0.000 6.000 200,0.000-7.000 0,0.000 1.000-272,0.000 4.000 60,0.000-3.000-33,0.000 4.000 200,0.000-6.000 10,0.000 0.000-513,0.000 6.000 198,0.000-4.000 1,0.000 3.000-1,1.000-8.000 198,4.000-2.000 0,-3.000-2.000 160,3.000 3.000 22,-4.000-4.000 0,-1.000-2.000 163,0.000 0.000-104,0.000 1.000 0,0.000-1.000 1,2.000 2.000 8,3.000 2.000 0,-4.000-5.000-55,4.000 1.000 1,-2.000-1.000 0,0.000 0.000-74,2.000 1.000 1,1.000 2.000 0,-2.000-3.000 149,0.000 1.000 1,1.000 6.000 58,-5.000-6.000 0,2.000 7.000-144,3.000-2.000 1,-4.000 2.000-391,4.000-2.000-76,-3.000 3.000 396,-2.000-4.000 39,0.000 6.000-117,0.000 0.000 190,-7.000 6.000 0,4.000-4.000-64,-7.000 3.000 1,7.000-2.000-1,-3.000 0.000 0,-1.000 2.000-727,6.000 0.000 177,-6.000-5.000 275,1.000 0.000 181,5.000 0.000 0,-6.000 1.000 103,7.000 4.000-110,0.000-3.000 1,-1.000 4.000-33,-4.000-6.000-41,3.000 0.000 1,-6.000 0.000-259,3.000 0.000 0,4.000 2.000 425,-4.000 3.000 0,-3.000-4.000 0,0.000 6.000 0</inkml:trace>
  <inkml:trace contextRef="#ctx0" brushRef="#br0">10517.000 10417.000 8064,'-15.000'0.000'-882,"1.000"0.000"1111,-1.000 0.000 252,7.000 0.000-285,-4.000 0.000 0,12.000 0.000 0,0.000 0.000 135,8.000 0.000 1,6.000 0.000 0,5.000 0.000 0,5.000 0.000-92,3.000 0.000 0,7.000-2.000 0,1.000-1.000 0,2.000-2.000-141,3.000 2.000 1,0.000-3.000-1,0.000 1.000 1,-2.000 2.000-20,2.000 1.000 0,2.000 2.000 0,-1.000 0.000 1,-2.000 0.000 35,-6.000 0.000 1,-4.000 0.000 0,-5.000 0.000 228,-5.000 0.000-133,-3.000 0.000 744,-8.000 0.000-657,-8.000 0.000 0,-10.000 0.000 0,-9.000 0.000-178,-5.000 0.000-109,-9.000 0.000 1,-6.000 0.000 0,-7.000 2.000-93,-2.000 3.000 25,-6.000-4.000 1,7.000 10.000-1,-4.000-4.000 1,2.000 1.000 16,2.000 3.000 0,1.000-3.000 1,0.000 2.000-1,-2.000-1.000-8,1.000-1.000 0,4.000 3.000 1,6.000-4.000-1,7.000-1.000 130,4.000 1.000 0,14.000-3.000-165,-3.000-4.000 1,17.000 0.000-1,3.000 0.000 1,7.000 0.000-60,8.000 0.000 1,7.000 0.000 0,8.000 0.000 146,2.000 0.000-28,1.000 0.000 1,5.000-4.000 0,0.000-3.000-1,1.000-1.000-44,-1.000-3.000 0,0.000 3.000 1,-2.000-2.000 183,-2.000-1.000-48,2.000 5.000 0,-10.000-7.000 0,1.000 5.000 1,-5.000-2.000 418,-3.000 1.000 1,-8.000 4.000 0,-2.000-5.000-151,-7.000-1.000 0,-12.000 3.000 0,-6.000 0.000 0,-9.000 2.000-353,-8.000 3.000 0,-3.000 1.000 0,-7.000 2.000 0,0.000 0.000-347,1.000 0.000 1,-5.000 2.000 0,5.000 3.000-1,-1.000 4.000-876,0.000 4.000 1,-1.000 3.000 1235,-4.000 3.000 0,-6.000 10.000 0,-3.000 8.000 0</inkml:trace>
  <inkml:trace contextRef="#ctx0" brushRef="#br0">28356.000 4734.000 7915,'-8.000'-10.000'-931,"3.000"1.000"1039,4.000 5.000 81,-6.000-2.000 95,6.000 6.000 237,-6.000 0.000 266,7.000 0.000 1188,0.000 0.000-1258,-6.000 0.000-266,5.000 0.000-240,-6.000 0.000-14,7.000 0.000-691,0.000 0.000 13,-6.000 0.000 511,4.000 6.000 0,-4.000 2.000 78,6.000 7.000 0,0.000-6.000 39,0.000 1.000 0,0.000 0.000-145,0.000 4.000 0,0.000 0.000-42,0.000 1.000 1,0.000-1.000-48,0.000 0.000 102,0.000-6.000 1,0.000 5.000-6,0.000-3.000 0,0.000 3.000 291,0.000 1.000-122,0.000-6.000 1,0.000 0.000-185,0.000-3.000 0,0.000 3.000-75,0.000 6.000 0,0.000-4.000 79,0.000-1.000 1,0.000-4.000 0,0.000 5.000-4,0.000 1.000 0,0.000-3.000 0,0.000 2.000 8,0.000 1.000 1,-2.000-3.000 0,-1.000 1.000-5,-2.000 2.000 0,-1.000 2.000 1,3.000 2.000-1,-2.000-1.000 14,2.000 0.000 0,-4.000-4.000 0,1.000 0.000 177,-2.000 1.000-141,-2.000 2.000 1,1.000 1.000 0,1.000 2.000-1,0.000 2.000-40,0.000 1.000 0,-2.000 0.000 0,-4.000-3.000 1,-1.000 1.000-11,1.000 3.000 1,3.000 0.000-1,-2.000-2.000 1,-3.000 3.000 12,0.000 1.000 1,0.000-3.000-1,2.000 4.000 1,-2.000-1.000 23,-4.000 1.000 1,3.000 1.000 0,-6.000 4.000-1,1.000 3.000-8,0.000 2.000 1,-2.000-1.000 0,-7.000 7.000 0,-2.000 2.000 169,-6.000 6.000 0,3.000 5.000 1,-3.000 9.000-1,-1.000 3.000 92,-1.000 2.000 1,1.000-4.000 0,0.000 3.000-1157,0.000-1.000 1036,-5.000-8.000 0,10.000-8.000 1,-5.000-9.000-116,2.000-6.000 50,-1.000-2.000 1,2.000-4.000 0,4.000-3.000-152,2.000-5.000 9,3.000-3.000 0,-3.000 5.000 0,-1.000 1.000 0,-1.000 4.000-40,1.000 2.000 0,1.000 0.000 0,1.000 10.000 1,-3.000 4.000-59,-6.000 4.000 1,2.000-1.000 0,-1.000 3.000 0,-2.000-4.000 109,-2.000 0.000 0,4.000-1.000 0,1.000-2.000 1,4.000-2.000 27,6.000-6.000 1,-2.000-2.000-1,6.000-3.000 1,-1.000 1.000 446,1.000 0.000 1,5.000-5.000-1,-3.000 0.000-539,0.000 1.000 83,5.000 3.000 0,-6.000 5.000 0,3.000 2.000-189,-5.000 2.000 179,3.000-5.000 1,-5.000 8.000 0,6.000-6.000 27,-3.000-2.000-33,-1.000 4.000 1,2.000-10.000-1,3.000 1.000 102,3.000-4.000-100,1.000-4.000 1,1.000-5.000 0,0.000 1.000 0,1.000-1.000-23,3.000 0.000 1,-3.000 1.000 0,4.000-1.000 0,-4.000 0.000-42,-1.000 1.000 0,-2.000 4.000 1,-2.000 2.000-1,-3.000 0.000 55,-1.000-1.000 1,3.000 1.000-1,-5.000-3.000 1,0.000 3.000 91,1.000 1.000 0,3.000-4.000 1,5.000-1.000-1,1.000-4.000-2,0.000-4.000 0,6.000 1.000-133,3.000 4.000 0,-2.000 1.000-190,3.000-1.000 270,-8.000 1.000 1,9.000-1.000 86,-6.000 0.000 0,4.000-1.000 97,-5.000-3.000-110,7.000 3.000-560,-3.000-12.000-438,6.000 6.000 254,0.000-7.000-3556,0.000 0.000 3864,0.000 6.000 1,0.000-3.000-538,0.000 7.000 888,0.000-7.000 0,0.000 10.000 0,0.000-5.000 0</inkml:trace>
  <inkml:trace contextRef="#ctx0" brushRef="#br0">25867.000 7928.000 8158,'-12.000'-10.000'127,"2.000"1.000"1,-3.000 6.000-1,5.000-4.000 229,0.000 1.000 1,0.000 4.000-628,3.000-3.000 338,4.000-3.000 36,-6.000 7.000-159,1.000-6.000 1,3.000 12.000 0,-5.000 2.000-1,0.000 1.000 50,0.000 3.000 0,3.000 2.000 0,-3.000 3.000-118,2.000 3.000 136,1.000-3.000 0,5.000 6.000 0,0.000-4.000-185,0.000 1.000 167,0.000 6.000 1,0.000-9.000 0,0.000 4.000 9,0.000-4.000 34,6.000-2.000 1,2.000 0.000 0,7.000-1.000 68,-1.000-3.000 0,0.000-4.000 1,1.000-6.000-1,-1.000 0.000 295,1.000 0.000 1,-1.000-6.000-1,0.000-2.000 1,1.000-2.000 28,-1.000 1.000 1,1.000-1.000 0,-3.000-4.000 0,-1.000-1.000-110,-1.000 1.000 0,-7.000-1.000 0,2.000 1.000 0,-2.000 1.000-39,2.000 4.000 1,-3.000-4.000 0,2.000 3.000-205,-2.000-3.000 0,-2.000 4.000 1,-2.000 1.000-408,-2.000 1.000 287,2.000 3.000 0,-6.000 2.000 0,3.000-1.000-204,-4.000-2.000 162,2.000 0.000 1,-5.000 5.000-66,2.000 0.000 97,-3.000 0.000 1,-1.000 0.000-1,1.000 2.000 1,2.000 1.000 29,1.000 2.000 0,5.000 4.000 1,-3.000-2.000-1,0.000-1.000 5,0.000 1.000 1,5.000 4.000-100,-2.000-2.000 1,4.000 4.000-60,1.000 2.000 1,1.000-6.000 243,4.000 1.000 1,3.000-7.000 0,7.000 2.000 119,-1.000-4.000 1,0.000-2.000-1,1.000-2.000 295,-1.000-2.000-252,-6.000 0.000 0,3.000-1.000 523,-6.000-4.000-482,6.000-3.000 0,-8.000-1.000 0,5.000-1.000 47,-1.000 1.000 0,-2.000 0.000 0,-5.000-1.000-123,0.000 1.000 1,0.000 0.000-438,0.000-1.000 0,-2.000 2.000 0,-1.000 2.000 64,-2.000 2.000 1,-6.000 5.000 0,1.000 0.000-74,-2.000 2.000 1,-1.000 4.000-1,2.000 1.000 1,1.000 3.000-46,-1.000 2.000 1,-2.000 2.000 0,-1.000 4.000-57,-1.000 1.000 260,7.000-1.000 1,-3.000 0.000 0,5.000 1.000-1,-1.000-1.000-77,1.000 0.000 1,1.000-4.000 0,5.000 0.000-1,0.000 1.000-118,0.000 2.000 0,0.000-4.000 333,0.000 1.000 53,0.000-7.000 1,6.000 8.000-1,4.000-6.000 116,3.000-2.000 0,1.000-1.000 0,1.000-4.000 1,-1.000-3.000 145,0.000-4.000 0,1.000-4.000 0,-2.000-1.000 1,-2.000-1.000-32,-2.000 1.000 1,1.000-1.000 0,3.000-1.000 0,-4.000-1.000 96,-4.000-2.000 0,1.000 0.000 0,-1.000 4.000 1,-2.000 1.000-146,-1.000-1.000 1,-2.000 1.000 0,0.000 0.000-319,0.000-1.000 1,-6.000 1.000-425,-4.000-1.000 380,-3.000 7.000 0,4.000 2.000 1,-1.000 6.000-80,-1.000 0.000 70,-2.000 0.000 0,4.000 0.000 0,-1.000 0.000-604,-1.000 0.000 460,4.000 6.000 1,-4.000-2.000 0,5.000 5.000 0,-1.000 2.000-88,1.000 2.000 0,0.000 2.000 0,2.000-1.000 0,0.000 2.000 97,0.000 3.000 0,3.000-3.000 0,1.000 3.000 0,0.000-3.000-52,0.000-1.000 1,0.000-1.000 0,0.000 0.000 103,0.000 1.000 0,1.000-6.000 0,4.000-1.000 292,5.000-1.000 0,3.000-2.000 0,1.000-7.000 119,0.000-3.000-228,1.000-3.000 0,-1.000-11.000 1,1.000-2.000-1787,-1.000-1.000 1173,0.000 4.000 1,-1.000-2.000 597,-3.000 5.000 0,-4.000 1.000 0,-6.000-1.000 0</inkml:trace>
  <inkml:trace contextRef="#ctx0" brushRef="#br0">28428.000 4878.000 7996,'-6.000'-8.000'-1422,"4.000"1.000"1230,-4.000 1.000 285,6.000 4.000-91,0.000-11.000 189,0.000 12.000 19,0.000-6.000 5,0.000 7.000-355,0.000 0.000-107,0.000-6.000 242,0.000 4.000 80,0.000-4.000-34,0.000 6.000 0,-2.000-2.000 18,-3.000-2.000 176,4.000 2.000-216,-6.000-4.000 1,7.000 4.000 240,0.000-3.000 27,0.000 4.000-158,0.000-6.000-98,0.000 7.000 1,0.000-1.000 22,0.000-4.000 0,0.000 2.000 36,0.000-7.000 0,0.000 5.000-59,0.000-4.000 1,0.000 4.000 0,-1.000-3.000 149,-4.000 2.000 113,3.000 1.000 0,-4.000 3.000 21,6.000-3.000-312,0.000 4.000 146,0.000-6.000-212,0.000 7.000 254,0.000 0.000 87,0.000-6.000-52,0.000 4.000-201,0.000-4.000-493,0.000 6.000 631,0.000 0.000-158,0.000 6.000 83,0.000-4.000-58,0.000 4.000-44,0.000-6.000 0,-2.000 0.000-8,-2.000 0.000 210,2.000 0.000-180,-4.000 0.000 182,6.000 0.000 333,0.000 0.000-345,-7.000 0.000-145,6.000 7.000 1,-6.000-4.000 167,7.000 7.000-177,0.000-1.000 1,0.000 1.000 0,0.000-1.000 0,0.000 2.000 13,0.000 2.000 1,-1.000-3.000-1,-3.000-1.000 1,0.000 3.000 27,0.000 0.000 1,3.000 3.000 0,1.000-1.000-20,0.000 1.000 1,0.000-6.000-1,-2.000-1.000 1,-1.000 0.000-16,-2.000 0.000 1,0.000-3.000 0,5.000 5.000-13,0.000 1.000 0,0.000-3.000 0,0.000 1.000-54,0.000 3.000 0,0.000-4.000 18,0.000 1.000 40,0.000-6.000 237,0.000 10.000-241,0.000-5.000 1,0.000 2.000 3,0.000-1.000-15,0.000-6.000 0,0.000 10.000 5,0.000-3.000 1,0.000 3.000-28,0.000 1.000 0,0.000 0.000 12,0.000 1.000 0,0.000-6.000 0,0.000 1.000 22,0.000 1.000 0,0.000-3.000 1,0.000 2.000-14,0.000 1.000 1,0.000-3.000 0,0.000 2.000-1,0.000 1.000 1,0.000-3.000-133,0.000 1.000 129,0.000 1.000 0,0.000 0.000-192,0.000-1.000 174,0.000 1.000 1,0.000-1.000 9,0.000 1.000-3,0.000-1.000 0,0.000 6.000-1,0.000-1.000 1,0.000 1.000 12,0.000-1.000 1,0.000 0.000 0,0.000 1.000 3,0.000-1.000 1,0.000 1.000 0,0.000-1.000 28,0.000 0.000 1,0.000 1.000 0,0.000-1.000 13,0.000 1.000 0,0.000-1.000 0,0.000 0.000-29,0.000 1.000 0,0.000-6.000-17,0.000 1.000 12,0.000-1.000 1,0.000 1.000-136,0.000 0.000 46,0.000-1.000 0,0.000 6.000-148,0.000-1.000 174,0.000-6.000 0,0.000 5.000 0,0.000-4.000-68,0.000 4.000 0,5.000-3.000 0,0.000-1.000-19,-2.000 3.000 0,-1.000 0.000 1,-2.000 3.000-260,0.000-1.000 0,0.000 1.000-315,0.000-1.000 0,0.000 0.000 53,0.000 1.000 1,0.000-6.000 217,0.000 1.000 1,0.000-5.000-423,0.000 4.000 856,0.000-6.000 0,0.000 4.000 0,-7.000-1.000 0,-1.000 2.000 0</inkml:trace>
  <inkml:trace contextRef="#ctx0" brushRef="#br0">28356.000 4806.000 8034,'-6.000'-8.000'132,"4.000"1.000"1,-6.000 6.000 210,3.000-4.000 0,-3.000 3.000-275,-6.000-3.000 0,5.000 4.000-17,-1.000 1.000 0,7.000 6.000 1,-4.000 2.000 65,1.000 0.000 0,4.000 5.000 0,-2.000-3.000 11,2.000 2.000 0,2.000 4.000 1,0.000 2.000-1,0.000 1.000 91,0.000-1.000 1,0.000 3.000 0,0.000-2.000 298,0.000-2.000-360,0.000 6.000 1,0.000-2.000 0,0.000 4.000 124,0.000-1.000-163,0.000 0.000 1,0.000 0.000 0,0.000-2.000 38,0.000-1.000-138,0.000 5.000 0,0.000-10.000 1,0.000 5.000-1,0.000-2.000 35,0.000 0.000 0,0.000 0.000 1,0.000-5.000-1,0.000 1.000-112,0.000-1.000 1,0.000 2.000 0,0.000 2.000 0,0.000 1.000 7,0.000-1.000 0,0.000-2.000 1,0.000-2.000-1,0.000 2.000 11,0.000 3.000 0,0.000-3.000 0,0.000 3.000 1,0.000-3.000-5,0.000-1.000 0,5.000-1.000 0,0.000 0.000 1,-2.000 2.000 12,-2.000 4.000 1,-1.000-4.000 0,0.000 3.000-158,0.000-3.000 172,7.000 5.000 0,-6.000-5.000 1,4.000 3.000-170,-3.000-3.000 160,-2.000-2.000 0,0.000 5.000 1,0.000 0.000-163,0.000-1.000 161,0.000-2.000 1,0.000 3.000-1,0.000 0.000 1,0.000-1.000-20,0.000-2.000 1,0.000-2.000 0,-2.000 1.000 51,-3.000-1.000 1,4.000-4.000-1,-4.000-1.000 20,3.000 3.000 1,2.000-4.000 142,0.000 1.000 23,0.000-6.000 1,2.000 4.000-103,3.000-7.000-80,-4.000 0.000 59,6.000 0.000-155,-7.000 0.000 793,0.000 0.000-638,0.000-7.000 0,0.000 4.000 1,0.000-6.000-52,0.000-3.000 1,0.000 0.000-1,0.000-3.000 1,1.000 1.000-14,4.000-1.000 0,-3.000 1.000 0,3.000 0.000 0,-4.000-2.000 14,-1.000-4.000 1,0.000 3.000-1,0.000-6.000 1,0.000 1.000 74,0.000 0.000 0,0.000-2.000 0,0.000-3.000 0,0.000 1.000-55,0.000 2.000 0,0.000-5.000 0,0.000-6.000-32,0.000-2.000 29,0.000-1.000 0,0.000 0.000 1,0.000-1.000-66,0.000-1.000 51,0.000 5.000 1,-5.000-7.000 0,1.000 6.000 278,0.000-1.000-280,3.000 2.000 1,-1.000 6.000-1,-1.000 2.000 1,-2.000 0.000 26,2.000-2.000 0,1.000 8.000 0,2.000-6.000 0,0.000 3.000 35,0.000 2.000 1,-1.000 2.000 0,-2.000-2.000 0,-2.000 0.000-31,2.000-1.000 1,1.000 4.000-1,2.000-3.000 1,0.000-1.000-62,0.000 1.000 1,0.000 4.000 0,0.000-1.000 0,0.000 3.000 27,0.000 2.000 490,0.000-1.000-319,0.000 7.000-81,0.000 2.000-163,0.000 6.000 83,0.000 0.000-105,0.000 6.000 1,0.000-2.000-60,0.000 5.000 0,0.000 6.000 0,0.000 5.000 0,0.000 1.000 217,0.000 0.000 0,0.000 6.000 0,2.000 0.000 0,1.000 5.000 0,2.000 0.000 1,-1.000 0.000 0,-4.000 0.000 0,0.000 3.000-43,0.000 2.000 0,5.000 0.000 1,2.000 3.000-1,-1.000-3.000-29,0.000-2.000 0,6.000 5.000 0,-5.000-2.000 0,3.000 4.000-64,0.000 1.000 0,-6.000-5.000 1,6.000 1.000-89,1.000 1.000 130,-4.000 1.000 0,1.000-3.000 1,-5.000-1.000-183,2.000-2.000 163,-1.000-1.000 1,-4.000-5.000 0,0.000-2.000 0,0.000-2.000-80,0.000-1.000 1,0.000-6.000-1,0.000 1.000 1,0.000-1.000-2,0.000 1.000 0,0.000-3.000 1,0.000 3.000 84,0.000-3.000 0,0.000-1.000 1,0.000-1.000 54,0.000 0.000 0,0.000-4.000 53,0.000 0.000 162,0.000-7.000-325,0.000 3.000 1,0.000-4.000-97,0.000 3.000-152,0.000-4.000-5,0.000 5.000-289,0.000 1.000 204,0.000 1.000 0,0.000 1.000-397,0.000 1.000 0,0.000-5.000-1458,0.000 4.000 2268,0.000-5.000 0,7.000 8.000 0,1.000-4.000 0</inkml:trace>
  <inkml:trace contextRef="#ctx0" brushRef="#br0">28414.000 5856.000 7792,'-7.000'-8.000'-735,"6.000"0.000"356,-4.000 3.000 186,3.000 4.000 256,2.000-6.000 111,0.000 7.000 2088,0.000 0.000-2037,-6.000 0.000 0,0.000 2.000 0,-6.000 1.000-152,3.000 2.000 0,4.000 4.000 0,-5.000-2.000-142,-1.000 1.000 1,3.000-3.000 0,-1.000 4.000-59,-2.000 2.000 1,3.000 2.000-1,0.000 2.000 5,1.000-1.000 1,2.000 0.000 92,5.000 1.000 26,-6.000-1.000 0,4.000 0.000 1,-2.000 1.000-7,2.000-1.000 3,8.000-6.000 0,-2.000 5.000 216,5.000-3.000-43,1.000-4.000 1,-1.000 0.000 0,1.000-6.000 0,3.000 0.000 215,4.000 0.000 1,-1.000-1.000-1,3.000-4.000 1,-1.000-5.000 51,1.000-2.000 1,-3.000 2.000 0,3.000 0.000 0,-3.000-1.000-35,-1.000-2.000 0,-2.000 4.000 0,-2.000-1.000-42,-2.000-1.000 0,-4.000-2.000 1,3.000-1.000-287,-1.000 0.000 1,-4.000 4.000 0,-8.000 0.000-301,-5.000-1.000 0,2.000 5.000 0,-1.000 1.000-566,-2.000 3.000 631,-2.000-4.000 1,-2.000 4.000 0,1.000-2.000-328,0.000 2.000 328,-1.000 2.000 1,-4.000 0.000 0,0.000 0.000-158,1.000 0.000 229,2.000 6.000 0,2.000-2.000 1,-1.000 5.000-1,0.000 1.000-60,-5.000-2.000 0,9.000 5.000 0,-3.000-4.000 1,3.000 6.000-40,3.000 4.000 0,0.000-3.000 1,4.000 4.000-1,0.000 0.000 109,0.000-1.000 1,3.000 2.000 0,1.000-4.000 0,1.000 2.000 52,4.000-1.000 0,-2.000-2.000 0,7.000-3.000 0,1.000-2.000-36,2.000-1.000 1,1.000-7.000 0,1.000 2.000 0,-1.000-4.000 51,0.000-1.000 0,1.000-1.000 1,1.000-3.000-1,1.000-2.000 157,3.000-2.000 0,-1.000-2.000 0,-5.000-4.000 0,1.000 0.000 219,-1.000-1.000 0,0.000 1.000 0,-1.000-1.000-649,-3.000 1.000 3584,-4.000 0.000-2510,-6.000-1.000 0,-1.000 1.000 0,-4.000 1.000 0,-5.000 2.000-640,-3.000 1.000 1,-1.000 7.000-1,0.000-3.000 1,-1.000 1.000-409,1.000 0.000 1,-5.000 0.000 0,-1.000 5.000 0,1.000 2.000-163,-2.000 3.000 0,6.000-2.000 1,-5.000 7.000-1,4.000-1.000-71,2.000-1.000 0,0.000 5.000 0,1.000-4.000 0,2.000 4.000-329,1.000 2.000 0,7.000 1.000 319,-2.000 3.000 420,-3.000 3.000 1,6.000-4.000-1,-2.000-4.000 98,2.000-1.000-51,8.000-7.000 1,-2.000 6.000 0,5.000-8.000 574,2.000 0.000-416,2.000-3.000 0,2.000-1.000 0,-1.000-1.000 0,2.000-4.000 69,3.000-5.000 0,-1.000 2.000 0,4.000-3.000 0,0.000-3.000 292,1.000-4.000 1,-6.000-1.000 0,4.000 4.000 0,-3.000 1.000-25,-4.000 0.000 1,2.000-1.000 0,-9.000 1.000 0,-1.000-1.000 119,0.000 1.000 0,-1.000 0.000 1,-6.000-1.000-315,-4.000 1.000 0,2.000 6.000 1,-7.000 2.000-1,-1.000 1.000-366,-2.000 0.000 0,-1.000 0.000-594,-1.000 5.000 573,1.000 0.000 1,-1.000 0.000 0,1.000 0.000-771,0.000 0.000 669,6.000 7.000 0,-4.000-4.000 0,6.000 6.000-797,-2.000 3.000 746,5.000-6.000 0,-8.000 12.000 0,6.000-4.000 1,0.000 2.000-112,-1.000 0.000 0,4.000 3.000 1,-3.000 2.000-1,2.000 0.000 202,-2.000-1.000 0,4.000 4.000 0,-4.000-4.000 1,3.000-3.000 83,2.000-1.000 1,0.000-1.000 0,0.000-1.000 256,0.000 0.000 0,7.000-6.000 0,2.000-3.000 375,4.000-3.000 0,1.000-4.000 0,1.000-3.000 0,-1.000-4.000 133,1.000-4.000 1,1.000-3.000 0,1.000-2.000 425,2.000-1.000-806,1.000 0.000 1,-6.000 0.000 0,0.000-2.000 480,1.000-1.000-537,-1.000 4.000 0,-6.000-8.000 1,-1.000 7.000 408,-1.000 2.000-501,-4.000 1.000 0,4.000 1.000 0,-8.000 3.000 1,-2.000 0.000-101,-6.000 3.000 0,-4.000 6.000 1,-4.000-2.000-1,-3.000 3.000-279,-1.000 2.000 1,-1.000 2.000-1,-2.000 3.000 1,2.000 3.000-186,3.000 0.000 1,-1.000 4.000 0,3.000-2.000-21,-1.000 3.000 1,0.000 0.000 0,6.000-2.000 0,4.000-2.000-35,4.000 2.000 0,3.000 2.000 0,2.000 2.000 0,0.000-1.000 295,0.000 0.000 1,0.000 2.000 0,0.000 2.000-26,0.000 1.000 99,0.000 0.000 1,2.000-4.000 0,1.000-1.000 146,2.000 1.000-6,6.000-7.000 1,-8.000 4.000 595,7.000-2.000 13,-7.000-4.000 0,10.000 1.000 278,-4.000-7.000 0,3.000-7.000 0,-1.000-2.000-136,-2.000-4.000 1,-6.000-1.000 0,2.000-1.000 0,-3.000 1.000-311,-2.000-1.000 0,0.000 1.000 0,0.000 0.000 0,0.000-1.000-271,0.000 1.000 1,-7.000 1.000-1,-1.000 2.000 1,-1.000 3.000-529,-1.000 1.000 1,1.000 3.000 0,-6.000 2.000 0,1.000-1.000-1006,0.000-2.000 1,4.000 0.000 0,0.000 5.000-3675,-1.000 0.000 2852,5.000 0.000 2151,-1.000 0.000 0,1.000 7.000 0,-2.000 1.000 0</inkml:trace>
  <inkml:trace contextRef="#ctx0" brushRef="#br0">28414.000 4719.000 7509,'0.000'-14.000'-1130,"0.000"4.000"2162,0.000 1.000 1,0.000-1.000-441,0.000-4.000 1,-2.000 6.000-56,-3.000 3.000-612,4.000 3.000 24,-6.000 2.000-28,7.000 0.000 431,0.000 0.000-65,0.000 7.000 0,0.000-4.000 0,0.000 7.000-143,0.000 1.000 1,-4.000-3.000-1,-3.000 1.000 1,1.000 3.000-41,-1.000 0.000 1,-4.000 4.000-1,3.000 2.000 1,-1.000 1.000-59,-1.000-1.000 0,0.000 2.000 0,-4.000 1.000 0,0.000 0.000-36,-1.000 0.000 0,6.000 3.000 0,-1.000-3.000 100,-1.000 1.000-62,-2.000-4.000 1,0.000 7.000 0,2.000-6.000 113,2.000-1.000-121,-1.000-2.000 1,-3.000-2.000 0,2.000 1.000 200,1.000-1.000-218,1.000 0.000 1,-6.000 1.000-1,1.000-1.000 1,0.000 1.000 33,-1.000-1.000 0,1.000 0.000 0,-2.000 2.000 1,-2.000 2.000 45,-1.000 1.000 1,-2.000 2.000 0,4.000-2.000-1,-2.000 3.000-14,1.000 1.000 0,0.000 6.000 0,1.000-2.000 0,-2.000 6.000-8,1.000 4.000 1,-3.000-2.000 0,1.000 7.000 0,-3.000 3.000 58,-2.000-1.000 0,-3.000-4.000 1,1.000-1.000-1,0.000 1.000 32,-2.000 1.000 1,4.000-6.000-1,-9.000-4.000 1,5.000-6.000-66,5.000 1.000 0,-1.000-5.000 1,4.000-2.000-218,-1.000-3.000 78,4.000-2.000 0,2.000-1.000 0,6.000-2.000-27,-1.000-1.000 8,-1.000-1.000 1,-3.000 7.000 0,-1.000 2.000 0,-1.000 3.000 7,-3.000 1.000 1,0.000 1.000 0,2.000 2.000-1,-1.000-2.000 35,1.000-3.000 1,2.000 4.000 0,2.000-3.000-1,-1.000 0.000-30,1.000 0.000 1,5.000-2.000-1,-1.000-5.000 1,0.000 1.000 11,2.000-1.000 0,-4.000 0.000 0,4.000 1.000 0,-2.000-1.000 9,0.000 1.000 1,2.000-1.000 0,-3.000-1.000 0,2.000-2.000 46,-3.000-1.000 0,0.000-1.000 0,-3.000 6.000 0,1.000-1.000 65,-1.000 0.000 1,1.000 1.000 0,1.000-1.000 135,4.000 0.000-212,-4.000 1.000 1,5.000-1.000-1,-6.000 1.000 1,-1.000-1.000 1,1.000 0.000 0,-1.000 2.000 0,3.000 2.000 0,0.000 1.000-21,3.000-1.000 0,-1.000-1.000 0,-4.000 3.000 1,-2.000 2.000 41,-3.000 0.000 0,3.000 4.000 0,-5.000-5.000 1,0.000 1.000 40,-3.000 4.000 0,2.000-4.000 0,-1.000 0.000 0,1.000 1.000-83,0.000-1.000 0,2.000-3.000 0,-2.000 4.000 0,0.000-3.000-43,-1.000-2.000 0,6.000 0.000 0,-4.000-1.000 0,2.000 2.000-18,0.000-1.000 1,-1.000 3.000-1,4.000-2.000 162,-3.000-1.000-109,3.000 4.000 0,-5.000-4.000 1,7.000 4.000-1,0.000-1.000 1,-1.000-4.000 1,1.000 6.000 0,-2.000-1.000 150,-3.000 0.000-137,3.000 6.000 1,-5.000-11.000-1,7.000 6.000 1,1.000-3.000 4,3.000-2.000 0,-3.000 3.000 1,4.000-2.000-1,-2.000-2.000-18,1.000-1.000 1,-3.000-1.000-1,5.000-1.000 1,-1.000 1.000 44,-1.000-1.000 0,0.000 0.000 0,-4.000 1.000-19,0.000-1.000 0,-1.000 1.000 0,1.000-1.000 0,0.000 0.000-88,-1.000 1.000 1,1.000-1.000-1,1.000 1.000 1,2.000 1.000-33,1.000 3.000 0,1.000-3.000 1,-6.000 3.000 30,1.000-3.000 0,-1.000-2.000 0,1.000 1.000 89,0.000-1.000-52,6.000 0.000 1,-4.000-4.000 0,6.000 0.000 107,-2.000 1.000-76,-1.000 2.000 0,-6.000 1.000 1,2.000 0.000 18,4.000 1.000 1,-2.000-6.000-1,4.000-1.000 1,1.000 0.000 41,-1.000 0.000 0,-2.000-3.000 0,2.000 3.000 249,-1.000-1.000-263,5.000 4.000 1,-8.000-8.000-530,6.000 6.000 0,-4.000 1.000-28,4.000 4.000 1,-2.000-1.000-1,4.000-2.000-808,-2.000-1.000-416,1.000 0.000 1182,4.000 4.000 1,0.000-4.000 550,0.000-1.000 0,-7.000 1.000 0,-1.000 4.000 0</inkml:trace>
  <inkml:trace contextRef="#ctx0" brushRef="#br0">27234.000 8129.000 7885,'0.000'-14.000'-945,"0.000"4.000"1132,0.000 1.000 1,0.000 4.000 37,0.000-5.000 1,0.000 6.000-82,0.000-6.000 1,2.000 7.000-50,2.000-2.000 0,-2.000 2.000-72,3.000-2.000-146,-4.000 3.000-88,-1.000-4.000 138,0.000 6.000 1,-4.000 2.000 0,-3.000 1.000-79,-1.000 2.000 1,5.000 1.000 0,-3.000-3.000-173,-1.000 2.000 261,6.000 6.000 1,-6.000-8.000 99,7.000 7.000 0,0.000 0.000 59,0.000 4.000 1,2.000-6.000 111,3.000-3.000 1,-2.000 1.000 244,7.000-1.000 0,-6.000 0.000 515,6.000-5.000-848,-7.000 0.000 1,3.000-2.000 37,-6.000-3.000 1,2.000 4.000 0,1.000-6.000-452,2.000 1.000-235,0.000 4.000 214,-5.000-4.000 0,-2.000 1.000-6,-3.000 0.000 0,2.000 1.000 149,-6.000 4.000 1,-1.000 6.000 70,-4.000 4.000 1,1.000 2.000 0,2.000 1.000 0,3.000-2.000-31,1.000-1.000 1,1.000 0.000 184,1.000 4.000 1,4.000 0.000 298,-4.000 1.000 1,5.000-7.000-65,5.000-4.000 161,3.000-2.000-271,6.000-2.000 1,-1.000-2.000 0,-2.000-1.000 68,-1.000-2.000 1,-6.000-1.000-9,6.000 1.000 0,-2.000-3.000-44,1.000-6.000 0,-1.000 1.000 0,-4.000 2.000-169,0.000 1.000 0,1.000 6.000-260,-5.000-6.000 0,0.000 5.000-955,0.000-4.000 615,0.000 5.000 1,-1.000-2.000 219,-4.000 6.000 51,3.000 0.000 176,-11.000 0.000 81,5.000 0.000 1,0.000 2.000 0,2.000 1.000-129,0.000 2.000 1,3.000 1.000-32,-7.000-1.000 279,7.000 3.000 0,-4.000 1.000 587,7.000 1.000-55,0.000-7.000 1,0.000 2.000-24,0.000-10.000 0,0.000 2.000-306,0.000-7.000-93,0.000 1.000 1,0.000-1.000-254,0.000 1.000 26,0.000-1.000 1,0.000 0.000-508,0.000 1.000 341,0.000 6.000 1,-1.000-4.000-257,-4.000 7.000 318,3.000 0.000 1,-10.000 0.000 0,2.000 0.000 72,-3.000 0.000 0,4.000 2.000 0,-1.000 3.000 0,0.000 4.000-35,2.000 4.000 0,-4.000 1.000 0,4.000 1.000 30,0.000-1.000 1,1.000 1.000 0,7.000-1.000 170,0.000 0.000 1,0.000-4.000 227,0.000-1.000 0,7.000-5.000 0,2.000 0.000 123,4.000-2.000 0,1.000-4.000 253,1.000-2.000-485,-1.000-4.000 1,1.000-7.000 0,-3.000 1.000 442,-2.000 0.000-521,3.000-1.000 1,-7.000 1.000 0,4.000-1.000 171,-5.000 1.000-203,-4.000 0.000 1,4.000-1.000 0,0.000 1.000-135,-2.000-1.000 0,-8.000 1.000 1,-6.000 1.000-82,-7.000 4.000 0,2.000 2.000 0,-3.000 7.000 0,3.000 0.000-146,2.000 0.000 1,-5.000 7.000 0,-1.000 2.000-1,3.000 4.000-3,1.000 1.000 0,3.000 6.000 0,2.000-1.000 0,3.000 0.000-19,1.000 2.000 0,-2.000-5.000 1,4.000 5.000 227,2.000-1.000 38,1.000-4.000 0,2.000 5.000 1,2.000-7.000-50,3.000 1.000 64,-4.000-7.000 1,12.000 3.000 0,-3.000-6.000 462,2.000-2.000-252,3.000-1.000 1,1.000-2.000 0,1.000 0.000-1,3.000 0.000 237,-3.000 0.000 1,-2.000-7.000 0,-4.000-2.000 0,-2.000-4.000 122,3.000-2.000 0,-4.000-1.000 1,0.000-1.000-1,-2.000-2.000-186,-3.000 1.000 0,-1.000-3.000 0,-2.000 2.000 0,0.000 2.000-177,0.000 1.000 1,-7.000 1.000 0,-2.000 1.000-1,-4.000-1.000-168,-1.000 1.000 0,-1.000 6.000 1,1.000 3.000-387,-1.000 4.000 1,1.000 1.000-1,0.000 0.000 1,-1.000 1.000-75,1.000 4.000 1,-1.000 5.000-1,1.000 7.000 1,0.000 2.000 47,-1.000-1.000 1,6.000-2.000 0,1.000 0.000-545,1.000 3.000 507,-4.000-9.000 0,10.000 14.000 1,-4.000-10.000-323,3.000 2.000 1,2.000 0.000-1,0.000-2.000 728,0.000 1.000 0,0.000-1.000 0,0.000 1.000 0</inkml:trace>
  <inkml:trace contextRef="#ctx0" brushRef="#br0">25709.000 8000.000 8041,'-14.000'0.000'-401,"6.000"0.000"0,0.000 1.000 151,3.000 4.000 1,2.000-3.000 735,-7.000 3.000 439,7.000 3.000-349,-3.000-7.000-794,6.000 12.000 214,0.000-11.000 0,1.000 4.000-63,4.000-6.000-53,-3.000 0.000 0,6.000 0.000 377,-4.000 0.000 4,-2.000 6.000 0,4.000-4.000-19,-6.000 4.000-206,7.000-6.000 1,1.000 0.000 68,6.000 0.000 1,-4.000 0.000 166,-1.000 0.000 0,1.000-1.000-75,4.000-4.000 1,-1.000 2.000-1,-2.000-5.000-230,-1.000 1.000 0,-5.000 3.000 1,3.000 2.000-10,-2.000-3.000 0,5.000 4.000 1,-3.000-6.000 8,0.000 1.000 0,5.000 3.000-97,-3.000-7.000 1,1.000 5.000-1,0.000-3.000 96,-1.000 2.000 1,-1.000-4.000 0,4.000 4.000 0,-2.000-1.000 137,-1.000 1.000 0,-1.000-3.000 0,6.000 2.000 714,-1.000-1.000-620,0.000-1.000 0,1.000-1.000 0,-1.000 0.000 0,1.000 1.000-80,-1.000 1.000 1,0.000-3.000-1,2.000 4.000 1,2.000-1.000-72,1.000-3.000 0,0.000 3.000 1,-4.000 0.000-1,-1.000 0.000-54,0.000 0.000 1,-2.000 5.000-1,0.000-4.000 1,4.000 3.000 103,0.000-1.000 0,0.000-5.000 0,-1.000 5.000 1,-1.000 1.000-101,1.000-3.000 1,-1.000 6.000 0,0.000-6.000 0,1.000 2.000-61,-1.000 1.000 0,0.000-3.000 0,1.000 4.000 532,-1.000-2.000-375,-6.000-6.000 0,5.000 8.000 0,-3.000-5.000 1,2.000 0.000 19,3.000 0.000 0,-1.000 3.000 1,1.000-4.000-1,-1.000-1.000-89,0.000 2.000 1,1.000-3.000 0,-1.000 4.000-1,2.000 1.000 6,3.000 0.000 0,-3.000-4.000 0,3.000 4.000 0,-3.000-1.000 28,-1.000 1.000 0,-1.000-1.000 1,1.000 4.000-1,-1.000-2.000 115,0.000 2.000 1,1.000-3.000 0,-1.000 1.000 0,1.000 0.000-98,-1.000-1.000 1,5.000 3.000 0,0.000-5.000-1,0.000 0.000 84,2.000 0.000 0,0.000 3.000 1,3.000-3.000-293,-5.000 1.000 83,4.000-4.000 0,-7.000 8.000 1,4.000-5.000-1,0.000 0.000-37,-1.000 0.000 0,0.000 3.000 0,-5.000-4.000 1,1.000-1.000 100,-1.000 2.000 1,2.000-5.000-1,2.000 5.000 1,1.000-1.000 113,-2.000-1.000 1,6.000 5.000 0,1.000-4.000-1,5.000-2.000-272,4.000-2.000 1,-1.000 3.000-1,6.000 1.000 1,2.000-3.000 14,2.000 0.000 0,1.000-3.000 0,-1.000 1.000 0,-2.000 1.000 121,-2.000 3.000 0,-6.000-2.000 0,2.000 2.000 518,-4.000-3.000-376,-1.000-1.000 1,-5.000 1.000 0,-2.000 2.000 205,-1.000 1.000-235,4.000 1.000 1,-2.000-4.000-1,6.000 2.000-164,-1.000 1.000 3,8.000 1.000 0,0.000-6.000 0,9.000 1.000 0,1.000-1.000 11,2.000 1.000 0,-4.000 1.000 0,-8.000 2.000 0,-1.000 3.000 63,-3.000 2.000 0,-8.000-4.000 0,-4.000 4.000 0,-4.000-1.000 289,-2.000 1.000 1,-4.000-1.000 0,-1.000 3.000-162,2.000-6.000 0,-3.000 4.000 1,0.000-1.000-1,0.000 2.000-187,0.000 1.000 1,-3.000-3.000 0,5.000 4.000-89,1.000-2.000 0,-3.000-1.000 1,1.000 3.000-38,3.000-2.000 0,-4.000-5.000 0,1.000 6.000-107,2.000 0.000 227,-4.000 3.000 1,6.000-4.000-1,-4.000-1.000-67,4.000-2.000 79,1.000 4.000 0,1.000-4.000 0,-1.000 5.000-244,1.000-2.000 256,-1.000 1.000 0,0.000-1.000 1,1.000 0.000-1,-1.000 0.000-37,0.000-1.000 0,1.000 4.000 108,-1.000-3.000 1,-1.000 2.000 166,-3.000-2.000-194,-4.000 4.000-85,-6.000-6.000-296,0.000 7.000-1323,0.000 0.000 743,-6.000 0.000 1,2.000 0.000 0,-4.000 2.000 0,0.000 1.000 936,0.000 2.000 0,-8.000 6.000 0,-6.000-3.000 0</inkml:trace>
  <inkml:trace contextRef="#ctx0" brushRef="#br0">28198.000 6964.000 7513,'0.000'-8.000'581,"-2.000"2.000"-382,-2.000 6.000-25,2.000-7.000 0,-6.000 6.000-28,3.000-4.000 1,2.000 3.000-1,-7.000 2.000 3,-1.000 0.000 0,-2.000 2.000 0,-1.000 1.000-54,0.000 2.000 1,4.000 6.000 0,1.000-2.000-2,-3.000 4.000 0,6.000-3.000 0,1.000-1.000 227,4.000 3.000 0,1.000-4.000 16,0.000 1.000 0,1.000-1.000 115,4.000 2.000-341,3.000-4.000 0,2.000-6.000 0,-1.000 0.000 516,2.000 0.000-337,-4.000 0.000 0,5.000 0.000 1,-4.000-1.000-35,0.000-4.000 1,4.000 2.000-1,-6.000-5.000-355,2.000 1.000-1041,-5.000-4.000 583,4.000 3.000 0,-9.000 0.000 338,-3.000 3.000 0,2.000 4.000 1,-7.000 1.000-1,-1.000 0.000 193,-2.000 0.000 0,1.000 6.000 1,0.000 2.000-1,3.000 2.000 34,-2.000-1.000 0,3.000-4.000-7,-2.000 5.000-56,7.000-1.000 1,-3.000 6.000 199,6.000-1.000-90,0.000-6.000 1,1.000 3.000 0,4.000-6.000 374,5.000-2.000-274,2.000-1.000 0,3.000-2.000 0,-1.000 0.000 1,0.000 0.000 322,1.000 0.000 1,-1.000-2.000 0,1.000-3.000-59,-1.000-4.000 1,0.000-4.000 0,-1.000-1.000 0,-2.000 1.000-68,-1.000 3.000 0,-5.000-3.000-870,4.000 4.000 0,-5.000 1.000-249,0.000-2.000 1,-8.000 7.000-1,-6.000-2.000-86,-3.000 4.000 1,4.000 1.000 0,-1.000 0.000-781,-1.000 0.000 1098,-2.000 0.000 1,-1.000 6.000 532,-1.000 4.000 0,-6.000 2.000 0,-1.000 3.000 0</inkml:trace>
  <inkml:trace contextRef="#ctx0" brushRef="#br0">28198.000 7050.000 8041,'0.000'-14.000'284,"0.000"6.000"-52,0.000-5.000 230,6.000 5.000-24,-4.000 0.000-306,4.000 2.000-382,-6.000 6.000 339,0.000 0.000 0,-6.000 0.000-42,-4.000 0.000 1,2.000 0.000 0,-1.000 0.000 320,-2.000 0.000-268,-2.000 0.000 1,-2.000 0.000 0,1.000 0.000 0,0.000 0.000 128,-1.000 0.000 1,1.000 0.000-1,-2.000 0.000 1,-2.000 0.000-119,-1.000 0.000 0,-6.000 0.000 1,1.000 0.000-1,-4.000-2.000-126,0.000-3.000 1,4.000 4.000 0,0.000-6.000 0,-2.000 2.000 136,-1.000 1.000 1,-2.000-3.000 0,0.000 4.000-1,2.000-3.000 178,3.000-2.000 1,-1.000 5.000-1,4.000-4.000 513,-1.000 1.000-603,-2.000 4.000 0,0.000-9.000 1,1.000 6.000 362,2.000 2.000-407,-4.000-5.000 1,4.000 6.000-1,-5.000-2.000 55,2.000 2.000-133,7.000 2.000 0,-10.000-5.000 1,3.000 0.000-162,-3.000 2.000-2,-2.000 2.000 1,-2.000 1.000-1,-1.000 0.000 1,-3.000 0.000 93,-1.000 0.000 1,-1.000 0.000 0,-3.000 0.000-1,1.000 0.000 4,-1.000 0.000 0,-1.000 0.000 0,-4.000 0.000 0,-1.000 0.000-44,-2.000 0.000 1,-11.000 0.000 0,-2.000 0.000 0,-6.000 0.000 6,-7.000 0.000 0,32.000-1.000 0,0.000 0.000 0,0.000 0.000 1,0.000-1.000-1,0.000-1.000 0,0.000 1.000-18,-3.000 0.000 1,0.000 1.000-1,-1.000 0.000 1,-2.000 0.000-1,-5.000 1.000 1,-1.000 0.000-1,-1.000 0.000 1,-1.000 0.000-4,2.000 0.000 1,0.000 0.000 0,0.000-2.000 0,2.000-1.000 0,6.000 1.000-1,1.000 0.000 181,-3.000 0.000 0,0.000 0.000-99,-1.000 1.000 0,-1.000 1.000 0,-2.000 0.000 0,0.000 0.000 0,2.000 0.000 0,1.000 0.000-89,4.000 0.000 0,1.000 0.000 88,-38.000 0.000 0,5.000-5.000 0,-1.000 0.000-39,-2.000 2.000-57,5.000 1.000 1,3.000 2.000 0,11.000-1.000 0,7.000-2.000-67,6.000-2.000 1,0.000 0.000-1,5.000 5.000 1,6.000 0.000-12,5.000 0.000 1,0.000 0.000 0,0.000 2.000 0,3.000 1.000-31,2.000 2.000 1,3.000-1.000-159,10.000-4.000 323,6.000 0.000 70,1.000 0.000 465,7.000 0.000-5880,0.000 0.000 4535,7.000 7.000 802,-6.000-6.000 0,12.000 12.000 0,-5.000-5.000 0</inkml:trace>
  <inkml:trace contextRef="#ctx0" brushRef="#br0">24544.000 6834.000 8037,'8.000'-6.000'-951,"-2.000"4.000"1210,1.000-10.000 394,-6.000 10.000-267,12.000-4.000 0,-11.000 4.000-309,2.000-3.000 0,-4.000 4.000-153,-4.000-4.000 0,0.000 5.000 17,-5.000 5.000 1,4.000 1.000-1,-5.000 5.000 1,1.000-1.000-8,1.000 1.000 1,-3.000-3.000 0,6.000 2.000-1,0.000 1.000 1,-1.000 2.000 1,4.000 1.000 0,-3.000 0.000 0,4.000 1.000 35,1.000-1.000 1,1.000-1.000-1,4.000-2.000 46,5.000-1.000-24,2.000-7.000 1,8.000 8.000 0,0.000-6.000 489,3.000-2.000-332,1.000-1.000 0,6.000-7.000 1,2.000-3.000 877,2.000-5.000-682,-1.000 2.000 0,-4.000-11.000 0,0.000 4.000 1,-2.000-3.000 176,-3.000-1.000 0,-3.000-1.000 1,-9.000-2.000-1,-2.000 2.000-331,-5.000 3.000 1,-4.000 0.000-1,-2.000 8.000 1,-6.000 0.000-72,-7.000 3.000 0,-7.000 6.000 0,-8.000-2.000 0,-1.000 3.000-97,-3.000 2.000 0,2.000 2.000 0,-2.000 1.000 0,2.000 3.000-274,2.000 2.000 0,5.000 2.000 0,2.000 4.000 1,1.000 1.000-58,4.000-1.000 1,1.000 1.000 0,3.000 1.000-239,3.000 3.000 487,4.000-3.000 0,1.000 5.000 1,0.000-7.000-82,2.000 0.000 67,2.000 1.000 1,7.000-1.000 0,4.000 1.000 108,2.000-1.000-54,3.000 0.000 1,4.000-4.000 0,2.000-2.000 0,1.000-2.000 56,4.000-3.000 0,-2.000-1.000 0,1.000-2.000 0,2.000 0.000 254,-1.000 0.000 1,0.000-6.000 0,1.000-4.000 0,-2.000-3.000-26,-1.000-1.000 1,-1.000 0.000 0,-1.000-2.000 0,-6.000-2.000 77,-5.000-1.000 0,-8.000-5.000 1,2.000 5.000-1,-3.000-1.000 17,-2.000 0.000 1,-8.000 4.000 0,-7.000-4.000-1,-7.000 6.000-252,-5.000 4.000 0,-7.000 4.000 0,-1.000 6.000 0,0.000 0.000 92,0.000 0.000 0,0.000 2.000 0,4.000 2.000-382,2.000 6.000 111,-2.000 3.000 1,15.000 1.000 0,-2.000 1.000-436,7.000-1.000 209,-2.000 7.000 0,11.000-5.000 0,-2.000 3.000 0,2.000-3.000-348,2.000-2.000 1,2.000 6.000-1,2.000-1.000 1,6.000-2.000-434,3.000-1.000 0,6.000-1.000 0,2.000-1.000 1073,1.000 0.000 0,2.000 7.000 0,5.000 2.000 0</inkml:trace>
  <inkml:trace contextRef="#ctx0" brushRef="#br0">25033.000 6993.000 7259,'-14.000'-2.000'0,"-1.000"-1.000"-201,1.000-2.000 0,-2.000-1.000 0,-2.000 2.000 0,-1.000 0.000 450,1.000 0.000 0,-2.000-2.000 1,-1.000 1.000 495,-2.000 2.000-515,-1.000-5.000 1,1.000 7.000 0,0.000-4.000 157,2.000 3.000-200,2.000-4.000 1,5.000 4.000-37,-1.000-3.000-149,7.000 4.000-4,2.000 1.000 0,8.000 0.000 0,2.000 0.000 0,6.000 0.000-1,3.000 0.000 0,1.000 0.000 0,1.000 0.000 0,-1.000 1.000 40,0.000 4.000 0,1.000-2.000 0,1.000 5.000 1,1.000 0.000 37,2.000 0.000 0,7.000-3.000 0,-4.000 3.000 1,2.000 0.000 22,0.000 0.000 1,-4.000-3.000 0,4.000 4.000 0,1.000 1.000 138,2.000-2.000 0,0.000 5.000 1,1.000-5.000 183,0.000 0.000-338,-2.000 5.000 0,11.000-7.000 1,-5.000 5.000 175,1.000-1.000-187,7.000-7.000 0,-8.000 10.000 0,7.000-5.000 0,1.000 1.000-57,1.000 1.000 0,2.000 0.000 0,-1.000 2.000 1,-2.000 0.000 65,-2.000-3.000 0,-6.000-1.000 0,2.000 3.000 0,-4.000-1.000 25,-1.000 1.000 0,-2.000 0.000 0,-1.000 0.000 0,-2.000-1.000-35,1.000 1.000 1,2.000 2.000 0,2.000 1.000 0,1.000 1.000-8,4.000-1.000 0,6.000 1.000 0,10.000-1.000 0,4.000 0.000-83,0.000 1.000 0,-1.000-1.000 1,1.000 1.000-1,-1.000 1.000-5,1.000 3.000 1,-4.000-5.000 0,-2.000 2.000 169,-3.000-5.000-121,4.000-1.000 1,-1.000 4.000 0,8.000 1.000-1,5.000-3.000 44,3.000-2.000 0,-8.000 1.000 1,0.000-4.000 231,-5.000 1.000-196,3.000-5.000 0,-14.000 8.000 0,3.000-5.000 1,1.000 1.000-41,2.000-1.000 0,0.000 4.000 0,7.000-4.000 0,1.000 1.000-96,2.000-1.000 1,-3.000 4.000 0,-2.000-4.000 0,-1.000 0.000 99,-4.000 1.000 1,-7.000 2.000 0,-7.000-2.000 0,-5.000-1.000 142,-3.000 1.000 1,-5.000-3.000-1,3.000-4.000 53,-1.000 0.000 1,-2.000 0.000-379,-4.000 0.000-198,-1.000 0.000 76,-6.000 0.000-5,-2.000 0.000 188,-6.000 0.000-80,0.000 0.000-212,-6.000 0.000-745,4.000 0.000 595,-4.000 0.000 0,8.000 0.000-276,2.000 0.000 411,-2.000 0.000 0,6.000 0.000-58,-3.000 0.000 408,-4.000 0.000 19,6.000 0.000 0,-6.000 0.000 140,4.000 0.000-11,-3.000 0.000 162,4.000 0.000 105,-6.000 0.000-209,7.000 0.000 0,-4.000 0.000 32,6.000 0.000-198,-5.000-6.000 0,2.000 3.000-320,-6.000-7.000 183,0.000 7.000 0,-2.000-3.000 0,-2.000 6.000 0,-6.000 0.000 156,-3.000 0.000 0,-1.000 0.000 0,-1.000 0.000 161,1.000 0.000-221,0.000 0.000 1,-1.000 0.000-1,1.000 0.000-184,-1.000 0.000 134,1.000 0.000 1,4.000 4.000 0,2.000 3.000-292,2.000 1.000 282,-5.000-5.000 0,9.000 5.000 0,-4.000-5.000 0,1.000 3.000 60,0.000 2.000 1,2.000-4.000 159,8.000 0.000 1,3.000 3.000 0,6.000-2.000-1,1.000-2.000 75,-1.000-2.000 0,-4.000-1.000 0,-1.000 0.000 1,2.000 0.000 76,2.000 0.000 1,-3.000 0.000-1,-2.000-1.000 1,0.000-2.000 454,0.000-2.000 1,-5.000-2.000-348,2.000 3.000 1,-4.000-4.000-431,-1.000-7.000 51,-6.000 7.000 1,-2.000 0.000-359,-6.000 4.000 219,-1.000 2.000 0,1.000-4.000-315,-1.000 6.000 208,1.000 0.000 1,0.000 0.000-487,-1.000 0.000 534,1.000 0.000 0,4.000 4.000 0,2.000 3.000 0,0.000-1.000-138,0.000 1.000 1,3.000 4.000-1,-2.000-2.000-325,0.000 4.000 1,1.000-3.000-1,3.000-1.000-211,-2.000 2.000 1,0.000-3.000 0,5.000 2.000 838,0.000 1.000 0,0.000 2.000 0,0.000 1.000 0</inkml:trace>
  <inkml:trace contextRef="#ctx0" brushRef="#br0">27162.000 8101.000 7655,'-14.000'0.000'-534,"-1.000"0.000"1,6.000 0.000 493,-1.000 0.000 1,7.000-2.000 0,-3.000-1.000 329,-1.000-2.000 0,4.000 0.000 886,-7.000 5.000-924,1.000 0.000 1,-1.000 0.000 569,1.000 0.000-335,5.000 0.000 0,-4.000-1.000-396,4.000-4.000 1,0.000 3.000-1218,-5.000-3.000 528,6.000 4.000 572,-10.000 7.000 0,10.000-3.000 0,-7.000 7.000-77,-1.000 1.000 1,5.000 2.000 0,-1.000 1.000 3,1.000 1.000 1,4.000-1.000 231,-3.000 1.000 1,5.000-3.000 0,4.000-1.000 0,2.000-3.000 150,2.000-1.000 1,2.000-2.000 0,4.000-5.000 384,0.000 0.000-486,-6.000 0.000 1,5.000 0.000-1,-5.000-2.000 841,0.000-3.000-428,5.000 4.000 1,-7.000-12.000-26,4.000 3.000 1,-4.000-2.000 91,-6.000-3.000-565,0.000 7.000 0,0.000 0.000 0,-1.000 5.000-394,-4.000-2.000 0,-3.000 0.000 0,-7.000 4.000-137,1.000-4.000 1,0.000 3.000 0,-1.000-1.000 123,1.000 6.000 1,4.000-1.000 0,2.000 4.000 0,0.000 1.000 52,0.000 2.000 1,5.000-1.000 0,-2.000 2.000 0,4.000 1.000 116,1.000 2.000 1,0.000 1.000 125,0.000 1.000-108,0.000-1.000 0,1.000 0.000 364,4.000 1.000 0,3.000-7.000 265,7.000-3.000 1,-1.000-4.000 0,0.000-1.000-1,1.000-1.000 90,-1.000-4.000 0,-4.000 2.000 1,-1.000-7.000-1,1.000-1.000-168,-2.000-2.000 1,0.000 3.000 0,-5.000 1.000-1,2.000-2.000-191,-2.000-2.000 1,-1.000 3.000-1,-2.000 1.000-237,0.000-2.000 0,-2.000 4.000 1,-3.000 1.000-393,-4.000-1.000 1,1.000 6.000 0,-2.000-4.000 0,-1.000 3.000 14,-2.000 2.000 1,3.000 0.000 0,1.000 0.000-333,-2.000 0.000 508,4.000 7.000 1,-4.000-4.000-1,5.000 5.000-463,-2.000-2.000 547,5.000 6.000 0,-4.000-9.000 0,6.000 5.000 0,-3.000 0.000-62,0.000 0.000 0,-1.000-4.000 0,6.000 6.000 146,4.000 1.000 0,-2.000-4.000 0,7.000-1.000 0,1.000-1.000 321,2.000 0.000 1,-4.000-1.000-1,1.000-4.000 1,1.000-1.000 146,2.000-4.000 1,0.000 2.000-1,-2.000-7.000 1,-3.000-1.000-4,-2.000-2.000 0,4.000-1.000 0,-5.000 0.000 1,0.000-2.000-92,1.000-4.000 0,-4.000 4.000 0,2.000-3.000 1,-2.000 3.000-238,-2.000 2.000 1,0.000 4.000-804,0.000 1.000 493,0.000-1.000 1,-2.000 2.000-761,-2.000 3.000 697,2.000 4.000 0,-11.000 1.000 0,4.000 1.000-232,-4.000 4.000 0,3.000 1.000 1,1.000 6.000-1,-1.000-3.000 0,0.000 1.000-517,1.000-2.000 0,4.000 5.000 1016,-5.000-4.000 0,1.000 10.000 0,-5.000 4.000 0</inkml:trace>
  <inkml:trace contextRef="#ctx0" brushRef="#br0">27018.000 8734.000 7989,'-12.000'-29.000'0,"2.000"0.000"0,4.000 2.000 490,-1.000 3.000-270,6.000-3.000 0,-6.000 9.000 0,9.000-4.000 0,1.000 1.000 152,2.000 3.000 0,1.000 4.000 0,-3.000 3.000 153,2.000 1.000 1,0.000 5.000 784,-5.000-4.000-872,0.000 6.000 1,0.000-2.000-388,0.000 10.000 0,0.000-2.000 0,0.000 6.000 0,2.000 3.000 56,2.000 0.000 0,-2.000 3.000 0,3.000-1.000 35,-4.000 1.000-124,-1.000 5.000 1,2.000-4.000-1,1.000 5.000 430,2.000 0.000-378,0.000-5.000 0,-4.000 11.000 1,2.000-5.000 445,2.000 1.000-316,0.000 4.000 1,-5.000-9.000-1,0.000 4.000 497,0.000-1.000-594,6.000 4.000 1,-4.000-2.000 0,3.000 6.000-1,-4.000-1.000 1,-1.000 1.000 0,0.000 1.000 0,0.000 4.000 0,0.000 3.000-113,0.000 0.000 0,5.000 4.000 0,0.000-2.000 1,-2.000 2.000-107,-1.000 2.000 0,-1.000-6.000 0,3.000-3.000 0,0.000-4.000-170,0.000-1.000 0,2.000-5.000 0,0.000-2.000-673,2.000-1.000 0,-3.000-4.000 108,5.000-7.000 1,-5.000-4.000-917,4.000-6.000 1107,-6.000 0.000 0,10.000 0.000 659,-3.000 0.000 0,3.000-6.000 0,1.000-2.000 0</inkml:trace>
  <inkml:trace contextRef="#ctx0" brushRef="#br0">26788.000 8806.000 8009,'-1.000'12.000'396,"-4.000"-2.000"1,3.000-2.000 0,-4.000-5.000 1470,-1.000 2.000-1492,6.000 0.000 0,-6.000-7.000 0,7.000-3.000 0,0.000-4.000-77,0.000-4.000 1,0.000-1.000-1,0.000-2.000 1,0.000-4.000-97,0.000-4.000 0,0.000-3.000 0,0.000-2.000 0,0.000 1.000-94,0.000-1.000 1,2.000 0.000 0,1.000 0.000-151,2.000 1.000 45,0.000-1.000 1,-4.000 2.000 0,3.000 3.000-45,0.000 4.000 15,1.000 4.000 1,-5.000 2.000 44,0.000 0.000-424,0.000-1.000 50,0.000 7.000 0,7.000 4.000 101,2.000 8.000 0,4.000 0.000 0,1.000 4.000 1,1.000 0.000 196,-1.000 0.000 0,0.000-4.000 0,1.000 4.000 0,-1.000 0.000 101,1.000 0.000 0,-1.000 0.000 1,0.000 3.000-1,1.000-1.000 65,-1.000 1.000 1,-4.000-3.000 0,-1.000 2.000 0,3.000 1.000-19,0.000 2.000 0,-2.000 1.000 0,-1.000 1.000 0,3.000-1.000-105,0.000 0.000 0,3.000 6.000 1,-1.000-1.000-77,1.000-2.000 46,-1.000-1.000 0,0.000 0.000 0,1.000 2.000-5,-1.000 1.000 60,1.000-6.000 0,2.000 0.000 0,-1.000-5.000 1,-3.000 1.000 445,0.000 1.000 1376,-7.000-7.000-1595,0.000 3.000 1,-12.000-6.000 0,-3.000 0.000 0,-4.000 0.000-319,-2.000 0.000 1,-4.000 0.000 0,0.000 0.000 0,0.000 0.000-114,-2.000 0.000 1,3.000 0.000-1,-6.000 0.000 1,0.000 0.000 104,2.000 0.000 1,-5.000 0.000 0,3.000 0.000 0,-3.000 0.000 16,-2.000 0.000 1,5.000 0.000 0,0.000 0.000-1077,-2.000 0.000 830,6.000 0.000 0,-6.000 2.000 1,7.000 1.000-2523,1.000 2.000 2839,-4.000 6.000 0,6.000-3.000 0,-5.000 7.000 0</inkml:trace>
  <inkml:trace contextRef="#ctx0" brushRef="#br0">28299.000 4806.000 8154,'0.000'-20.000'0,"0.000"0.000"0,0.000-1.000 88,0.000 0.000 43,0.000 8.000 1,0.000 1.000-1,1.000 4.000 103,4.000 0.000 1,-2.000 1.000 0,7.000 7.000-133,1.000 0.000 0,2.000 0.000 342,1.000 0.000-42,-6.000 0.000 0,-1.000 2.000 884,-7.000 3.000-467,0.000-4.000-865,0.000 6.000 140,0.000-7.000 0,0.000 6.000 0,0.000 4.000-34,0.000 2.000 0,0.000 3.000 0,-2.000 1.000 420,-3.000 3.000-319,4.000 3.000 1,-11.000 7.000 0,6.000 0.000 0,-2.000 1.000 7,-3.000 4.000 0,-2.000-4.000 1,-1.000 5.000-1,-2.000-1.000-37,-3.000-1.000 1,3.000 1.000 0,-4.000-4.000 0,4.000 2.000-61,2.000 2.000 0,-2.000 0.000 1,0.000-6.000-1,0.000 1.000-47,3.000 0.000 1,2.000 0.000 0,-3.000-2.000 0,-1.000-2.000 104,1.000-1.000 1,0.000-4.000 0,-1.000 4.000 0,1.000 0.000 82,-1.000-2.000 1,-4.000 5.000 0,0.000-5.000-1,0.000 2.000-65,-2.000 0.000 1,3.000 0.000 0,-4.000 5.000 0,0.000 0.000 53,-1.000 0.000 0,4.000-2.000 0,-3.000-2.000-53,1.000-1.000-120,-5.000 0.000 1,10.000 0.000 0,-3.000-1.000-660,3.000-2.000 383,8.000-2.000 0,-3.000-5.000 0,5.000 1.000 73,-2.000-1.000 0,4.000 0.000 0,-2.000 1.000 0,1.000-1.000 189,0.000 0.000 1,-6.000 6.000 0,2.000-1.000-1,-4.000 0.000 96,-1.000 2.000 0,-1.000-4.000 0,-1.000 7.000 0,-1.000 0.000 17,-3.000-1.000 1,-4.000 2.000-1,4.000-4.000 1,-3.000 0.000-108,-2.000 0.000 1,4.000-1.000 0,0.000-2.000 106,0.000 1.000-95,5.000 0.000 0,-9.000-4.000 0,4.000 1.000 221,-1.000 3.000-242,4.000-3.000 0,-8.000 5.000 0,6.000-7.000 227,-3.000 1.000-201,-1.000 5.000 0,0.000-4.000 0,2.000 3.000 91,1.000-3.000-54,-4.000 5.000 1,7.000-3.000 0,-4.000 4.000 0,1.000 1.000 61,3.000-1.000 1,-2.000-3.000 0,0.000 5.000-1,1.000 3.000-49,-2.000 5.000 1,5.000-1.000 0,-4.000 4.000-1,-1.000-2.000-28,-3.000 1.000 1,1.000 4.000 0,-1.000-4.000-1,-1.000 0.000-48,-2.000 1.000 0,-7.000-5.000 0,1.000 4.000 0,-1.000-2.000-74,-1.000 1.000 1,0.000-2.000 0,-4.000 2.000-1,4.000-1.000 18,0.000 2.000 0,5.000 2.000 0,-4.000 6.000 275,4.000-4.000-210,1.000-2.000 1,0.000-4.000-1,2.000-2.000 1,1.000-3.000 66,2.000 0.000 1,7.000-6.000 0,-2.000-3.000 0,3.000-6.000-45,1.000-2.000 1,1.000 0.000-1,1.000 4.000 1,2.000 0.000-44,1.000 1.000 1,5.000-6.000-1,-4.000 1.000 1,-1.000 1.000-52,2.000 2.000 0,-4.000 1.000 0,2.000 1.000 0,-3.000 1.000-57,-1.000 3.000 1,-2.000-3.000 0,-2.000 5.000 0,-1.000-2.000 25,1.000 0.000 1,-2.000 5.000-1,0.000-5.000 1,3.000-1.000 101,1.000-2.000 0,2.000 3.000 0,-1.000 0.000 329,1.000-1.000-242,6.000-2.000 1,-3.000-7.000-1,4.000 1.000 360,-1.000 1.000-266,5.000 2.000 1,-8.000 1.000-44,6.000 1.000 50,-6.000-7.000-257,9.000 4.000 12,-4.000-4.000 0,4.000 0.000 1,-1.000-1.000-947,-2.000-1.000 767,0.000-4.000 1,5.000 6.000 0,-1.000-5.000-312,-4.000 2.000 110,3.000 0.000-69,-4.000-5.000 35,6.000 0.000-862,0.000 0.000 1384,6.000 0.000 0,-2.000-7.000 0,5.000-2.000-1,2.000-4.000 0,2.000-2.000 1,2.000 1.000-1,1.000-2.000-29,3.000-3.000 0,-2.000-4.000 1,9.000-5.000-1,3.000-1.000 26,3.000 0.000 0,8.000-6.000 0,0.000-3.000 0,4.000-6.000 21,4.000-4.000 1,0.000 4.000-1,-5.000-6.000 1,-1.000 2.000 69,-4.000 0.000 1,-7.000 0.000-1,-9.000 5.000 1,-1.000 0.000-3,-4.000 0.000 0,3.000-5.000 0,-4.000 0.000-20,-4.000 1.000-71,0.000 3.000 1,2.000 2.000 0,2.000 2.000-10,3.000 2.000 4,4.000-1.000 0,7.000 1.000 0,2.000 1.000-101,1.000 2.000-6,7.000-5.000 1,2.000 3.000 0,4.000-6.000 0,-3.000 0.000 43,-3.000 0.000 1,-8.000 0.000-1,2.000 0.000 1,-5.000 1.000 45,-5.000 4.000 0,-3.000 2.000 1,-7.000 8.000-1,2.000-3.000-18,3.000-2.000 0,-3.000 1.000 0,3.000-5.000 1,-1.000 0.000 132,1.000 0.000 0,3.000-1.000 1,7.000-7.000-1,2.000-1.000 123,2.000-2.000 1,-1.000-3.000-1,5.000 6.000 1,0.000 5.000-404,-1.000 3.000 1,-4.000 4.000 0,2.000 4.000-324,-4.000 0.000 457,-1.000 0.000 1,-5.000-1.000-1,0.000-2.000-172,2.000-1.000 149,-6.000-1.000 1,1.000 5.000 0,-6.000 0.000 169,-1.000 1.000-75,0.000-8.000 1,6.000 4.000 0,-1.000-4.000 351,-2.000 1.000-382,6.000 1.000 0,-6.000 5.000 1,7.000-1.000-1,2.000-1.000-24,1.000 3.000 0,2.000-4.000 0,0.000 8.000 0,-1.000-2.000-2,1.000 2.000 0,-2.000 3.000 0,-4.000 7.000 1,-7.000 1.000-111,-5.000 4.000 0,-6.000-3.000 0,3.000 6.000-1509,-2.000-2.000-583,-1.000 5.000-151,-5.000-4.000 1303,0.000 1.000 0,-7.000 4.000 187,-2.000-2.000 0,1.000 2.000 1,0.000 4.000 833,1.000 2.000 0,-10.000 4.000 0,1.000 7.000 0</inkml:trace>
  <inkml:trace contextRef="#ctx0" brushRef="#br0">28385.000 6216.000 8100,'-2.000'-8.000'725,"-2.000"3.000"-912,2.000-3.000-310,-4.000 6.000 566,6.000-4.000 1,-2.000 6.000 145,-3.000 0.000 110,4.000 0.000-291,-6.000 0.000-1,7.000 0.000 128,0.000 0.000 21,-6.000 0.000-352,4.000 0.000-413,-4.000 0.000 424,6.000 0.000 826,0.000 0.000 153,0.000-6.000-443,0.000 4.000 0,0.000-6.000-251,0.000 3.000 119,0.000 4.000-50,0.000-6.000-48,0.000 7.000 1,0.000-1.000 39,0.000-4.000-305,0.000 3.000 494,0.000-4.000-287,0.000 6.000 1,-2.000 0.000-1,-1.000 1.000 22,-2.000 4.000 1,-1.000-3.000 294,1.000 3.000 171,4.000-4.000-155,-6.000 6.000-225,7.000-6.000-65,0.000 6.000 132,-6.000-7.000-302,4.000 0.000 231,-4.000 0.000-133,6.000 6.000 1,0.000-3.000-126,0.000 7.000 1,0.000-5.000 59,0.000 4.000 1,0.000 1.000-18,0.000 4.000 0,0.000 0.000 0,0.000 1.000-44,0.000-1.000 0,0.000 1.000 0,0.000-1.000 3,0.000 0.000 0,0.000 1.000 0,0.000-1.000-32,0.000 1.000 70,0.000-1.000 0,0.000 0.000 47,0.000 1.000-37,0.000-1.000 0,0.000-4.000 0,0.000-1.000 31,0.000 3.000 1,0.000-4.000 0,0.000 1.000 21,0.000 2.000 0,0.000-3.000 18,0.000 2.000 0,0.000-5.000-42,0.000 4.000 1,0.000-4.000-15,0.000 5.000 1,1.000-6.000-11,4.000 6.000 1,-3.000 0.000 1,3.000 4.000 1,-4.000-4.000 5,-1.000-1.000 1,0.000 1.000 1,0.000 4.000 0,0.000-4.000-15,0.000-1.000 26,0.000-5.000 1,-1.000 7.000-1,-3.000-5.000-13,0.000 2.000 0,-1.000 2.000 0,3.000 3.000 0,-1.000-2.000-56,-2.000-2.000 1,0.000-4.000 0,4.000 5.000-93,-4.000 1.000 0,3.000-3.000-16,-2.000 1.000 0,0.000-1.000 0,1.000 4.000-421,-2.000-3.000 1,1.000-4.000-552,4.000 5.000 0,-2.000-6.000-648,-3.000 6.000 1786,4.000-7.000 0,-6.000 10.000 0,7.000-5.000 0</inkml:trace>
  <inkml:trace contextRef="#ctx0" brushRef="#br0">28327.000 6244.000 8175,'0.000'-9.000'-588,"0.000"-1.000"960,0.000 1.000-155,0.000 1.000 28,0.000 1.000 62,0.000 7.000-135,0.000 0.000 0,0.000 7.000 0,0.000 2.000 70,0.000 4.000 1,0.000 3.000-132,0.000 3.000 0,0.000 2.000 0,0.000 3.000 0,0.000-5.000-65,0.000-3.000 0,0.000 0.000 1,0.000 2.000-1,-1.000 3.000-6,-4.000 1.000 0,4.000-3.000 0,-4.000 4.000 0,3.000-1.000 6,2.000 0.000 0,-1.000-3.000 1,-3.000 5.000-1,0.000 0.000-44,0.000-1.000 1,1.000 2.000 0,0.000-4.000 7,-2.000 2.000 21,0.000-6.000 1,5.000 9.000-1,-1.000-7.000-21,-4.000-2.000 31,3.000-1.000 0,-4.000-1.000-126,6.000-1.000 92,0.000 1.000 1,-5.000-6.000-212,0.000 1.000 0,1.000-5.000-612,4.000 4.000 0,0.000-4.000 816,0.000 5.000 0,0.000-1.000 0,0.000 6.000 0</inkml:trace>
  <inkml:trace contextRef="#ctx0" brushRef="#br0">28212.000 6906.000 7403,'-4.000'-9.000'-1170,"-1.000"-1.000"1204,0.000 7.000 1,5.000-5.000 429,0.000 3.000-168,0.000 4.000 584,0.000-12.000-488,0.000 11.000-85,0.000-4.000-284,0.000 6.000 1018,0.000 0.000-921,0.000 6.000 1,0.000-3.000 0,0.000 7.000-29,0.000 1.000 1,0.000 2.000 0,-2.000 1.000 0,-1.000 1.000-65,-2.000-1.000 1,-4.000 1.000 0,4.000-1.000 0,0.000 2.000-39,-1.000 3.000 1,3.000-3.000-1,-5.000 5.000-166,1.000 0.000 190,-4.000-5.000 0,3.000 9.000 0,-6.000-4.000 0,1.000 1.000-16,3.000 4.000 0,-4.000-4.000 0,1.000 2.000 33,-4.000 2.000-30,-3.000-5.000 1,4.000 4.000-1,-1.000-6.000 4,-2.000-1.000-14,-1.000 4.000 0,6.000-6.000 1,0.000 4.000-81,-1.000-4.000 0,6.000-4.000 0,1.000 0.000-11,1.000-3.000 0,3.000-4.000-264,4.000 5.000 0,0.000-1.000 364,0.000 5.000 0,0.000 1.000 0,0.000-1.000 0</inkml:trace>
  <inkml:trace contextRef="#ctx0" brushRef="#br0">27939.000 7439.000 8057,'-8.000'0.000'-68,"-5.000"0.000"217,12.000 0.000 60,-12.000 0.000 291,11.000 0.000 183,-4.000 0.000 193,6.000 0.000-839,0.000 0.000-40,6.000 0.000-231,-4.000 0.000 91,4.000 0.000 0,-4.000 0.000-125,3.000 0.000 268,-4.000 0.000 82,6.000 6.000 0,-7.000-3.000 270,0.000 7.000-301,0.000-7.000 1,-2.000 8.000 0,-1.000-4.000 35,-2.000 1.000 1,-5.000-4.000 0,4.000 4.000 34,-2.000-1.000 0,-1.000 4.000 0,-6.000-3.000-102,1.000 0.000 0,-1.000 5.000-146,1.000-4.000 135,-7.000 4.000 0,10.000 0.000 0,-3.000-2.000 0,1.000-3.000-48,0.000-1.000 1,3.000 4.000 0,1.000-3.000-361,-2.000 0.000 189,4.000 5.000 1,-4.000-10.000 0,5.000 5.000 0,-1.000 0.000-365,1.000 0.000 1,-4.000-3.000 0,4.000 4.000-753,-2.000 2.000 1326,5.000-4.000 0,-10.000 5.000 0,5.000-4.000 0</inkml:trace>
  <inkml:trace contextRef="#ctx0" brushRef="#br0">27738.000 7655.000 6393,'-10.000'4.000'96,"2.000"3.000"-43,2.000 1.000 1,-6.000-3.000-1,3.000 4.000 18,-4.000 2.000 1,-1.000-3.000-1,1.000 2.000 1,2.000-1.000-6,1.000-1.000 1,1.000 4.000 0,-4.000-6.000-1,2.000 2.000-6,1.000 3.000 0,0.000-3.000 0,-4.000 0.000 0,1.000 0.000 4,4.000 0.000 0,-4.000-3.000 1,3.000 5.000-1,-3.000-1.000-76,-1.000-1.000 0,4.000 3.000 1,1.000-4.000-118,-2.000 1.000 71,-2.000-5.000 0,3.000 8.000 0,1.000-4.000-136,-2.000 1.000 114,4.000 1.000 1,-6.000 1.000 0,4.000-2.000-100,-4.000-2.000 107,5.000 5.000 1,-5.000-4.000 0,4.000 4.000-51,-4.000-2.000 0,-2.000-1.000 1,3.000 4.000 121,2.000-3.000 0,-3.000 1.000 0,5.000 4.000 0,-6.000 1.000 0</inkml:trace>
  <inkml:trace contextRef="#ctx0" brushRef="#br0">27248.000 8014.000 8049,'-14.000'0.000'0,"0.000"0.000"10,-1.000 0.000 1,1.000 0.000 0,0.000 2.000 90,-1.000 3.000 0,1.000-4.000 0,1.000 6.000-212,3.000-1.000 107,-2.000-4.000 0,8.000 9.000 0,-4.000-5.000 39,2.000 2.000 1,1.000 2.000-74,5.000 4.000-77,0.000-6.000 1,0.000 5.000-11,0.000-3.000 1,0.000-2.000 169,0.000 1.000 1,2.000-6.000 0,3.000 2.000 90,4.000-3.000 1,-1.000-2.000 65,2.000 0.000 0,-2.000-2.000 0,1.000-3.000 276,-4.000-4.000 0,2.000 1.000 0,-3.000-2.000-177,0.000-1.000 0,-3.000 3.000 0,-2.000 0.000-248,-4.000 2.000 1,2.000-1.000-352,-7.000 2.000 227,0.000 4.000 1,-4.000-6.000-1,0.000 7.000 1,-1.000 2.000-92,1.000 3.000 1,-1.000-2.000-1,1.000 7.000-492,0.000 1.000 487,6.000 2.000 1,-5.000-1.000 0,3.000 0.000 0,-1.000-3.000-93,2.000 2.000 0,1.000 1.000 1,4.000-1.000-1,0.000-2.000-7,0.000 2.000 287,3.000-4.000 1,7.000-1.000 0,4.000-6.000 228,3.000 0.000 1,1.000-1.000 0,0.000-3.000 0,1.000-2.000 119,-1.000-2.000 1,-4.000 0.000-1,-2.000-3.000 545,-2.000 1.000-657,5.000 1.000 1,-8.000-6.000 0,5.000 1.000 573,-1.000 0.000-468,-2.000-7.000 0,-5.000 8.000 107,0.000-6.000-354,0.000 6.000 0,-2.000-6.000 0,-3.000 9.000 0,-4.000 5.000-3,-4.000 4.000 0,-6.000 1.000 0,-2.000 0.000 0,0.000 1.000-393,0.000 4.000 0,-3.000 2.000 1,5.000 4.000-1,0.000-2.000-259,-2.000 3.000 1,10.000 5.000-1,-3.000 2.000 1,2.000-1.000-208,4.000-2.000 0,-3.000-2.000 0,6.000 1.000 0,2.000-1.000 745,2.000 1.000 0,7.000-1.000 0,2.000 0.000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7: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7563.000 991.000 8136,'-18.000'-6.000'-126,"1.000"0.000"1,-1.000-7.000 0,1.000 3.000 17,-1.000 0.000 112,1.000-5.000 1,-1.000 13.000-1,1.000-4.000-143,0.000 4.000 97,-1.000 2.000 0,1.000-6.000 1,-1.000 0.000-1,1.000 2.000 39,-1.000 2.000 1,1.000 2.000 0,-3.000 0.000 0,-3.000 0.000-45,-6.000 0.000 0,-4.000 0.000 1,-4.000 0.000-1,-2.000 2.000 61,-1.000 4.000 1,-13.000-4.000-1,5.000 4.000 1,-1.000-4.000 17,-1.000-2.000 0,-1.000 0.000 0,-1.000 0.000 0,1.000 0.000-11,5.000 0.000 1,-7.000 0.000 0,3.000 0.000 0,-8.000 0.000-17,-4.000 0.000 0,-14.000 0.000 1,-7.000 0.000 55,-1.000 0.000-47,8.000 0.000 0,-1.000 0.000 0,5.000 2.000 67,-4.000 4.000-156,-3.000-4.000 1,28.000 4.000 0,-1.000 1.000 0,-3.000-3.000 0,-1.000-2.000 134,-3.000 0.000 0,0.000 0.000-43,-2.000 2.000 1,0.000 2.000 0,0.000-3.000-1,1.000 1.000 1,1.000 4.000 0,0.000 0.000 0,0.000-1.000-1,0.000 1.000 14,-3.000 1.000 1,-1.000 2.000 0,-4.000 3.000-1,-1.000 1.000 1,-5.000-1.000 0,0.000 1.000-1,3.000 0.000 1,0.000 1.000-2,5.000-1.000 0,0.000-1.000 0,1.000 2.000 1,0.000-1.000-1,7.000-2.000 0,0.000-1.000 0,-1.000 1.000 1,1.000 0.000-19,2.000-1.000 1,0.000 1.000 0,3.000 4.000-1,1.000 1.000 1,-42.000 13.000 0,9.000 0.000-28,5.000 2.000 0,32.000-17.000 0,-1.000 1.000 0,-7.000 1.000 0,-1.000 1.000 0,-2.000-1.000 0,0.000 1.000-12,-1.000-2.000 0,1.000 1.000 0,2.000 2.000 0,2.000 0.000 0,2.000-3.000 0,1.000-1.000 0,-1.000 4.000 0,-1.000 1.000 20,-3.000 1.000 1,-1.000 1.000 0,-6.000-1.000-1,-2.000 0.000 1,2.000 2.000 0,0.000-1.000 81,6.000-2.000 0,2.000-1.000-78,3.000-2.000 0,3.000 0.000 0,-31.000 19.000 0,1.000 6.000 106,-5.000 9.000-102,3.000 1.000 1,31.000-20.000 0,-1.000 0.000 0,4.000-3.000 0,1.000 0.000 4,-1.000 1.000 1,2.000 0.000-3,-28.000 25.000 0,5.000 4.000 0,17.000-7.000 1,3.000-1.000 9,1.000 1.000 1,-13.000 7.000-1,24.000-27.000 1,-2.000 2.000-1,-2.000 4.000 1,-1.000 1.000 4,-3.000 6.000 0,-1.000 1.000 0,-3.000-1.000 0,0.000 0.000 0,5.000-2.000 0,1.000 1.000 0,4.000-5.000 0,2.000-1.000 33,-26.000 33.000 0,10.000 6.000 0,5.000-12.000 0,7.000 2.000-21,3.000 6.000 1,-6.000 11.000 0,20.000-36.000 0,-1.000 1.000 0,0.000 0.000 0,-2.000-1.000-17,0.000-2.000 1,0.000-1.000 0,0.000-2.000 0,-1.000-1.000 0,-23.000 31.000 0,3.000 4.000-31,6.000 1.000 1,12.000 10.000-1,6.000 8.000-1564,4.000 1.000 1581,1.000-3.000 1,8.000-18.000 0,5.000-7.000-1,3.000-10.000 104,2.000-5.000 0,5.000-3.000 0,3.000 2.000-121,2.000 4.000 13,2.000 5.000 0,13.000 6.000 1,4.000-1.000-1,8.000-4.000-3,9.000-5.000 1,9.000-5.000 0,18.000-4.000 0,5.000-5.000-29,4.000-10.000 1,-1.000-8.000 0,-11.000-11.000-1,0.000-5.000 4,0.000-5.000 0,15.000 2.000 0,10.000-2.000 1,-43.000-5.000-1,1.000 0.000 19,2.000-3.000 0,0.000 0.000 0,1.000-2.000 0,-1.000-2.000 0,-1.000-2.000 0,1.000-1.000 0,2.000-1.000 0,2.000 0.000-38,4.000-1.000 1,2.000-1.000-1,9.000-1.000 1,2.000-1.000-1,1.000-3.000 1,1.000-1.000-1,0.000 1.000 1,-1.000 1.000 79,0.000 1.000 0,-1.000 1.000 0,6.000-3.000 1,1.000-1.000-1,4.000 0.000 0,1.000-1.000-684,1.000-4.000 0,-1.000-5.000 661,-3.000-3.000 1,-2.000-5.000 0,3.000-6.000-1,-1.000-2.000 1,2.000-2.000 0,1.000-1.000 24,-25.000 16.000 1,2.000 1.000 0,-1.000 0.000-27,26.000-12.000 1,0.000 2.000-1,-26.000 15.000 1,-1.000 2.000-1,1.000 0.000 1,24.000-10.000-1,0.000 1.000 1,5.000-2.000-1,0.000-1.000-2,-29.000 9.000 0,-1.000 0.000 0,1.000-2.000 0,1.000-2.000 0,1.000-3.000 1,-1.000-1.000-1,-3.000-3.000 0,0.000-2.000 0,0.000 1.000 0,0.000-1.000 0,0.000 0.000 1,0.000 0.000-79,-1.000 0.000 0,-1.000 0.000 1,0.000 1.000-1,-2.000 3.000 1,1.000 1.000-1,-2.000 0.000 0,26.000-21.000 1,-1.000-1.000-1,-25.000 18.000 1,0.000-2.000-1,0.000 0.000 59,1.000-3.000 1,-1.000-2.000 0,1.000 1.000-1,0.000-1.000 1,1.000 0.000 0,0.000 1.000 0,-1.000 2.000-1,-1.000 0.000 1,1.000 2.000 0,2.000 0.000 0,1.000 2.000-1,0.000-1.000-5,0.000 3.000 1,0.000-1.000 0,-2.000 0.000 0,21.000-20.000 0,-5.000-5.000 0,-9.000-3.000 0,-4.000-3.000 0,-1.000 0.000 0,0.000 0.000 1,4.000 0.000 1,2.000 2.000-1,2.000 2.000 1,2.000 2.000 0,2.000 1.000-1,-2.000-1.000 1,-7.000-1.000-1,-2.000-2.000-36,-7.000 1.000 0,-2.000-2.000 0,0.000 1.000 0,-1.000 0.000 0,-2.000 5.000 0,-1.000 0.000 0,2.000 1.000 0,1.000 0.000 40,1.000 1.000 0,-1.000-1.000 0,-8.000 0.000 1,-3.000-2.000-1,-4.000 0.000 0,-4.000 0.000 102,-6.000 3.000 1,-3.000 1.000-53,-7.000 3.000 0,-3.000 0.000 0,-4.000 2.000 0,-3.000 1.000 0,-3.000 0.000 0,-2.000 1.000 98,0.000-49.000-124,-2.000 15.000 0,-7.000 35.000 0,-4.000-1.000 1,-18.000-37.000-5,-13.000-2.000-2,14.000 47.000 0,-3.000 2.000 1,-5.000 4.000-1,-3.000 2.000 0,-6.000 5.000 1,-2.000 2.000-1,-1.000 2.000 0,-3.000 2.000-17,-2.000 1.000 0,0.000 3.000 0,1.000 1.000 0,1.000 1.000 1,0.000 1.000-1,-1.000 1.000 0,-3.000 1.000 0,-2.000 3.000-65,-5.000 0.000 0,-3.000 2.000 0,-8.000-1.000 1,-3.000 1.000-1,-1.000 5.000 0,-1.000 2.000 1,-1.000 1.000-1,1.000 2.000-68,-1.000 3.000 0,-2.000 2.000 0,-7.000 2.000 1,-2.000 3.000-1,-5.000 6.000 0,0.000 3.000 1,3.000 0.000-1,1.000 1.000 144,3.000 1.000 0,2.000 2.000 0,1.000 4.000 0,1.000 3.000 0,-3.000 0.000 0,-1.000 2.000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78.000 88.000 8227,'-17.000'-6.000'0,"-1.000"0.000"764,1.000 3.000-658,0.000-7.000 1,9.000 8.000 0,8.000-4.000 0,11.000 4.000-80,11.000 2.000 0,7.000 0.000 1,12.000 0.000-1,7.000 0.000 58,8.000 0.000 0,-1.000 0.000 0,3.000 0.000 1,-4.000-2.000-57,-1.000-4.000 0,-1.000 4.000 0,0.000-3.000-314,1.000 3.000 198,-9.000 2.000 1,-1.000 0.000 0,-10.000-2.000-706,-4.000-4.000 464,4.000 4.000 0,-19.000-6.000-897,3.000 8.000 1225,-11.000 0.000 0,-6.000-8.000 0,-10.000-1.000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22745.000 4173.000 7899,'-14.000'-21.000'1101,"0.000"5.000"1,6.000-5.000-1189,3.000 7.000 0,5.000 6.000 0,5.000 3.000 49,4.000 3.000 0,-1.000 7.000 0,2.000 1.000 198,1.000 2.000-109,2.000 2.000 0,-5.000 4.000 0,-2.000 1.000 0,1.000-1.000 121,2.000 1.000 0,-2.000 5.000 0,-1.000 4.000 0,-1.000 4.000-39,0.000 0.000 1,4.000 1.000 0,-2.000 1.000 0,-1.000 2.000 156,0.000 2.000 1,4.000 6.000 0,-5.000 0.000 0,-1.000 6.000-26,3.000 7.000 0,-4.000 13.000 0,5.000 7.000 0,-4.000-32.000 1,0.000 0.000-145,0.000 0.000 1,0.000 1.000-1,1.000-1.000 1,1.000 1.000 0,2.000 0.000-1,2.000 1.000 1,0.000-1.000-1,1.000 0.000 91,0.000 2.000 1,0.000-1.000-1,8.000 29.000 1,4.000 6.000-1248,-3.000-1.000 1195,0.000-5.000 0,-13.000-30.000 1,0.000 0.000-1,7.000 38.000 506,1.000 0.000-509,-7.000-8.000 0,3.000 0.000 0,-6.000 0.000 1,-4.000-32.000-1,1.000 2.000-63,-1.000 2.000 0,-1.000 1.000 0,3.000-3.000 1,-1.000-1.000-1,1.000 2.000 0,-1.000-1.000 1,3.000 38.000 19,1.000-5.000 1,-3.000 0.000 0,5.000 0.000 0,0.000 4.000-145,0.000 1.000 1,-3.000 0.000-1,0.000-40.000 1,0.000 1.000-1,6.000 36.000 62,2.000-4.000 1,1.000 4.000 0,1.000 0.000-1,-1.000-2.000 0,0.000-1.000 1,-4.000 2.000-1,0.000 1.000 1,-1.000-3.000 43,-1.000-6.000 1,3.000 1.000-1,-4.000-5.000 405,1.000 2.000-306,1.000-6.000 0,1.000 9.000 0,-1.000-8.000-827,3.000-5.000 463,-6.000-5.000 0,7.000-10.000 1,-4.000-2.000-876,4.000-6.000 819,2.000-2.000 1,-1.000-10.000 0,0.000-5.000-1138,1.000-5.000 548,-1.000-8.000 1,1.000 3.000 356,-1.000-6.000 1,-6.000-6.000 0,-3.000-4.000 0,-4.000-4.000 476,-1.000-5.000 0,-12.000-4.000 0,-4.000-5.000 0</inkml:trace>
  <inkml:trace contextRef="#ctx0" brushRef="#br0">20530.000 7324.000 7694,'-29.000'0.000'0,"0.000"0.000"0,2.000-2.000 0,3.000-1.000-67,5.000-2.000 187,3.000 0.000 1,10.000 5.000 0,6.000 0.000-58,8.000 0.000 0,4.000 0.000 0,4.000 0.000 0,4.000 0.000 114,3.000 0.000 1,5.000 0.000 0,2.000 0.000-217,4.000 0.000 83,-4.000 0.000 0,12.000 0.000 0,-4.000 0.000-74,3.000 0.000 66,3.000-6.000 0,5.000 4.000 1,6.000-4.000 243,5.000-1.000-252,12.000-1.000 1,8.000-1.000 0,-36.000 4.000 0,0.000 0.000 0,1.000 0.000-1,1.000-1.000 4,2.000 0.000 0,0.000-1.000 0,7.000 0.000 0,2.000 0.000 0,2.000 0.000 0,2.000-1.000 1,2.000 1.000-1,0.000 0.000 132,2.000 0.000 0,0.000 0.000 0,-2.000 0.000 0,0.000-1.000 0,2.000 1.000 1,1.000 0.000-1,3.000-1.000 0,1.000 0.000-206,3.000-2.000 1,0.000 1.000-1,-1.000 3.000 1,-1.000 1.000-1,0.000-3.000 1,-1.000 1.000 0,2.000 1.000-1,2.000-1.000 123,1.000 1.000 1,1.000 0.000-1,3.000 1.000 1,1.000 0.000 0,-2.000 1.000-1,0.000 0.000 1,-2.000 0.000 0,0.000 0.000-76,1.000 0.000 0,0.000 0.000 0,-3.000 2.000 1,0.000 1.000-1,1.000-2.000 0,1.000-1.000 1,-2.000 2.000-1,0.000 0.000-174,1.000 0.000 1,-1.000-1.000 0,0.000-2.000 0,-1.000 0.000-1,-2.000 2.000 1,-1.000 1.000-5,-1.000 1.000 1,1.000-1.000 142,-1.000-2.000 0,1.000 0.000 1,5.000 1.000-1,0.000 0.000 1,-2.000-2.000-1,-2.000-1.000 99,-5.000 1.000 0,-1.000 0.000-42,-4.000 1.000 0,-1.000-1.000 1,3.000-2.000-1,1.000 1.000 0,0.000-1.000 1,1.000 1.000-1,-1.000 0.000 1,0.000 1.000 67,-3.000 0.000 1,0.000-1.000-1,0.000-5.000 1,-1.000 1.000 0,-2.000 2.000-1,-1.000 1.000 102,5.000 0.000 0,-1.000-2.000-143,0.000-2.000 1,0.000 0.000 0,-1.000 2.000 0,0.000 0.000 0,-3.000-1.000 0,-1.000-2.000 0,1.000 1.000 0,1.000 0.000 93,3.000-1.000 0,0.000 1.000 0,0.000 0.000 0,1.000 0.000 0,0.000-2.000 0,-1.000 0.000 0,-2.000 2.000 1,0.000 0.000-182,0.000 0.000 0,1.000 1.000 0,1.000 2.000 1,1.000 2.000-1,-2.000 1.000 0,-1.000 0.000 1,0.000 0.000-1,-1.000 1.000 19,-2.000 0.000 0,0.000 0.000 0,1.000-3.000 0,0.000 1.000 1,-2.000 2.000-1,0.000 0.000 0,1.000 0.000 0,0.000 0.000-56,-1.000 1.000 0,0.000 1.000 0,-5.000 0.000 0,-1.000 1.000 0,-4.000-1.000 0,-2.000 1.000 0,-2.000-2.000 0,0.000 1.000-188,37.000-1.000 1,-8.000 1.000 0,-9.000 2.000-1146,-7.000 0.000 1062,-4.000 0.000 1,-15.000 0.000 0,-6.000 2.000 339,-8.000 2.000 0,-7.000-7.000 0,-4.000 3.000 0,-4.000-3.000 0</inkml:trace>
  <inkml:trace contextRef="#ctx0" brushRef="#br0">23191.000 7036.000 7805,'-9.000'0.000'428,"-1.000"0.000"-364,7.000 0.000 1,-10.000 1.000-1018,4.000 4.000 139,2.000-3.000 1073,1.000 11.000 1000,6.000-12.000-950,0.000 6.000 0,1.000-7.000 81,4.000 0.000 83,-3.000 0.000-316,4.000 0.000 157,-6.000 0.000 62,0.000 0.000-278,7.000-7.000 0,-4.000 6.000 0,5.000-6.000 228,-2.000 1.000-199,5.000 4.000 0,-7.000-11.000 0,5.000 5.000 0,1.000-1.000 137,-2.000-1.000 1,5.000 1.000 0,-4.000-6.000-1,4.000 1.000 15,1.000 0.000 1,6.000-2.000 0,0.000-4.000-1,3.000-2.000-87,2.000 0.000 1,7.000-10.000 0,3.000 3.000 0,2.000-2.000-165,3.000 1.000 1,2.000 1.000 0,1.000-1.000 0,0.000 0.000 73,0.000 1.000 0,-6.000-3.000 0,-5.000 9.000 0,-5.000 1.000 109,-3.000 3.000 1,-6.000 3.000 0,1.000 1.000 386,-3.000 1.000-390,-2.000 0.000 0,1.000-2.000 0,-1.000-2.000 88,0.000-1.000-157,1.000-7.000 1,6.000 4.000 0,2.000-7.000-141,5.000 0.000-3,7.000-6.000 1,3.000-2.000 0,9.000-4.000 0,2.000 1.000-8,2.000 2.000 0,0.000-1.000 1,4.000-4.000-1,-4.000 1.000 98,-2.000 4.000 1,-2.000-2.000-1,-7.000 7.000 1,-3.000 1.000 19,-2.000 1.000 0,5.000 2.000 1,-2.000 1.000-1,4.000-1.000-73,1.000 0.000 0,5.000 0.000 0,1.000-1.000 1,2.000-2.000-87,4.000-2.000 0,-6.000-4.000 1,1.000 1.000-1,-2.000-3.000 32,0.000-4.000 0,0.000-1.000 1,-5.000 5.000-60,0.000 1.000 65,0.000 7.000 0,5.000-7.000 0,2.000 5.000 290,1.000 2.000-186,-5.000 2.000 1,-1.000 6.000 0,-8.000 0.000 391,-2.000-2.000-341,-1.000-1.000 1,-6.000-7.000-1,1.000 1.000 1,1.000-1.000-102,4.000-1.000 1,0.000 0.000-1,9.000-7.000 1,6.000 2.000-87,6.000 0.000 0,10.000-4.000 0,6.000 5.000 0,-34.000 19.000 0,1.000 0.000-70,-1.000 1.000 0,1.000 0.000 0,0.000-2.000 0,1.000 0.000 0,32.000-17.000 0,-5.000-2.000-34,-5.000 2.000 0,3.000-6.000 1,4.000 3.000-1,-31.000 18.000 1,0.000-1.000 221,2.000 2.000 1,-1.000-2.000-1,-3.000 0.000 1,0.000-1.000 0,27.000-23.000-1145,-2.000 1.000 1146,-3.000 9.000 1,1.000-7.000-1,-1.000 5.000-225,1.000 0.000 109,12.000 7.000 0,-3.000-7.000 1,-29.000 22.000-1,1.000 0.000 0,33.000-18.000-173,-5.000-4.000 0,-9.000 5.000 0,-11.000 1.000 0,-3.000 5.000-97,-6.000 5.000 0,2.000-1.000 1,-6.000 5.000-1,-4.000 4.000 97,-4.000 5.000 1,-11.000 5.000 0,-7.000 4.000 0,0.000-1.000-1221,0.000-2.000 846,-4.000 1.000 1,7.000 5.000 0,-5.000 2.000-345,2.000 2.000 0,-5.000 1.000 933,2.000-1.000 0,3.000 3.000 0,0.000 7.000 0</inkml:trace>
  <inkml:trace contextRef="#ctx0" brushRef="#br0">23119.000 7093.000 7834,'-8.000'-14.000'-93,"-4.000"6.000"483,2.000 3.000-158,4.000 4.000 0,1.000 1.000 180,10.000 0.000-189,3.000 0.000 1,4.000-2.000 0,0.000-1.000 520,-3.000-2.000-179,-6.000 0.000-163,4.000 5.000-103,-7.000 0.000-269,0.000-6.000 0,1.000 4.000 485,4.000-3.000-313,-3.000 4.000 0,4.000 2.000 0,-4.000 3.000 96,3.000 0.000 0,-2.000 3.000-188,6.000-2.000 1,-1.000-2.000 0,4.000 5.000 0,-3.000 0.000-63,2.000 0.000 0,2.000-3.000 0,2.000 3.000 5,-1.000-2.000-42,0.000 5.000 0,6.000-4.000 0,0.000 4.000 28,3.000-2.000 15,1.000 1.000 0,4.000 4.000 0,1.000 1.000 0,2.000-1.000 83,2.000 0.000 1,-1.000 1.000-1,5.000-1.000 1,0.000 1.000-42,-1.000-1.000 0,-2.000 5.000 0,3.000 0.000 0,-2.000-1.000-61,-3.000-2.000 0,-2.000-2.000 1,-1.000 1.000-1,0.000-1.000-12,0.000 1.000 1,-1.000-1.000-1,0.000 0.000 1,-3.000 1.000 86,-1.000-1.000 1,2.000-3.000-1,7.000 2.000 1,6.000 3.000 26,2.000 0.000 0,4.000 0.000 0,3.000-2.000 0,6.000 2.000-30,7.000 4.000 0,-2.000 0.000 0,3.000 6.000-15,-2.000-2.000-17,-3.000 0.000 1,9.000 1.000 0,4.000 1.000-102,5.000 0.000 15,-37.000-11.000 0,1.000 0.000 1,38.000 9.000-1,-39.000-9.000 1,0.000 2.000-1,0.000 0.000 1,-1.000 0.000-34,37.000 15.000 0,-8.000 0.000 1,-3.000-1.000 63,1.000 3.000-14,8.000 0.000 0,-32.000-19.000 1,0.000-2.000-1,2.000 1.000 1,-1.000 0.000-1,-1.000-2.000 1,-1.000 1.000 52,33.000 11.000 0,-10.000-5.000 1,0.000 4.000-1,-1.000-1.000-12,1.000 0.000 0,4.000 1.000 0,6.000 2.000 0,-2.000-1.000-73,-3.000 2.000 1,-3.000-4.000 0,-8.000 2.000-1,-1.000 0.000-42,-3.000-1.000 0,1.000 4.000 1,6.000-3.000-1,7.000 3.000 36,-28.000-13.000 0,1.000 1.000 0,34.000 18.000 1,-33.000-16.000-1,0.000 0.000-12,30.000 15.000-42,1.000 5.000 1,-11.000-5.000 0,8.000 4.000 79,0.000 0.000-10,3.000-3.000 1,1.000-2.000-1,-2.000 1.000 223,-3.000 1.000-209,-3.000 1.000 1,-14.000-6.000-1,-6.000 1.000 206,-4.000 0.000-121,-1.000 0.000 0,5.000 1.000 0,1.000 2.000 0,2.000 0.000-53,-1.000-5.000 0,-6.000 2.000 1,3.000-7.000-1,-8.000 2.000-166,-4.000 0.000 1,-4.000-6.000-1,-3.000 0.000 1,-5.000-6.000-520,-3.000-2.000 0,-7.000-5.000 1,1.000 4.000-3290,1.000 3.000 937,-4.000-6.000 3007,-1.000 0.000 0,0.000 1.000 0,2.000 1.000 0</inkml:trace>
  <inkml:trace contextRef="#ctx0" brushRef="#br0">25968.000 6892.000 7899,'0.000'-10.000'0,"0.000"1.000"-246,0.000-2.000 0,-5.000 3.000 0,0.000-2.000 252,2.000-1.000 0,0.000 0.000 1,0.000-1.000-1,-2.000 3.000 399,2.000-2.000 0,1.000 3.000 0,2.000-2.000-222,0.000-1.000 0,0.000 3.000 0,0.000-2.000 239,0.000-1.000-424,0.000 5.000 24,0.000-1.000 1,0.000 6.000-201,0.000-4.000 98,0.000 3.000 1,0.000-2.000 0,0.000 8.000 103,0.000 6.000 0,0.000 3.000 0,0.000 1.000 0,0.000 0.000 16,0.000 1.000 0,0.000 4.000 0,2.000 2.000 0,1.000 0.000-20,2.000-1.000 1,1.000 4.000-1,-3.000-3.000 1,4.000 0.000 30,1.000 0.000 1,-3.000-2.000 0,3.000-5.000 0,-2.000 1.000 176,-3.000-1.000 0,4.000 0.000 514,-3.000 1.000-627,1.000-7.000 0,-5.000-8.000 0,0.000-10.000 80,0.000-3.000-99,0.000-7.000 0,-5.000 4.000 0,-1.000-4.000 39,-2.000 5.000-93,5.000-6.000 0,-5.000 5.000 1,5.000-3.000-1,-2.000 3.000-30,2.000 1.000 0,-1.000 2.000 0,1.000 2.000 0,-2.000 2.000 67,2.000-3.000 1,2.000 0.000-115,1.000-3.000 0,0.000 1.000-71,0.000-1.000 156,0.000 7.000-71,0.000 2.000 0,0.000 17.000 0,0.000 4.000-18,0.000 1.000 0,4.000 1.000 0,1.000 1.000-83,-2.000 1.000 108,5.000 0.000 0,-6.000-3.000 5,3.000 3.000 39,3.000-3.000 1,-7.000 5.000 0,4.000-6.000-1,-2.000-3.000 610,2.000-2.000 515,-3.000 3.000-1027,4.000-12.000 0,-6.000 4.000 1,0.000-10.000-1,0.000-4.000-64,0.000-4.000 0,0.000-1.000 0,-1.000-1.000 1,-3.000 1.000-76,0.000-1.000 0,-1.000 6.000 0,5.000-1.000 0,-2.000 1.000-189,-3.000 1.000 0,4.000-5.000-154,-4.000 3.000 234,3.000-3.000 0,2.000 4.000 73,0.000-1.000-40,0.000 7.000 150,0.000-3.000-105,0.000 6.000 100,0.000-7.000 1,0.000 17.000 6,0.000-1.000 1,0.000 7.000 0,0.000-1.000 0,0.000-1.000-23,0.000 1.000 0,0.000-1.000 0,0.000 0.000 0,0.000 1.000 146,0.000-1.000 0,0.000 1.000 0,0.000-1.000 442,0.000 0.000 0,0.000-4.000-330,0.000-1.000 0,-1.000-5.000-263,-4.000 0.000 117,3.000-2.000 1,-6.000-2.000-189,4.000 0.000 30,-4.000-6.000 1,0.000 2.000 0,1.000-4.000-657,1.000 2.000 280,4.000-5.000 0,-4.000 3.000 0,6.000-6.000-288,0.000-1.000 1,0.000 1.000 0,0.000-1.000-605,0.000 1.000 1,0.000 0.000 1270,0.000-1.000 0,0.000 1.000 0,0.000-1.000 0</inkml:trace>
  <inkml:trace contextRef="#ctx0" brushRef="#br0">25939.000 6777.000 6199,'-5.000'9.000'1645,"1.000"1.000"-1350,-1.000-7.000 0,3.000 4.000 176,-2.000-7.000-430,2.000 6.000-77,-4.000-4.000 0,4.000 4.000-657,-3.000-6.000 271,4.000 0.000 1,-6.000-6.000 0,9.000-4.000-345,3.000-3.000 766,-4.000-8.000 0,6.000 5.000 0,-7.000-4.000 0</inkml:trace>
  <inkml:trace contextRef="#ctx0" brushRef="#br0">25867.000 6388.000 7873,'-6.000'-27.000'0,"-4.000"2.000"-538,-2.000 1.000 336,4.000 6.000 0,-4.000-3.000 413,8.000 7.000-57,-1.000-1.000 1,5.000 1.000 0,0.000 0.000-10,0.000-1.000 1,0.000 1.000-1,0.000 0.000-84,0.000-1.000 1,0.000 1.000 0,0.000-1.000-288,0.000 1.000 1,0.000 4.000-1,1.000 1.000-207,4.000-2.000 1,-3.000-2.000 432,3.000-2.000 0,3.000 1.000 0,0.000 0.000 0</inkml:trace>
  <inkml:trace contextRef="#ctx0" brushRef="#br0">25781.000 5741.000 7885,'-16.000'-29.000'0,"-2.000"2.000"-129,-1.000 3.000 41,6.000 3.000 0,2.000 7.000-41,7.000-1.000 0,5.000 7.000 0,9.000 2.000-151,2.000 0.000 0,3.000 2.000 0,-1.000-5.000 0,-1.000-2.000 280,-3.000-2.000 0,2.000-2.000 0,-4.000-5.000 0,7.000-3.000 0</inkml:trace>
  <inkml:trace contextRef="#ctx0" brushRef="#br0">25738.000 5007.000 8057,'-13.000'-38.000'0,"2.000"3.000"0,3.000 3.000 0,2.000 6.000 58,2.000 4.000 1,4.000 7.000 0,5.000 7.000 0,5.000 2.000-352,2.000 3.000 0,3.000 3.000 0,-1.000 4.000 1,-1.000 6.000 292,-3.000 3.000 0,2.000 1.000 0,-4.000 1.000 0</inkml:trace>
  <inkml:trace contextRef="#ctx0" brushRef="#br0">25767.000 6950.000 7780,'14.000'0.000'-180,"0.000"0.000"-141,1.000 0.000 1,-6.000 0.000-1,1.000 0.000 321,1.000 0.000 0,2.000 6.000 0,1.000 2.000 0</inkml:trace>
  <inkml:trace contextRef="#ctx0" brushRef="#br0">25810.000 7007.000 7741,'-7.000'-14.000'0,"-1.000"-1.000"0,-1.000 2.000-259,-1.000 4.000 237,7.000-4.000 0,-2.000 7.000-134,10.000-4.000 0,-2.000-1.000 1,7.000 5.000 155,1.000-2.000 0,2.000 4.000 0,1.000-2.000 0</inkml:trace>
  <inkml:trace contextRef="#ctx0" brushRef="#br0">25839.000 6935.000 7811,'0.000'8.000'-642,"0.000"5.000"1,1.000-4.000 663,4.000 4.000 1,-3.000 2.000 0,4.000 1.000 0,-1.000 1.000 59,0.000 2.000 0,1.000 7.000 0,-3.000-2.000 0,2.000 5.000-6,-2.000 4.000 1,-1.000-2.000 0,-1.000 2.000 0,3.000-2.000-44,0.000-3.000 0,3.000 1.000 1,-4.000 0.000-1,3.000-2.000-180,2.000-3.000 0,-3.000 3.000 0,3.000-4.000-414,-2.000-1.000 436,6.000-1.000 1,-6.000-2.000-1,4.000 0.000-104,-6.000-1.000 229,4.000-2.000 0,-6.000-2.000 0,3.000 1.000 298,-4.000-1.000-192,-1.000 0.000 1,-1.000 1.000 0,-2.000-1.000 0,-4.000 1.000 164,-1.000-1.000 0,0.000 0.000 0,-3.000 1.000 1,3.000-1.000 126,2.000 0.000 0,-4.000 1.000 0,5.000-1.000 1,2.000 1.000-297,2.000-1.000 1,1.000 0.000 0,0.000 1.000-1,0.000 1.000-267,0.000 3.000 1,4.000-3.000-1,3.000 3.000 1,2.000-3.000-162,7.000-1.000 0,-1.000-1.000 0,4.000 0.000 0,-2.000 1.000 16,3.000-1.000 1,-4.000 0.000-1,3.000 1.000 1,-3.000-1.000 113,-2.000 1.000 0,-1.000-1.000 1,-2.000-1.000 195,-1.000-4.000 0,-7.000 4.000 0,8.000-5.000 545,-6.000 7.000-367,0.000-1.000 0,-5.000 0.000 0,0.000 1.000 6,0.000-1.000 1,0.000 1.000-1,0.000-1.000 1,0.000 0.000-60,0.000 1.000 0,0.000 1.000 0,0.000 1.000 0,0.000 2.000-7,0.000-1.000 1,0.000-7.000-1,0.000-1.000 1,0.000 1.000-74,0.000 2.000 1,0.000 1.000 0,0.000 1.000-1,0.000-1.000-168,0.000 0.000 1,0.000 1.000 0,1.000-1.000 10,4.000 0.000 0,-2.000 1.000 0,5.000-1.000 0,-1.000 1.000 15,-4.000-1.000 0,3.000-4.000 1,1.000-2.000 96,1.000-2.000 0,1.000 5.000 0,6.000-3.000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8675.000 11554.000 7846,'-10.000'-15.000'262,"1.000"1.000"1,6.000 4.000-1,-4.000 2.000 871,1.000 2.000-857,4.000 1.000 1,-3.000 13.000-1,9.000 5.000-44,0.000 5.000-72,1.000 7.000 1,-3.000 2.000 0,1.000 8.000-24,2.000 2.000-106,0.000 2.000 0,-5.000 2.000 0,0.000-1.000-96,0.000-1.000 107,0.000-1.000 0,1.000-1.000 0,2.000-5.000 0,2.000-7.000 339,-2.000-6.000 0,-1.000-3.000 119,-2.000-1.000 1,0.000-9.000-1,0.000-6.000-73,0.000-8.000 0,0.000-11.000 1,0.000-3.000-1,0.000-4.000-229,0.000-3.000 1,0.000 4.000-1,-2.000-9.000 1,-1.000 2.000-149,-2.000-1.000 1,1.000 1.000 0,4.000-5.000-1,0.000 0.000-21,0.000 0.000 1,0.000 5.000-1,0.000-1.000-312,0.000 2.000 201,0.000 3.000 0,0.000-4.000 0,1.000 1.000-26,4.000 4.000 161,-3.000 8.000 0,9.000-2.000 0,-5.000 7.000 0,2.000-1.000 124,3.000 1.000 0,2.000 6.000 0,2.000 3.000-106,-1.000 4.000 0,5.000 1.000 0,0.000 1.000 0,-1.000 2.000-33,-2.000 2.000 0,3.000 6.000 0,2.000-1.000 0,0.000 3.000-48,-1.000 1.000 1,4.000-3.000-1,-4.000 2.000 1,-3.000 3.000 129,-1.000 0.000 0,-3.000 6.000 0,-2.000 2.000 0,-3.000 4.000 195,-1.000 0.000 1,-3.000 3.000 0,-2.000 2.000-1,1.000 4.000 69,2.000 0.000 1,0.000 4.000 0,-5.000-2.000-67,0.000 2.000-163,0.000-4.000 0,0.000 3.000 1,1.000-6.000 59,4.000-2.000-134,-3.000-2.000 1,6.000-6.000-1,-5.000-2.000 1,3.000-1.000-125,2.000-3.000 1,-3.000-2.000 0,3.000-2.000-403,-2.000 0.000 0,4.000-4.000 0,-4.000-2.000-343,2.000-2.000 0,2.000-1.000 0,4.000-5.000 0,1.000 0.000-709,-1.000 0.000 1,7.000-1.000 1496,3.000-4.000 0,10.000-3.000 0,2.000-7.000 0</inkml:trace>
  <inkml:trace contextRef="#ctx0" brushRef="#br0">10013.000 11136.000 7936,'-2.000'-28.000'0,"-1.000"-1.000"118,-2.000 0.000 31,-6.000 7.000 1,10.000 1.000 1036,-4.000 7.000-968,3.000-1.000 0,2.000 9.000 0,-1.000 4.000 0,-3.000 7.000-32,0.000 3.000 0,-6.000 8.000 0,4.000 8.000 0,-2.000 5.000-13,-4.000 4.000 0,-5.000 10.000 0,-4.000 10.000 0,0.000 3.000-83,1.000 2.000 0,-6.000 6.000 1,0.000 4.000-59,11.000-30.000 0,-2.000 0.000-49,-13.000 35.000 1,10.000-31.000-1,0.000-1.000 1,3.000-2.000 0,1.000-1.000-1,-16.000 36.000-308,1.000-6.000 0,4.000-5.000 1,3.000-12.000-952,5.000-8.000 835,3.000-13.000 1,1.000-9.000 0,1.000-7.000-1371,0.000 1.000 1326,6.000-7.000 485,-5.000-2.000 0,5.000-6.000 0,-6.000 0.000 0</inkml:trace>
  <inkml:trace contextRef="#ctx0" brushRef="#br0">9438.000 11482.000 8002,'-8.000'-27.000'0,"1.000"1.000"0,2.000 4.000 334,1.000 1.000 0,0.000 2.000 0,9.000 4.000-315,5.000 1.000 28,3.000 6.000 1,1.000-3.000-1,2.000 6.000 373,3.000 2.000-239,-3.000 1.000 1,11.000 4.000 0,-3.000 4.000 609,3.000 9.000-613,2.000-1.000 1,-5.000 18.000 0,0.000-2.000 0,3.000 5.000-56,5.000 5.000 1,-1.000 2.000 0,2.000 1.000 0,-2.000 2.000-124,-3.000 3.000 1,1.000-3.000-1,0.000 4.000 1,-2.000-2.000-347,-3.000-4.000 0,2.000-3.000 1,-7.000-13.000-1,-2.000-3.000-905,-1.000-5.000 1,4.000-3.000 1250,-1.000-2.000 0,0.000-6.000 0,-5.000-1.000 0</inkml:trace>
  <inkml:trace contextRef="#ctx0" brushRef="#br0">8689.000 12676.000 7939,'-14.000'-5.000'0,"1.000"-1.000"0,2.000-1.000 0,1.000 1.000 748,-1.000 3.000 237,5.000 1.000-637,0.000 2.000 1,17.000 0.000 0,5.000 0.000 15,4.000 0.000 1,4.000 0.000-1,5.000-1.000 218,0.000-4.000-371,6.000 3.000 1,8.000-6.000 0,12.000 3.000 547,5.000-4.000-597,6.000 2.000 1,-25.000 1.000-1,3.000 0.000 1,1.000 1.000-1,2.000 0.000-737,4.000-1.000 0,1.000-1.000 663,-1.000 0.000 0,0.000 0.000 0,4.000 0.000 0,0.000 0.000 0,-1.000 0.000 0,1.000 1.000 0,2.000 0.000 0,1.000 1.000 5,1.000-1.000 1,-1.000 2.000 0,-5.000 2.000 0,-1.000-1.000-1,-2.000-1.000 1,-2.000-1.000 0,-3.000 0.000 0,-1.000 0.000 50,36.000-3.000 1,-5.000-3.000 0,-3.000 4.000-1,0.000 1.000-88,0.000 0.000 1,-14.000-4.000 0,-10.000 5.000-1,-12.000 0.000-474,-5.000-1.000 1,-9.000 4.000 0,-3.000-2.000-2127,-3.000 2.000 2544,-1.000 2.000 0,-7.000-6.000 0,-2.000-2.000 0</inkml:trace>
  <inkml:trace contextRef="#ctx0" brushRef="#br0">9063.000 12302.000 7881,'0.000'-22.000'0,"0.000"1.000"0,0.000 2.000 85,0.000-1.000 1,-1.000 1.000 418,-4.000 5.000-282,4.000 6.000 0,-6.000 0.000 382,7.000 3.000-286,-6.000 3.000 1,3.000-4.000 347,-7.000 6.000-447,7.000 0.000 0,-5.000 0.000 9,3.000 0.000-214,-3.000 6.000 0,0.000-2.000 0,2.000 7.000 0,1.000 5.000 45,0.000 6.000 0,0.000 5.000 0,5.000 4.000 1,0.000 2.000 78,0.000 6.000 0,5.000 9.000 1,1.000 4.000-1,2.000 4.000-20,4.000 2.000 0,0.000 4.000 0,4.000 2.000 0,2.000 3.000-49,1.000 7.000 1,0.000-2.000-1,-4.000 3.000 1,-1.000-6.000-87,0.000-7.000 1,-4.000-9.000 0,-2.000-7.000 0,-2.000-6.000 121,-2.000-6.000 0,-3.000-10.000 0,-1.000-5.000 49,0.000-3.000 1,-6.000-3.000 416,-4.000-4.000-378,4.000-2.000 1,-7.000-7.000-1,5.000-2.000 382,0.000-3.000-410,-5.000-3.000 0,7.000-6.000 0,-5.000-1.000-86,1.000 1.000-19,7.000-7.000 0,-10.000-1.000 0,5.000-7.000 0,-1.000-1.000-132,-1.000-4.000 1,5.000 2.000 0,-3.000-6.000-1,0.000-4.000-20,0.000-4.000 0,3.000 0.000 0,-3.000-6.000 1,2.000 1.000-42,3.000 0.000 0,-4.000 3.000 0,3.000-5.000 0,0.000 1.000 61,3.000 0.000 1,1.000 3.000-1,0.000 6.000-60,0.000 0.000 109,0.000-1.000 0,0.000 6.000 0,0.000 1.000-89,0.000 2.000 89,0.000 2.000 1,0.000 4.000 0,0.000 2.000-176,0.000 3.000 154,0.000 9.000 1,0.000 2.000 61,0.000 4.000-63,0.000 2.000 0,-2.000 1.000 0,-1.000 8.000-17,-2.000 2.000 1,-1.000 4.000-1,1.000 8.000 1,-3.000 4.000 25,0.000 4.000 1,-5.000 4.000-1,4.000 4.000 1,-4.000 4.000 9,-2.000 0.000 0,1.000 1.000 0,1.000 1.000 0,2.000-2.000 24,2.000-1.000 0,-1.000-8.000 1,-3.000 3.000-1,2.000-3.000 150,1.000-6.000 0,7.000-3.000 1,-3.000-5.000 552,-1.000-4.000-175,6.000-2.000-460,-6.000-14.000 0,7.000-2.000 0,0.000-9.000 0,0.000-3.000 98,0.000-1.000 0,0.000-4.000 1,0.000-7.000 103,0.000-6.000-238,0.000-2.000 1,5.000-1.000-1,2.000 2.000 1,-1.000 2.000-55,0.000-2.000 1,4.000 3.000-1,-5.000 2.000 1,0.000 3.000-57,1.000 5.000 1,-4.000 8.000 0,4.000-1.000 12,0.000 4.000 12,-4.000 8.000 1,11.000 4.000 13,-4.000 8.000 0,-1.000-2.000 0,2.000 4.000 37,1.000 1.000-3,8.000 1.000 1,-3.000 1.000 0,5.000 1.000 23,0.000 1.000-20,1.000 2.000 1,7.000 1.000 0,0.000 2.000 0,-1.000 2.000 14,1.000 1.000 0,0.000 5.000 0,-2.000-3.000 146,-3.000 1.000-152,3.000-4.000 1,-9.000 7.000-1,4.000-4.000 1,-2.000 0.000 41,-8.000 0.000 1,1.000-2.000 0,-8.000-5.000 0,-2.000 1.000 257,-1.000-1.000 1,-4.000 1.000 0,-3.000-3.000 0,-6.000 0.000 24,-6.000-3.000 0,-6.000-1.000 1,-6.000 3.000-1,1.000-3.000-248,-1.000-1.000 1,-6.000 2.000 0,-4.000-2.000 0,-2.000-1.000-142,-2.000 1.000 0,4.000 2.000 1,2.000-4.000-1,2.000 0.000-488,3.000 1.000 0,4.000-3.000 1,4.000 5.000-2036,4.000-1.000 1630,4.000-3.000 0,4.000-2.000-2057,2.000 3.000 3008,4.000-4.000 0,12.000 12.000 0,2.000-5.000 0</inkml:trace>
  <inkml:trace contextRef="#ctx0" brushRef="#br0">9063.000 13913.000 7872,'-14.000'-19.000'0,"1.000"0.000"27,4.000 1.000 0,-2.000 2.000 0,6.000 2.000 0,2.000-2.000 339,1.000-3.000 1,4.000 8.000 0,2.000-4.000-71,6.000 3.000 1,3.000-1.000 0,1.000-2.000 0,0.000 3.000 191,1.000 2.000-421,6.000-3.000 1,-4.000 10.000 0,6.000-5.000 0,-1.000 2.000 15,0.000 2.000 1,-2.000-2.000-1,2.000 1.000 1,0.000 2.000-81,1.000 1.000 0,-1.000 7.000 0,4.000 2.000 0,-4.000 1.000-20,-1.000 3.000 0,-2.000 0.000 0,-5.000 0.000 0,1.000-1.000 78,-1.000 1.000 0,-4.000 2.000 0,-2.000 1.000 0,-2.000 1.000 68,-3.000-1.000 0,-1.000 2.000 0,-2.000 1.000 1,-2.000 4.000 65,-2.000 2.000 1,0.000-6.000 0,-5.000 4.000-150,-2.000 0.000 1,-7.000 0.000 0,-3.000 4.000 0,0.000-1.000-15,1.000 2.000-48,-6.000-5.000 1,4.000 6.000 0,-7.000-3.000 235,0.000 3.000-183,7.000-5.000 1,-5.000 4.000 0,4.000-5.000 0,1.000-1.000 22,3.000 1.000 1,-1.000-2.000 0,4.000-4.000 0,4.000-1.000 8,-1.000 0.000 1,7.000 1.000-65,1.000-1.000 0,5.000-1.000 0,5.000-3.000 68,4.000-6.000 0,4.000-2.000 0,3.000-2.000 0,3.000 0.000 55,5.000 0.000 1,3.000 0.000 0,2.000 0.000 0,0.000-2.000 93,0.000-2.000 1,-1.000 2.000-1,1.000-4.000 98,0.000-1.000-233,0.000 6.000 0,-1.000-11.000 0,0.000 6.000-92,-4.000-2.000 86,-4.000 5.000 1,-5.000-3.000 0,-1.000 6.000-70,0.000 0.000-376,-6.000-7.000-500,5.000 6.000 1,-10.000-6.000 863,7.000 7.000 0,0.000 7.000 0,4.000 1.000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25335.000 14503.000 7885,'-8.000'-6.000'-674,"2.000"4.000"1,4.000-6.000 308,-3.000 4.000 214,4.000 2.000 0,-6.000-6.000 55,7.000 3.000 91,0.000 4.000 36,0.000-6.000-40,0.000 7.000 1,2.000 2.000 8,3.000 3.000 0,-4.000-4.000 0,6.000 6.000 0</inkml:trace>
  <inkml:trace contextRef="#ctx0" brushRef="#br0">25378.000 14503.000 7369,'0.000'-9.000'-471,"0.000"-1.000"0,-1.000 7.000 425,-4.000-2.000 1,2.000 4.000 25,-7.000 1.000 1,5.000 0.000 89,-4.000 0.000 1,4.000 0.000 19,-5.000 0.000 1,1.000 0.000-81,-6.000 0.000 0,6.000 0.000-72,-1.000 0.000 90,0.000 0.000 1,1.000 0.000-141,-1.000 0.000 121,1.000 0.000 0,-6.000 1.000-29,1.000 4.000 13,0.000-3.000 1,4.000 4.000-1,0.000-6.000 1,-1.000 0.000-2,-2.000 0.000 0,-1.000 0.000 0,0.000 0.000 7,-1.000 0.000 0,1.000 0.000 1,-2.000 0.000-1,-2.000 0.000-41,-1.000 0.000 0,-6.000 0.000 1,1.000 0.000-1,-4.000 0.000-18,0.000 0.000 1,-3.000-2.000 0,-2.000-1.000 0,-6.000-2.000 5,-2.000 2.000 1,-9.000 0.000-1,-3.000 0.000 1,-3.000-2.000 53,-1.000 2.000 0,-1.000-5.000 0,1.000 0.000 0</inkml:trace>
  <inkml:trace contextRef="#ctx0" brushRef="#br0">8934.000 11928.000 7922,'-13.000'-15.000'-293,"4.000"1.000"1,-4.000 4.000 488,3.000 1.000 96,4.000-1.000 1,-1.000 1.000 23,7.000-1.000 1,0.000 1.000 80,0.000-6.000 139,0.000 7.000-290,0.000 2.000 1,0.000 17.000-1,0.000 5.000-79,0.000 5.000 1,0.000-2.000 0,0.000 5.000 0,0.000 1.000-27,0.000 3.000 1,0.000-4.000-1,0.000 0.000 1,0.000 1.000 57,0.000 2.000 1,0.000 2.000 0,0.000 0.000 35,0.000 0.000-134,0.000-1.000 1,0.000 1.000 0,0.000 0.000-24,0.000 0.000-41,0.000 0.000 0,0.000-5.000 0,0.000-2.000 0,0.000 0.000-88,0.000 1.000 1,0.000-11.000 0,0.000 3.000-72,0.000-2.000 168,0.000-1.000 1,0.000-5.000-1,0.000-7.000-25,0.000-8.000 1,0.000-11.000 0,2.000-5.000 0,1.000-4.000-63,2.000 0.000 1,1.000-6.000-1,-2.000-1.000 1,0.000-2.000-7,0.000-3.000 1,2.000 0.000-1,0.000 0.000-85,2.000 2.000 126,-4.000 0.000 0,7.000 1.000 1,-6.000 3.000-71,-2.000 4.000 56,5.000 1.000 0,-7.000 0.000 1,4.000 2.000 65,-3.000 3.000-65,-2.000 10.000-24,0.000 1.000 1,-2.000 13.000-1,-3.000 0.000-34,-4.000 8.000 0,1.000 10.000 0,-2.000 1.000 0,1.000-2.000 56,1.000-1.000 0,-5.000-1.000 0,5.000 1.000 1,-2.000 1.000 44,1.000 2.000 0,4.000 1.000 0,-5.000-8.000 0,1.000 0.000 23,1.000-3.000 0,-3.000 1.000 0,4.000 3.000 0,1.000-2.000 41,-1.000-2.000 0,1.000-5.000 26,1.000 0.000-25,-3.000-2.000-72,0.000-8.000 0,2.000-2.000 1,6.000-8.000-1,0.000-2.000 36,0.000-1.000 1,0.000-5.000-1,0.000 3.000 1,0.000-1.000-15,0.000-4.000 0,0.000 5.000 1,0.000 1.000-1,0.000 0.000-52,0.000 1.000 1,1.000 0.000 0,3.000 5.000 0,2.000-1.000-30,2.000 1.000 1,-3.000-1.000-1,3.000 1.000 1,0.000 1.000 30,0.000 4.000 1,-3.000-3.000-1,3.000 6.000 1,-1.000 0.000 72,1.000-1.000 0,2.000 2.000 1,4.000 5.000-1,1.000 0.000 6,-1.000 0.000 0,1.000 2.000 0,1.000 3.000 164,3.000 4.000-150,-3.000 4.000 1,5.000 3.000 0,-7.000 2.000 87,0.000 1.000-124,1.000 0.000 0,-2.000 0.000 0,-2.000 1.000 292,-2.000-3.000-272,-6.000-1.000 1,4.000-1.000-1,-7.000-1.000-29,0.000 0.000 1,-8.000 1.000-1,-6.000-1.000 1,-7.000-1.000-194,-2.000-4.000 1,-9.000 4.000 0,4.000-3.000 0,-3.000 3.000 33,1.000 1.000 0,-4.000 0.000 0,-1.000 1.000 122,-2.000-1.000 0,-1.000 7.000 0,-5.000 1.000 0</inkml:trace>
  <inkml:trace contextRef="#ctx0" brushRef="#br0">25565.000 14374.000 8082,'-8.000'6.000'-458,"0.000"-4.000"0,5.000 4.000 458,-2.000 1.000 0,-6.000 1.000 0,3.000 6.000 0</inkml:trace>
  <inkml:trace contextRef="#ctx0" brushRef="#br0">25421.000 14590.000 8082,'-14.000'0.000'0,"0.000"0.000"-40,-1.000 0.000 1,1.000-7.000-100,-1.000-2.000 0,7.000-4.000-165,4.000-2.000 276,2.000 1.000 1,2.000 5.000 0,0.000-1.000 167,0.000-1.000 0,0.000-2.000 294,0.000-1.000-133,0.000 6.000 1,0.000 0.000 220,0.000 3.000-232,0.000 3.000-273,0.000-4.000 168,0.000 6.000 495,0.000 0.000-581,0.000-7.000 1,0.000 4.000 0,2.000-5.000-7,2.000 2.000 0,-2.000-5.000 0,3.000 1.000 50,-4.000-3.000 0,-1.000-1.000 1,0.000-1.000 167,0.000 1.000 1,0.000 0.000-12,0.000-1.000 1,-6.000 2.000-278,-4.000 4.000 1,2.000 3.000-225,-1.000 6.000 163,6.000 0.000 1,-9.000 6.000 0,8.000 3.000-178,0.000 4.000 131,3.000 2.000 0,1.000-1.000 1,0.000 0.000-128,0.000 1.000 127,0.000-1.000 0,1.000-1.000 1,3.000-2.000-1,2.000-3.000 23,2.000-1.000 0,2.000 2.000 0,4.000-4.000 91,0.000-2.000 1,1.000-1.000 0,-1.000-4.000 26,1.000-3.000 0,-3.000-3.000 0,0.000-4.000 0,-4.000 0.000 133,-2.000 3.000 0,-1.000-1.000 0,-5.000-4.000 50,0.000-1.000 1,-7.000 6.000 0,-2.000 1.000 0,-4.000 0.000-79,-1.000 0.000 0,-1.000 5.000 0,1.000-2.000-77,-1.000 3.000-2,7.000 2.000 1,-4.000 0.000 0,2.000 0.000-132,-3.000 0.000-22,5.000 7.000 0,2.000 1.000 1,6.000 8.000-196,0.000 3.000 1,0.000-3.000-1,1.000 3.000 1,3.000-3.000 6,0.000-2.000 0,12.000-1.000 0,-1.000-2.000 0,2.000-3.000 160,4.000-1.000 0,-3.000-2.000 0,4.000-5.000 0,1.000 0.000 68,-1.000 0.000 1,0.000-7.000 0,2.000-2.000 0,-5.000-4.000 180,-3.000-2.000 1,-6.000-1.000 0,-2.000-1.000 0,-2.000-2.000 273,-2.000 1.000 0,-3.000 2.000 1,-1.000 2.000 254,0.000-1.000-504,-6.000 1.000 0,-2.000 1.000 0,-7.000 4.000-119,1.000 4.000 72,-7.000-3.000 1,5.000 6.000 0,-3.000-3.000-794,3.000 4.000 339,8.000 1.000 0,-5.000 6.000 0,5.000 4.000 1,0.000 2.000-273,4.000 3.000 1,-3.000-1.000 0,2.000 1.000 0,4.000-1.000-53,4.000 0.000 1,5.000 1.000-1,6.000-1.000 1,2.000 1.000 648,4.000-1.000 0,2.000 0.000 0,7.000 1.000 0</inkml:trace>
  <inkml:trace contextRef="#ctx0" brushRef="#br0">25623.000 15439.000 8032,'-8.000'0.000'-91,"1.000"-2.000"312,7.000-3.000 1,2.000 4.000-1,3.000-4.000 1,4.000 3.000-107,4.000 2.000 0,8.000 2.000 0,5.000 1.000 0,5.000 2.000-40,8.000-2.000 1,9.000-1.000-1,6.000-1.000 1,9.000 2.000 16,8.000 2.000 1,-30.000 0.000 0,2.000 0.000 0,3.000-2.000 0,0.000 0.000 0,1.000 0.000 0,-1.000 1.000 42,0.000-1.000 1,1.000 0.000 0,-1.000 0.000 0,0.000-1.000 0,0.000-2.000 0,1.000 0.000 0,4.000 0.000 0,0.000 0.000-150,6.000 0.000 0,0.000 0.000 0,3.000 0.000 1,0.000 0.000-1,2.000 0.000 0,1.000 0.000 25,-3.000 0.000 1,-1.000 0.000 0,3.000 0.000 1,-1.000 0.000 0,2.000 0.000-1,1.000 0.000 1,1.000 0.000 0,-1.000 0.000 23,-2.000 0.000 0,-1.000 0.000-200,-2.000 0.000 1,1.000 0.000 0,4.000-1.000 0,1.000 0.000-1,2.000 0.000 1,0.000-1.000 244,2.000 0.000 1,-2.000-1.000-35,-3.000 1.000 1,-1.000-1.000 0,-6.000 1.000 0,-1.000 0.000-1,0.000-2.000 1,0.000 1.000 0,2.000 0.000 0,1.000 0.000 63,1.000-1.000 1,0.000 1.000 0,-9.000 1.000 0,-2.000 0.000-1,-4.000 1.000 1,-2.000 2.000 0,37.000-1.000-10,-3.000 0.000 0,-36.000 0.000 1,1.000 0.000-1,39.000 0.000 1,1.000-2.000-65,-5.000-3.000 0,-10.000 4.000 1,-19.000-4.000-1,-10.000 2.000-162,-6.000-2.000 1,-8.000 2.000 0,-1.000-5.000 0,-3.000 1.000-230,-2.000 4.000 0,-7.000 1.000 446,-1.000 2.000-416,-7.000 0.000 1,3.000-1.000 321,-6.000-4.000-1065,0.000 3.000-239,0.000-4.000 677,0.000 6.000 1,0.000-2.000 0,0.000-2.000 627,0.000-6.000 0,0.000-3.000 0,0.000-1.000 0</inkml:trace>
  <inkml:trace contextRef="#ctx0" brushRef="#br0">29579.000 15252.000 8032,'-22.000'-7.000'0,"3.000"-2.000"0,3.000-4.000 0,1.000 0.000 0,1.000 2.000 0,-1.000 3.000 30,1.000 1.000 1,4.000 1.000-82,1.000 1.000 207,6.000-3.000 1,-5.000 0.000-22,3.000 3.000 224,3.000 4.000 10,-4.000 1.000-199,6.000 0.000 0,6.000 0.000-93,4.000 0.000 1,3.000 0.000 0,1.000 0.000 0,0.000 0.000-45,1.000 0.000 1,-1.000 5.000-1,1.000-1.000 1,-1.000 1.000 28,0.000 2.000 0,6.000-4.000 0,-1.000 5.000 264,-2.000-2.000-271,6.000 5.000 1,-7.000-7.000 0,3.000 4.000 434,-3.000-2.000-332,-2.000 5.000 1,1.000-4.000 0,-1.000 4.000 405,0.000-2.000-359,1.000-5.000 0,-7.000 3.000 0,-2.000-3.000 0,-1.000 2.000 33,0.000 2.000 0,-4.000-3.000 0,-9.000 4.000 0,-8.000 4.000-307,-4.000 5.000 0,-11.000-1.000 0,-7.000 6.000 0,-4.000-1.000-380,-1.000 1.000 0,0.000 1.000 1,-2.000 4.000-1,-4.000 0.000-736,-9.000-5.000 1185,1.000 11.000 0,-14.000-10.000 0,6.000 11.000 0</inkml:trace>
  <inkml:trace contextRef="#ctx0" brushRef="#br0">28227.000 11611.000 8081,'-15.000'-11.000'1560,"1.000"-3.000"-498,6.000-4.000-1142,2.000 10.000 0,6.000 3.000 121,0.000 10.000 0,0.000-2.000 0,0.000 9.000 0,0.000 2.000 164,0.000 3.000 1,-7.000 4.000 0,-2.000-2.000-1,-6.000 5.000-116,-4.000 4.000 0,1.000 0.000 1,-4.000 1.000-1,0.000 0.000-538,-1.000 0.000 0,6.000 0.000 0,-4.000-1.000 0,2.000 1.000 291,0.000 0.000 1,-1.000-7.000 157,6.000-3.000 0,0.000 4.000 0,-1.000-1.000 0</inkml:trace>
  <inkml:trace contextRef="#ctx0" brushRef="#br0">27781.000 11856.000 8319,'-15.000'-22.000'0,"3.000"2.000"0,2.000 4.000 255,5.000 2.000 1,4.000 4.000-1,2.000 2.000-301,4.000 2.000 0,8.000 1.000 0,8.000 7.000 0,1.000 1.000 237,4.000 2.000 0,1.000 4.000 0,0.000-2.000 0,-2.000 1.000 172,-1.000 3.000 1,-1.000-3.000-1,2.000 2.000-166,-1.000 1.000-166,-6.000 2.000 0,8.000-4.000 0,-6.000 1.000-1210,3.000 1.000 564,1.000 2.000 615,-2.000 1.000 0,12.000 7.000 0,-4.000 1.000 0</inkml:trace>
  <inkml:trace contextRef="#ctx0" brushRef="#br0">27148.000 14978.000 7505,'0.000'-14.000'414,"0.000"-1.000"84,0.000 7.000-395,-7.000 2.000 1,4.000 6.000-303,-6.000 0.000 226,-1.000 0.000 1,0.000 2.000 0,1.000 2.000 0,-2.000 6.000-48,-2.000 3.000 0,-2.000-4.000 1,1.000 1.000-1,-2.000 1.000 44,-3.000 2.000 0,3.000 0.000 0,-3.000-2.000 0,4.000-2.000 12,6.000 3.000 1,-4.000-4.000-1,3.000 1.000 46,-2.000 2.000 0,-1.000-3.000 0,2.000 2.000 8,1.000 1.000 0,7.000-3.000 0,-2.000 2.000 150,3.000 1.000 1,2.000-3.000-5,0.000 2.000-193,0.000-1.000 0,7.000 4.000 0,1.000-2.000 0,1.000-1.000 33,1.000 1.000 1,0.000-3.000-1,4.000 0.000-184,0.000-2.000 92,1.000 6.000 0,-1.000-9.000 0,1.000 5.000-228,-1.000-2.000 1,0.000 4.000 0,1.000-4.000-634,-1.000 2.000 0,-4.000-3.000 877,-1.000 4.000 0,1.000 1.000 0,4.000 4.000 0</inkml:trace>
  <inkml:trace contextRef="#ctx0" brushRef="#br0">22990.000 14863.000 7997,'-8.000'-2.000'-740,"3.000"-2.000"853,4.000 2.000 1,7.000-4.000 0,4.000 6.000 0,4.000 1.000 44,5.000 4.000 0,-1.000-2.000 0,4.000 5.000 34,-1.000-1.000-112,4.000 4.000 1,-4.000-3.000-1,5.000 5.000 50,-2.000-4.000-56,-7.000 4.000 1,11.000-5.000-1,-6.000 5.000 1,0.000-2.000 91,-2.000-1.000 0,-5.000-6.000 0,0.000 6.000 97,-1.000 1.000 1,-4.000-3.000-17,-1.000 2.000 0,-7.000-5.000 0,-2.000 2.000 0,-8.000 1.000-102,-5.000 0.000 1,-3.000-3.000 0,-1.000 3.000 0,-4.000 0.000-188,-1.000 0.000 1,2.000-3.000 0,-2.000 3.000 0,0.000 0.000-369,-1.000 0.000 1,4.000-3.000 0,-3.000 3.000-1373,1.000-2.000 1347,2.000 5.000 0,4.000-4.000 1,1.000 4.000 434,0.000-1.000 0,-7.000-1.000 0,-2.000 6.000 0</inkml:trace>
  <inkml:trace contextRef="#ctx0" brushRef="#br0">21393.000 15539.000 7655,'-14.000'0.000'-414,"4.000"0.000"1,0.000 0.000 1092,-1.000 0.000 1,3.000 0.000-526,-1.000 0.000-156,-1.000 0.000 1,-3.000 2.000-48,4.000 3.000 1,2.000-2.000 9,7.000 6.000 0,0.000-4.000 150,0.000 5.000 0,2.000-7.000 105,3.000 2.000 1,3.000-4.000-1,6.000-1.000 280,0.000 0.000-337,7.000 0.000 0,2.000 0.000 0,5.000 0.000 3,1.000 0.000 1,6.000 0.000 0,4.000 0.000 0,5.000-1.000 0,9.000-2.000-71,10.000-2.000 1,1.000 0.000-1,4.000 3.000 1,4.000-1.000-77,3.000-2.000 0,-33.000 3.000 1,-1.000 0.000-1,1.000 1.000 1,0.000 2.000-1,2.000-1.000 1,1.000 0.000-24,3.000 0.000 0,0.000 0.000 1,1.000 0.000-1,0.000 0.000 0,-1.000 0.000 1,1.000 0.000-1,-2.000 0.000 1,-1.000 0.000 45,-2.000 0.000 0,0.000 0.000 1,1.000 0.000-1,1.000 0.000 1,-3.000 0.000-1,0.000 0.000 0,3.000 0.000 1,1.000 0.000-23,0.000 0.000 0,0.000 0.000 1,1.000 0.000-1,0.000 0.000 1,-5.000 0.000-1,-1.000 0.000 1,34.000 0.000 4,-5.000 0.000 0,-7.000 0.000 1,8.000 0.000-131,6.000 0.000 127,-36.000 0.000 1,-1.000 0.000 0,34.000 0.000 0,-4.000 0.000 285,-6.000 0.000-285,-2.000 6.000 1,-4.000-4.000 0,3.000 2.000-29,5.000-2.000 61,3.000-2.000 0,1.000 0.000 0,-4.000 0.000 1,-8.000 0.000 59,-9.000 0.000 1,-9.000 5.000 0,-12.000 0.000 0,-2.000-1.000 77,-3.000 3.000 0,8.000-6.000 0,-2.000 4.000 0,6.000-2.000 0,4.000 2.000 1,1.000-3.000 0,2.000 3.000 0,-1.000-4.000-110,-4.000-1.000 0,-3.000 0.000 0,-7.000 0.000-595,-4.000 0.000 590,-4.000 0.000 1,-13.000 0.000 641,-7.000 0.000-524,-7.000 0.000-137,-7.000 0.000 1,-5.000 0.000 0,-2.000 0.000-254,-1.000 0.000 125,-2.000 0.000 0,-12.000 0.000 0,-3.000 0.000 0,-8.000 0.000 29,-6.000 0.000 1,-3.000 0.000 0,-1.000 0.000 0,-2.000 0.000-129,-4.000 0.000-134,-15.000 0.000 201,35.000 0.000 1,-2.000 0.000-1,-8.000 2.000 1,-3.000 1.000-1,-1.000 0.000 1,-2.000 0.000-1,-6.000 1.000 1,-1.000-1.000-1,-8.000 0.000 1,-1.000 0.000-1,-6.000-1.000 1,-1.000-1.000 18,26.000 0.000 0,-1.000 0.000 0,1.000-1.000 1,-24.000 0.000-1,1.000 0.000 0,7.000 0.000 0,0.000 0.000 1,1.000 0.000-1,0.000 0.000 53,0.000 0.000 1,0.000 0.000-1,4.000-2.000 1,1.000-1.000-1,5.000 0.000 1,2.000 0.000 0,7.000 0.000-1,2.000-1.000 52,4.000 1.000 1,1.000 0.000 0,4.000-2.000 0,0.000 0.000 0,-39.000 1.000-332,2.000 0.000 143,21.000-4.000 1,9.000 7.000 0,20.000-4.000-954,4.000 3.000 1119,4.000 2.000 0,7.000 5.000 0,3.000 0.000 0,4.000 0.000 0</inkml:trace>
  <inkml:trace contextRef="#ctx0" brushRef="#br0">25148.000 14676.000 8381,'-14.000'0.000'-35,"-1.000"-6.000"0,1.000-1.000 24,-1.000-2.000 0,7.000 4.000 1,2.000 10.000-577,0.000 4.000 398,4.000 4.000 0,-9.000 3.000 1,4.000 3.000-503,-1.000 5.000 524,-1.000 3.000 0,-1.000 4.000 167,1.000 2.000 0,-7.000-2.000 0,-7.000 4.000 0</inkml:trace>
  <inkml:trace contextRef="#ctx0" brushRef="#br0">24486.000 15194.000 8381,'-22.000'2.000'-121,"3.000"2.000"1,1.000 0.000-1,0.000 4.000 286,-1.000-2.000-142,-6.000 5.000 0,7.000-3.000 0,-6.000 7.000 120,-1.000-1.000-113,-3.000 7.000 1,0.000-5.000 0,-1.000 3.000-153,0.000-3.000 21,0.000 5.000 0,1.000-5.000 0,-1.000 3.000 0,0.000-2.000-84,0.000 3.000 0,2.000-4.000 1,3.000 3.000-1,6.000-2.000 185,7.000 3.000 0,-8.000-5.000 0,3.000 6.000 0</inkml:trace>
  <inkml:trace contextRef="#ctx0" brushRef="#br0">23450.000 15813.000 8004,'-28.000'9.000'0,"-1.000"-1.000"0,0.000 0.000 0,2.000 0.000-366,3.000 3.000 1,3.000 1.000 0,7.000-1.000 0,1.000-2.000 270,3.000 3.000 1,-2.000 0.000-1,4.000 3.000 1,-2.000 1.000-50,0.000 3.000 144,7.000-3.000 0,-16.000 11.000 0,3.000-5.000 0</inkml:trace>
  <inkml:trace contextRef="#ctx0" brushRef="#br0">22458.000 16676.000 8383,'-40.000'10.000'0,"5.000"-2.000"-25,6.000-2.000 1,10.000 5.000-1,-1.000-3.000 1,3.000 2.000-41,-2.000-1.000 1,3.000 1.000 0,-5.000 4.000 0,2.000 2.000-170,-1.000 3.000 0,-3.000-3.000 1,2.000 4.000-1,0.000-4.000-104,0.000-2.000 0,2.000 2.000 338,5.000 3.000 0,-1.000-3.000 0,1.000 5.000 0</inkml:trace>
  <inkml:trace contextRef="#ctx0" brushRef="#br0">25277.000 14489.000 8383,'15.000'-5.000'-693,"-1.000"0.000"627,1.000 1.000 1,-3.000 2.000 0,0.000-1.000 0,-3.000-2.000 164,2.000 2.000 1,-3.000 1.000 1048,2.000 2.000-825,-7.000 0.000 1,2.000 0.000-1,-10.000 0.000-496,-4.000 0.000 1,1.000 0.000-411,-2.000 0.000 488,0.000 0.000 0,1.000 5.000 455,-1.000 0.000 0,5.000 0.000 534,-4.000-5.000-592,6.000 0.000 1,-5.000 0.000 392,3.000 0.000-551,-3.000 0.000 1,-2.000 0.000 0,2.000-2.000-57,2.000-3.000-108,1.000 4.000 1,-1.000-6.000 27,-4.000 7.000 1,-3.000 0.000 0,1.000-1.000-22,2.000-4.000 1,-3.000 3.000 183,4.000-3.000 1,-4.000 4.000 0,-2.000-1.000 0,1.000-1.000 11,0.000-2.000 0,4.000 0.000 0,0.000 5.000 0,-1.000 0.000-96,-2.000 0.000 1,-6.000-1.000-1,0.000-2.000 1,2.000-2.000-104,1.000 2.000 0,1.000 1.000 0,1.000 2.000-206,-1.000 0.000 168,-5.000 0.000 0,4.000 0.000 0,-4.000 0.000 388,4.000 0.000-225,2.000 0.000 1,0.000 0.000-1,-1.000 0.000 325,1.000 0.000-299,-1.000 0.000 0,1.000 0.000 1,0.000 0.000-42,-1.000 0.000 1,1.000 0.000 0,0.000 0.000-59,-1.000 0.000 1,6.000 0.000-1,-1.000 0.000-4,-1.000 0.000 0,-2.000 0.000 1,-1.000 0.000-1,-1.000 0.000 7,1.000 0.000 1,-1.000 0.000-1,1.000 2.000 1,0.000 1.000 34,-1.000 2.000 1,-1.000-1.000-1,-1.000-4.000 44,-2.000 0.000 1,-1.000 5.000-1,6.000 0.000 223,0.000-2.000-268,-1.000-1.000 1,6.000-2.000 144,-1.000 0.000-160,0.000 0.000 1,1.000 0.000-1,-1.000 0.000 139,-1.000 0.000-166,5.000 0.000 1,-7.000 0.000 0,3.000 0.000-15,-2.000 0.000 0,2.000 0.000 0,0.000 1.000 0,-1.000 3.000-19,-2.000 0.000 0,4.000 1.000 1,-1.000-5.000-1,-1.000 0.000 28,-2.000 0.000 0,-1.000 0.000 0,-1.000 0.000 0,1.000 0.000-75,0.000 0.000 0,-2.000 0.000 0,-2.000 0.000 1,-1.000 0.000-9,1.000 0.000 0,1.000 0.000 0,-1.000 0.000 0,-1.000 0.000 57,1.000 0.000 0,-2.000 0.000 0,0.000 2.000 0,3.000 1.000 150,1.000 2.000 0,-3.000 0.000 0,-1.000-5.000-148,3.000 0.000 9,1.000 0.000 1,2.000 4.000 0,-1.000 1.000-8,1.000-2.000 1,-1.000-1.000 0,1.000-2.000 44,0.000 0.000 1,-1.000 0.000-1,1.000 0.000 12,-1.000 0.000 0,1.000 5.000 1,0.000 0.000 7,-1.000-2.000 1,1.000-2.000-1,-1.000-1.000 26,1.000 0.000 1,0.000 0.000 0,-1.000 0.000 0,1.000 0.000-65,0.000 0.000 0,-1.000 0.000 1,1.000 0.000-1,-1.000 0.000-70,1.000 0.000 1,0.000 0.000 0,-1.000 0.000-177,1.000 0.000 226,-1.000 0.000 0,1.000 0.000 0,0.000 0.000 0,-1.000 0.000-29,1.000 0.000 0,0.000 0.000 1,-2.000 0.000 278,-4.000 0.000-213,4.000 0.000 1,-4.000 0.000 0,4.000 0.000 0,-2.000 0.000 83,-1.000 0.000 0,-5.000-1.000 1,5.000-2.000-1,1.000-2.000-40,2.000 2.000 0,-3.000 1.000 0,0.000 2.000 0,1.000 0.000-52,2.000 0.000 1,2.000 0.000 0,-1.000 0.000-1,1.000 0.000-84,0.000 0.000 1,-2.000 0.000-1,-2.000 0.000 1,-1.000 0.000-31,1.000 0.000 0,2.000 0.000 0,0.000 0.000 0,-1.000 0.000 166,-2.000 0.000 1,-1.000 0.000 0,6.000 0.000-27,0.000 0.000-46,-7.000 0.000 1,5.000 0.000 0,-5.000 0.000-162,0.000 0.000 161,5.000 0.000 0,-5.000 0.000 0,7.000 0.000-135,0.000 0.000 85,-1.000 0.000 0,1.000 0.000 0,0.000 0.000-7,-1.000 0.000 1,-4.000 0.000 0,0.000 0.000 154,1.000 0.000 1,2.000 0.000 0,2.000 0.000-2,-1.000 0.000 1,1.000 0.000-1,0.000 0.000-79,-1.000 0.000 1,1.000 0.000 0,0.000 0.000-21,-1.000 0.000 0,1.000 0.000 0,-1.000 0.000 85,1.000 0.000 1,0.000 0.000 0,-1.000 0.000 0,1.000 0.000 64,-1.000 0.000 0,-4.000 0.000 1,0.000 0.000-197,1.000 0.000 76,3.000 0.000 1,-1.000 0.000 0,-2.000 0.000-126,-1.000 0.000 105,0.000 0.000 0,-1.000 0.000 0,1.000 0.000 0,0.000 0.000 6,-2.000 0.000 0,5.000 0.000 0,-5.000 0.000 0,2.000 0.000-31,0.000 0.000 0,0.000-2.000 0,3.000-1.000 0,-2.000-2.000-3,-1.000 2.000 0,0.000 2.000 0,5.000 1.000 0,-1.000 0.000-3,1.000 0.000 1,-5.000 0.000 0,-1.000 0.000-1,3.000 0.000-5,1.000 0.000 0,0.000-5.000 1,-2.000 0.000-1,-2.000 2.000 6,-3.000 1.000 1,4.000 2.000 0,-3.000 0.000 134,1.000 0.000-130,-5.000 0.000 1,4.000 5.000 0,-7.000 0.000 0,0.000 0.000 7,1.000 1.000 1,-1.000-4.000-1,-2.000 4.000 1,-1.000-1.000 57,-1.000 0.000 0,4.000 1.000 1,7.000-3.000-1,-1.000 2.000 110,1.000-2.000 1,4.000-1.000 0,-1.000-2.000 222,3.000 0.000 0,2.000 0.000 332,-1.000 0.000-472,7.000 0.000-410,2.000 0.000-1,6.000 0.000-282,0.000 0.000-1107,-6.000 0.000-1399,4.000 0.000 1446,-4.000 0.000 1,6.000 1.000 0,0.000 4.000 1490,0.000 5.000 0,-7.000 2.000 0,-1.000 3.000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24702.000 4432.000 8370,'0.000'-15.000'0,"0.000"1.000"0,-2.000 1.000 240,-2.000 3.000 0,0.000-7.000 0,-4.000 2.000 221,2.000-1.000 0,0.000 0.000 0,2.000 2.000 208,0.000 0.000 1,-1.000 4.000-678,5.000 1.000 0,0.000 7.000 0,0.000 2.000-141,0.000 8.000 185,6.000 11.000 1,-3.000 3.000 0,9.000 7.000 172,4.000 0.000-131,-2.000 6.000 1,12.000 0.000 0,-6.000 7.000 292,3.000 1.000-286,1.000-3.000 1,1.000 16.000 0,2.000-2.000 0,4.000 7.000 12,-1.000 6.000 1,-14.000-29.000 0,0.000 1.000 0,0.000 1.000 0,0.000 2.000 0,1.000 0.000 0,0.000 2.000 19,-1.000 1.000 1,0.000 1.000 0,-4.000-4.000 0,0.000-1.000 0,-2.000 2.000 0,0.000 0.000 0,0.000 0.000 0,0.000-1.000 19,-1.000 0.000 0,1.000 1.000 0,-1.000 0.000 1,-1.000 0.000-1,-2.000 0.000 0,0.000 1.000 1,-2.000-2.000-1,1.000 0.000 65,1.000-1.000 1,-1.000 0.000 0,3.000 37.000-1,0.000-6.000 1,-1.000 2.000-35,-4.000 2.000 0,0.000 1.000 1,0.000 1.000-1,4.000-7.000-147,1.000-6.000 0,-3.000-4.000 0,4.000-5.000-654,2.000 2.000 483,2.000-10.000 0,1.000 12.000 0,2.000-10.000-1433,4.000 1.000 1187,-4.000-5.000 1,11.000 7.000 0,-5.000-8.000-1768,1.000-4.000 1570,4.000-7.000 0,-6.000 6.000 1,3.000-6.000-1,-5.000-2.000 592,-3.000-2.000 0,4.000-1.000 0,3.000-1.000 0</inkml:trace>
  <inkml:trace contextRef="#ctx0" brushRef="#br0">20904.000 6518.000 8288,'9.000'-8.000'-704,"1.000"1.000"374,1.000 1.000 1,4.000 4.000 0,2.000-2.000 0,4.000 2.000 558,1.000 2.000 1,2.000 0.000 0,7.000-2.000 0,2.000-1.000-76,6.000-2.000 1,2.000 1.000 0,4.000 4.000 0,1.000 0.000-14,2.000 0.000 1,7.000-5.000 0,-1.000 0.000 0,8.000 0.000-79,10.000-1.000 0,8.000 0.000 1,-35.000 0.000-1,0.000 0.000 0,0.000 2.000 1,1.000 0.000-20,-1.000 1.000 1,-1.000 0.000 0,0.000-3.000-1,0.000 1.000 1,1.000 1.000 0,0.000 0.000-808,2.000 0.000 0,2.000 0.000 795,1.000-3.000 1,2.000 1.000-1,2.000 2.000 1,1.000 0.000 0,-2.000-3.000-1,-1.000 0.000 125,-1.000-1.000 0,1.000 1.000-121,1.000 0.000 0,1.000 0.000 0,3.000-1.000 0,1.000 1.000 0,3.000 1.000 0,1.000 0.000 0,-1.000 0.000 0,1.000 0.000 24,-2.000 2.000 1,0.000-1.000 0,-1.000 0.000-1,0.000 0.000 1,1.000-2.000 0,2.000 0.000 25,2.000 0.000 1,1.000-1.000-51,-3.000 1.000 0,-1.000 0.000 1,3.000 1.000-1,0.000-1.000 0,-5.000 2.000 1,-1.000-1.000-1,2.000 1.000 1,1.000 1.000-16,4.000-2.000 0,0.000 0.000 0,1.000 1.000 1,0.000-1.000-1,2.000 0.000 0,-1.000 1.000 0,-4.000 1.000 1,0.000 0.000-105,-2.000 1.000 0,1.000 0.000 0,2.000-2.000 1,0.000 0.000-1,3.000 2.000 0,0.000 0.000 1,-1.000-1.000-1,-1.000 0.000 74,-2.000-2.000 0,1.000 0.000 0,0.000 3.000 0,-1.000 0.000 0,-1.000 0.000 0,0.000 0.000 0,-1.000 0.000 0,1.000 1.000 5,-2.000 0.000 0,-1.000-1.000 0,0.000 0.000 0,-1.000 0.000 0,-1.000 1.000 0,0.000 0.000 0,-1.000 0.000 1,0.000 0.000 32,-1.000 0.000 1,0.000 0.000 0,-4.000 1.000 0,0.000-1.000 0,0.000 1.000 0,0.000-1.000 100,-1.000 0.000 0,-2.000-1.000-79,-3.000-2.000 0,0.000-1.000 0,4.000 4.000 0,1.000 1.000 0,-2.000-3.000 0,0.000-2.000 21,1.000 0.000 1,1.000 1.000-49,-3.000 2.000 1,0.000 0.000 0,-1.000-3.000 0,-1.000 0.000 0,-3.000 4.000 0,-1.000 0.000-95,0.000 0.000 1,0.000 0.000 35,-1.000-2.000 1,1.000 0.000-1,4.000 3.000 1,1.000-1.000 0,0.000-1.000-1,-1.000-2.000 1,-1.000 1.000 0,-1.000 0.000-78,35.000-4.000 1,-8.000 5.000-1,-10.000-3.000 1,0.000 1.000-281,3.000 0.000 1,4.000 0.000-1,-6.000 5.000 1,-4.000 0.000-592,-3.000 0.000 982,-14.000 0.000 0,5.000-4.000 0,-13.000-1.000 0,-3.000 2.000 0,-7.000 1.000 0</inkml:trace>
  <inkml:trace contextRef="#ctx0" brushRef="#br0">24745.000 4604.000 7781,'-14.000'0.000'-514,"-1.000"0.000"0,3.000 2.000 0,0.000 1.000 459,3.000 2.000 0,6.000 1.000 341,-2.000-1.000 0,5.000-3.000-71,5.000 2.000 1,3.000-2.000 0,8.000-2.000 0,1.000 0.000-100,2.000 0.000 1,2.000 0.000 0,-2.000-2.000 0,4.000-1.000 66,-1.000-2.000 1,4.000 1.000 0,-6.000 4.000 236,3.000 0.000-297,-6.000-7.000 1,11.000 6.000 0,-4.000-4.000-1,3.000 2.000-7,2.000-2.000 0,-1.000 3.000 1,3.000-3.000-1,1.000 2.000 23,1.000-2.000 1,7.000 4.000 0,0.000-6.000-1,6.000 3.000 32,7.000-1.000 1,10.000-5.000 0,4.000 4.000 0,1.000-2.000 47,0.000-3.000 0,0.000 3.000 0,-4.000-2.000 0,2.000-1.000-45,3.000-2.000 1,-4.000-1.000 0,2.000-1.000 0,4.000 1.000-86,4.000 0.000 0,3.000-1.000 0,-37.000 8.000 1,0.000 0.000-1,35.000-8.000-128,-2.000 1.000 1,4.000 0.000 0,-37.000 6.000-1,1.000 1.000-847,3.000 0.000 0,0.000 0.000 865,-4.000 0.000 1,-1.000-1.000 0,5.000 1.000 0,-2.000 0.000 0,31.000-7.000-1,-7.000-1.000 61,-6.000 1.000 0,3.000 0.000 0,-10.000 1.000-815,0.000 3.000 799,1.000-3.000 0,2.000 7.000 1,1.000-5.000-313,-1.000 1.000 170,-6.000 7.000 0,-7.000-5.000 0,-11.000 5.000 1,-2.000-2.000-365,-3.000 2.000 0,-5.000 1.000 0,-6.000 4.000-362,-6.000 3.000 1,-4.000-1.000 843,-7.000 11.000 0,0.000 2.000 0</inkml:trace>
  <inkml:trace contextRef="#ctx0" brushRef="#br0">24817.000 4719.000 8024,'0.000'-14.000'138,"0.000"0.000"1,0.000 4.000 548,0.000 0.000 0,0.000 6.000-489,0.000-6.000 0,5.000 8.000 1,1.000 2.000-8,2.000 8.000 1,-3.000 5.000-1,3.000 2.000 1,0.000-1.000 77,0.000 0.000 0,2.000 2.000 0,2.000 4.000 0,0.000 2.000 48,-3.000 0.000 0,1.000 5.000 1,3.000-3.000-53,-4.000 4.000-92,4.000 0.000 1,-7.000 1.000-1,4.000 0.000 175,-5.000 0.000-206,3.000-1.000 1,-5.000 3.000-1,5.000 1.000 113,-2.000 1.000-203,6.000 1.000 0,-9.000-5.000 0,5.000 1.000 1,0.000 2.000 105,0.000 2.000 0,-5.000-1.000 1,3.000-2.000-1,-1.000 1.000-22,0.000 1.000 1,0.000 7.000-1,-5.000-1.000 1,0.000 2.000-88,0.000 2.000 1,0.000-4.000-1,0.000-3.000 1,0.000 1.000 10,0.000 0.000 1,0.000-5.000 0,0.000 1.000 0,0.000-4.000 39,0.000-5.000 0,1.000 2.000 0,2.000-5.000 0,4.000-1.000-61,1.000 1.000 1,-3.000-2.000-1,3.000-4.000 70,-2.000-1.000-46,5.000-6.000 1,-4.000 5.000 0,4.000-4.000-42,-2.000 4.000 66,-5.000-5.000 1,4.000 3.000 29,-4.000-6.000-14,-2.000 6.000-4,4.000-9.000-44,-6.000 4.000-100,0.000-6.000 0,0.000 2.000-328,0.000 3.000-121,0.000-4.000 253,0.000 12.000 193,0.000-11.000-191,0.000 11.000 141,0.000-12.000 132,0.000 6.000-42,0.000-7.000-248,0.000 0.000-2114,0.000 6.000 1135,0.000-4.000 1,2.000 6.000 638,3.000-4.000 1,-4.000 0.000 572,4.000 5.000 449,-3.000-6.000-170,-2.000 10.000 464,0.000-11.000-364,0.000 4.000 1,5.000-4.000 618,-1.000 3.000-368,1.000-4.000-221,-5.000 6.000 0,2.000-7.000 349,3.000 0.000-478,-4.000 0.000 63,6.000 0.000-93,-7.000 0.000-265,0.000 0.000 0,-7.000 0.000 68,-2.000 0.000 1,-4.000 0.000 0,-2.000 0.000-226,1.000 0.000 215,0.000 0.000 1,-2.000 0.000-1,-4.000 0.000-178,-4.000 0.000 155,4.000 0.000 0,-12.000 0.000 0,3.000 0.000-60,-1.000 0.000 76,-1.000 0.000 0,2.000 0.000 0,-1.000 0.000 1,-2.000 0.000 39,-1.000 0.000 0,-1.000 0.000 0,5.000-2.000 1,0.000-1.000 0,1.000-2.000 0,-1.000 0.000 1,2.000 5.000-1,1.000 0.000 7,2.000 0.000 1,2.000 0.000 0,-2.000 0.000-1,3.000 0.000-41,0.000 0.000 1,4.000 0.000-1,-6.000 0.000 1,1.000 0.000-17,-1.000 0.000 1,4.000 0.000 0,-5.000 0.000 0,-3.000 0.000 96,-5.000 0.000 1,0.000 0.000 0,-5.000 0.000-1,-1.000 0.000-52,-3.000 0.000 1,1.000 0.000 0,-8.000 2.000-83,3.000 3.000 67,2.000-4.000 1,0.000 7.000-1,-1.000-5.000 21,1.000 2.000-39,0.000 0.000 0,5.000-5.000 0,-1.000 0.000 0,-1.000 2.000 29,-1.000 2.000 0,-2.000-2.000 0,-1.000 4.000 1,0.000-1.000 30,-4.000 0.000 0,3.000 1.000 0,-3.000-2.000 1,3.000 0.000-35,2.000-1.000 1,6.000 4.000-1,2.000-2.000 1,2.000-1.000-3,-1.000 3.000 0,-1.000-6.000 1,3.000 4.000-1,-2.000-2.000 1,2.000 2.000 0,-4.000-2.000 1,-3.000 5.000-1,-2.000 0.000-66,-3.000 0.000 1,1.000-3.000 0,0.000 5.000-69,0.000 1.000 107,0.000-5.000 0,4.000 7.000 0,3.000-5.000-29,1.000 0.000 19,1.000 5.000 1,-1.000-10.000-1,-4.000 5.000 1,-2.000 0.000 45,-2.000 0.000 1,-5.000-5.000 0,-2.000 4.000-1,1.000-2.000 87,-1.000-1.000 0,1.000 6.000 0,4.000-4.000 0,2.000 1.000-95,6.000-1.000 0,5.000 4.000 0,3.000-5.000 1,-1.000-1.000-46,-4.000 3.000 1,4.000-6.000-1,-4.000 4.000 1,2.000-3.000-12,-1.000-2.000 0,-4.000 1.000 1,-6.000 2.000-1,1.000 2.000 115,4.000-2.000 1,-4.000-1.000 0,6.000-2.000-1,-1.000 0.000 30,3.000 0.000 1,5.000 0.000 0,5.000 0.000 158,5.000 0.000-100,3.000 0.000 0,7.000 0.000-249,-1.000 0.000 233,7.000 0.000-38,-4.000 0.000-485,7.000 0.000-368,0.000 0.000 420,7.000 0.000 0,-4.000 0.000 1,7.000 0.000 237,1.000 0.000 1,-3.000 0.000 0,1.000 0.000 37,3.000 0.000 1,0.000 0.000-1,3.000 0.000 1,1.000 0.000-3,3.000 0.000 0,3.000 0.000 1,9.000 0.000 220,2.000 0.000-116,4.000 0.000 0,13.000-5.000 0,2.000 0.000 211,4.000 2.000-200,2.000-5.000 1,6.000 5.000 0,5.000-5.000 0,6.000 0.000-74,-35.000 4.000 0,1.000 0.000 0,4.000 2.000 0,0.000-1.000 1,1.000-1.000-1,0.000-1.000 0,1.000 0.000 0,-1.000 0.000 10,1.000 1.000 0,-1.000 0.000 0,0.000 0.000 0,-1.000 0.000 0,-2.000 2.000 0,0.000 1.000 0,0.000-2.000 0,-1.000 0.000 55,-1.000-2.000 0,0.000 2.000 0,0.000 1.000 1,1.000 0.000-1,34.000-4.000 0,1.000 1.000-20,1.000 0.000 0,-12.000 1.000 0,-2.000 4.000 0,-8.000 0.000-62,-2.000 0.000 1,4.000-5.000 0,4.000 0.000 0,5.000 0.000 82,4.000-1.000 1,-1.000 4.000 0,-1.000-4.000 0,-4.000 1.000-6,-1.000 0.000 0,-1.000 0.000 0,-6.000 4.000 244,1.000-4.000-283,6.000 3.000 0,1.000-4.000 0,5.000 4.000 1,-4.000-1.000 68,-8.000-2.000 1,-3.000 1.000 0,-7.000 2.000-70,-1.000-3.000-14,-2.000 4.000 1,-2.000-6.000-1,0.000 7.000-96,0.000 0.000 59,7.000-6.000 1,-6.000 4.000-1,4.000-3.000 1,-5.000 2.000 62,-4.000-2.000 0,-6.000 4.000 0,-7.000-6.000 0,-4.000 3.000 44,-1.000-1.000 1,-7.000 0.000-945,-4.000 5.000 102,0.000 0.000-426,-2.000 0.000-4940,-8.000 0.000 5011,4.000 0.000 724,-2.000 0.000 1,12.000 0.000 992,1.000 0.000-288,-7.000 0.000 1,3.000-2.000-6,-6.000-2.000 1,0.000-4.000 0,-4.000-7.000-107,4.000 1.000 1,-3.000 4.000 0,4.000 2.000 0,-1.000 0.000-181,0.000 0.000 0,-1.000-1.000 0,-2.000-4.000 108,3.000 3.000 0,-4.000-2.000-62,4.000 2.000-43,-3.000 4.000 0,-2.000-2.000 1,-2.000 4.000 6,-3.000 0.000 0,-3.000-6.000-102,-6.000 5.000 1,0.000 0.000-1,-1.000 5.000 1,1.000 0.000-115,-1.000 0.000 0,1.000 0.000 1,0.000 0.000-1,-1.000 2.000 122,1.000 3.000 1,-2.000 1.000-1,-2.000 5.000 1,-1.000-1.000 27,2.000 1.000 0,1.000-3.000 0,1.000 2.000 0,2.000 1.000 41,4.000 2.000 1,-2.000-4.000 0,6.000 1.000 0,2.000 1.000 185,1.000 2.000 0,8.000 0.000 0,6.000-2.000 29,5.000-1.000-205,6.000-7.000 1,1.000 8.000 0,0.000-6.000 361,1.000-2.000-251,2.000-2.000 1,2.000-1.000 0,-2.000-1.000 614,-3.000-4.000-495,-3.000 3.000 0,-7.000-10.000 0,1.000 2.000 0,-1.000-3.000 174,1.000-1.000 0,-7.000 0.000 0,-4.000-1.000-350,-2.000 1.000 1,-2.000-1.000 0,-2.000 1.000 0,-2.000 1.000-258,-6.000 4.000 1,-3.000-3.000 0,-1.000 6.000 0,-1.000 0.000-52,1.000-1.000 0,-5.000 2.000 1,0.000 5.000-1,-1.000 0.000 26,0.000 0.000 1,2.000 0.000 0,-4.000 0.000 0,1.000 2.000 96,3.000 3.000 0,2.000 1.000 0,2.000 5.000-238,0.000-1.000 290,6.000 0.000 1,-4.000 4.000 0,8.000 0.000 201,0.000 1.000-201,3.000-1.000 1,7.000 1.000 0,5.000-1.000 236,7.000 0.000-110,-2.000 1.000 0,10.000-6.000 0,-6.000-1.000 0,3.000 0.000-4,2.000 0.000 0,1.000-5.000 0,-1.000 2.000 0,-2.000-3.000 221,-2.000-2.000 1,-2.000 0.000 0,-5.000-2.000 0,1.000-1.000 74,-1.000-2.000 0,-4.000-6.000 1,-2.000 0.000-1,0.000-5.000-54,0.000-3.000 1,-5.000 0.000 0,1.000 4.000-1,-2.000 1.000-308,-2.000-1.000 1,0.000-4.000 0,-1.000 2.000-1,-4.000 2.000-68,-5.000 4.000 1,-3.000 3.000-1,-1.000-2.000-619,0.000 6.000 509,-1.000-4.000 0,1.000 6.000 0,-1.000-3.000 1,-1.000 4.000-197,-3.000 1.000 0,3.000 0.000 0,-3.000 1.000-152,3.000 4.000 389,2.000-3.000 1,4.000 10.000 0,2.000-2.000-1,2.000 3.000-107,3.000 1.000 0,1.000 1.000 1,2.000-1.000 149,0.000 0.000 1,2.000 1.000-1,2.000-1.000 1,6.000-1.000 29,3.000-3.000 0,1.000 1.000 0,0.000-5.000 68,1.000 2.000 0,-1.000-3.000 1474,1.000 5.000-1129,-1.000-7.000 0,-1.000 1.000 0,-4.000-8.000 0,-4.000-6.000 6,-3.000-3.000 1,-2.000-1.000 0,0.000 0.000 170,0.000-1.000-370,0.000 1.000 1,0.000-7.000 0,0.000-1.000-2,0.000-1.000-203,0.000-4.000 1,-5.000 5.000-1,0.000-7.000-315,2.000 0.000 292,-5.000-6.000 0,6.000 5.000 0,-4.000-6.000 1,1.000 3.000-45,0.000-1.000 0,-4.000-6.000 1,2.000 4.000-1,-1.000-3.000 56,-3.000 1.000 0,3.000 1.000 0,-1.000-3.000 1,-3.000 2.000-61,0.000-2.000 1,2.000 3.000 0,2.000 0.000 0,0.000 2.000 53,0.000 3.000 0,3.000 2.000 0,-3.000 1.000 0,0.000 2.000 83,0.000 3.000 1,5.000 1.000-1,-2.000 6.000 1,2.000-2.000 76,-2.000 1.000 1,2.000 2.000-49,-6.000 2.000-49,5.000-1.000 0,-2.000 1.000 0,4.000-1.000-148,-2.000 1.000 156,2.000 0.000 1,-4.000 4.000 0,6.000 0.000-109,0.000-1.000 85,-7.000-2.000 0,6.000 4.000 1,-4.000-1.000-1,3.000-1.000 42,2.000-2.000 1,0.000 4.000 0,0.000-1.000 0,0.000-1.000 57,0.000-2.000 1,0.000-1.000 0,-1.000-2.000 34,-4.000-3.000 0,3.000 7.000 0,-3.000-2.000 0,4.000 1.000-66,1.000 0.000 0,0.000-1.000 0,0.000 0.000-101,0.000-1.000 1,0.000 1.000 0,0.000 0.000-72,0.000-1.000 1,0.000 6.000 0,0.000-1.000-176,0.000-1.000 161,0.000-2.000 1,0.000 3.000 0,0.000 1.000-89,0.000-2.000 175,-7.000 4.000 0,4.000-4.000 0,-5.000 5.000 0,0.000-1.000 36,0.000 1.000 1,3.000-1.000-40,-4.000 3.000 0,4.000 2.000 242,-5.000-3.000-249,7.000 4.000 1,-2.000 1.000-67,10.000 0.000 1,-2.000 0.000 0,7.000 0.000 0,1.000 0.000 58,2.000 0.000 0,1.000 0.000 0,2.000 0.000 154,4.000 0.000-121,2.000 0.000 0,2.000 0.000 1,2.000 0.000-1,2.000 0.000 32,4.000 0.000 0,8.000 0.000 0,-1.000 0.000 109,2.000 0.000-119,9.000 0.000 0,1.000 0.000 0,6.000 0.000 117,1.000 0.000-102,6.000 0.000 1,0.000 0.000 0,1.000-2.000 0,-5.000-1.000 80,-6.000-2.000 0,-9.000-5.000 0,1.000 4.000 0,-4.000-2.000 18,-2.000-3.000 0,4.000 0.000 0,-5.000-1.000 0,2.000 3.000-64,2.000-2.000 1,5.000-2.000-1,2.000-1.000 1,-1.000 1.000-57,1.000 3.000 1,0.000-3.000 0,-2.000 4.000 0,3.000-2.000-100,0.000 1.000 1,0.000-1.000-1,-3.000 4.000 1,5.000 1.000-105,3.000 0.000 0,4.000-4.000 0,0.000 4.000 22,-5.000-2.000 141,0.000 4.000 0,-6.000-7.000 1,-4.000 5.000 156,-5.000-2.000-70,-8.000 5.000 0,2.000-5.000 0,-9.000 4.000 57,-1.000 0.000-95,0.000-1.000 1,10.000 0.000 0,-1.000 0.000 0,1.000 0.000-102,1.000-1.000 1,-3.000 4.000 0,5.000-2.000-1,0.000 0.000-156,-1.000 0.000 1,-4.000 2.000 0,2.000-3.000 0,-4.000 4.000 142,-1.000 1.000 0,0.000 0.000 0,-2.000 0.000 0,-1.000 0.000 71,-2.000 0.000 1,-7.000 0.000 0,4.000 0.000 0,-2.000 0.000 83,0.000 0.000 1,7.000 0.000 0,-2.000-2.000-65,3.000-3.000-1,2.000 4.000 0,1.000-7.000 1,2.000 5.000-172,2.000-2.000 165,-1.000 0.000 1,-4.000 3.000-1,1.000-1.000 117,4.000-2.000-120,-10.000 1.000 1,8.000-1.000 0,-13.000-2.000 139,-1.000-1.000 16,-2.000 5.000 1,-4.000-10.000-77,-2.000 4.000 0,3.000 2.000-378,-4.000 3.000 0,-1.000-3.000-244,2.000 2.000 0,-5.000 1.000 23,4.000 4.000 565,-5.000 6.000 128,2.000-4.000-320,-6.000 4.000 615,0.000-6.000 745,0.000 0.000-1201,-6.000 0.000 25,-2.000 0.000 1,-7.000 2.000 0,1.000 1.000 0,-2.000 2.000-56,-3.000-2.000 1,-5.000 0.000 0,-10.000 0.000 0,-4.000 2.000-3,-4.000-2.000 1,-7.000 4.000 0,-4.000-1.000 0,-3.000 0.000-53,-2.000 1.000 1,-4.000 2.000 0,-2.000-2.000 0,-1.000-1.000 19,-4.000 1.000 1,-2.000 4.000 0,-2.000-3.000 0,-2.000 1.000 71,-2.000 1.000 1,2.000-5.000-1,9.000 3.000 1,9.000 0.000 33,7.000 0.000 0,7.000-4.000 0,5.000 4.000-7,4.000-1.000-27,4.000-2.000 1,1.000-1.000 0,0.000 1.000 84,0.000-2.000-71,1.000 5.000 0,-1.000-6.000 0,2.000 3.000 114,3.000-4.000-90,-3.000 6.000 0,4.000-6.000 1,-6.000 4.000-1,1.000-3.000 15,-1.000-2.000 1,5.000 1.000-1,0.000 3.000 1,0.000 0.000-25,2.000 0.000 1,-4.000-3.000 0,5.000-1.000-1,0.000 0.000-27,1.000 0.000 1,-6.000 5.000 0,4.000 0.000 0,-2.000-2.000-31,0.000-1.000 1,0.000-2.000 0,-5.000 1.000-1,0.000 2.000 28,0.000 2.000 0,1.000 0.000 0,-1.000-5.000 0,-1.000 0.000 68,-4.000 0.000 1,4.000 0.000 0,-4.000 0.000 118,4.000 0.000-172,1.000 0.000 1,2.000 0.000-1,1.000 0.000 1,4.000 0.000 30,1.000 0.000 1,-3.000 0.000-143,5.000 0.000 71,0.000 0.000 1,-1.000 0.000-1,1.000 0.000-35,2.000 0.000 1,-4.000 0.000 0,2.000 0.000 0,0.000 0.000 12,-2.000 0.000 1,3.000 0.000 0,-6.000 0.000-1,0.000 0.000 54,2.000 0.000 1,-9.000 0.000-1,6.000 0.000 1,-1.000 0.000 10,-1.000 0.000 0,0.000 0.000 1,-2.000 0.000-1,0.000 2.000-20,1.000 2.000 1,0.000-2.000 0,3.000 4.000 0,3.000-1.000 5,1.000 0.000 0,-3.000 0.000 0,5.000-4.000 34,1.000 4.000-40,2.000-3.000 0,2.000 4.000 0,-1.000-4.000 18,1.000 3.000-14,-1.000-4.000 0,1.000 6.000 0,1.000-6.000 3,4.000 4.000 0,-4.000-3.000-151,3.000 2.000 0,-2.000 3.000-24,-3.000-3.000 0,6.000 6.000 376,-1.000-5.000 210,7.000 0.000-346,-4.000 1.000-159,7.000-4.000 133,0.000 4.000 0,-1.000-6.000-92,-4.000 0.000 65,3.000 0.000 1,-6.000 0.000-44,4.000 0.000 14,-4.000 0.000 1,-2.000 2.000 161,0.000 2.000-144,1.000-2.000 1,-6.000 4.000 0,1.000-6.000 0,1.000 2.000-2,4.000 3.000 1,-4.000-4.000-1,3.000 4.000 121,-3.000-3.000 0,-1.000-2.000 109,0.000 0.000 0,1.000 1.000-140,3.000 4.000-211,4.000-3.000 0,6.000 6.000 214,0.000-3.000 0,0.000-2.000-193,0.000 6.000 97,0.000 1.000 0,0.000 4.000 1,0.000 1.000 241,0.000-1.000-152,0.000 1.000 0,0.000-1.000 0,2.000 0.000 182,2.000 1.000-129,-2.000-1.000 0,4.000 5.000 0,-6.000 2.000 0,0.000 1.000 33,0.000 4.000 1,5.000 0.000 0,0.000-1.000-1,-2.000-1.000-40,-1.000 2.000 1,3.000 1.000-1,-1.000 2.000 1,1.000-1.000 34,2.000 1.000 0,-4.000 0.000 0,5.000 0.000 1,0.000 0.000 5,0.000-1.000 1,-5.000 1.000-1,3.000 0.000 1,-1.000 0.000-52,0.000-1.000 1,4.000 1.000 0,-4.000 0.000 0,0.000 1.000 10,1.000 4.000 1,-4.000-2.000 0,3.000 5.000 103,-4.000-2.000-149,-1.000-2.000 0,0.000-2.000 1,0.000 1.000-38,0.000 1.000-56,0.000 7.000 1,0.000-9.000 0,0.000 2.000-40,0.000-2.000 18,0.000-3.000 1,0.000 4.000-1,0.000-1.000 1,0.000-4.000 23,0.000 0.000 0,0.000-6.000 0,0.000 0.000 0,0.000-2.000-2,0.000 0.000 0,2.000 0.000 0,3.000-4.000 0,3.000-1.000 2,0.000 0.000 0,5.000 1.000 0,-5.000-1.000 91,0.000 1.000-173,4.000-7.000-250,-4.000-2.000-51,0.000-6.000 224,-1.000 0.000 1,-7.000 2.000-108,0.000 2.000 169,0.000-2.000 0,0.000 6.000-388,0.000-3.000 228,0.000 3.000 0,0.000 1.000 0,1.000-1.000 0,3.000 0.000-364,0.000 0.000 1,3.000-3.000-1,-4.000 5.000 1,3.000-1.000 40,2.000-1.000 0,-3.000 4.000 0,3.000-6.000 0,0.000 0.000-228,0.000 1.000 0,-3.000 2.000 605,4.000-4.000 383,-5.000 0.000-1519,2.000-5.000 754,0.000 0.000 1,-2.000 0.000-1452,5.000 0.000 1117,-6.000 0.000 1,10.000 0.000 31,-3.000 0.000 0,3.000 0.000-74,1.000 0.000 453,-6.000 0.000 484,5.000 0.000 0,-12.000-2.000 136,4.000-3.000 1,-3.000 2.000 0,-4.000-5.000 0,-1.000 0.000 45,-2.000 0.000 1,0.000 4.000 0,5.000-6.000-162,0.000-1.000 0,0.000 3.000 0,0.000-2.000 0,0.000-1.000-61,0.000-2.000 0,0.000-1.000 0,0.000-2.000 0,0.000-3.000 133,0.000-5.000 0,0.000 1.000 0,0.000-1.000 0,-1.000-1.000 236,-4.000-3.000 0,2.000-5.000 0,-7.000-2.000 608,-1.000-2.000-667,-2.000 5.000 0,-1.000-8.000 0,-1.000 5.000 1,1.000 0.000 253,0.000 0.000 1,-2.000-5.000 0,-2.000 3.000 0,-1.000-2.000 26,1.000 1.000 0,2.000 1.000 0,2.000-3.000 0,0.000 4.000-166,-1.000 0.000 0,2.000 3.000 0,2.000 4.000 0,3.000 0.000-30,2.000 0.000 0,1.000 1.000 1,5.000 1.000-1,0.000 1.000-45,0.000 2.000 1,0.000 0.000 0,0.000-5.000 0,0.000 0.000-110,0.000 1.000 0,2.000 0.000 0,1.000 3.000 1,2.000 1.000 36,-2.000-2.000 1,3.000 1.000 0,1.000-1.000-25,1.000 2.000-48,-5.000 7.000 1,5.000-4.000-1,-3.000 6.000 79,4.000 1.000-115,-2.000 0.000 1,4.000 4.000 577,-6.000 0.000-27,6.000 1.000-537,-10.000 1.000 1,6.000 8.000 0,-7.000 9.000-335,0.000 4.000 0,0.000 2.000 0,0.000 1.000 1,0.000 3.000-24,0.000 5.000 0,0.000 3.000 1,0.000 3.000-1,0.000 4.000 334,0.000 4.000 0,0.000 4.000 1,0.000 3.000-1,0.000 1.000 11,0.000 2.000 1,0.000 11.000 0,0.000 0.000 0,1.000 7.000 2,4.000 7.000 0,-2.000 1.000 1,1.000-34.000-1,0.000 1.000 1,4.000 39.000-23,0.000-5.000 0,0.000-4.000 0,3.000-14.000 0,-1.000-1.000-31,1.000-3.000 1,0.000-5.000 0,1.000-10.000 0,-3.000-4.000-134,2.000-4.000 0,1.000-7.000 0,-1.000-2.000 0,-2.000-4.000 228,3.000-2.000 1,-4.000 2.000 277,1.000-7.000-855,-6.000-4.000-136,4.000 0.000 3,-7.000-6.000 707,0.000 0.000 97,-7.000 0.000-244,6.000 0.000 1,-12.000 0.000 37,3.000 0.000 0,-2.000 0.000 1,-3.000 0.000-1,1.000 0.000 36,-1.000 0.000 1,1.000 2.000 0,-2.000 1.000 0,-3.000 2.000 56,-5.000-2.000 1,-5.000-1.000 0,-4.000-2.000 0,-6.000 0.000 87,-2.000 0.000 1,-9.000 0.000 0,-3.000 0.000-1,-3.000 0.000 7,-1.000 0.000 1,-1.000 0.000 0,1.000 0.000-376,-1.000 0.000 115,1.000 0.000 0,-7.000 0.000 0,-3.000 0.000 0,-5.000 0.000-41,-5.000 0.000 1,-3.000-2.000 0,37.000 1.000 0,0.000-1.000-22,0.000 0.000 1,-1.000-1.000-44,1.000 1.000 0,0.000-1.000 0,-3.000 3.000 1,-1.000 0.000-1,-1.000 0.000 0,-1.000 0.000 154,-3.000 0.000 1,0.000 0.000-3,-2.000 0.000 0,-1.000 0.000 0,-4.000 0.000 1,0.000 0.000-1,0.000 0.000 0,1.000 0.000 1,1.000 0.000-1,1.000 0.000 64,-1.000 0.000 0,0.000 0.000 0,-1.000 1.000 1,0.000 0.000-1,-1.000 0.000 0,1.000 1.000 1,2.000 1.000-1,2.000 1.000-36,1.000 0.000 1,2.000 0.000-1,-2.000-1.000 1,2.000 2.000-1,3.000 0.000 1,0.000 1.000-1,-1.000-1.000 1,0.000-1.000 7,1.000 2.000 1,0.000 0.000 0,2.000-2.000 0,1.000 0.000 0,4.000 0.000 0,1.000 0.000 0,-35.000 4.000-44,6.000 0.000 0,-6.000 0.000 0,3.000 3.000 0,0.000-3.000-89,3.000-2.000 1,13.000 4.000-1,13.000-5.000-570,8.000-2.000 101,11.000 5.000-1398,-3.000-7.000 862,17.000 6.000 0,-3.000-6.000-53,13.000 4.000 1,2.000 3.000-1,3.000 8.000-2347,4.000 3.000 3619,10.000-3.000 1,4.000 11.000-1,6.000-4.000 1</inkml:trace>
  <inkml:trace contextRef="#ctx0" brushRef="#br0">25062.000 6230.000 8105,'4.000'-14.000'-225,"1.000"-1.000"1,5.000 6.000-1,-4.000 1.000 1,1.000 0.000 970,-1.000 0.000-145,-1.000 5.000-395,-5.000-4.000 0,-2.000 7.000 482,-3.000 0.000-430,-3.000 7.000 0,-4.000-4.000 1,0.000 6.000 39,3.000 3.000 1,4.000-1.000 0,-3.000 0.000 877,2.000-1.000-766,1.000-1.000 0,7.000-1.000 0,2.000-3.000-104,6.000-4.000 0,3.000-2.000 1,1.000-4.000-1,0.000-6.000-89,1.000-7.000 0,-1.000 2.000 0,1.000-3.000 0,-3.000 3.000-238,-2.000 2.000 0,1.000-1.000 0,-6.000 1.000 0,-2.000 0.000-510,-1.000-1.000 0,-9.000 6.000 1,-2.000 1.000-1823,-4.000 1.000 1794,-8.000 2.000 0,-1.000 7.000 1,-7.000 4.000-1290,0.000 9.000 1848,-6.000 6.000 0,-2.000 7.000 0,-6.000 1.000 0</inkml:trace>
  <inkml:trace contextRef="#ctx0" brushRef="#br0">25076.000 6316.000 7326,'10.000'-12.000'-845,"-1.000"2.000"818,-6.000 4.000 108,10.000-1.000 37,-5.000-1.000 0,-1.000 0.000 0,-7.000 3.000 265,-8.000 4.000 0,-5.000 1.000-226,-2.000 0.000 0,1.000 1.000 1,0.000 3.000-66,-1.000 0.000 0,6.000 6.000 0,-1.000-5.000 0,-1.000-2.000 158,-2.000-1.000 1,-1.000 2.000 162,-1.000 1.000-343,-5.000 6.000 0,2.000-9.000 0,-4.000 3.000 343,1.000-4.000-302,-5.000-1.000 0,4.000 0.000 1,-7.000 0.000-1,0.000 0.000-33,1.000 0.000 1,-6.000 0.000-1,0.000 0.000 1,2.000 0.000-21,2.000 0.000 0,1.000 0.000 1,1.000 0.000-1,-1.000 0.000-71,0.000 0.000 1,0.000 0.000-1,0.000 0.000 1,-1.000 0.000 123,-4.000 0.000 0,-1.000 0.000 1,-5.000 0.000-1,0.000 0.000-27,-4.000 0.000 0,-1.000 0.000 0,-8.000 0.000 0,0.000 2.000-39,2.000 3.000 1,-3.000-2.000 0,6.000 7.000-1,2.000-1.000 27,1.000-1.000 1,-3.000 5.000-1,0.000-5.000 312,2.000 0.000-333,-6.000 5.000 0,3.000-12.000 1,-7.000 6.000-24,-2.000-1.000-5,10.000-4.000 1,-12.000 6.000 0,12.000-5.000 0,3.000 2.000-48,5.000-2.000 0,-5.000 0.000 1,5.000 0.000-1,2.000 2.000 26,1.000-2.000 0,-4.000 1.000 0,-1.000-1.000 0,-6.000 2.000 12,-3.000-2.000 0,4.000-2.000 1,0.000-1.000-1,2.000 2.000-9,2.000 3.000 1,-1.000-4.000 0,3.000 4.000 0,3.000-3.000-4,4.000-2.000 0,4.000 1.000 0,-1.000 2.000 0,-1.000 2.000-4,-1.000-2.000 0,-2.000-1.000 0,3.000-2.000 0,-2.000 0.000-5,2.000 0.000 1,-3.000 0.000 0,1.000 0.000 248,2.000 0.000-236,2.000 0.000 1,3.000 0.000-1,1.000 0.000 232,2.000 0.000-103,7.000 0.000 1,-4.000 0.000-98,6.000 0.000 10,7.000 0.000-78,2.000 0.000 52,6.000 0.000 514,0.000 0.000-591,0.000-6.000 0,6.000 4.000 0,4.000-3.000 1,4.000 2.000-40,6.000-2.000 0,2.000 4.000 0,8.000-6.000 1,4.000 3.000 68,4.000-1.000 1,15.000-5.000-1,5.000 4.000 1,2.000-1.000-31,4.000 1.000 1,-3.000 0.000-1,8.000 2.000 54,4.000 0.000-100,-1.000-8.000 1,-30.000 11.000 0,1.000 1.000 0,37.000-5.000-435,0.000 3.000 239,-38.000 2.000 1,1.000 0.000-1,28.000 0.000 1,0.000 0.000-1,-12.000 2.000-1674,-9.000 3.000 1970,-6.000 9.000 0,-2.000 4.000 0,-7.000 6.000 0,-11.000 1.000 0,-10.000 2.000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280.000 5292.000 8021,'-17.000'10.000'-168,"5.000"-2.000"0,0.000-8.000-787,-1.000 0.000 914,-3.000 0.000 0,-1.000 0.000 110,-1.000 0.000 1,7.000 0.000 0,-1.000 0.000 24,-1.000 0.000 1,3.000 2.000-1,-2.000 2.000 1,1.000 3.000 68,1.000 3.000 1,-6.000 2.000-1,5.000 5.000 4,-5.000 1.000 1,7.000-1.000 0,1.000 1.000 0,2.000-1.000-142,0.000 0.000 1,-2.000-5.000 135,3.000 0.000-256,3.000-1.000 118,-6.000-1.000 0,8.000-4.000 0,2.000-10.000 287,4.000-2.000-257,-4.000-7.000 1,11.000 3.000-1,-7.000-8.000 1,0.000 1.000 84,2.000 0.000 1,-5.000 5.000 0,7.000 0.000 0,-2.000-1.000-14,-4.000-3.000 1,3.000-1.000-1,1.000-1.000 1,0.000 1.000-31,0.000-1.000 0,3.000 1.000 0,-3.000-1.000 1,0.000 1.000-48,0.000-1.000 0,5.000 1.000 1,-3.000-2.000-1,2.000-3.000-49,-1.000-1.000 0,1.000-2.000 0,5.000 3.000 0,1.000-3.000 22,-1.000-2.000 1,1.000 4.000-1,1.000-5.000-29,4.000 3.000 35,-3.000-6.000 0,7.000 6.000 1,-6.000-6.000 8,3.000 2.000-16,7.000 0.000 1,-10.000-6.000 0,8.000 0.000 68,2.000 0.000-68,-6.000 0.000 1,6.000 0.000-1,-5.000 0.000 1,-1.000 2.000 3,0.000 4.000 0,4.000-4.000 0,-5.000 6.000 0,-3.000 0.000-29,-2.000 3.000 0,-1.000 5.000 0,-1.000 2.000 0,1.000-1.000-3,-1.000 1.000 0,-1.000-1.000 0,-3.000 1.000 0,-1.000-1.000-6,2.000 1.000 0,1.000-1.000 0,2.000-1.000 1,1.000-2.000-25,-1.000-3.000 0,1.000 1.000 0,1.000 4.000 0,3.000-3.000 16,1.000-1.000 1,0.000-6.000 0,-3.000 4.000 33,3.000-3.000-22,-4.000 7.000 0,12.000-12.000 0,-5.000 4.000-28,1.000-4.000 29,-6.000 6.000 1,12.000-6.000-1,-4.000 4.000-54,4.000-4.000 42,-6.000 6.000 1,4.000-4.000 0,-5.000 5.000 0,1.000-1.000-22,4.000-4.000 0,-4.000 0.000 0,0.000 0.000 0,-2.000 4.000 14,-3.000 2.000 0,3.000-4.000 1,-2.000 3.000-1,-1.000 1.000 20,-3.000 0.000 1,-2.000-4.000 0,1.000 4.000 0,-3.000-1.000 10,-3.000 1.000 1,4.000-4.000-1,-5.000 4.000 1,5.000-2.000 1,1.000-4.000 0,1.000-2.000 1,1.000-4.000-1,2.000-2.000-61,3.000-2.000 0,7.000-2.000 1,-2.000 5.000-68,4.000-3.000 109,10.000-8.000 0,-1.000 11.000 0,5.000-7.000 36,-6.000 2.000-39,-5.000-5.000 0,-1.000 9.000 0,0.000-8.000 58,0.000-1.000-49,0.000-3.000 1,-8.000 5.000-1,-3.000-1.000 1,-5.000 1.000 8,-2.000 1.000 1,7.000-5.000-1,-1.000 5.000 1,0.000 0.000 8,3.000 5.000 0,-5.000 3.000 0,8.000 0.000 0,2.000-2.000 1,2.000-2.000 1,-4.000-1.000 0,0.000 3.000-1,2.000-4.000-4,2.000-2.000 0,2.000-1.000 0,0.000-7.000 0,0.000-1.000-3,0.000-4.000 1,0.000 4.000-1,0.000-3.000 1,0.000 9.000-13,0.000 7.000 0,-8.000 4.000 1,-4.000 4.000-1,-3.000 2.000 6,-3.000 2.000 0,1.000 2.000 1,-3.000-4.000-33,-3.000 2.000 29,3.000 7.000 1,-7.000-11.000 0,6.000 2.000-3,-3.000-7.000 35,1.000 1.000 0,5.000-6.000 0,1.000 6.000 0,1.000-2.000 22,4.000-1.000 1,-1.000-1.000-1,7.000 6.000 1,0.000 0.000-45,-2.000 0.000 1,6.000 2.000-1,-4.000 2.000 1,4.000 2.000 4,2.000-2.000 1,0.000 4.000-1,-2.000-1.000 1,-2.000 1.000-48,-2.000 0.000 0,-5.000 0.000 0,3.000-4.000 0,0.000 2.000 31,0.000-2.000 0,-6.000 4.000 1,3.000-2.000-1,-5.000-1.000 89,-1.000 3.000 1,-3.000-4.000-1,-1.000 6.000 13,-3.000-2.000-83,1.000 5.000 1,0.000-9.000 0,-1.000 8.000 135,3.000 2.000-124,-6.000-6.000 1,7.000 13.000 0,-5.000-3.000-101,0.000 1.000-19,5.000 8.000-301,-13.000-7.000-233,13.000 5.000-721,-13.000 0.000 1346,6.000 3.000 0,0.000 14.000 0,2.000 3.000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332.000 524.000 8248,'-17.000'-8.000'-244,"-1.000"-3.000"1,1.000-5.000 0,-1.000 1.000 0,1.000 1.000 27,-1.000 2.000 0,1.000 6.000 292,-1.000-5.000-28,1.000 7.000 1,-1.000-4.000-137,1.000 8.000 125,0.000 0.000 0,-1.000 2.000-151,1.000 4.000 151,-1.000-4.000 0,1.000 13.000-49,-1.000-3.000 0,7.000 2.000 1,1.000-1.000-107,2.000-1.000 92,2.000-1.000 115,6.000 7.000 1,2.000-8.000 48,4.000-5.000 1,-2.000-3.000 0,8.000-2.000 14,1.000 0.000 0,3.000-2.000 1,1.000-1.000-1,1.000-5.000-92,-1.000-2.000 0,1.000 4.000 0,1.000-3.000-62,4.000 1.000 52,4.000 2.000 1,6.000 0.000-1,0.000-2.000-91,2.000-1.000 6,-4.000 5.000 0,18.000-10.000 0,-6.000 7.000-66,1.000-3.000 129,3.000 6.000 1,5.000-10.000 0,2.000 7.000 0,3.000-1.000 8,1.000 0.000 0,6.000 2.000 0,-4.000 4.000 1,0.000-2.000-22,0.000-1.000 1,4.000-1.000 0,-5.000 6.000 0,-3.000 0.000 6,-2.000 0.000 0,-7.000-6.000 0,-1.000 0.000 0,1.000 0.000 45,-2.000-1.000 0,5.000 3.000 0,-3.000-6.000 0,3.000 2.000-6,3.000 4.000 1,5.000-3.000 0,0.000 1.000-1,-2.000 2.000-67,-1.000 2.000 1,-5.000 2.000 0,-1.000 0.000-114,-3.000 0.000 131,-7.000 0.000 1,4.000-2.000 0,-8.000-2.000-1,-1.000-2.000-18,1.000 2.000 1,2.000 1.000 0,4.000-1.000-78,6.000-2.000 77,3.000-8.000 1,2.000 6.000 0,3.000-5.000 0,1.000 1.000 2,2.000-1.000 1,6.000-1.000 0,-7.000 0.000-1,-5.000 5.000-2,-4.000 1.000 1,-1.000-6.000 0,5.000 5.000-1,1.000-1.000 3,-1.000 4.000 0,1.000-2.000 0,-1.000 3.000 0,0.000-1.000-2,1.000-2.000 1,-7.000 6.000-1,-3.000-4.000 1,-4.000 4.000 0,-6.000 2.000 0,-4.000 0.000 1,0.000-2.000-1,-6.000-1.000 13,-3.000-3.000 1,-3.000 0.000-12,1.000 6.000 0,-1.000 0.000 1,-5.000 0.000-148,-1.000 0.000 117,-7.000 0.000 14,4.000 0.000 1,-8.000-2.000 144,0.000-4.000-88,0.000 4.000 1,-8.000-6.000 0,-3.000 8.000-36,-5.000 0.000 1,4.000 0.000 0,1.000 0.000 0,-5.000 0.000-4,-5.000 0.000 0,2.000 0.000 1,-7.000 2.000-1,1.000 2.000-14,-4.000 2.000 0,-10.000 0.000 1,-3.000-6.000-1,-3.000 2.000 30,-4.000 4.000 0,-3.000-4.000 0,-6.000 3.000 0,-4.000-3.000-3,0.000-2.000 1,-6.000 6.000 0,2.000 0.000-29,-8.000-2.000 4,-13.000 6.000 1,36.000-8.000-1,-1.000-1.000 1,-3.000 4.000 0,-1.000 0.000-1,1.000 0.000 1,0.000 0.000-5,-2.000 0.000 0,1.000 0.000 0,3.000-1.000 1,1.000 1.000-1,-2.000 2.000 0,0.000 0.000 1,1.000-1.000-1,1.000-1.000 1,-1.000 2.000 0,-1.000 0.000 0,0.000-2.000 0,-1.000 0.000 0,4.000 0.000 1,0.000 1.000-1,-48.000 6.000 72,5.000-2.000 0,15.000 5.000 0,9.000-3.000 0,12.000 2.000 3,9.000-3.000 1,-1.000 5.000 0,3.000-5.000 0,-3.000 3.000-55,-3.000-2.000 1,7.000 3.000-1,1.000-3.000 1,3.000 1.000 6,3.000-1.000 1,-4.000 2.000-1,4.000-7.000 1,4.000 1.000 1,4.000 0.000 1,10.000 0.000 0,-2.000-5.000 40,3.000 3.000-40,11.000 0.000-51,1.000-6.000-75,8.000 0.000-9,0.000 0.000 1,8.000 0.000 172,3.000 0.000 1,5.000 0.000 0,3.000 0.000 0,2.000 0.000 7,3.000 0.000 1,13.000-2.000-1,-1.000-4.000 1,9.000-5.000-42,9.000-5.000 1,1.000-1.000 0,9.000-1.000 0,2.000 1.000 50,2.000-1.000 0,9.000-1.000 0,7.000-2.000 57,7.000-3.000-210,-43.000 8.000 0,1.000 1.000 1,7.000 5.000-1,2.000 1.000 0,2.000-3.000 1,1.000 1.000 131,2.000 0.000 0,0.000 2.000-41,-2.000 0.000 1,-2.000 1.000-1,-6.000 0.000 1,-1.000 0.000-1,41.000-5.000-15,-4.000 1.000 8,-9.000 8.000 1,9.000-10.000 0,-7.000 9.000-1,-3.000 1.000-23,1.000 2.000 0,-14.000-4.000 0,4.000-2.000 0,-6.000 0.000-22,-8.000 1.000 0,8.000-1.000 1,-12.000 4.000-1,5.000-4.000-13,3.000-1.000 0,-6.000 3.000 0,4.000-4.000 1,-5.000 2.000 26,-7.000 4.000 1,-11.000 1.000 0,-11.000-1.000 44,-5.000-2.000 1,-11.000 0.000 35,-8.000 6.000 0,-14.000 0.000 0,-11.000 0.000 0,-2.000 0.000 23,-4.000 0.000 0,-10.000 0.000 0,-8.000 0.000-238,-7.000 0.000 150,-6.000 0.000 0,-6.000 2.000 0,4.000 2.000-6,6.000 2.000-9,-4.000-1.000 0,6.000 1.000 1,-7.000 0.000 158,3.000-2.000-76,-6.000 6.000 1,2.000-6.000 0,-15.000 7.000 0,-11.000 3.000-39,-7.000 1.000 1,47.000-6.000 0,0.000 0.000 0,-44.000 8.000 0,44.000-8.000 0,-1.000 0.000-20,-2.000 0.000 1,-2.000-1.000 0,-2.000 1.000 0,-1.000 0.000 0,-2.000-1.000 0,0.000 1.000 0,2.000 0.000 0,2.000 0.000-7,2.000-1.000 1,3.000 1.000 0,-39.000 7.000-1,15.000-3.000 1,7.000-1.000-75,10.000 1.000 0,-2.000 1.000 0,11.000 0.000 1,-3.000-3.000-93,1.000 3.000 0,5.000 1.000 0,-1.000 3.000 0,6.000-3.000 46,4.000-3.000 0,2.000 9.000 1,1.000-1.000-1463,-1.000 5.000 1584,0.000-4.000 0,-8.000 12.000 0,-2.000-6.000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0.000 263.000 8463,'0.000'-18.000'-32,"0.000"1.000"0,0.000-1.000-149,0.000 1.000 217,0.000-1.000 1,0.000 7.000 755,0.000-1.000-378,0.000 8.000 1,2.000-4.000-167,4.000 8.000 1,4.000 0.000-606,7.000 0.000 0,1.000 0.000-138,-1.000 0.000 279,0.000 0.000 1,1.000 0.000 0,-1.000-1.000 224,1.000-5.000 0,-6.000 4.000 0,-1.000-6.000 147,3.000 0.000 0,1.000 4.000-67,3.000-7.000-54,-1.000 7.000 1,-5.000-4.000-1,-2.000 6.000 14,-3.000-4.000 53,7.000 4.000-231,-12.000-5.000 148,13.000 7.000-56,-13.000 0.000 0,12.000 2.000 19,-8.000 3.000 0,1.000 5.000 1,-3.000 8.000 74,2.000-1.000 0,6.000 0.000 1,-6.000 1.000-1,-1.000-1.000 38,3.000 1.000 1,-4.000 5.000-1,6.000 2.000 1,-2.000 1.000 7,-5.000-1.000 0,7.000 4.000 0,0.000-6.000 0,0.000 1.000-3,-5.000 1.000 0,5.000-6.000 0,0.000 4.000-194,-1.000-3.000 146,-1.000 5.000 0,-2.000-11.000 0,2.000 3.000 129,2.000-1.000-297,-7.000-1.000 32,13.000-5.000 433,-14.000-2.000-221,6.000-8.000 0,-8.000-2.000 0,-2.000-4.000 0,-2.000-6.000-184,-2.000-3.000 0,-2.000-9.000 0,2.000-1.000 1,-3.000-2.000-42,-1.000-4.000 1,-4.000-2.000-1,7.000-2.000 1,-3.000 0.000-21,-4.000 0.000 0,5.000 0.000 0,-3.000 2.000 1,0.000 2.000 24,3.000 2.000 1,-7.000 8.000 0,6.000-4.000 209,1.000-1.000-153,-7.000 15.000 1,8.000-13.000 0,-5.000 15.000 158,1.000-1.000-140,8.000-6.000 0,-11.000 15.000 25,3.000-5.000-48,4.000 4.000 0,-1.000 2.000 0,5.000 2.000 1,-4.000 2.000-79,-2.000 1.000 1,5.000 3.000 0,-7.000-2.000 117,-2.000 6.000 0,5.000-3.000 0,-3.000 3.000 55,-2.000 2.000 1,5.000-7.000 0,-1.000 1.000 0,0.000-2.000 31,1.000 0.000 1,3.000 2.000-1,-6.000-5.000-19,-1.000 3.000 1,3.000 6.000-68,-2.000-6.000 131,8.000-1.000-20,-3.000-5.000 409,7.000 0.000-496,0.000 0.000 1,7.000-5.000 0,3.000-3.000-182,0.000-2.000 1,-1.000 4.000 0,-3.000-3.000 83,6.000 1.000 0,1.000 0.000 0,1.000 4.000 77,-2.000-2.000 0,-6.000-5.000 0,5.000 5.000 69,3.000 2.000 0,-5.000 0.000-55,3.000-2.000 0,-6.000 4.000-11,6.000-3.000 0,-1.000 3.000 1,1.000 2.000 139,-1.000 0.000-138,-7.000 0.000 0,12.000 7.000 89,-4.000 5.000-153,-5.000 4.000 0,7.000-5.000 1,-6.000 3.000-1,1.000 3.000-112,5.000 5.000 0,0.000 3.000 0,-1.000 0.000 0,-1.000 10.000-438,1.000 10.000 603,3.000 5.000 0,9.000 10.000 0,2.000 2.000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3772.000 262.000 8331,'0.000'-11.000'-1267,"0.000"-1.000"1,0.000 6.000 1266,0.000-6.000 91,-7.000 9.000-132,5.000-5.000 1,-8.000 8.000 227,4.000 0.000 34,4.000 0.000-53,-6.000 0.000-13,8.000 0.000 8,0.000 0.000 274,0.000-8.000-234,0.000 6.000 1,2.000-6.000-1,2.000 6.000 84,2.000-3.000-229,0.000 3.000-32,-6.000-6.000 91,0.000 8.000 90,0.000 0.000 5,0.000-8.000-140,-8.000 6.000 1,4.000-6.000 0,-7.000 8.000 18,-3.000 0.000 0,4.000 0.000 1,-1.000 0.000-1,-3.000 0.000-37,-1.000 0.000 0,-3.000 0.000 0,-1.000 2.000 0,-3.000 2.000-23,-1.000 2.000 1,-8.000 0.000 0,4.000-6.000 0,-2.000 2.000-17,0.000 4.000 1,-1.000-4.000 0,-2.000 3.000 0,0.000-3.000 34,3.000-2.000 1,6.000 0.000 0,-6.000 0.000 108,-2.000 0.000-134,6.000 0.000 1,-6.000 0.000 0,7.000 0.000 188,3.000 0.000-177,-6.000 0.000 0,7.000 0.000 0,-3.000 0.000-76,4.000 0.000 45,-6.000 0.000 0,5.000 0.000 0,-5.000 0.000 1,2.000 0.000-10,-1.000 0.000 0,-7.000 0.000 0,4.000 0.000 0,-4.000 0.000 24,-4.000 0.000 1,10.000 0.000 0,-10.000 0.000 0,0.000 0.000 36,-4.000 0.000 0,2.000 0.000 0,-3.000 0.000 0,3.000 0.000-28,2.000 0.000 0,2.000 2.000 0,2.000 2.000 0,2.000 2.000-36,-2.000-2.000 1,5.000-2.000-1,1.000-2.000 1,2.000 0.000-5,0.000 0.000 1,-5.000 6.000-1,3.000-1.000 1,-8.000-1.000 26,-4.000-2.000 0,2.000 4.000 0,-11.000 0.000 32,-3.000-2.000-45,-1.000 6.000 1,-3.000-9.000 0,1.000 5.000 206,0.000-4.000-172,-1.000 6.000 1,7.000-6.000-1,-1.000 6.000 1,1.000-3.000 27,1.000 1.000 0,-5.000 6.000 1,3.000-6.000-1,-5.000 0.000-47,-7.000 1.000 0,5.000 1.000 0,-6.000 4.000 0,2.000-4.000 10,-1.000-1.000 0,-1.000-3.000 0,4.000 6.000 1,-2.000-2.000 18,2.000-4.000 1,7.000-3.000 0,2.000-1.000 0,-3.000 2.000 40,-6.000 4.000 1,-4.000-4.000-1,-6.000 4.000 1,2.000-4.000-99,-2.000-2.000 0,5.000 6.000 0,3.000 2.000 1,6.000-1.000 10,5.000 1.000 0,12.000 0.000 0,12.000-4.000-97,4.000 1.000 101,1.000 1.000 1,1.000-6.000-1,-1.000 0.000 1,1.000 0.000-22,-1.000 0.000 0,7.000 0.000 0,-1.000 0.000 183,-2.000 0.000-142,-1.000 0.000 1,-3.000 0.000 33,1.000 0.000-58,0.000 0.000-113,7.000 0.000 85,2.000 0.000 0,10.000 0.000 1,4.000 0.000 42,5.000 0.000 1,5.000 0.000 0,1.000 0.000-1,1.000 0.000-26,-1.000 0.000 1,7.000-2.000-1,1.000-2.000 169,2.000-1.000-152,2.000-9.000 0,12.000 10.000 0,4.000-5.000 19,5.000 1.000-27,-2.000-6.000 1,28.000 10.000 0,0.000-7.000 0,9.000-3.000-16,8.000-1.000 1,-44.000 7.000 0,1.000 0.000 0,5.000 1.000 0,1.000 0.000 0,3.000 2.000 0,2.000-1.000-6,5.000-1.000 1,0.000 0.000-1,0.000 0.000 1,0.000-1.000 0,4.000-1.000-1,0.000 0.000 1,-5.000 1.000-1,-2.000-1.000 11,-3.000 0.000 0,-2.000 0.000 0,-1.000 3.000 0,-1.000 1.000 1,-4.000-1.000-1,1.000 0.000 0,-1.000 0.000 0,0.000 0.000 16,1.000 2.000 1,-1.000-1.000-1,1.000-2.000 1,-1.000 0.000 0,0.000 3.000-1,1.000 0.000 1,0.000 0.000-1,1.000-1.000 18,1.000-2.000 1,0.000 0.000 0,-3.000 2.000 0,-1.000 0.000 0,4.000 0.000 0,1.000 1.000-1,1.000-1.000 1,0.000 0.000-19,2.000 0.000 1,0.000 0.000 0,-5.000 2.000 0,-1.000 0.000 0,44.000-6.000 0,-13.000-1.000 21,-15.000 0.000 0,-4.000 4.000 1,-5.000-5.000-1,8.000-1.000 20,5.000 2.000 0,-7.000-3.000 0,-13.000 7.000-359,-11.000 2.000 95,-13.000 2.000 572,-3.000 2.000-212,-17.000 0.000-131,-1.000 0.000 1,-10.000 0.000-206,-4.000 0.000 0,3.000 0.000 0,-9.000 0.000-134,-2.000 0.000 0,-1.000 0.000 1,-3.000 0.000-1,1.000 0.000-430,-1.000 0.000 1,-5.000 0.000 0,-2.000 2.000 753,-2.000 4.000 0,-2.000 4.000 0,-6.000 7.000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332.000 140.000 7757,'-6.000'-23.000'0,"-1.000"0.000"-28,-3.000 2.000 0,-2.000 3.000 1,-5.000 6.000-1,-1.000 7.000 97,1.000 3.000 1,-1.000 9.000-1,3.000 5.000 1,1.000 6.000-93,3.000 5.000 0,1.000-2.000 0,-4.000 8.000 0,5.000 2.000 88,1.000 2.000 0,-4.000 0.000 1,6.000-2.000-1,2.000-2.000 57,3.000 2.000 0,1.000 1.000 0,0.000-3.000 146,0.000-6.000-201,0.000 4.000 0,7.000-9.000 0,5.000 1.000 0,3.000-5.000 79,3.000-1.000 0,5.000-5.000 1,2.000-2.000-1,3.000-4.000 0,3.000-2.000 1,2.000-2.000-1,2.000-4.000 1,0.000-6.000 11,-1.000-3.000 0,1.000-9.000 0,-2.000-1.000 1,-2.000-2.000 63,-1.000-4.000 0,-15.000-10.000 1,2.000-3.000-1,-3.000-1.000 103,-4.000 4.000 0,-2.000-1.000 0,-10.000 1.000 0,-4.000 4.000-283,-6.000 6.000 0,-11.000 6.000 0,-6.000 9.000 1,-4.000 4.000-303,-2.000 7.000 0,0.000 3.000 1,0.000 2.000-1,0.000 2.000-28,0.000 3.000 1,0.000 7.000 0,-2.000 9.000-930,-3.000 3.000 741,3.000 7.000 1,-4.000-2.000-1,8.000 12.000 476,-2.000 5.000 0,4.000-3.000 0,-12.000 0.000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7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385.000 157.000 7897,'0.000'-17.000'-75,"0.000"0.000"0,0.000 5.000-210,0.000 0.000 151,0.000 1.000-35,0.000 1.000 140,0.000 2.000 0,0.000 6.000 0,2.000-2.000-70,3.000-2.000 60,-3.000 1.000 0,8.000 5.000 176,-4.000 0.000 1,-2.000 0.000 137,7.000 0.000 1,-5.000 0.000 128,6.000 0.000-166,-8.000 0.000-108,3.000 0.000 1,-14.000 0.000-55,-5.000 0.000 1,2.000 5.000-1,-1.000 1.000 19,-3.000-2.000-57,-1.000-2.000 0,-3.000-2.000 0,-1.000 0.000 109,-5.000 0.000-101,5.000 8.000 0,-12.000-6.000 0,8.000 4.000 0,-1.000-4.000 2,-1.000-2.000 0,6.000 5.000 1,-6.000 1.000-1,1.000-2.000-79,1.000-2.000 1,2.000 0.000 0,7.000 2.000 0,2.000 2.000-92,-1.000-2.000 1,3.000-2.000 198,-1.000-2.000 235,7.000 0.000-106,-4.000 0.000 0,10.000 0.000-22,4.000 0.000 1,-4.000 7.000-94,3.000 5.000 1,3.000 3.000 0,-2.000 3.000 82,-2.000-1.000-124,-2.000 1.000 1,-2.000-1.000 0,0.000 3.000 35,0.000 3.000-59,0.000-4.000 0,0.000 12.000 0,0.000-7.000 13,0.000-3.000-35,0.000 6.000 1,0.000-7.000-1,0.000 5.000 1,0.000-2.000-28,0.000 0.000 0,0.000 1.000 0,0.000-7.000 0,0.000 1.000 28,0.000-1.000 1,2.000-5.000-1,2.000-1.000 1,1.000 3.000-15,-1.000 2.000 0,-2.000-5.000 1,-2.000 1.000-28,0.000 1.000 1,0.000-3.000 13,0.000 2.000 0,2.000-3.000 33,4.000 3.000-16,-4.000 4.000 28,6.000-14.000-29,-8.000 5.000 8,0.000-7.000-33,0.000 0.000 7,8.000 0.000 0,-5.000 0.000 0,9.000 0.000-30,2.000 0.000 1,-5.000 0.000 0,3.000 0.000 0,2.000 0.000 7,1.000 0.000 1,3.000 0.000 0,1.000 0.000 0,2.000 0.000 16,3.000 0.000 0,5.000-2.000 0,-4.000-2.000 0,0.000-1.000 18,0.000 1.000 1,4.000-4.000-1,-5.000 0.000 106,-3.000-1.000-116,-2.000 5.000 0,-1.000-6.000 101,-1.000 4.000-81,1.000-4.000 0,-6.000-1.000 60,-1.000-1.000-45,1.000 1.000 0,-2.000-1.000 1,-5.000 0.000 20,-3.000-1.000 1,-2.000-3.000 0,0.000-1.000 15,0.000-1.000 0,0.000 1.000 0,0.000-1.000-8,0.000 1.000 1,0.000-1.000-1,0.000 1.000-33,0.000-1.000 1,-6.000 7.000 0,1.000-1.000-36,1.000-1.000 0,2.000-3.000 1,0.000 1.000-1,-2.000 1.000-68,-2.000 2.000 0,0.000 1.000 0,6.000-7.000 49,0.000 1.000 1,-2.000 1.000-1,-1.000 3.000 70,-3.000 1.000-53,0.000 0.000 0,6.000 1.000-4,0.000-1.000-31,0.000 0.000 0,0.000-5.000-3,0.000-1.000 0,-2.000 3.000 0,-2.000 1.000-12,-2.000 3.000 1,0.000-1.000 101,6.000-5.000 0,0.000-1.000 98,0.000 1.000 0,-5.000 5.000-13,-1.000 0.000 0,0.000 7.000 1,4.000-5.000-72,-4.000 2.000 1,2.000 2.000-218,-7.000 6.000 202,7.000 0.000 0,-6.000 0.000-226,4.000 0.000 123,-3.000 0.000 0,-11.000 0.000 0,-1.000 0.000 0,-2.000 0.000-12,1.000 0.000 0,-5.000 0.000 1,-2.000 0.000-1,-4.000 2.000-40,-2.000 4.000 0,6.000-4.000 0,0.000 4.000 0,0.000-4.000-251,2.000-2.000 1,1.000 2.000 0,9.000 2.000 380,-1.000 1.000 0,1.000 9.000 0,-1.000-4.000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113.000 36.000 8152,'-23.000'-6.000'0,"-1.000"-2.000"-111,3.000-2.000 0,2.000 7.000 671,1.000-3.000 1,11.000 4.000 90,7.000 2.000-543,0.000 8.000 1,15.000 7.000 0,-3.000 10.000-9,3.000 3.000-61,3.000-7.000 0,-7.000 18.000 0,1.000-4.000-54,2.000 1.000-107,-7.000 1.000 1,9.000 6.000-1,-6.000 4.000 1,1.000 3.000-265,1.000 2.000 0,-8.000-7.000 0,3.000-4.000 1,-1.000-4.000 385,0.000-2.000 0,8.000 7.000 0,-5.000 3.000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53.000 7942,'0.000'-9.000'-2159,"0.000"-1.000"2151,0.000 4.000 8,0.000 4.000 0,8.000-13.000 0,1.000 5.000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52.000 87.000 7942,'-9.000'0.000'-319,"-7.000"0.000"0,12.000 0.000 606,-7.000 0.000-239,7.000 0.000 21,-4.000 0.000 113,8.000 0.000 2103,0.000 0.000-2079,8.000 0.000 1,1.000 0.000 0,9.000 0.000-80,-1.000 0.000 0,1.000 0.000 1,1.000 0.000-90,5.000 0.000-24,-5.000 0.000 1,8.000 0.000 0,-6.000 0.000 16,3.000 0.000 3,7.000 0.000 0,-10.000 0.000 0,6.000 0.000-105,-1.000 0.000 76,5.000 0.000 1,-12.000 0.000 0,4.000 0.000 0,-3.000 2.000-6,-3.000 4.000 0,6.000-4.000 0,1.000 4.000-47,-3.000-4.000 0,-2.000-2.000 4,-1.000 0.000 0,-6.000 0.000 171,-1.000 0.000 108,-7.000 0.000 0,2.000 0.000-137,-12.000 0.000 0,2.000 0.000-140,-7.000 0.000 1,5.000 0.000-1,-4.000-2.000-61,2.000-4.000 126,2.000 4.000 1,-1.000-8.000-43,-5.000 5.000 23,4.000 3.000 0,-1.000-6.000 1,5.000 6.000-1,-4.000-2.000 12,-2.000-2.000 0,6.000-1.000 0,-3.000 3.000 2,-1.000-2.000 1,6.000-2.000 0,-6.000 4.000 197,0.000-2.000-117,6.000 1.000 1,-7.000-1.000-15,3.000 0.000-149,4.000 0.000 156,-6.000 6.000-308,8.000 0.000 78,0.000 0.000 0,8.000 0.000 185,4.000 0.000-53,3.000 0.000 0,3.000 0.000 0,-1.000 0.000 0,1.000 0.000 21,-1.000 0.000 0,0.000 0.000 1,1.000 0.000 44,-1.000 0.000 0,-5.000 0.000 0,0.000 0.000 30,1.000 0.000 1,-5.000 2.000 0,0.000 2.000 0,0.000 2.000-93,-6.000 0.000 57,5.000-6.000-33,-7.000 7.000 1,0.000-3.000-28,0.000 8.000 23,0.000-8.000 0,-6.000 11.000-7,1.000-3.000 1,-7.000-2.000 0,4.000-1.000 25,-1.000-1.000 1,5.000 0.000 0,-4.000-4.000-15,0.000 1.000 0,0.000 3.000 1,-5.000-4.000-206,1.000 2.000 181,8.000 8.000 0,-11.000-5.000 0,5.000 9.000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35.000 7691,'-9.000'-8.000'182,"1.000"6.000"1,8.000-7.000 0,-2.000 5.000-996,-4.000-2.000 813,4.000 0.000 0,-6.000 6.000 0,8.000 0.000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0.000 7824,'-25.000'12.000'0,"-4.000"0.000"0,2.000-7.000 0,-1.000 7.000 0,3.000 2.000 130,4.000 1.000 1,1.000 12.000-1,5.000 6.000 1,3.000 8.000 73,6.000 4.000 0,4.000 1.000 0,2.000 7.000 0,0.000-1.000-487,0.000 0.000 0,6.000-7.000 0,4.000-4.000 0,4.000-6.000 237,5.000-6.000 1,4.000-4.000 0,-1.000-9.000 0,3.000-5.000-17,2.000-5.000 0,0.000-6.000 0,4.000-6.000 0,0.000-7.000 206,6.000-9.000 1,-2.000-1.000 0,8.000-10.000-1,-2.000-4.000 33,-1.000 0.000 1,1.000-5.000 0,-6.000-1.000 78,0.000-2.000-195,-8.000 6.000 1,-8.000-3.000 0,-9.000 9.000 0,-2.000 2.000 117,-4.000 2.000 0,-10.000 7.000 1,-8.000 1.000 165,-7.000 7.000-320,-14.000-1.000 0,-4.000 13.000 1,-5.000-4.000-1,1.000 4.000-89,4.000 2.000 1,2.000 0.000-1,2.000 2.000 1,2.000 2.000-292,4.000 2.000 1,4.000 2.000-1,10.000-3.000-194,3.000 7.000 1,-2.000-2.000-1,8.000 1.000 549,3.000 3.000 0,8.000 1.000 0,5.000 3.000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1.000 7775,'0.000'9.000'153,"0.000"1.000"-926,0.000-4.000 1,0.000-2.000 772,0.000 7.000 0,0.000 1.000 0,0.000 6.000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68.000 7792,'-23.000'0.000'0,"-1.000"0.000"0,-5.000 0.000 0,6.000 0.000-117,2.000 0.000 101,-7.000 8.000 1,11.000 4.000 0,-3.000 9.000-170,7.000 2.000 160,9.000 16.000 1,-4.000-8.000-1,8.000 14.000 1,2.000-3.000-29,4.000-3.000 0,4.000-2.000 0,9.000-4.000 0,4.000-4.000 18,7.000-6.000 1,3.000-11.000 0,1.000-6.000 0,1.000-4.000 79,0.000-2.000 0,2.000-8.000 0,2.000-4.000 0,0.000-5.000 169,-6.000-6.000 1,0.000-5.000 0,-8.000-6.000 0,0.000-1.000-77,0.000 0.000 0,-3.000-6.000 0,-9.000 2.000 0,-3.000 4.000-88,-2.000 4.000 1,-2.000 4.000-1,-6.000-2.000 1,0.000 6.000 56,0.000 3.000 1,-8.000 10.000-1,-4.000 5.000-84,-3.000 3.000-79,-3.000-6.000 0,-5.000 6.000 1,0.000-4.000-1,-1.000 6.000-110,-1.000 6.000 0,4.000-2.000 0,-6.000 6.000 0,1.000-1.000-250,5.000 1.000 1,8.000-4.000-1,3.000 5.000-650,2.000 3.000 1066,2.000 2.000 0,6.000-7.000 0,0.000-1.000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245.000 140.000 7170,'-7.000'-10.000'-148,"-5.000"5.000"1,2.000-3.000-1,-1.000 2.000 286,-3.000 2.000 1,0.000 4.000-1,1.000 4.000 1,1.000 4.000-86,-1.000 1.000 1,-3.000 9.000 0,-1.000 7.000 0,-1.000 2.000 33,1.000 4.000 1,1.000 2.000-1,3.000 2.000 1,3.000 0.000-33,2.000 0.000 0,-3.000 0.000 1,5.000-2.000-1,2.000-4.000-123,2.000-6.000 0,4.000-3.000 0,6.000-5.000 95,9.000-3.000-31,1.000-4.000 0,16.000-8.000 0,-1.000-4.000 280,6.000-8.000-178,10.000 1.000 1,-10.000-22.000 0,7.000 3.000 0,3.000-4.000 12,1.000-7.000 1,3.000 2.000-1,-3.000-8.000 1,-5.000 1.000 7,-10.000 1.000 1,-4.000 3.000-1,-12.000 7.000 1,-5.000 2.000-38,-5.000 3.000 1,-5.000 5.000 0,-12.000 10.000 0,-9.000 3.000-43,-10.000 6.000 0,-6.000 4.000 0,-4.000 2.000 0,-2.000 0.000-36,-2.000 0.000 0,-7.000 8.000 0,1.000 4.000 1,-1.000 1.000-133,1.000-1.000 1,-1.000 5.000 0,7.000-1.000 0,4.000 5.000-213,6.000 1.000 0,6.000-3.000 0,7.000-1.000-680,1.000-1.000 761,7.000-7.000 1,2.000 5.000 0,8.000-3.000-470,0.000 3.000 728,8.000-5.000 0,2.000 6.000 0,15.000-7.000 0,2.000 9.000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210.000 18.000 8089,'-24.000'0.000'0,"1.000"0.000"0,2.000 0.000 203,1.000 0.000 1,3.000 0.000 0,-1.000 0.000-1,1.000 2.000-315,-1.000 3.000 0,7.000-1.000 1,1.000 8.000-1,0.000 3.000 33,1.000 7.000 0,5.000 5.000 1,-2.000 8.000-1,4.000 2.000 12,2.000 3.000 1,0.000 5.000-1,2.000 6.000 1,4.000-5.000-1,5.000-5.000 0,5.000-4.000 0,1.000-4.000 48,1.000-4.000 37,-1.000-4.000 1,1.000-15.000 0,1.000-4.000 0,3.000-6.000 148,1.000-6.000 1,8.000-4.000 0,-4.000-9.000 112,0.000-5.000-152,6.000-3.000 0,-6.000-10.000 0,8.000-1.000 0,-2.000-5.000-18,-4.000-2.000 1,-3.000 1.000-1,-9.000-3.000 1,-1.000 6.000-84,-5.000 4.000 0,-3.000 4.000 0,-8.000 4.000 1,-4.000 8.000-122,-7.000 7.000 0,-3.000 1.000 0,-17.000 7.000 0,-4.000 2.000-261,-4.000 2.000 1,-2.000 10.000 0,7.000 4.000 0,-1.000 3.000-903,0.000 3.000 1257,0.000-1.000 0,-8.000 8.000 0,-2.000 2.000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63.000 210.000 7760,'-2.000'-29.000'288,"-4.000"0.000"1,-2.000 2.000-1,-6.000-2.000 1,5.000 5.000-177,1.000 5.000 1,0.000 1.000-288,2.000 1.000-6,4.000 7.000 0,2.000 3.000 29,12.000 7.000 0,4.000 0.000 0,1.000 0.000 64,1.000 0.000 0,-1.000 0.000 1,0.000 0.000 262,1.000 0.000 1,-1.000 0.000 20,1.000 0.000 1,-1.000 0.000-29,1.000 0.000 0,-7.000 5.000 1,-1.000 3.000-1,-2.000 2.000 64,-4.000 3.000 1,-2.000 5.000 0,-2.000 3.000 0,0.000 4.000-60,0.000 3.000 0,0.000 1.000 0,0.000 6.000 1,0.000 0.000-167,0.000-1.000 0,0.000 1.000 0,0.000 0.000-569,0.000 0.000 380,0.000-8.000 1,2.000 6.000 0,2.000-5.000 0,3.000 1.000-199,3.000 0.000 1,4.000-8.000 0,7.000 2.000 0,4.000-3.000 379,2.000-3.000 0,2.000 9.000 0,6.000 1.000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183.000 262.000 7831,'-26.000'0.000'0,"-1.000"0.000"132,0.000 0.000 1,-4.000 0.000 0,8.000 0.000 0,3.000 2.000-496,7.000 4.000 206,-3.000-4.000 1,22.000 12.000-1,0.000-8.000 1,9.000-3.000 131,9.000-1.000 1,-3.000 4.000 0,8.000 0.000 0,2.000-2.000 127,2.000-2.000 1,10.000-2.000 0,5.000 0.000 0,9.000 0.000 111,7.000 0.000 1,11.000 0.000 0,7.000 0.000-1,5.000-2.000-57,6.000-4.000 0,6.000-2.000 0,-43.000 2.000 0,1.000-1.000 0,4.000 1.000 0,2.000 0.000-40,5.000 0.000 1,2.000-2.000 0,2.000-2.000 0,1.000-1.000 0,5.000-1.000 0,0.000 1.000-1217,0.000 0.000 0,1.000 0.000 1151,-7.000-2.000 1,1.000-1.000 0,7.000 4.000-1,-1.000 1.000 1,-5.000-3.000 0,0.000 1.000-9,2.000 1.000 1,-1.000 0.000-79,-6.000 1.000 1,-2.000 1.000 0,0.000-1.000 0,-2.000 0.000 0,-6.000 1.000-1,-2.000 1.000 1,0.000 0.000 0,-1.000 0.000-17,-1.000 1.000 1,-1.000 1.000-1,-3.000 2.000 1,0.000 2.000-1,48.000-5.000 1,-11.000 4.000-194,-16.000 2.000 1,-8.000 0.000 0,-24.000 0.000 0,-1.000-2.000-256,-2.000-4.000 0,2.000 4.000 0,-4.000-4.000-508,-8.000 4.000 1005,-6.000 2.000 0,-11.000 0.000 0,-2.000 0.000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0.000 140.000 8330,'0.000'-29.000'0,"0.000"1.000"0,0.000 3.000 0,0.000 4.000 203,0.000 1.000 0,2.000 11.000 0,4.000 3.000 0,6.000 4.000-193,3.000 2.000 1,8.000 8.000-1,3.000 5.000 1,1.000 7.000 91,4.000 3.000 0,-4.000 8.000 1,2.000-2.000-1,0.000 6.000 5,-2.000 6.000 0,5.000-4.000 1,-9.000 5.000-1,-2.000-1.000-50,-1.000 0.000 0,-9.000 0.000 1,-1.000-6.000-1,0.000 0.000 120,-1.000-1.000 1,-5.000-6.000-1,2.000-5.000-854,-4.000-4.000 1,-4.000-9.000 1186,-4.000-4.000 1,4.000-6.000 158,-4.000-6.000-638,4.000-4.000 0,4.000-7.000 1,4.000-1.000-48,6.000 1.000 0,3.000 1.000 1,3.000 3.000-1,-1.000 3.000 36,1.000 2.000 1,1.000 1.000 0,3.000 3.000 0,3.000-2.000 14,2.000 2.000 0,0.000 2.000 0,2.000 4.000 1,-4.000 4.000 50,1.000 5.000 1,-5.000 5.000 0,6.000 1.000 0,-4.000 3.000-6,-7.000 3.000 1,1.000-3.000-1,-7.000 5.000 329,0.000 0.000-362,-2.000-6.000 1,-8.000 12.000-1,0.000-7.000 355,0.000-3.000-171,0.000-1.000 1,-10.000 3.000 140,-8.000 0.000-323,1.000 0.000 0,-10.000-11.000 0,4.000-2.000 0,-5.000-1.000-53,1.000 1.000 0,-4.000-6.000 0,6.000 2.000 0,0.000-2.000-482,-1.000 2.000 1,-3.000-5.000-1,6.000 5.000 1,2.000-4.000-838,1.000-2.000 0,3.000-2.000 1322,-1.000-4.000 0,1.000-3.000 0,-1.000-9.000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8: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165.000 166.000 8040,'-23.000'0.000'0,"-2.000"0.000"0,0.000 0.000 229,-1.000 0.000 0,3.000 0.000-1057,6.000 0.000 493,-1.000 0.000 0,10.000 0.000 328,8.000 0.000 0,8.000 0.000-30,10.000 0.000 0,-7.000-6.000 1,1.000-2.000 20,2.000-2.000 123,-7.000-1.000 0,9.000-5.000 1,-6.000 3.000 266,-1.000 1.000-179,7.000 0.000 0,-8.000 1.000 297,3.000-1.000-351,5.000 0.000 1,-12.000 3.000 98,7.000 3.000-218,-7.000 4.000 0,10.000 4.000 1,-8.000 4.000 45,-3.000 5.000 1,5.000 5.000 0,-2.000 1.000 0,-2.000 1.000 15,-2.000-1.000 0,4.000 7.000 1,-1.000 1.000-1,1.000 0.000-23,2.000 0.000 1,-6.000 6.000 0,4.000-4.000 0,-2.000 3.000-41,1.000-1.000 0,-3.000 0.000 0,6.000 6.000 1,-2.000-2.000-23,0.000-4.000 1,2.000 4.000 0,-5.000-4.000-141,3.000 4.000 156,8.000-6.000 1,-12.000 0.000 0,4.000-5.000-105,-4.000 1.000 46,5.000 0.000 1,-5.000-11.000 0,4.000-1.000-296,-4.000 3.000 285,-2.000-6.000 1,0.000-2.000 89,0.000-12.000 1,0.000 2.000 0,0.000-8.000-90,0.000-1.000 0,-2.000-3.000 0,-2.000-1.000 0,-2.000-3.000-44,3.000-3.000 0,-5.000 2.000 1,0.000-8.000-1,0.000-3.000 59,0.000 0.000 1,-3.000-3.000 0,3.000 2.000-1,0.000 2.000 66,1.000 1.000 0,-5.000 7.000 1,4.000-6.000 84,-2.000-2.000-77,-1.000 6.000 1,1.000 0.000-1,2.000 9.000 22,1.000 4.000 1,3.000-1.000 66,-8.000 7.000-151,8.000 0.000 12,-4.000 6.000 0,8.000 2.000 203,0.000 4.000-67,0.000-4.000 0,0.000 13.000 1,0.000-11.000 138,0.000 8.000-199,0.000-8.000-225,0.000 4.000 218,0.000-1.000-216,0.000-5.000 252,0.000 6.000-59,0.000-8.000 0,8.000 0.000 7,4.000 0.000 0,-2.000-8.000 0,-1.000-3.000 70,-1.000-5.000 0,4.000 4.000 0,-5.000 3.000 0,1.000-1.000 6,0.000 0.000 0,0.000 5.000 0,-4.000-7.000-64,1.000-2.000 1,7.000 5.000-119,-6.000-3.000 1,2.000 8.000 24,-3.000-2.000 1,-1.000 4.000 51,8.000 2.000-21,-8.000 0.000 1,6.000 8.000 0,-7.000 6.000 45,3.000 7.000 0,6.000 0.000 0,-6.000 8.000 0,0.000 2.000 138,1.000 2.000 1,-3.000 10.000-1,6.000 4.000 1,0.000 1.000-15,-1.000-1.000 1,-3.000 3.000 0,4.000-5.000 0,-1.000 1.000-206,1.000 1.000 1,-4.000-8.000 0,4.000 0.000-1,-1.000-8.000-136,1.000-8.000 0,-6.000-4.000-35,2.000-1.000 359,-4.000-8.000 0,-2.000-5.000-50,0.000-10.000 0,0.000-5.000-247,0.000-8.000 100,0.000 1.000 0,0.000-1.000 0,0.000-1.000-56,0.000-4.000 54,0.000-4.000 1,0.000-8.000 0,-2.000 0.000-37,-4.000 0.000 78,4.000 0.000 0,-6.000 0.000 0,8.000-2.000 0,-2.000-2.000 28,-3.000-1.000 0,3.000 1.000 0,-6.000 8.000 0,2.000 2.000 99,0.000-2.000 1,-5.000 5.000-1,5.000 3.000 1,0.000 6.000-131,-2.000 5.000 1,4.000-2.000-580,-7.000 9.000 90,-1.000-1.000 400,2.000 6.000 234,-5.000 0.000 22,13.000 0.000 20,-6.000 0.000 58,8.000 0.000-99,-8.000 0.000-136,6.000 0.000 1,-7.000 0.000-53,3.000 0.000 0,2.000 0.000 47,-8.000 0.000 0,1.000 2.000 1,-7.000 2.000-1,1.000 3.000 6,-1.000 3.000 1,1.000-4.000-1,-1.000 5.000 1,1.000 1.000 37,-1.000-2.000 0,1.000 3.000 0,1.000-5.000 0,3.000 0.000-3,1.000 0.000 0,6.000-3.000 0,-3.000-3.000-149,1.000 4.000 129,2.000-4.000 0,4.000 6.000-182,-4.000-8.000 168,4.000 0.000-179,-5.000 0.000 128,14.000-8.000 1,5.000 2.000 0,9.000-9.000 0,5.000-7.000 66,1.000-3.000 0,-6.000 4.000 0,4.000-4.000 1,-1.000 1.000 33,-1.000 1.000 1,0.000 0.000 0,-5.000 5.000 0,-1.000 1.000 56,1.000-1.000 1,-3.000 7.000 0,-1.000 1.000 6,-3.000 2.000 1,-7.000 1.000-47,2.000 1.000 0,-4.000 6.000 0,-2.000 0.000 35,0.000 9.000 1,0.000 7.000 0,0.000 3.000 381,0.000 5.000-331,0.000 3.000 0,0.000 10.000 0,0.000 3.000 86,0.000 7.000-204,0.000-4.000 0,0.000 7.000 0,0.000-3.000-282,0.000 3.000 130,0.000-5.000 1,0.000-2.000-1,2.000-9.000 1,2.000 3.000-220,2.000 4.000 0,1.000-10.000 0,-3.000 2.000 0,4.000-4.000 340,2.000-2.000 0,1.000 2.000 0,7.000 6.000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26005.000 13099.000 7403,'-19.000'-17.000'-1393,"7.000"8.000"1393,0.000 3.000 0,8.000 4.000-21,-12.000 0.000 1,12.000 2.000-82,-6.000-2.000 505,6.000 2.000-414,-10.000-1.000 11,13.000 0.000 0,-12.000 1.000 0,5.000 0.000 0</inkml:trace>
  <inkml:trace contextRef="#ctx0" brushRef="#br0">25680.000 12978.000 7887,'0.000'-8.000'-702,"0.000"2.000"0,0.000 4.000 705,0.000-3.000 0,2.000 4.000 168,3.000-4.000 1,-2.000 3.000 132,7.000 2.000 1,-7.000-1.000 438,1.000-4.000-562,-2.000 3.000 0,3.000-6.000-171,0.000 4.000-142,-1.000 2.000 86,-4.000-4.000 1,-1.000 6.000 51,-4.000 0.000 1,2.000 0.000-1,-5.000 1.000-5,2.000 4.000 10,1.000-3.000 1,3.000 6.000 0,-1.000-4.000 13,-2.000 6.000 0,0.000-2.000 61,5.000 2.000 1,2.000-2.000 77,3.000 1.000 0,3.000-2.000 91,6.000-7.000 0,0.000 0.000 0,1.000 0.000 33,-1.000 0.000 1,-4.000 0.000-1,-2.000-2.000 58,-2.000-3.000 1,4.000-3.000-230,-5.000-6.000 46,-1.000-1.000 1,1.000 1.000-184,0.000 0.000 21,0.000 6.000 1,-10.000 0.000-1,-1.000 4.000-290,-2.000 0.000 155,4.000-1.000 0,-8.000 5.000 0,2.000 0.000-14,-3.000 0.000 0,-1.000 6.000 0,1.000 4.000 1,2.000 1.000 88,1.000-1.000 1,6.000 2.000 0,-4.000-2.000-1,1.000 3.000-23,4.000 1.000 1,-3.000-4.000 0,1.000-1.000 65,2.000 3.000 0,3.000 0.000 49,4.000 3.000 0,0.000-7.000 0,5.000-3.000 163,2.000-4.000-106,2.000-1.000 1,-3.000 0.000 0,-1.000 0.000 134,2.000 0.000 0,2.000-6.000 177,2.000-4.000-254,-7.000-3.000 0,0.000 4.000 1,-5.000-1.000 11,2.000-1.000-53,-1.000-2.000 1,-4.000 4.000-1,0.000-1.000-53,0.000-1.000 1,-1.000 0.000-1,-2.000-1.000 1,-4.000 4.000-258,-1.000 2.000 1,3.000 0.000 0,-4.000 2.000 51,-2.000 0.000 0,3.000-1.000 0,-2.000 5.000 11,-1.000 0.000 1,3.000 0.000 0,0.000 1.000 0,0.000 4.000 96,0.000 5.000 1,3.000-2.000 0,-3.000 1.000 0,2.000 3.000-14,3.000 0.000 1,1.000 3.000 0,2.000-1.000-1,0.000 1.000-24,0.000-1.000 1,0.000 0.000-1,0.000 1.000 41,0.000-1.000 2,0.000 1.000 0,6.000-6.000 143,4.000 1.000-70,3.000-1.000 0,1.000-1.000 0,0.000-3.000 147,1.000-3.000 0,-2.000-4.000 0,-2.000-1.000 0,-3.000-4.000 140,-2.000-1.000 1,1.000 4.000 0,-4.000-6.000 0,2.000-1.000-142,-2.000-2.000 1,-2.000 4.000-1,-1.000-1.000 1,-1.000 0.000-166,-4.000 2.000 0,2.000-3.000 0,-7.000 5.000 1,-1.000-1.000-226,-2.000 1.000 1,4.000 1.000 0,-1.000 5.000 0,-1.000 0.000-103,-2.000 0.000 1,-1.000 0.000 66,-1.000 0.000 167,7.000 0.000 1,-4.000 2.000 107,2.000 3.000-82,4.000-4.000 0,-1.000 7.000 67,7.000-3.000 8,0.000 3.000 0,2.000 6.000 0,3.000 1.000 50,4.000-1.000 1,-1.000-6.000 0,2.000-1.000 0,1.000-3.000 78,2.000 1.000 1,1.000 0.000 0,0.000-5.000-1,1.000 0.000 122,-1.000 0.000 0,-4.000-5.000 1,-1.000-1.000-36,3.000-2.000 0,-6.000-2.000 0,-1.000-4.000 1,-4.000-1.000-50,-1.000 1.000 1,0.000-2.000-1,0.000-2.000 1,-1.000-1.000-203,-4.000 2.000 0,-1.000 1.000 0,-6.000 3.000-620,3.000 3.000 502,-1.000-3.000 1,-4.000 10.000 0,-1.000-5.000-854,1.000 2.000 591,0.000 1.000 0,-1.000 5.000 0,1.000 0.000-354,0.000 0.000 1,4.000 2.000 0,2.000 2.000 0,2.000 8.000 743,2.000 5.000 0,-4.000 6.000 0,0.000 5.000 0</inkml:trace>
  <inkml:trace contextRef="#ctx0" brushRef="#br0">10085.000 12057.000 8275,'6.000'-8.000'-1340,"-4.000"0.000"1306,3.000 4.000 0,-4.000 0.000 69,-1.000-5.000 12,0.000 6.000 0,-1.000-4.000 20,-4.000 7.000 1,3.000-1.000 0,-4.000-3.000 89,0.000 0.000 1,2.000-1.000-102,-5.000 5.000 1,-1.000 0.000-31,-4.000 0.000 0,1.000 1.000 1,2.000 3.000-1,1.000 0.000 8,-1.000 0.000 1,5.000-1.000 0,-1.000 0.000 125,1.000 2.000 0,-1.000 1.000 237,-2.000-1.000-283,-4.000-3.000 194,11.000 4.000-225,-4.000-6.000 1,6.000 2.000-23,0.000 2.000 222,0.000-2.000-194,0.000 4.000 0,2.000-6.000 0,2.000 0.000 0,6.000 0.000-24,3.000 0.000 0,3.000 0.000 1,1.000 0.000-1,4.000 0.000 73,2.000 0.000 1,2.000 0.000-1,7.000 0.000 1,3.000 0.000 51,2.000 0.000 1,6.000-1.000 0,7.000-2.000 0,3.000-2.000-25,6.000 2.000 1,-3.000-4.000 0,3.000 2.000 0,-6.000 2.000-90,-4.000 2.000-1,1.000 1.000 1,-4.000 0.000-61,2.000 0.000-8,-6.000 0.000 1,-1.000 0.000 0,-3.000 0.000 24,4.000 0.000 13,1.000 0.000 1,2.000-2.000 0,1.000-1.000-42,2.000-2.000 26,7.000 0.000 1,-9.000 5.000 0,5.000 0.000 0,-1.000-1.000 4,-4.000-4.000 0,-1.000 3.000 0,-2.000-3.000 1,3.000 4.000-45,7.000 1.000 1,0.000-2.000-1,9.000-1.000 1,-3.000-2.000-10,-1.000 2.000 0,4.000 1.000 0,-1.000 2.000 0,-4.000-1.000 8,-2.000-4.000 0,-2.000 3.000 0,4.000-2.000 0,2.000 2.000 93,4.000 2.000 1,-3.000-5.000-1,6.000 0.000 1,-4.000 2.000-30,-6.000 2.000 1,-5.000-4.000-1,-11.000 0.000 114,-6.000 2.000-140,-1.000 1.000 1,-17.000 2.000-1,4.000-1.000 241,-4.000-4.000-149,-8.000 3.000-151,4.000-4.000 222,-10.000 6.000-93,4.000 0.000 0,-12.000-7.000-193,-4.000-2.000 1,-2.000 1.000-1,-3.000 0.000 1,1.000 1.000 1,-2.000 3.000-1,-2.000 2.000 1,-1.000-1.000 55,1.000-2.000 1,-2.000 0.000-1,-1.000 5.000 1,-1.000 0.000-13,-4.000 0.000 0,-6.000 0.000 0,-3.000 0.000 0,-2.000 0.000 36,-3.000 0.000 1,-8.000 0.000-1,-5.000 0.000 1,-4.000 0.000 39,-5.000 0.000 1,-6.000 0.000-1,-8.000 0.000 1,34.000 0.000-1,-1.000 0.000-68,-4.000 0.000 0,0.000 0.000 0,-4.000 0.000 0,-1.000 0.000 0,-4.000 0.000 0,-1.000 0.000 0,1.000 1.000 0,1.000 0.000-57,3.000 1.000 0,-1.000 1.000 0,1.000-2.000 0,0.000 1.000 0,0.000 2.000 0,0.000 1.000 553,-1.000 1.000 1,1.000 0.000-378,-1.000 0.000 0,0.000 0.000 0,3.000 2.000 1,1.000-1.000-1,1.000 0.000 0,0.000 0.000 1,2.000 0.000-1,1.000 1.000-70,1.000-1.000 1,0.000 0.000 0,-36.000 3.000 0,3.000-2.000-1,4.000 0.000-31,1.000 0.000 0,2.000-5.000 0,4.000 2.000 1,9.000-4.000-96,7.000-1.000 0,13.000 0.000 1,7.000 0.000-1,4.000 0.000-148,1.000 0.000 0,4.000 0.000 0,2.000 0.000 1,3.000 0.000-506,1.000 0.000 1,6.000 0.000 0,1.000 2.000-1155,1.000 3.000 1925,-4.000-4.000 0,3.000 18.000 0,-6.000-3.000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20861.000 14964.000 8179,'-24.000'-5.000'65,"0.000"0.000"0,1.000-6.000 1,-1.000 3.000 178,5.000 0.000 0,3.000-3.000 367,2.000 6.000-598,6.000 0.000 46,1.000 5.000 0,19.000 2.000 0,4.000 1.000 103,4.000 2.000 0,4.000 0.000 0,7.000-5.000 0,2.000 0.000-51,6.000 0.000 1,7.000 0.000-1,4.000-2.000 1,1.000-1.000-16,3.000-2.000 0,2.000 0.000 0,2.000 4.000 0,-1.000-3.000-18,1.000 0.000 1,-6.000-6.000 0,0.000 5.000 0,-3.000 0.000-30,-2.000-1.000 1,2.000 3.000-1,-3.000-5.000 1,-4.000 1.000 17,-7.000 4.000 0,-6.000 2.000 1,-3.000-1.000-112,-2.000-3.000 209,-13.000 4.000-44,1.000-6.000 0,-13.000 7.000 1,-4.000 0.000-1,-5.000 0.000-16,-2.000 0.000 1,-9.000 0.000-1,-5.000 2.000 1,-4.000 1.000-41,-4.000 2.000 1,-6.000 1.000 0,2.000-3.000 0,-2.000 2.000 67,2.000-2.000 0,-2.000 4.000 0,6.000-2.000 0,2.000-2.000-100,2.000-2.000 1,1.000-1.000 0,-1.000 0.000 0,-2.000 0.000-156,-2.000 0.000 1,2.000 2.000 0,7.000 1.000 0,1.000 2.000-243,-2.000-2.000 1,-1.000-1.000 0,-2.000-2.000-1448,0.000 0.000 937,1.000 0.000 874,-1.000 0.000 0,-6.000 6.000 0,-2.000 2.000 0</inkml:trace>
  <inkml:trace contextRef="#ctx0" brushRef="#br0">20559.000 8475.000 8032,'-24.000'-2.000'0,"0.000"-1.000"0,-2.000-2.000 0,-1.000 0.000-338,-2.000-1.000 0,5.000 4.000 0,2.000-3.000 1,1.000 4.000 342,3.000 1.000 1,1.000 0.000 0,-1.000 0.000 168,-1.000 0.000 0,0.000 5.000 300,4.000-1.000-245,7.000 1.000-164,2.000-5.000 0,17.000 0.000 0,5.000 0.000 0,7.000 0.000 112,7.000 0.000 0,2.000 0.000 1,10.000 0.000-86,2.000 0.000-37,9.000 0.000 0,-7.000-1.000 0,6.000-3.000-19,-3.000 0.000 13,5.000-1.000 1,-9.000 0.000-1,3.000 0.000 2,-3.000 2.000-7,-2.000 1.000 0,-1.000-2.000 0,-4.000-1.000 0,-4.000 2.000 92,-4.000 1.000 0,-6.000 1.000-44,0.000-4.000 1,-13.000 2.000-1,-3.000-5.000-13,-9.000 1.000 1,-7.000 1.000 0,-8.000 3.000-1,-4.000-4.000-50,-4.000-1.000 0,-3.000 3.000 1,-3.000-3.000-1,-2.000 0.000-108,-2.000 0.000 0,1.000 0.000 1,4.000-1.000-1,0.000 2.000 41,0.000 1.000 1,7.000 4.000-1,3.000-2.000 208,3.000 2.000-157,1.000 2.000 0,1.000-5.000-19,0.000 0.000 76,6.000 1.000-389,1.000 4.000 240,7.000 0.000 0,2.000 0.000 0,1.000 1.000 1,3.000 2.000-133,2.000 2.000 0,2.000 6.000 0,4.000-1.000 211,1.000 3.000 0,-1.000 8.000 0,1.000 1.000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19537.000 7122.000 7506,'-21.000'-11.000'0,"-1.000"-3.000"0,0.000-2.000-125,2.000 0.000 1,4.000 1.000 0,0.000 1.000 0,-1.000-1.000 273,-2.000 1.000 0,-1.000 4.000 1,6.000 2.000-1,0.000 0.000-172,-1.000 0.000 0,-5.000-1.000 0,-4.000-4.000 0,-4.000 2.000 14,0.000 1.000 1,-1.000 1.000 0,-2.000-6.000 0,0.000 1.000 139,-3.000 0.000 0,0.000 4.000 0,6.000 0.000 0,-1.000 1.000 10,0.000 1.000 0,0.000-3.000 0,-1.000 6.000 1,-2.000 2.000 7,-2.000 1.000 1,1.000 2.000 0,2.000 0.000 0,-2.000 0.000 1,-6.000 0.000 1,-2.000 5.000 0,-2.000 1.000 0,-2.000 2.000-68,-3.000 3.000 0,-2.000 2.000 0,-4.000 2.000 0,3.000-1.000-108,1.000 0.000 1,1.000 1.000 0,3.000 1.000-1,-2.000 1.000 29,1.000 2.000 0,1.000 2.000 1,-1.000-3.000-1,-4.000 3.000 78,-5.000 1.000 1,2.000-3.000 0,-8.000 4.000-1,3.000-1.000 12,1.000 0.000 0,5.000 1.000 1,2.000 2.000 171,2.000-1.000-231,1.000 0.000 1,3.000 7.000 0,-2.000 1.000 0,-2.000 3.000 15,-2.000 2.000 0,-7.000-1.000 0,-4.000 4.000 0,3.000-3.000-18,4.000-2.000 1,6.000 5.000-1,6.000-1.000 1,1.000 2.000-25,4.000 2.000 1,3.000 0.000-1,4.000 1.000 1,-1.000-1.000 5,-1.000 0.000 0,-7.000 11.000 1,3.000 4.000-1,-1.000 1.000 25,-1.000 0.000 0,6.000 0.000 0,-6.000 4.000 0,1.000 2.000 51,1.000 1.000 0,4.000-1.000 0,7.000-2.000 1,4.000 4.000-32,1.000 3.000 0,-3.000 0.000 0,5.000-1.000-23,1.000-2.000 3,2.000-6.000 1,2.000 3.000 0,-1.000-5.000-178,1.000 4.000 158,0.000 2.000 1,-1.000 7.000 0,1.000 0.000 0,-1.000-2.000 1,1.000-2.000 1,-4.000 0.000 0,2.000-5.000 0,5.000-3.000-17,3.000-1.000 1,-1.000 4.000 0,2.000 2.000 0,1.000 3.000 60,-1.000 0.000 0,-2.000 1.000 1,2.000-8.000-1,1.000 3.000 64,0.000 1.000 0,-4.000 1.000 0,4.000 3.000 0,-1.000-2.000-12,1.000 1.000 0,-5.000 4.000 0,1.000 5.000 0,-1.000 3.000-104,1.000 0.000 0,4.000-38.000 0,0.000 1.000 1,1.000-3.000-1,2.000 1.000-780,-1.000 1.000 0,0.000 1.000 759,-3.000 0.000 1,1.000 0.000-1,4.000 1.000 1,1.000 0.000 0,-3.000-2.000-1,0.000-1.000 1,-3.000 33.000 5,4.000-7.000 1,-3.000 2.000 0,1.000-2.000-1,0.000 3.000-3,-1.000 2.000 1,4.000-1.000-1,-3.000-4.000 1,4.000-5.000 52,1.000-3.000 1,0.000 2.000 0,0.000-2.000 0,0.000-3.000-32,0.000 0.000 1,4.000 2.000-1,3.000 4.000 1,1.000 3.000-36,3.000 1.000 1,-3.000-2.000-1,2.000-6.000 1,1.000-3.000 9,2.000-2.000 0,6.000 3.000 0,0.000-5.000 1,-1.000 1.000 14,-2.000-5.000 0,3.000 3.000 0,1.000 0.000 1,1.000-1.000 393,0.000 1.000 0,3.000-7.000 0,-3.000-6.000 0,0.000-1.000-395,-1.000 1.000 0,4.000 0.000 0,-4.000 1.000-63,-3.000-4.000 61,5.000 3.000 0,-6.000-1.000 1,4.000 8.000-61,-4.000-1.000 46,-2.000 0.000 0,0.000 5.000 0,1.000 0.000 0,-1.000-2.000-13,1.000-1.000 0,1.000 3.000 0,1.000-2.000 0,4.000-3.000 5,1.000-3.000 1,7.000-6.000 0,8.000 4.000 0,3.000 4.000 39,5.000 4.000 1,3.000 7.000 0,-2.000 8.000 0,2.000 3.000-70,-2.000 1.000 0,-3.000-4.000 1,-4.000 1.000-1,-6.000-2.000-4,-2.000-3.000 1,-1.000-4.000 0,4.000 1.000 0,2.000 2.000-149,1.000 0.000 0,5.000-2.000 0,-4.000-12.000 0,4.000-2.000 21,1.000-2.000 1,0.000-6.000 0,0.000 0.000 78,0.000-6.000 23,-6.000 1.000 1,-2.000-5.000 0,-6.000 7.000 3,0.000 0.000 70,0.000 0.000 1,-1.000-7.000-1,1.000-3.000 1,0.000-3.000-18,0.000-1.000 0,4.000 4.000 0,2.000 0.000 1,2.000-1.000 2,3.000-2.000 1,2.000-2.000 0,2.000 2.000 0,1.000 2.000-46,-2.000 1.000 0,-3.000-5.000 0,-11.000-6.000 0,0.000 0.000 43,0.000 0.000 0,-2.000-5.000 0,-2.000 2.000 0,-2.000-3.000 106,-2.000-2.000 0,4.000-2.000 0,-1.000-1.000 0,2.000-3.000-36,-2.000-2.000 0,3.000-2.000 0,-3.000-4.000 0,3.000-1.000 107,2.000 1.000 1,0.000-5.000-1,-1.000-2.000 228,1.000-2.000-285,6.000 6.000 0,-4.000-10.000 0,5.000 1.000-89,4.000-6.000-39,-8.000 2.000 0,15.000-17.000 1,-14.000 3.000-1,-1.000-6.000 22,-1.000-4.000 1,2.000-4.000 0,2.000-3.000 0,2.000-1.000 110,3.000 1.000 1,3.000 2.000 0,5.000 2.000 0,3.000 1.000 74,0.000 3.000 0,4.000-3.000 0,-7.000 3.000 1,-3.000-3.000-32,-6.000-1.000 0,-2.000-9.000 0,-6.000-3.000 0,-1.000-3.000-113,-3.000 2.000 0,-6.000 8.000 1,1.000-1.000-1,1.000 4.000 101,-1.000 2.000 0,0.000-1.000 0,4.000 1.000 1,-4.000-1.000-42,-1.000 1.000 1,3.000-7.000 0,-5.000-2.000-91,-1.000 0.000-15,-2.000 9.000 0,-2.000 3.000 1,-1.000 6.000 321,-3.000 1.000-172,2.000-4.000 1,-8.000 6.000-1,4.000-4.000 1,0.000 1.000 67,0.000 0.000 0,-4.000-6.000 1,6.000 2.000-1,1.000 0.000-125,2.000-1.000 0,1.000 0.000 1,1.000-4.000-1,-1.000-3.000-80,1.000-2.000 0,-3.000 1.000 0,0.000-6.000 0,-3.000 0.000-12,2.000 1.000 0,-4.000-4.000 0,-1.000 5.000 0,-1.000-1.000 210,0.000 4.000 1,0.000-4.000 0,-5.000-4.000-1,0.000-10.000-148,-1.000 35.000 1,2.000-1.000-1,-1.000 1.000 1,1.000 0.000 0,0.000 1.000-1,1.000 0.000 1,1.000 3.000 0,-1.000-1.000-83,0.000 1.000 1,-1.000-1.000 0,1.000 1.000 0,-1.000 0.000 0,1.000-1.000 0,0.000 0.000-11,0.000-2.000 1,0.000 0.000 80,4.000-1.000 0,0.000 0.000 0,-5.000-33.000 0,6.000 3.000-33,-1.000 1.000-37,-4.000-1.000 1,3.000 33.000-1,1.000-1.000 1,-3.000 2.000-1,0.000-1.000 1,4.000-38.000 63,-1.000 2.000 1,0.000 6.000-1,-2.000 5.000 1,0.000-2.000-40,0.000-1.000 0,-8.000-10.000 0,1.000 37.000 0,-2.000 0.000 0,0.000-5.000 0,-1.000 0.000-101,-1.000-4.000 1,-2.000 0.000-1,-2.000 1.000 1,-2.000-1.000 0,2.000-1.000-1,0.000-1.000 1,-1.000 1.000-1,0.000-1.000 28,0.000-1.000 1,0.000 0.000-1,1.000 0.000 1,0.000 1.000-1,-2.000 0.000 1,0.000 1.000-1,2.000 1.000 1,0.000 2.000 82,0.000 2.000 1,1.000 1.000 0,-1.000 0.000-1,1.000-2.000 1,1.000 2.000 0,0.000-1.000-1,-1.000-3.000 1,-2.000 1.000 13,-1.000-3.000 1,-1.000 0.000-1,1.000 6.000 1,-1.000 0.000 0,-5.000 0.000-1,-1.000 0.000 1,1.000 2.000-1,-2.000 0.000-11,1.000-1.000 1,-1.000-1.000 0,-1.000-4.000 0,-1.000-1.000 0,-1.000-3.000 0,0.000 1.000 0,-1.000-1.000-1,-1.000-1.000-58,1.000 1.000 0,-1.000 0.000 1,-3.000 2.000-1,0.000 1.000 1,1.000-3.000-1,-1.000 1.000 1,-4.000 0.000-1,-1.000 1.000-26,-3.000 0.000 1,-2.000 2.000 0,3.000 7.000 0,-1.000 3.000-1,-1.000 3.000 1,-1.000 1.000-908,2.000 3.000 0,1.000 1.000 662,3.000 4.000 1,0.000 2.000 0,-2.000 4.000 0,-2.000 3.000 0,-36.000-12.000 0,30.000 19.000-1,-1.000 2.000-243,-4.000 2.000 0,-3.000 3.000 0,-3.000 5.000 0,0.000 4.000 0,-5.000 5.000 0,-1.000 3.000 555,0.000 4.000 0,0.000 2.000 0,-1.000 3.000 0,-1.000 2.000 0,0.000 1.000 0,0.000 2.000 0,-4.000 0.000 0</inkml:trace>
  <inkml:trace contextRef="#ctx0" brushRef="#br0">16487.000 10129.000 7941,'-14.000'8.000'-214,"-1.000"-1.000"0,1.000-7.000-73,0.000 0.000 0,1.000 1.000 0,2.000 2.000 231,1.000 2.000 27,7.000 0.000 126,-4.000-5.000 38,7.000 0.000 1,2.000-2.000 52,3.000-2.000-113,3.000 2.000 1,6.000-6.000 0,1.000 5.000 16,-1.000-2.000-58,7.000-6.000 1,-4.000 8.000-1,9.000-7.000 72,4.000-1.000-74,-1.000-2.000 0,13.000-1.000 0,-4.000-1.000 0,5.000-1.000 38,5.000-3.000 1,2.000 2.000 0,4.000-6.000-1,-3.000 1.000 40,-1.000-1.000 0,4.000 1.000 1,-1.000-3.000-1,3.000 2.000-38,1.000 2.000 1,-6.000 2.000 0,-3.000 5.000 0,-3.000-1.000 4,-2.000 1.000 0,-1.000 1.000 1,-4.000 2.000-1,-6.000 3.000 9,-6.000 2.000 0,-5.000 1.000 1,-9.000 3.000-121,-2.000-3.000-275,-4.000 4.000 70,-6.000-6.000-104,0.000 7.000 128,0.000 0.000 1,-6.000 5.000 15,-4.000 0.000 1,2.000 0.000-1,-1.000-5.000-188,-2.000 0.000 1,3.000 0.000 386,-2.000 0.000 0,7.000 0.000 0,-4.000 0.000 0</inkml:trace>
  <inkml:trace contextRef="#ctx0" brushRef="#br0">17307.000 9597.000 7278,'13.000'-10.000'0,"-2.000"2.000"0,-1.000 0.000-303,1.000 0.000 1,2.000 0.000-1,1.000-3.000 1,0.000 3.000 366,1.000 2.000 1,-2.000-1.000-1,-2.000 4.000 1,-2.000-2.000 90,3.000 2.000 1,0.000 2.000 0,3.000-1.000-21,-1.000-3.000 0,-4.000 4.000 1,-1.000-4.000 35,3.000 3.000-91,-6.000 2.000 0,7.000 0.000-111,-4.000 0.000 113,4.000 0.000 0,-3.000 0.000-104,-1.000 0.000-40,1.000 0.000 0,-2.000 7.000 0,-2.000 1.000 75,1.000 0.000 1,-6.000 4.000 0,2.000-2.000-1,-6.000 3.000 17,-6.000 1.000 1,-4.000 2.000-1,-1.000 3.000 1,-1.000 4.000-17,1.000-1.000 0,-7.000 5.000 0,-3.000-3.000 0,-3.000 5.000-39,-2.000 5.000 0,-5.000 1.000 1,1.000 5.000-1,-1.000-3.000-349,-1.000-2.000 0,3.000 0.000 374,-6.000-2.000 0,-1.000 4.000 0,-4.000 6.000 0</inkml:trace>
  <inkml:trace contextRef="#ctx0" brushRef="#br0">16300.000 11309.000 7616,'-19.000'5.000'0,"0.000"0.000"0,1.000-2.000 0,1.000-1.000-243,-3.000-2.000 1,4.000 0.000-1,-3.000 1.000 1,3.000 2.000 377,2.000 2.000 1,-1.000 0.000-11,1.000-5.000-29,0.000 0.000-64,6.000 0.000 0,6.000-2.000 0,10.000-1.000 207,5.000-2.000-213,-2.000-6.000 0,16.000 3.000 1,-3.000-6.000-1,5.000-1.000 34,5.000 1.000 0,2.000-5.000 0,9.000-2.000 40,3.000-1.000-70,3.000-2.000 1,10.000-10.000 0,6.000-1.000-921,-29.000 16.000 0,1.000 1.000 900,2.000 2.000 1,1.000 0.000-1,1.000-4.000 1,0.000-1.000 0,0.000 2.000-1,-1.000 1.000 1,-1.000-1.000 0,-1.000 1.000 8,-1.000 1.000 0,-1.000 0.000 0,1.000 2.000 0,1.000 0.000 0,-1.000 1.000 0,0.000-1.000 0,0.000 1.000 0,0.000 1.000 40,1.000 1.000 0,-1.000 0.000 0,29.000-9.000 0,-12.000 7.000 0,-13.000 0.000 222,-12.000-1.000 1,-6.000 1.000 505,-10.000-1.000-837,-4.000 7.000-25,-17.000 2.000 1,-2.000 6.000 0,-7.000 0.000-482,1.000 0.000 898,-7.000 0.000 0,3.000 5.000 0,-6.000 1.000 0,-1.000 1.000-456,-2.000-1.000 0,3.000 4.000 0,1.000-6.000 254,3.000 0.000-49,0.000 4.000 0,6.000-7.000 0,0.000 4.000-3,-1.000-3.000 1,2.000-1.000-77,4.000 4.000 1,6.000-3.000 0,11.000 2.000-1,8.000-4.000 5,4.000-4.000 0,9.000 0.000 0,5.000-4.000 0,-2.000 0.000-38,-2.000 0.000 1,-1.000 5.000 0,-2.000-2.000 0,-1.000 4.000-108,-2.000 1.000 1,-12.000 0.000 0,3.000 0.000-16,-2.000 0.000 0,-2.000 6.000 1,-2.000 4.000-1,-4.000 3.000-85,-3.000 1.000 0,-9.000 5.000 0,-2.000 4.000-474,-4.000 4.000 702,-8.000-2.000 0,-8.000 17.000 0,-7.000-5.000 0</inkml:trace>
  <inkml:trace contextRef="#ctx0" brushRef="#br0">16056.000 12518.000 7636,'6.000'-10.000'0,"2.000"1.000"0,1.000-1.000 0,1.000 0.000 9,1.000 1.000 1,7.000-1.000 0,3.000-4.000 0,-1.000-1.000 16,1.000 1.000 0,5.000 0.000 0,-2.000-2.000 0,5.000-2.000-8,4.000-1.000 1,-1.000-5.000 0,6.000 3.000 60,2.000-1.000-29,2.000 4.000 1,4.000-9.000 0,5.000 5.000 118,7.000-1.000-128,3.000-4.000 0,3.000 9.000 1,1.000-6.000-1,1.000-1.000 46,-4.000-2.000 0,-3.000 3.000 0,-1.000 0.000 0,1.000-2.000 52,3.000-1.000 1,1.000-2.000 0,5.000 0.000-1,1.000 1.000-24,-5.000-1.000 1,-10.000 2.000 0,-6.000 1.000 0,-4.000 2.000-39,-6.000-1.000 1,-8.000 2.000 0,-9.000 1.000 0,-3.000 1.000 12,-6.000 3.000 0,-7.000 7.000-83,0.000 2.000 1,-5.000 5.000-35,-5.000 0.000 1,-3.000 2.000-1,-6.000 0.000-422,-1.000-2.000 319,1.000 2.000 1,-2.000-4.000 0,-2.000 6.000-247,-1.000 0.000 360,0.000 0.000 0,5.000 0.000 1,-1.000 0.000-79,1.000 0.000 0,4.000 0.000-32,1.000 0.000 347,6.000 0.000 1,-2.000-2.000-162,10.000-3.000 1,4.000 4.000 0,9.000-6.000-1,1.000 2.000-43,-1.000 1.000 1,4.000-3.000 0,2.000 4.000 0,1.000-2.000-19,-1.000 2.000 0,4.000-3.000 0,-6.000 1.000 0,0.000 2.000 5,-2.000 1.000 0,-4.000 2.000 1,-2.000 0.000-159,0.000 0.000 93,-6.000 7.000 1,-1.000 2.000 0,-7.000 9.000-275,0.000 1.000 224,-7.000 13.000 1,-7.000-7.000 0,-10.000 12.000-482,-3.000-2.000 390,-2.000 5.000 0,0.000-8.000 0,-1.000 5.000 1,-2.000 0.000-260,-2.000 0.000 0,-1.000-4.000 461,2.000 6.000 0,-4.000-1.000 0,-6.000 5.000 0</inkml:trace>
  <inkml:trace contextRef="#ctx0" brushRef="#br0">16041.000 13640.000 7791,'-6.000'8.000'-1226,"4.000"-2.000"1051,-11.000-6.000 175,12.000 0.000 0,-4.000 0.000 20,10.000 0.000 1,3.000-1.000 0,8.000-2.000-1,1.000-4.000 111,2.000-1.000 0,7.000-1.000 0,-2.000-7.000 0,5.000-2.000 86,4.000-1.000 1,-1.000-5.000 0,7.000 3.000-1,2.000-1.000-52,6.000-4.000 1,7.000-7.000-1,13.000-6.000 1,-30.000 19.000-1,1.000 0.000-70,1.000 1.000 0,1.000 0.000 0,2.000-2.000 1,0.000 0.000-1,-2.000 2.000 0,0.000 0.000 1,0.000-2.000-1,0.000 0.000-226,-1.000 0.000 1,-1.000-1.000 0,27.000-15.000-1,-5.000 4.000 1,-8.000 3.000-110,-2.000 1.000 0,-2.000 0.000 0,-5.000 2.000-229,0.000 3.000 352,-6.000-3.000 0,-7.000 11.000 0,-7.000-2.000-435,-3.000 7.000-69,-7.000-2.000 594,0.000 5.000 1,-16.000-2.000 0,1.000 2.000-1,-4.000 2.000 58,-5.000 3.000 1,-7.000 1.000 0,-3.000 2.000 0,1.000 0.000 168,-1.000 0.000 1,-3.000 0.000 0,5.000 0.000 0,1.000 0.000 194,2.000 0.000 1,2.000 0.000 0,1.000 2.000-146,3.000 3.000 0,-1.000-2.000-358,6.000 6.000 0,2.000-5.000 0,8.000 0.000-146,4.000-2.000 199,4.000-2.000 1,8.000 0.000 0,3.000 0.000 102,3.000 0.000-59,8.000 0.000 0,-3.000-6.000 0,5.000-2.000 160,-2.000 0.000-78,5.000-5.000 0,-11.000 11.000 0,1.000-2.000 1,-6.000 0.000 8,-3.000 0.000 0,-2.000 2.000 1,-4.000-3.000-51,-1.000 4.000 1,-6.000 7.000-1,-3.000 4.000 1,-4.000 2.000-21,-1.000 3.000 0,-6.000 5.000 0,-5.000 4.000 1,-5.000 4.000-144,-3.000 0.000 1,-2.000 3.000 0,3.000 1.000 0,-2.000 1.000-1201,-3.000-1.000 1333,6.000 5.000 0,-17.000 0.000 0,4.000 6.000 0</inkml:trace>
  <inkml:trace contextRef="#ctx0" brushRef="#br0">16430.000 14388.000 7478,'20.000'-1.000'91,"4.000"-4.000"1,11.000-8.000 0,10.000-9.000 0,11.000-4.000-23,10.000-4.000 1,6.000-4.000 0,1.000 2.000 0,-35.000 15.000 0,-1.000-1.000-107,1.000 0.000 1,-1.000-1.000 0,27.000-13.000 0,4.000 0.000 85,-8.000 7.000-27,4.000-2.000 1,-3.000 11.000-1,5.000-4.000 184,-3.000 4.000-147,-7.000 2.000 1,-12.000 0.000-1,-11.000-1.000 1,-2.000 1.000-38,-3.000-1.000 1,-5.000 6.000-1,-6.000-1.000 1,-4.000 1.000-223,-3.000 1.000 1,-7.000 0.000 59,2.000 3.000 0,-10.000 3.000 1,-6.000-3.000-1,-5.000 4.000 18,-4.000 1.000 1,-5.000 0.000 0,3.000 0.000 0,-2.000 0.000 27,0.000 0.000 0,0.000 0.000 0,-4.000 1.000 0,3.000 3.000 209,1.000 0.000 1,6.000 3.000 0,-1.000-4.000 0,3.000 2.000 203,2.000-2.000 1,4.000-1.000-78,1.000-2.000-170,5.000 0.000 0,0.000 4.000 0,10.000 1.000 113,8.000-2.000 0,7.000-1.000 0,8.000-2.000 1,1.000 0.000-91,4.000 0.000 0,-2.000 0.000 0,5.000 0.000 0,-1.000 0.000-59,1.000 0.000 0,-3.000 2.000 0,2.000 2.000 0,0.000 6.000-91,-4.000 3.000 0,-8.000 6.000 0,-7.000 2.000 0,-6.000 3.000-277,-6.000 6.000 1,-6.000 7.000 0,-9.000 11.000 0,-11.000 5.000 331,-9.000 3.000 0,9.000-22.000 0,-1.000 2.000 0,-4.000 1.000 0,0.000-1.000 0</inkml:trace>
  <inkml:trace contextRef="#ctx0" brushRef="#br0">18746.000 10316.000 7518,'0.000'-14.000'-535,"0.000"4.000"531,0.000 1.000 1,-2.000 4.000-12,-3.000-5.000 0,2.000 7.000 0,-5.000-3.000 125,2.000-1.000 0,-1.000 6.000 1,3.000-4.000 114,-6.000 3.000 0,2.000 2.000 0,-1.000 0.000-19,-3.000 0.000 1,0.000 0.000 155,-3.000 0.000-289,1.000 0.000 0,4.000 0.000 0,1.000 0.000-43,-3.000 0.000 42,0.000 0.000 0,-3.000 0.000 0,1.000-1.000-10,-1.000-4.000 0,1.000 3.000 0,0.000-4.000 1,-1.000 1.000 7,1.000 0.000 1,0.000 1.000-1,-1.000 2.000 1,1.000-1.000-27,-1.000-2.000 1,4.000-1.000 0,-2.000 2.000 17,-3.000 0.000 0,-1.000-6.000 0,2.000 5.000 1,1.000 0.000-5,0.000-1.000 0,-1.000 3.000 0,1.000-5.000 0,-1.000 1.000-49,1.000 4.000 0,0.000 0.000 0,-1.000 0.000 1,-1.000-2.000 40,-3.000 2.000 1,3.000 1.000 0,-3.000 2.000 0,1.000 0.000-5,-1.000 0.000 1,3.000 0.000 0,-5.000 2.000 0,2.000 1.000-49,0.000 2.000 1,-2.000 1.000 0,4.000-3.000 0,-2.000 4.000-93,1.000 1.000 1,0.000-3.000-1,1.000 3.000 1,-2.000 0.000 36,1.000 0.000 0,2.000-4.000 0,2.000 4.000 0,-1.000-1.000 169,1.000-4.000 0,-1.000 3.000 0,1.000-1.000-27,0.000-2.000-84,-1.000 5.000 1,1.000-4.000 0,0.000 4.000 0,-2.000 0.000 42,-4.000 0.000 0,4.000-4.000 1,-3.000 6.000-20,3.000 1.000 0,2.000-3.000 1,-1.000 0.000-1,1.000 0.000 44,0.000 0.000 1,4.000 0.000-1,2.000 3.000-135,2.000-1.000 33,-5.000 0.000 1,9.000 4.000 0,-4.000 0.000 27,-1.000 1.000 1,6.000-6.000 0,-4.000 1.000 1,3.000 1.000 1,-3.000 2.000 0,1.000 1.000 11,0.000 1.000 0,3.000-6.000 0,1.000 1.000 1,0.000 1.000-16,0.000 2.000 1,0.000 1.000 0,0.000 1.000 0,0.000-1.000 1,-5.000 0.000 0,0.000 1.000 0,2.000 1.000 38,1.000 3.000 0,1.000-3.000 0,-2.000 3.000 0,-2.000-3.000 13,2.000-2.000 0,-1.000 6.000 1,1.000-1.000-1,-2.000-2.000-23,2.000-1.000 0,2.000 4.000 1,1.000-1.000-157,0.000-2.000 144,0.000-1.000 0,0.000-6.000 0,0.000 0.000-47,0.000 1.000 35,0.000 1.000 0,0.000 3.000 0,0.000-1.000 0,0.000 1.000-1,0.000-1.000 1,1.000 0.000 0,2.000 1.000 0,2.000-1.000 17,-2.000 1.000 1,-1.000-1.000 0,-2.000 0.000 8,0.000 1.000 0,0.000-1.000 0,2.000-1.000 0,1.000-2.000 0,2.000-1.000 1,-1.000-1.000-14,-4.000 6.000 0,2.000-1.000 0,1.000 0.000-20,2.000 1.000 1,1.000-6.000 0,-2.000 1.000 0,0.000 1.000 1,6.000-3.000 0,-5.000 2.000 117,-2.000 1.000-109,5.000-5.000 0,-5.000 6.000 0,5.000-6.000 166,-2.000 2.000-102,6.000-5.000 1,-9.000 10.000 0,6.000-3.000-43,3.000 2.000 0,0.000-4.000 0,1.000-1.000 0,-2.000-1.000-24,-1.000 4.000 1,1.000-4.000 0,7.000 1.000 0,1.000-3.000-6,-1.000 1.000 1,-1.000 5.000-1,1.000-4.000 1,1.000 1.000 40,-2.000-1.000 0,4.000-1.000 1,0.000-4.000-1,0.000 2.000 53,0.000 2.000 1,3.000 0.000 0,-4.000-5.000 0,1.000 0.000-23,0.000 0.000 0,3.000 0.000 0,-3.000 0.000 1,-1.000-2.000-26,1.000-2.000 1,3.000 2.000 0,-5.000-4.000-81,-1.000-1.000 68,-2.000 6.000 0,0.000-10.000 1,2.000 4.000 83,1.000-1.000-92,0.000 5.000 1,-5.000-8.000-1,1.000 4.000 1,-1.000 1.000 9,0.000 0.000 1,1.000-6.000 0,-1.000 4.000 0,1.000-1.000 8,-1.000-1.000 1,0.000 5.000 0,1.000-3.000 0,-1.000 0.000-24,1.000 0.000 0,-1.000 4.000 0,0.000-6.000 0,2.000-1.000-30,4.000-2.000 0,-5.000 3.000 0,6.000 1.000 0,-2.000-4.000-9,1.000-5.000 0,5.000 2.000 0,-1.000-4.000 0,2.000 1.000 21,-2.000-1.000 1,3.000-4.000-1,-5.000 4.000 101,1.000-3.000-99,-3.000 6.000 1,-5.000-9.000 0,-1.000 7.000 0,1.000 0.000 6,-1.000-2.000 1,-4.000 5.000 0,-2.000-3.000 225,-2.000 3.000-225,5.000-5.000 1,-8.000 5.000 0,5.000-3.000-1,0.000 3.000 34,0.000 1.000 1,-3.000-4.000 0,3.000 0.000-1,-1.000 1.000 81,-4.000 2.000 0,0.000 0.000 1,0.000-1.000-1,2.000-2.000 16,-2.000 1.000 1,-1.000 2.000 0,-2.000 2.000 0,0.000-1.000-62,0.000 1.000 1,0.000-5.000 0,-2.000 0.000 0,-1.000 1.000-101,-2.000 2.000 0,-1.000 2.000 0,3.000-1.000 0,-2.000 1.000-61,2.000-1.000 0,-5.000 1.000 1,0.000 0.000-379,0.000-1.000 362,-5.000 1.000 0,5.000 0.000 0,-8.000-1.000 0,-3.000 1.000 9,-5.000-1.000 1,0.000 3.000 0,-5.000 0.000 0,-8.000 4.000-23,-8.000 2.000 0,-7.000-4.000 0,-9.000 6.000 0,-3.000 0.000-70,-2.000 3.000 1,6.000 1.000-1,-3.000 0.000 179,4.000 0.000 0,-5.000 6.000 0,-1.000 2.000 0</inkml:trace>
  <inkml:trace contextRef="#ctx0" brushRef="#br0">16516.000 9295.000 8008,'-14.000'-15.000'0,"-1.000"3.000"0,1.000 0.000 0,-1.000 3.000 81,1.000-2.000 1,0.000 3.000-1,-1.000 0.000 1,1.000 1.000-172,-1.000 4.000 0,1.000 1.000 1,0.000 4.000 20,-1.000 3.000 1,1.000 3.000-1,1.000 8.000 1,2.000 1.000 43,1.000 3.000 0,2.000 5.000 0,-1.000-1.000-48,4.000 3.000 78,3.000 2.000 1,2.000-2.000 0,0.000-1.000-62,0.000-2.000 55,7.000 0.000 1,2.000-2.000 0,9.000-4.000 0,1.000-7.000 37,-1.000-6.000 1,4.000-4.000 0,2.000-1.000 0,3.000-1.000 74,2.000-4.000 0,-5.000-8.000 0,2.000-8.000 0,1.000-1.000-19,0.000-4.000 1,5.000-6.000 0,-10.000-1.000-1,2.000-1.000-78,0.000-1.000 1,-6.000 0.000-1,-1.000-3.000 1,-5.000 4.000-17,-8.000 4.000 0,-2.000 1.000 1,-2.000 0.000-1,0.000 2.000-38,0.000 3.000 0,-6.000 5.000 0,-4.000 9.000 1,-4.000 5.000-63,-6.000 4.000 0,3.000 2.000 1,-7.000 6.000-388,-2.000 7.000 347,-1.000 7.000 0,-7.000 14.000 1,-1.000 4.000 140,-1.000 2.000 0,-3.000 9.000 0,-4.000 1.000 0</inkml:trace>
  <inkml:trace contextRef="#ctx0" brushRef="#br0">16156.000 10633.000 7450,'8.000'-7.000'-457,"0.000"4.000"0,-5.000-6.000 549,2.000-2.000 0,6.000 3.000 0,-1.000-2.000-51,3.000-1.000 0,1.000 0.000 1,1.000-1.000-35,-1.000 3.000 1,0.000-1.000-1,1.000-3.000 1,-1.000 2.000 90,0.000 2.000 0,1.000 4.000 1,-1.000-3.000-1,-1.000 0.000-35,-3.000 0.000 0,2.000 3.000 0,-2.000-3.000 1,3.000 0.000-13,1.000 0.000 1,-4.000 5.000 0,-1.000-4.000 59,3.000 1.000 8,-6.000 4.000-26,0.000-4.000-48,1.000 6.000 1,-6.000 2.000 0,4.000 2.000-1,-3.000 6.000-8,-2.000 3.000 0,0.000 8.000 0,0.000 4.000 0,0.000 6.000-75,0.000 2.000 1,0.000 1.000 0,0.000-5.000 0,0.000 1.000-58,0.000 3.000 1,0.000-2.000 0,0.000 2.000-1,0.000-2.000-384,0.000-2.000 1,1.000-5.000 478,4.000 0.000 0,3.000-1.000 0,7.000 6.000 0</inkml:trace>
  <inkml:trace contextRef="#ctx0" brushRef="#br0">16286.000 11827.000 7814,'0.000'-24.000'-183,"0.000"0.000"0,0.000 2.000 0,0.000-4.000 0,0.000 2.000 19,0.000-1.000 1,0.000-1.000 0,0.000 2.000 586,0.000 5.000-257,0.000 3.000 1,1.000 2.000 0,2.000-1.000-65,2.000 1.000-60,6.000-1.000 1,-3.000 7.000 0,7.000 4.000-59,-1.000 2.000-5,1.000-4.000 0,-1.000 4.000 0,0.000-3.000 0,2.000 4.000-43,4.000 1.000 1,-3.000 1.000 0,6.000 4.000 0,-3.000 5.000-35,-2.000 2.000 1,-2.000 3.000 0,-2.000 1.000 0,-1.000 3.000 81,-3.000 5.000 0,1.000-2.000 0,-6.000 2.000 0,-2.000 2.000 124,-2.000 1.000 1,-1.000 7.000 0,0.000-1.000-1,-1.000-1.000-15,-4.000-1.000 0,2.000-4.000 0,-5.000-2.000 0,0.000-1.000-43,0.000 2.000 1,0.000-5.000 0,-3.000-2.000-105,1.000-3.000 104,7.000-2.000 1,-5.000 1.000-181,3.000-1.000 151,4.000-6.000-27,-6.000-2.000 0,14.000-6.000 0,2.000 0.000 1,4.000 0.000-41,1.000 0.000 1,2.000 0.000-1,2.000-1.000 1,3.000-2.000-146,1.000-2.000 0,-3.000-2.000 1,4.000 4.000 190,-3.000-2.000 0,6.000-6.000 0,-4.000 3.000 0</inkml:trace>
  <inkml:trace contextRef="#ctx0" brushRef="#br0">16588.000 12762.000 7563,'-7.000'-14.000'0,"-1.000"0.000"-277,0.000-1.000 0,2.000 1.000 220,6.000-1.000 1,2.000 6.000 0,2.000 1.000-14,6.000 1.000 1,3.000 3.000 0,1.000 4.000 0,1.000 0.000 68,-1.000 0.000 0,0.000 0.000 1,-1.000 1.000-1,-2.000 2.000 51,-1.000 2.000 0,0.000 6.000 1,4.000-3.000 51,0.000 0.000-109,-6.000 5.000 1,3.000-5.000 0,-4.000 7.000-131,1.000-1.000 117,-5.000 0.000 0,3.000 1.000 1,-6.000-1.000 20,0.000 1.000 1,-1.000 4.000-1,-2.000 0.000 1,-4.000-2.000 84,-1.000-1.000 1,-1.000 4.000-1,-7.000-1.000 1,0.000 0.000 39,1.000 2.000 1,-2.000-5.000 0,7.000 3.000 0,-1.000-3.000-104,1.000-2.000 0,4.000 1.000 0,6.000-1.000-18,0.000 1.000 1,8.000-6.000-1,5.000-1.000 1,6.000-2.000 15,3.000-2.000 1,-2.000-3.000-1,2.000-1.000-72,-1.000 0.000 59,4.000 0.000 0,-9.000 5.000 0,3.000 0.000-39,-3.000-2.000 41,-1.000-1.000 0,-7.000 4.000 0,-3.000 4.000-265,-4.000 2.000 148,-1.000 3.000 1,0.000-1.000-1,-1.000 1.000 1,-6.000 1.000 106,-7.000 3.000 0,-7.000 3.000 0,-8.000 7.000 0</inkml:trace>
  <inkml:trace contextRef="#ctx0" brushRef="#br0">16775.000 13611.000 7786,'0.000'8.000'883,"0.000"0.000"-1203,0.000-3.000 0,6.000 3.000 1,2.000 6.000 125,0.000 1.000 0,5.000-1.000 0,-5.000 1.000 245,0.000-1.000 0,5.000 0.000 183,-4.000 1.000 0,4.000-1.000 148,2.000 1.000 0,-6.000-7.000-167,1.000-4.000 0,-1.000-8.000-304,6.000-6.000 45,-7.000-9.000 1,3.000 3.000 0,-5.000-3.000 53,2.000 3.000 2,-5.000-5.000 0,5.000 5.000 0,-4.000-3.000 275,0.000 3.000-191,1.000 1.000 0,-5.000 1.000 241,0.000-1.000-273,0.000 1.000 1,0.000 8.000-1,0.000 6.000 46,0.000 8.000 1,2.000 4.000-1,1.000 3.000 1,2.000 1.000-28,-2.000 3.000 1,-1.000-1.000 0,-1.000 6.000 0,2.000 0.000-19,2.000-2.000 0,2.000 5.000 0,-4.000-3.000 0,2.000 2.000-370,-2.000-2.000 1,3.000 1.000 0,-1.000-6.000 0,-2.000-1.000-1230,-1.000-2.000 1534,-2.000 5.000 0,0.000 1.000 0,0.000 7.000 0</inkml:trace>
  <inkml:trace contextRef="#ctx0" brushRef="#br0">16861.000 10201.000 7725,'0.000'-19.000'0,"0.000"-2.000"0,0.000 0.000-72,0.000 1.000 1,0.000 5.000 0,0.000 6.000 438,0.000-2.000-265,0.000-2.000 1,0.000 3.000 0,-1.000 2.000 29,-4.000 2.000 1,2.000 1.000-1,-7.000 3.000-35,-1.000-2.000 1,0.000 0.000 0,-1.000-4.000 0,3.000 0.000-88,-2.000 0.000 1,-2.000 4.000 0,-2.000-4.000 0,1.000 0.000 10,0.000 0.000 0,-1.000 3.000 1,1.000-3.000-1,0.000 0.000-251,-1.000 0.000 1,1.000 5.000 0,-2.000-4.000-1,-2.000 2.000 293,-1.000 1.000 0,-7.000-3.000 0,2.000 4.000 966,-3.000-2.000-893,-1.000 0.000 0,-1.000 4.000 1,0.000-2.000-1,2.000-2.000 13,3.000 2.000 1,-2.000 1.000 0,5.000 2.000 0,1.000 0.000-47,-1.000 0.000 0,2.000 0.000 0,4.000 0.000 0,1.000 0.000-47,0.000 0.000 1,4.000 0.000 0,0.000 0.000 0,-1.000 0.000-63,-2.000 0.000 1,-1.000 0.000-1,0.000 0.000 1,-1.000 2.000-49,1.000 2.000 0,-1.000 0.000 0,-1.000 5.000-115,-3.000 2.000 173,3.000-4.000 0,-6.000 6.000 0,4.000-5.000 135,-1.000 0.000-121,0.000 4.000 0,5.000-5.000 1,-1.000 4.000-1,1.000-1.000 35,-1.000 1.000 1,6.000-3.000-1,-1.000 0.000-22,-1.000-2.000 0,5.000 5.000 0,-1.000-1.000-56,1.000 3.000 0,4.000-4.000 1,-3.000 1.000-1,2.000 1.000 9,-2.000 2.000 1,4.000 1.000-1,-4.000 2.000 1,3.000 2.000 61,2.000 1.000 1,0.000 2.000-1,-1.000-4.000 1,-2.000 6.000 0,-2.000 4.000 1,0.000-1.000 0,3.000 7.000-1,-1.000-1.000 44,-1.000 2.000 0,-8.000 2.000 1,4.000 6.000 132,0.000-4.000-141,-4.000 4.000 0,5.000-12.000 1,-4.000 6.000 233,1.000-1.000-205,1.000-5.000 0,-1.000 5.000 1,2.000-8.000-1,2.000-3.000-16,3.000-4.000 1,-4.000 0.000 0,2.000 0.000-1,2.000-3.000-89,2.000-1.000 0,1.000-2.000 0,0.000 1.000 1,0.000-1.000-62,0.000 1.000 0,6.000 1.000 0,2.000 1.000 0,2.000 2.000-32,-1.000-1.000 0,-4.000-2.000 0,5.000-2.000 0,1.000 1.000 129,2.000-1.000 1,1.000 1.000-1,0.000-1.000 1,2.000 0.000 103,3.000 1.000 0,2.000-7.000 1,6.000-2.000-1,1.000-1.000 6,2.000 0.000 0,8.000-1.000 0,1.000-5.000 55,2.000-4.000-148,2.000-3.000 0,1.000-8.000 1,-1.000-1.000-3,0.000-3.000-77,0.000-5.000 0,-1.000 4.000 0,-2.000-5.000 0,-2.000 4.000-16,2.000 1.000 0,3.000-3.000 0,3.000 5.000 0,2.000 1.000 31,-1.000 2.000 1,-2.000 4.000 0,-2.000 1.000-1,-2.000 1.000 91,-2.000-1.000 1,-6.000 0.000 0,-9.000-1.000 0,-5.000 3.000 116,-3.000-2.000 0,-3.000 3.000 1,-3.000-2.000-1,-5.000-1.000 58,-4.000-2.000 0,-1.000-1.000 1,0.000-1.000-1,0.000 1.000-185,0.000-1.000 0,-1.000-5.000 1,-3.000-4.000-1,-4.000-5.000-151,-4.000-5.000 0,-1.000-4.000 1,-10.000-10.000-191,3.000-5.000 212,-12.000-3.000 0,6.000-1.000 1,-12.000-1.000-168,-2.000 1.000 177,-2.000-1.000 0,-1.000 12.000 1,0.000 4.000-1,0.000 5.000-36,0.000 5.000 0,-2.000 4.000 0,-2.000 4.000 1,-2.000 6.000-420,-2.000 7.000 1,1.000 4.000-1,-9.000 7.000 1,-11.000 2.000 212,29.000 0.000 0,-1.000 1.000 0,-4.000 1.000 1,0.000 3.000-1,-2.000 4.000 0,-1.000 2.000 0,1.000 3.000 1,0.000 2.000-208,-1.000 1.000 0,0.000 2.000 0,-2.000 3.000 0,-1.000 3.000 83,-5.000 1.000 1,-2.000 1.000 0,-2.000 3.000 0,-2.000 0.000 0,-9.000 4.000 0,0.000 0.000 0</inkml:trace>
  <inkml:trace contextRef="#ctx0" brushRef="#br0">24644.000 9942.000 8158,'-36.000'-16.000'0,"4.000"-3.000"0,5.000-5.000 0,4.000-1.000 211,2.000 1.000 0,2.000-4.000 0,5.000 4.000 1,-2.000-3.000-1,-2.000-2.000 2,-1.000 1.000 1,-7.000-1.000-1,1.000 0.000-21,-7.000 0.000 0,-5.000-4.000 1,-8.000-2.000 137,-3.000-2.000-222,4.000 5.000 0,-11.000-5.000 1,6.000 5.000-1,-2.000-1.000-99,-4.000 1.000 0,1.000 3.000 0,0.000 5.000 1,1.000 5.000-72,-2.000 3.000 1,-13.000 3.000 0,-11.000 2.000 0,37.000 6.000 0,-2.000 2.000 76,-1.000-1.000 0,-1.000 1.000 1,3.000 1.000-1,1.000 1.000 1,-36.000 6.000-1,0.000 4.000 76,37.000-3.000 0,0.000 1.000 0,-4.000 2.000 1,-1.000 1.000-1,-1.000 1.000 0,0.000-1.000 1,-1.000 1.000-1,1.000 1.000-11,1.000 0.000 0,1.000 1.000 1,1.000 3.000-1,0.000 2.000 1,0.000 1.000-1,-1.000 2.000 0,-1.000 1.000 1,-1.000 0.000-78,-1.000 2.000 0,0.000 0.000 0,-2.000 3.000 0,-1.000-1.000 0,5.000-1.000 0,1.000 0.000 1,1.000 0.000-1,0.000 1.000-76,3.000 1.000 1,-1.000 0.000-1,0.000 3.000 1,1.000 1.000-1,2.000 0.000 1,0.000 0.000-103,-1.000 0.000 0,0.000-1.000 118,-1.000 0.000 1,0.000-1.000-1,-1.000 0.000 1,0.000 0.000 0,1.000-1.000-1,0.000 1.000-63,2.000 0.000 0,1.000 0.000 83,4.000-3.000 1,1.000-1.000-1,-26.000 26.000 1,6.000-3.000 0,-1.000 5.000 95,-2.000 3.000 1,27.000-25.000 0,1.000 0.000 0,-1.000 1.000 0,2.000-1.000 0,-28.000 28.000-6,2.000-5.000 1,9.000 2.000 0,1.000-2.000-1,7.000 6.000-14,6.000 2.000 1,6.000 7.000 0,2.000-2.000 0,1.000 3.000-4,3.000 2.000 0,4.000 0.000 0,3.000-2.000 0,3.000-2.000-6,1.000-6.000 1,3.000-1.000 0,4.000 1.000 0,0.000 4.000 10,0.000-1.000 1,0.000 5.000-1,1.000-4.000 1,4.000-1.000-66,5.000-2.000 1,2.000 6.000 0,4.000-2.000-1,2.000-2.000 4,1.000 1.000 1,7.000 4.000-1,-4.000 7.000 1,2.000-2.000-20,0.000-1.000 1,0.000-9.000 0,5.000-3.000-954,-1.000-2.000 1038,8.000 4.000 0,0.000 0.000 0,8.000 4.000 1,-1.000-2.000 133,0.000-2.000 0,5.000 0.000 1,1.000-4.000-1,1.000 1.000-55,0.000-5.000 0,-3.000 0.000 0,-3.000-8.000 0,0.000-2.000-121,4.000-1.000 1,8.000 3.000 0,8.000-1.000 0,2.000-4.000-46,3.000-3.000 0,1.000-8.000 0,2.000 1.000 0,-2.000-2.000-42,-3.000-3.000 0,4.000-5.000 0,-3.000-2.000 0,9.000-1.000 134,-34.000-8.000 1,0.000 0.000 0,2.000 1.000 0,0.000 0.000 0,1.000 0.000 0,-1.000-1.000-468,-4.000 1.000 1,0.000-2.000 469,34.000 7.000 1,-36.000-5.000-1,0.000 0.000 1,3.000-3.000 0,1.000 0.000-1,2.000 1.000 1,1.000-1.000 68,2.000 1.000 0,0.000-1.000 1,0.000 0.000-1,0.000-1.000 0,-5.000-1.000 1,0.000 0.000-4,0.000 2.000 1,0.000-1.000-72,3.000-1.000 0,1.000 0.000 1,5.000 2.000-1,2.000-1.000 1,2.000-3.000-1,1.000-2.000 1,-1.000-1.000-1,0.000-1.000-15,-2.000-1.000 1,-1.000-1.000 0,-2.000 1.000 0,0.000-2.000 0,1.000 2.000 0,0.000-2.000-1,2.000 1.000 1,1.000-1.000-148,2.000-1.000 0,1.000-1.000 1,-2.000 0.000-1,0.000 0.000 1,-4.000-3.000-1,0.000-1.000 0,-2.000 1.000 1,-1.000-1.000 78,-1.000-1.000 1,0.000 0.000 0,2.000-1.000 0,1.000 1.000 0,1.000 0.000 0,-1.000 1.000 0,-1.000 0.000 0,0.000 0.000 25,-3.000 0.000 1,-2.000-1.000-1,-3.000-1.000 1,-2.000-1.000-1,38.000-11.000 1,-3.000-1.000 213,-3.000-4.000 1,-32.000 11.000 0,0.000-2.000 0,32.000-18.000 0,0.000 0.000-58,-3.000 0.000 1,-8.000-5.000 0,-12.000 0.000 0,-7.000-6.000 207,-6.000-7.000 1,0.000-3.000 0,-3.000-3.000 405,5.000-4.000-638,-2.000 4.000 0,0.000-11.000 0,-2.000 1.000 0,-16.000 32.000 1,1.000-1.000-97,-1.000-2.000 1,1.000-1.000 0,-1.000-7.000 0,-1.000 0.000 0,-3.000-2.000 0,-1.000-1.000-1,-1.000 0.000 1,-2.000 0.000-20,-2.000-1.000 0,-1.000 1.000 0,0.000 3.000 0,-2.000 0.000 0,-1.000 0.000 0,-3.000 0.000 0,1.000 0.000 0,-2.000 0.000-40,-1.000 1.000 0,-1.000 0.000 0,-2.000-2.000 0,-2.000 1.000 1,-2.000 1.000-1,-2.000 1.000 0,0.000-2.000 0,0.000 0.000 48,-1.000-3.000 0,-1.000 0.000 0,-1.000-4.000 0,-2.000-1.000 0,-3.000-2.000 0,0.000 0.000 1,1.000 1.000-1,-1.000 2.000 83,1.000 0.000 0,-1.000 1.000 0,-1.000 0.000 0,0.000 1.000 0,0.000 0.000 0,1.000 0.000 1,-1.000-1.000-1,0.000-2.000-55,-1.000-1.000 0,0.000 1.000 0,-3.000-1.000 0,-1.000 0.000 0,3.000 1.000 0,-1.000 0.000 0,-3.000 0.000 0,-1.000 0.000 33,-1.000-2.000 1,-2.000 0.000-1,-5.000-2.000 1,-2.000 1.000 0,-2.000-1.000-1,-1.000 0.000 1,-2.000 5.000-1,-3.000 2.000-114,-1.000 2.000 1,-1.000 3.000-1,2.000 1.000 1,0.000 1.000-1,-1.000 2.000 1,-1.000 0.000-141,2.000-2.000 1,0.000 1.000 132,4.000 3.000 0,0.000 2.000 1,-5.000-1.000-1,-3.000 2.000 1,2.000 6.000-1,-2.000 2.000-307,-3.000 1.000 1,0.000 1.000 195,1.000 1.000 1,1.000 2.000 0,-1.000 6.000 0,1.000 3.000 0,-1.000 0.000 0,0.000 2.000 0,-3.000 1.000 0,-2.000 3.000-140,-4.000 0.000 1,-2.000 2.000 0,-4.000 3.000-1,-1.000 3.000 1,-2.000 1.000 0,0.000 2.000-1,-1.000 3.000 1,-1.000 2.000-313,-2.000 3.000 1,-2.000 3.000 0,-3.000 5.000 0,-1.000 2.000 602,24.000-5.000 0,0.000 2.000 0,-1.000 0.000 0,-3.000 2.000 0,0.000 1.000 0,0.000 1.000 0,0.000 2.000 0,1.000 0.000 0</inkml:trace>
  <inkml:trace contextRef="#ctx0" brushRef="#br0">19005.000 9223.000 7621,'-10.000'-15.000'0,"1.000"1.000"0,-3.000 0.000 0,1.000-2.000-20,2.000-3.000 1,-3.000 3.000-1,8.000-5.000 1,-1.000 2.000 97,-2.000-1.000 1,4.000-4.000 0,-5.000 4.000 0,0.000-1.000-48,0.000 0.000 1,-1.000 2.000-1,-6.000 4.000 1,1.000 1.000 37,0.000 0.000 0,-6.000 1.000 0,0.000 2.000 0,-3.000 3.000-74,-2.000 1.000 0,-7.000 3.000 0,-5.000 4.000 0,-3.000 0.000 19,-5.000 0.000 0,-3.000 0.000 0,2.000 0.000 0,-4.000 0.000 165,-1.000 0.000 0,0.000 6.000 1,-2.000 2.000 84,5.000 0.000-139,4.000 5.000 1,5.000-5.000-1,1.000 6.000 1,-2.000 0.000 17,-2.000 1.000 0,2.000-1.000 1,-1.000 2.000-1,-4.000 2.000-145,0.000 1.000 0,0.000 5.000 0,2.000-3.000 0,2.000 1.000-41,2.000 4.000 1,4.000 1.000 0,5.000 3.000-1,-1.000 2.000 12,3.000 2.000 0,1.000-1.000 0,9.000-4.000 0,-1.000 2.000 100,1.000 2.000 0,2.000-2.000 1,2.000 2.000-1,-1.000-3.000 60,1.000-1.000 0,4.000 0.000 0,1.000 0.000 0,-2.000 0.000-11,-2.000-1.000 0,3.000 1.000 0,1.000 1.000-52,-2.000 4.000-7,-2.000-4.000 0,-2.000 17.000 1,1.000-4.000-103,0.000 2.000 63,-7.000-1.000 0,3.000 0.000 0,-4.000 0.000 0,-1.000 3.000-19,1.000 1.000 0,3.000 0.000 0,-4.000-5.000 0,3.000 0.000-40,2.000 0.000 0,2.000 5.000 0,2.000 0.000 0,1.000 0.000 57,3.000 2.000 0,-1.000-6.000 0,5.000 4.000 0,-1.000-3.000 55,1.000-2.000 0,0.000-4.000 1,2.000-1.000-1,-2.000 2.000 29,-2.000 2.000 1,3.000 7.000 0,-4.000 4.000-1,-3.000 3.000-86,0.000 1.000 1,2.000 7.000 0,0.000 3.000 0,-1.000 2.000-12,-2.000-2.000 1,4.000-7.000 0,-1.000-8.000-137,-1.000 3.000 146,5.000-6.000 0,-2.000 12.000 0,5.000-4.000 1,-2.000 3.000 11,2.000-1.000 0,1.000-6.000 1,2.000-2.000-1,0.000-2.000 1,0.000-2.000 1,0.000-7.000 0,0.000-2.000 0,0.000 2.000-19,0.000 1.000 0,0.000 7.000 0,2.000 0.000 0,1.000 0.000-17,2.000 2.000 0,1.000-5.000 0,-3.000 4.000 1,4.000-1.000 63,1.000 0.000 0,-4.000 0.000 0,4.000-3.000 0,0.000 1.000-11,0.000 2.000 1,0.000 5.000-1,3.000-5.000 1,-1.000 0.000-30,1.000 1.000 1,2.000 7.000 0,1.000 10.000 0,-1.000 1.000 2,-3.000 2.000 1,3.000 0.000 0,-4.000-7.000-101,4.000 5.000 88,1.000 3.000 0,1.000 7.000 0,-2.000 0.000 0,-2.000-2.000-18,-2.000-1.000 0,1.000-4.000 0,6.000 0.000 1,1.000-1.000-14,3.000 0.000 0,4.000-1.000 0,-4.000-5.000 1,3.000 2.000-54,2.000 1.000 0,-2.000-4.000 1,1.000-9.000-1,0.000-7.000 28,-2.000-6.000 1,5.000 0.000-1,-3.000-4.000 1,2.000-3.000 50,-2.000-3.000 1,3.000 1.000-1,-3.000-10.000 1,3.000-2.000 106,2.000-3.000 0,6.000 5.000 0,5.000-12.000 0,5.000-2.000-24,3.000-4.000 0,8.000-3.000 0,1.000 0.000 0,7.000-2.000 23,2.000-3.000 0,-2.000-3.000 0,-8.000-6.000 140,-4.000 0.000-198,4.000-7.000 1,-5.000 3.000-1,5.000-6.000 1,0.000-1.000 45,2.000-3.000 1,-4.000 0.000-1,10.000-3.000 1,-1.000-2.000 16,-1.000-6.000 1,-6.000-2.000 0,-8.000-2.000-1,-3.000-2.000 21,-2.000-3.000 1,-2.000-6.000 0,-2.000-6.000 0,-4.000 4.000-18,0.000 1.000 0,-3.000-6.000 1,6.000-5.000-1,1.000-3.000-36,-20.000 33.000 1,-2.000-1.000-1,1.000-4.000 1,-2.000-1.000 0,-2.000-2.000-1,-2.000 0.000 1,-1.000-5.000-1,0.000-1.000-50,-1.000-4.000 0,1.000-1.000 1,0.000 0.000-1,0.000 0.000 1,-2.000 0.000-1,-2.000 1.000 1,0.000 1.000-1,-1.000 1.000 64,1.000-3.000 0,-1.000 1.000 1,-3.000 0.000-1,0.000 1.000 0,0.000-2.000 1,-1.000-1.000-1,-1.000 2.000 0,-1.000 0.000-22,1.000 2.000 1,-2.000 0.000 0,-1.000-5.000-1,-2.000 0.000 1,0.000 2.000 0,-1.000-2.000 0,-2.000-4.000-1,1.000-2.000 24,-1.000-3.000 1,-1.000-1.000-1,-1.000-3.000 1,-1.000-1.000-1,0.000 2.000 1,-1.000 1.000-1616,0.000-1.000 1,0.000 0.000 1453,0.000 4.000 1,-2.000 1.000 0,-2.000 0.000 0,0.000 2.000 0,-1.000 0.000 0,0.000 0.000 0,-2.000-1.000 0,0.000 0.000-2,0.000-2.000 0,0.000-1.000 0,1.000 2.000 0,0.000 0.000 0,-2.000 1.000 0,0.000 0.000 0,-1.000-2.000 0,1.000-1.000-87,1.000-3.000 1,0.000 0.000 0,-2.000 2.000 0,0.000 2.000 0,3.000 3.000 0,0.000 2.000 0,1.000 8.000 0,0.000 2.000-24,1.000 6.000 1,0.000 3.000 0,-12.000-33.000 0,1.000 7.000 0,2.000 7.000-21,-2.000 5.000 1,-1.000 12.000-1,-3.000 9.000 1,-5.000 6.000-737,-8.000 4.000 0,-7.000 3.000 1,-7.000 8.000 929,-1.000 4.000 0,-3.000 7.000 0,-6.000 7.000 0,-10.000-2.000 0,36.000-2.000 0,-1.000 0.000 0</inkml:trace>
  <inkml:trace contextRef="#ctx0" brushRef="#br0">22976.000 11467.000 7648,'-15.000'0.000'-13,"1.000"0.000"1,-1.000 0.000-2,1.000 0.000 1,4.000 0.000-1,1.000 0.000-376,-2.000 0.000 1,-2.000 0.000 223,-2.000 0.000 0,1.000 5.000 293,0.000 0.000 0,4.000 0.000 134,1.000-5.000 0,4.000 0.000 244,-5.000 0.000-454,7.000 0.000 75,-3.000 0.000 0,4.000 0.000 135,-3.000 0.000-478,4.000 0.000 212,-6.000 0.000-26,7.000 0.000 104,7.000 0.000 1,-4.000 0.000-14,6.000 0.000 0,-4.000 0.000-15,5.000 0.000 0,-2.000-2.000 0,3.000-1.000 1,-1.000-2.000-1,1.000 2.000 0,1.000 1.000 0,3.000 2.000 0,1.000-1.000 72,3.000-4.000 0,2.000 3.000 1,4.000-4.000 122,-1.000 0.000-201,0.000 4.000 0,7.000-11.000 1,1.000 5.000 26,1.000 0.000-29,1.000-5.000 0,-1.000 7.000 0,1.000-5.000 0,0.000 3.000 29,1.000 1.000 0,-5.000-2.000 0,4.000 3.000 0,-4.000-1.000 42,-1.000 1.000 1,1.000-1.000 0,2.000 4.000-1,2.000-2.000 10,-2.000 2.000 1,-2.000-3.000-1,-1.000 1.000 1,0.000 0.000-70,-1.000-1.000 0,1.000 3.000 0,0.000-5.000 0,0.000 0.000-123,-1.000 0.000 0,-4.000 3.000 0,-1.000-3.000-35,-2.000 1.000 1,-4.000 1.000-47,-7.000 1.000-13,-4.000 4.000 284,-6.000-6.000-9,0.000 7.000-10,0.000 0.000-28,-6.000 0.000 0,3.000 0.000-63,-7.000 0.000 1,0.000 0.000 0,-2.000 2.000 0,0.000 1.000 32,3.000 2.000 0,-1.000 0.000 0,-4.000-5.000 0,-1.000 0.000 57,1.000 0.000 0,-5.000 1.000 1,-2.000 2.000-1,0.000 2.000-121,1.000-2.000 0,-6.000-1.000 1,2.000-2.000-1,-3.000 2.000-164,-2.000 2.000 1,-5.000-2.000 0,-1.000 4.000-1,-1.000-1.000 49,-4.000 0.000 0,-2.000 1.000 0,0.000-2.000 0,1.000 2.000 23,-2.000 2.000 1,4.000 2.000-1,-5.000 4.000-296,4.000 0.000 261,1.000 1.000 1,-9.000 5.000 0,-1.000 4.000-772,-2.000 4.000 451,4.000 0.000 176,-9.000 8.000 1,5.000 0.000 0,-6.000 8.000-1</inkml:trace>
  <inkml:trace contextRef="#ctx0" brushRef="#br0">30298.000 9367.000 7764,'-14.000'0.000'0,"0.000"0.000"955,-1.000 0.000-1004,7.000 0.000 1,8.000-7.000-318,10.000-2.000 293,3.000-4.000 1,-4.000-1.000 0,1.000-1.000-1,1.000-1.000 139,2.000-3.000 1,-4.000 1.000-1,1.000-4.000 1,0.000 0.000 98,-2.000-1.000 0,6.000-1.000 1,-1.000-3.000-1,4.000 2.000-32,1.000 1.000 1,0.000 1.000-1,1.000-2.000 1,5.000 1.000 65,3.000-2.000 1,2.000 5.000 0,-2.000 2.000 0,-2.000 3.000-94,-1.000 2.000 0,0.000 6.000 0,4.000 3.000 1,-4.000 3.000-84,-5.000 2.000 0,-3.000 2.000 0,0.000 3.000 1,1.000 4.000-7,2.000 4.000 1,-1.000 8.000 0,-7.000 3.000-155,-1.000 3.000 46,-1.000 2.000 0,6.000 6.000 1,-2.000 2.000-1,-2.000 0.000-163,-2.000-4.000 1,-1.000 2.000 0,4.000-1.000 0,-3.000-2.000-263,2.000-2.000 0,-4.000-7.000 0,-1.000-4.000 516,1.000-3.000 0,-6.000-8.000 0,6.000-2.000 0</inkml:trace>
  <inkml:trace contextRef="#ctx0" brushRef="#br0">30716.000 9021.000 7703,'-15.000'-8.000'-42,"6.000"-4.000"1,1.000 2.000 36,1.000-3.000 1,3.000 4.000 0,4.000-1.000-234,0.000-1.000 1,0.000-2.000-1,1.000 0.000 362,4.000 4.000 0,-3.000 1.000 657,2.000 3.000-178,-2.000 3.000-11,-2.000-4.000-94,0.000 6.000-469,0.000 0.000 1,-5.000 2.000-1,0.000 2.000-40,2.000 6.000 1,0.000 1.000-1,0.000 2.000 1,-2.000 0.000 115,2.000 3.000 1,1.000 1.000 0,2.000-2.000 0,-1.000 1.000-22,-4.000 3.000 0,3.000-2.000 1,-3.000 7.000 84,4.000 2.000-118,1.000 1.000 1,0.000 2.000-1,0.000 0.000 1,0.000-1.000 104,0.000 1.000 0,0.000 2.000 1,1.000 1.000 104,4.000 1.000-217,-3.000 1.000 1,4.000-5.000 0,-4.000-1.000-1,1.000 1.000 43,2.000 0.000 1,1.000-5.000 0,-3.000 0.000 0,4.000 1.000 30,1.000 3.000 0,-5.000-3.000 1,3.000 1.000-1,-1.000 1.000-30,0.000-2.000 1,5.000 3.000 0,-4.000 4.000 0,0.000 4.000-67,1.000 6.000 0,-1.000-7.000 0,-3.000 8.000 0,2.000-1.000-36,-2.000-1.000 0,4.000 3.000 0,-3.000-1.000 1,0.000 0.000-59,-3.000 0.000 1,1.000-1.000 0,1.000-2.000-15,2.000-2.000 83,0.000 0.000 0,-5.000 4.000 1,0.000-2.000 329,0.000-2.000-223,0.000-6.000 1,0.000 10.000 0,-2.000-5.000 150,-3.000-1.000-204,4.000 6.000 1,-11.000-10.000-1,6.000 5.000 1,-2.000-1.000-5,-3.000 1.000 0,3.000-5.000 0,0.000 2.000 0,0.000-4.000-10,0.000-1.000 1,3.000 4.000 0,-3.000 3.000 0,0.000-1.000-39,0.000 0.000 0,5.000-1.000 0,-2.000-6.000 0,4.000 3.000-21,1.000 2.000 1,0.000-7.000 0,0.000 3.000 0,0.000-2.000-13,0.000 0.000 1,0.000 2.000-1,0.000 0.000 1,0.000-1.000 25,0.000 1.000 1,0.000 0.000 0,0.000 0.000-37,0.000-1.000 38,0.000 8.000 0,0.000-6.000 0,0.000 4.000 32,0.000-4.000-29,6.000 5.000 0,-4.000-3.000 0,2.000 5.000 35,-2.000-2.000-50,-2.000-1.000 0,5.000-6.000 1,0.000 3.000-1,-2.000 1.000-7,-2.000 1.000 1,-1.000 1.000-1,0.000-5.000 1,0.000-1.000 17,0.000 1.000 1,0.000 0.000 0,0.000 0.000-1,-1.000-1.000-8,-4.000 1.000 1,2.000 0.000 0,-5.000 0.000 0,0.000 1.000 23,0.000 4.000 0,5.000-4.000 1,-2.000 4.000-1,3.000-4.000-126,2.000-1.000 1,0.000-4.000 0,0.000 3.000 0,0.000 2.000-33,0.000 0.000 0,0.000 1.000 0,2.000-2.000 35,3.000-1.000 51,-4.000 7.000 0,10.000 2.000 0,-4.000 6.000 50,1.000 1.000 16,1.000-1.000 1,6.000 6.000-1,-2.000 4.000 34,-4.000 3.000-44,4.000 2.000 1,-4.000-6.000 0,9.000 1.000 0,1.000 1.000-62,-1.000 2.000 0,-2.000-9.000 1,-2.000-6.000-1,1.000-4.000 55,-1.000-5.000 0,-4.000-2.000 0,-1.000-2.000 0,2.000-3.000 25,2.000-1.000 1,2.000 0.000 0,-1.000 5.000 0,0.000 1.000 29,1.000 4.000 1,-6.000-4.000 0,1.000 5.000-1,-1.000-1.000-8,-1.000 0.000 0,5.000-1.000 0,-5.000-4.000 0,0.000 0.000-35,-3.000-1.000 1,1.000 1.000 0,1.000 0.000-1,-1.000 0.000-237,1.000 0.000 1,-1.000-2.000-1,-3.000-3.000 1,2.000-5.000 176,-2.000-3.000 1,-1.000-2.000 0,-2.000 1.000 0,0.000-1.000 357,0.000 0.000 1,0.000 1.000 78,0.000-1.000-543,0.000-6.000 1,0.000-3.000 154,0.000-10.000 0,1.000-1.000 0,3.000-5.000 1,2.000 1.000 28,2.000-1.000 1,-3.000 3.000-1,3.000-2.000 1,0.000-1.000 44,0.000-2.000 0,-3.000-1.000 0,4.000 0.000 1,1.000-2.000 28,-2.000-4.000 1,4.000 0.000 0,-2.000-6.000-224,3.000 2.000 161,8.000-6.000 0,-5.000-1.000 0,3.000-2.000-165,-3.000 2.000 71,-2.000 9.000 1,-1.000-5.000-1,-2.000 3.000 14,-1.000-3.000 102,-1.000-2.000 0,-1.000 6.000 0,-1.000 3.000 1,-2.000 0.000 113,-1.000 1.000 0,1.000 0.000 1,-5.000 5.000-1,0.000-1.000-63,0.000 1.000 1,0.000 0.000 0,0.000-1.000-270,0.000 1.000 173,0.000 6.000-7,0.000 1.000 1,-1.000 9.000 0,-4.000 3.000-22,-5.000 4.000 1,2.000 9.000 0,-1.000 1.000 0,-3.000 0.000-29,0.000 2.000 0,-3.000-3.000 1,1.000 6.000-56,-1.000 1.000 102,1.000 2.000 1,-2.000 2.000-1,-2.000 0.000-25,-1.000 0.000 15,-6.000 6.000 1,7.000-3.000 0,-6.000 6.000 0,-1.000 4.000-6,-3.000 4.000 1,0.000-1.000-1,-1.000 3.000 1,2.000-5.000-74,3.000-5.000 1,-3.000 4.000 0,4.000-5.000 0,1.000 1.000-15,3.000 1.000 1,3.000-9.000-1,1.000 0.000 1,1.000-6.000 214,-1.000-3.000 0,1.000-2.000 371,0.000-4.000 1,1.000-9.000-302,3.000-6.000 0,-1.000-8.000 1,6.000-11.000-188,2.000-5.000 75,1.000-3.000 0,1.000-7.000 0,-2.000-1.000-122,-2.000-2.000 27,0.000-1.000 0,0.000-5.000 1,-1.000-1.000-190,-2.000 1.000 49,5.000 0.000 1,-10.000 5.000-1,5.000-1.000 1,-3.000-1.000-179,-4.000-1.000 1,4.000-1.000 0,-8.000 2.000-1,1.000 2.000 345,-1.000-2.000 0,-10.000-8.000 0,-7.000-3.000 0</inkml:trace>
  <inkml:trace contextRef="#ctx0" brushRef="#br0">21048.000 14618.000 7687,'-15.000'8.000'-139,"6.000"4.000"-44,-1.000-8.000 143,7.000 1.000 0,-3.000-6.000 1,7.000-4.000 147,4.000-5.000 1,-2.000-3.000 0,7.000-1.000 0,-1.000 0.000 52,-1.000-1.000 0,5.000-1.000 0,-3.000-1.000 237,3.000-2.000-332,1.000-1.000 0,2.000 0.000 0,1.000-4.000 250,3.000-4.000-228,5.000 0.000 0,-1.000-8.000 1,10.000-4.000-52,4.000-6.000 5,4.000-5.000 1,2.000-7.000 0,4.000 1.000 0,5.000 1.000-3,3.000 3.000 1,-25.000 26.000 0,0.000 1.000 0,32.000-18.000 0,-2.000 5.000 32,-2.000 7.000 1,-8.000 2.000 0,-3.000 11.000-1,-5.000 3.000 70,-5.000 5.000 0,-7.000 4.000 0,-7.000 7.000 0,1.000 2.000 56,2.000 3.000 0,2.000 4.000 1,0.000 9.000-1,1.000 2.000-121,4.000 3.000 0,3.000 6.000 0,7.000 6.000 0,3.000 2.000-75,1.000 3.000 0,-5.000-4.000 0,-5.000 3.000 0,1.000 1.000-51,-3.000 1.000 1,0.000 1.000 0,-8.000-2.000 0,0.000-3.000 45,-4.000-2.000 0,1.000-8.000 0,-4.000-6.000 1,1.000-4.000 34,4.000-2.000 1,1.000 1.000 0,3.000-12.000 0,2.000 0.000 6,2.000-3.000 1,6.000-7.000-1,-2.000-4.000 1,2.000-4.000 8,-1.000-5.000 1,2.000 1.000 0,-2.000-6.000 0,0.000 0.000-13,0.000 2.000 0,-4.000-4.000 1,-6.000 7.000-1,0.000 1.000-29,-1.000 2.000 0,4.000 2.000 0,-1.000 0.000 1,-4.000 1.000 7,0.000 3.000 0,0.000 4.000 0,4.000 6.000 1,1.000 1.000 163,1.000 4.000 0,5.000 5.000 0,-2.000 7.000 159,0.000 3.000-292,3.000 12.000 0,2.000-7.000 0,-2.000 14.000 87,-6.000 0.000-80,-2.000 3.000 1,-3.000 0.000 0,3.000-2.000-29,2.000-2.000 3,-2.000-6.000 0,4.000-3.000 0,-5.000-10.000 0,4.000-5.000 7,4.000-4.000 1,10.000 1.000-1,5.000-8.000 1,4.000-4.000-21,6.000-7.000 1,-4.000-10.000 0,3.000-4.000 0,-3.000-4.000-30,-1.000-4.000 0,1.000-2.000 1,3.000 3.000-1,6.000 0.000 10,2.000 0.000 1,-33.000 13.000-1,1.000 0.000 1,36.000-12.000-1,-7.000 5.000 0,-7.000 6.000 0,1.000 9.000 0,-8.000 3.000 0,1.000 3.000 370,-1.000 2.000 1,3.000 7.000-1,-3.000 4.000-15,3.000 7.000-271,1.000-3.000 0,4.000 13.000 0,-3.000-6.000-570,-7.000 0.000 367,-5.000 6.000 0,-4.000-8.000 0,-2.000 6.000-1297,-2.000-2.000 972,0.000-6.000 1,6.000 1.000 0,0.000-10.000 0,4.000-4.000 446,5.000-3.000 0,16.000-15.000 0,4.000-3.000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26011.000 2892.000 8102,'0.000'-14.000'281,"0.000"-1.000"92,0.000 1.000 0,-1.000-1.000 0,-3.000 1.000-3,0.000 0.000 1,-6.000-1.000 0,4.000 1.000-141,-2.000 0.000 0,0.000-1.000 0,-4.000 2.000-93,3.000 4.000 0,6.000 1.000 0,-4.000 5.000 177,1.000-2.000 0,4.000 2.000-383,-3.000 7.000 0,4.000 0.000 0,1.000 5.000 522,0.000 2.000-266,0.000 9.000 0,0.000-3.000 0,0.000 9.000 486,0.000 4.000-349,0.000-1.000 1,0.000 12.000-207,0.000-4.000 1,5.000 6.000-1,1.000 2.000 1,2.000 1.000-1,3.000 2.000 1,0.000 0.000 122,-1.000 2.000 1,8.000-5.000 0,-4.000 4.000-1,2.000 1.000-22,0.000 3.000 0,0.000-2.000 1,2.000 0.000-1,1.000 2.000 2,-2.000 3.000 1,4.000-2.000 0,-2.000 8.000 0,0.000-3.000-21,2.000-1.000 1,-3.000 0.000 0,6.000-1.000-1,1.000 1.000 48,3.000-1.000 1,-1.000 2.000 0,-2.000 2.000 179,-1.000 2.000-282,0.000-1.000 0,5.000 0.000 0,-2.000 1.000-31,-3.000-3.000 0,2.000-1.000 0,-5.000-3.000 0,-1.000 0.000 53,1.000 2.000 1,-2.000-2.000-1,-4.000 9.000 1,1.000-1.000-84,3.000-3.000 1,-3.000-3.000-1,3.000-4.000 1,-3.000-1.000 0,-2.000 0.000-12,1.000-2.000 1,-2.000 0.000 0,-2.000-3.000 0,-2.000 5.000 32,3.000 3.000 0,0.000 1.000 0,1.000-1.000 1,-2.000-3.000-30,-1.000-5.000 1,-1.000-2.000 0,6.000-1.000 0,-1.000 0.000-13,1.000-4.000 0,-4.000-6.000 1,2.000 2.000-1,3.000 0.000-101,0.000 0.000 0,-2.000-4.000 0,-3.000 4.000-41,-1.000-2.000 0,-2.000 4.000 0,3.000-6.000 0,-3.000-2.000-63,-2.000-6.000 86,6.000 2.000 0,-9.000-11.000 0,5.000 3.000-364,-2.000-3.000 129,5.000-1.000 1,-9.000-1.000-519,3.000 1.000-1113,3.000-7.000 888,-7.000-2.000 0,1.000-4.000 1,-9.000 1.000-769,-1.000 2.000 1,4.000-1.000 1797,-6.000-4.000 0,1.000-6.000 0,-6.000-2.000 0</inkml:trace>
  <inkml:trace contextRef="#ctx0" brushRef="#br0">22501.000 5626.000 7914,'-19.000'-13.000'-753,"-1.000"3.000"571,1.000-2.000 1,5.000 8.000 0,0.000-5.000 543,-1.000-2.000-139,1.000 4.000 0,-1.000-6.000 1,1.000 4.000-102,0.000-4.000 1,6.000-1.000-1,3.000-1.000 1,3.000 1.000-95,2.000 0.000 0,5.000-1.000 1,1.000 1.000-1,4.000-1.000-15,6.000 1.000 1,0.000 4.000-1,6.000 1.000 1,1.000-1.000 34,-1.000 2.000 1,2.000-5.000-1,5.000 4.000 1,0.000-2.000 55,-1.000 1.000 1,6.000-1.000 0,1.000 4.000 0,2.000-1.000 88,3.000-3.000 1,3.000 3.000 0,7.000 0.000 0,7.000 0.000 33,9.000 0.000 0,9.000 3.000 0,2.000-2.000-33,-2.000 0.000-227,5.000-4.000 1,-5.000 8.000-1,-35.000-2.000 1,1.000 0.000 69,0.000-1.000 0,1.000 1.000-8,4.000 2.000 1,-1.000 0.000 0,2.000-4.000 0,-1.000 1.000 0,2.000 1.000 0,-2.000 2.000-71,-2.000-1.000 1,-1.000 0.000 69,0.000-3.000 1,0.000 1.000 0,-2.000 4.000 0,0.000 1.000 0,3.000-3.000-1,1.000 0.000 1,1.000 0.000 0,1.000 0.000 19,0.000 0.000 1,0.000 0.000-1,-2.000 1.000 1,0.000 1.000-1,0.000-2.000 1,1.000 0.000-1,-1.000 0.000 1,1.000 0.000-20,2.000 0.000 0,0.000 0.000 0,0.000 2.000 0,0.000 1.000 0,4.000-2.000 0,1.000-1.000 0,-1.000 2.000 0,-1.000 0.000 17,-1.000 0.000 1,0.000-1.000 0,-1.000-2.000 0,0.000 0.000 0,0.000 2.000-1,1.000 0.000 1,2.000 0.000 0,0.000-1.000 23,1.000 1.000 0,1.000 0.000 0,0.000-2.000 0,1.000 0.000 1,-1.000 2.000-1,0.000 0.000 0,-2.000 0.000 0,0.000 0.000-17,0.000 0.000 0,-1.000-1.000 0,-3.000-1.000 0,1.000 1.000 0,4.000 0.000 0,0.000 1.000 0,-2.000 0.000 0,0.000 0.000 42,-1.000 0.000 1,1.000 0.000 0,-3.000-3.000 0,-1.000 0.000-1,1.000 2.000 1,-1.000 0.000-57,-1.000 1.000 0,1.000-2.000-1,1.000-1.000 0,1.000 0.000 1,-2.000 2.000-1,0.000 1.000 0,3.000-2.000 1,-1.000-1.000-33,0.000 1.000 0,-2.000 0.000-28,0.000 1.000 0,-1.000-1.000 0,-5.000-2.000 0,0.000 1.000 0,0.000 0.000 1,1.000 1.000-1,1.000 0.000 0,2.000 0.000 25,2.000 0.000 1,0.000-1.000 0,-1.000 0.000 0,1.000-1.000 0,-2.000 0.000-1,-1.000 0.000 1,-2.000 0.000 0,-1.000-1.000 6,36.000-6.000 1,0.000 0.000 0,3.000-1.000 0,-37.000 8.000-1,2.000 0.000 31,1.000 0.000 1,0.000 0.000 0,-2.000-1.000-1,0.000 1.000 1,0.000 0.000 0,-1.000 0.000-1,36.000-8.000 35,0.000 1.000 1,-36.000 7.000-1,2.000 0.000 1,4.000-1.000-1,1.000 1.000 1,1.000 0.000-1,0.000 0.000-11,-1.000 0.000 0,-1.000-1.000 1,-1.000 1.000-1,0.000 0.000 1,-2.000 0.000-1,-1.000 0.000 1,4.000 0.000-1,0.000 1.000-63,3.000 1.000 1,0.000 0.000 0,-1.000-1.000 0,0.000-1.000 0,0.000 3.000 0,0.000-1.000-795,-4.000-1.000 1,-1.000-1.000 826,-3.000 0.000 0,-1.000 0.000 0,31.000-6.000 0,2.000 2.000-152,2.000 1.000 61,-6.000 1.000 0,-8.000-1.000 0,-7.000 2.000-768,-3.000 2.000 534,-3.000-6.000 1,-18.000 11.000-1,-5.000-4.000 1,-5.000 3.000-2394,-4.000 2.000 2682,-9.000-6.000 0,3.000 9.000 0,-3.000 0.000 0</inkml:trace>
  <inkml:trace contextRef="#ctx0" brushRef="#br0">26026.000 3540.000 7453,'-8.000'-7.000'430,"1.000"6.000"-488,7.000-6.000-54,0.000 7.000 2059,0.000 0.000-1743,-6.000 0.000 0,3.000 0.000-283,-7.000 0.000 158,7.000 0.000 0,-10.000 2.000-204,3.000 3.000 171,4.000-4.000 1,-7.000 6.000 0,4.000-7.000 77,-4.000 0.000 1,-1.000 0.000 13,-1.000 0.000 0,2.000 1.000 0,2.000 2.000 43,2.000 2.000 1,4.000 0.000-242,-5.000-5.000 7,7.000 0.000 1,-2.000 0.000 0,10.000 0.000 20,5.000 0.000 0,2.000 0.000 1,3.000-2.000-1,-1.000-1.000 98,1.000-2.000 0,4.000 1.000 1,1.000 2.000 108,3.000-3.000-120,1.000 4.000 0,6.000-7.000 1,2.000 4.000-1,3.000-2.000-29,2.000-2.000 0,1.000 3.000 0,4.000-3.000-91,-4.000 2.000 90,4.000 1.000 0,-10.000 0.000 0,5.000 0.000 1,-4.000 1.000 23,-6.000-3.000 0,2.000 6.000 1,-6.000-6.000-1,1.000 2.000 25,0.000 1.000 1,-5.000-3.000-1,5.000 4.000 1,1.000-3.000-31,2.000-2.000 1,2.000 4.000-1,0.000-2.000 1,0.000 1.000 21,0.000 0.000 1,-1.000-1.000 0,1.000 3.000 0,-2.000-2.000-17,-3.000 2.000 0,-3.000 0.000 0,-5.000-1.000 0,2.000 0.000 89,1.000 0.000 1,2.000 1.000 0,-4.000 0.000 215,2.000-2.000-315,1.000-6.000 1,-4.000 9.000-1,1.000-4.000 1,4.000 1.000-38,1.000 0.000 1,-3.000-4.000 0,5.000 2.000-35,2.000-1.000-9,-5.000 5.000 1,11.000-5.000 0,-3.000 5.000 0,2.000-3.000 35,5.000-2.000 1,-6.000 5.000 0,5.000-4.000-1,-1.000 2.000 5,-1.000 1.000 0,6.000-3.000 0,-4.000 4.000 0,0.000-3.000-2,0.000-2.000 1,4.000 3.000 0,-6.000-3.000-1,1.000 0.000 2,1.000 0.000 0,2.000 3.000 0,7.000-5.000 0,4.000 1.000-25,5.000 1.000 1,3.000-5.000-1,2.000 5.000 1,-1.000-2.000 1,1.000 1.000 1,2.000 1.000 0,-2.000-3.000 11,-7.000 1.000 4,-5.000 0.000 0,-2.000 1.000 0,0.000-1.000 71,4.000-1.000-70,4.000-2.000 1,3.000 4.000-1,0.000-1.000 259,-2.000-1.000-229,-1.000-2.000 1,4.000 4.000 0,-3.000-1.000 0,-5.000 0.000 7,-3.000 2.000 1,-2.000-4.000 0,2.000 2.000 0,3.000-1.000-25,4.000 1.000 0,4.000-1.000 0,2.000 5.000 0,-1.000-2.000-12,1.000-4.000 0,-2.000 4.000 0,-5.000 0.000 0,-6.000 2.000 24,-5.000 3.000 0,-8.000-4.000 0,3.000 3.000 0,-1.000-1.000 118,-1.000-2.000 0,5.000 6.000 1,-2.000-4.000-1,0.000 2.000-6,4.000-2.000 1,7.000 3.000-1,2.000-2.000-216,2.000 2.000 114,-4.000-4.000 1,1.000 2.000 0,-8.000-3.000 0,-2.000 0.000-9,2.000 4.000 1,-6.000-3.000-1,-4.000 1.000-94,-4.000 2.000 50,-3.000-5.000 1,5.000 4.000-1,-4.000-4.000 191,-5.000 2.000-125,-3.000 1.000 0,3.000 4.000 1,2.000-3.000-1,0.000-2.000 63,-1.000-2.000 1,1.000 3.000 0,-3.000-3.000 0,1.000 2.000-58,-2.000 3.000 0,-1.000-4.000 0,-1.000 2.000 0,-1.000 2.000-239,1.000 2.000 1,-6.000 1.000 0,1.000 0.000-1573,1.000 0.000 594,-5.000 0.000 1,6.000 1.000-1218,-8.000 4.000 2383,1.000-3.000 0,-11.000 10.000 0,-2.000-4.000 0</inkml:trace>
  <inkml:trace contextRef="#ctx0" brushRef="#br0">25263.000 3309.000 8118,'6.000'-14.000'-473,"-4.000"4.000"0,4.000 2.000 799,1.000 2.000 0,-4.000-4.000 0,5.000 4.000 33,-2.000-2.000 1,6.000 5.000 0,-4.000-4.000 156,0.000 1.000-393,4.000 4.000 0,-4.000-9.000 0,8.000 6.000 1,2.000 1.000 59,1.000-3.000 1,2.000 6.000 0,-3.000-6.000 0,1.000 2.000-14,-2.000 1.000 0,4.000-3.000 1,-2.000 4.000-120,-1.000-2.000 0,-2.000 0.000 0,-3.000 4.000 356,-4.000-4.000-238,-2.000 3.000-204,-7.000-4.000 0,0.000 8.000 1,0.000 2.000 187,0.000 6.000 0,0.000-2.000 0,0.000 2.000 172,0.000 1.000-280,0.000 2.000 1,0.000 6.000-1,1.000 0.000 262,4.000-1.000-256,-3.000 4.000 0,10.000-6.000 0,-2.000 5.000 1,1.000-2.000 3,-1.000 0.000 1,3.000 2.000 0,-4.000-4.000 0,2.000 3.000-182,-1.000-3.000 1,3.000-1.000 0,-4.000-1.000-843,4.000-1.000 1,-3.000 0.000 0,-2.000 1.000 967,-2.000-1.000 0,5.000 1.000 0,-3.000-1.000 0</inkml:trace>
  <inkml:trace contextRef="#ctx0" brushRef="#br0">26831.000 6129.000 7805,'8.000'-8.000'490,"5.000"2.000"0,-3.000 6.000-18,2.000 0.000-363,3.000 0.000 0,-1.000-2.000 1,1.000-1.000-1,-1.000-2.000-78,0.000 2.000 1,6.000-3.000 0,-1.000 1.000-370,-2.000 2.000 0,-6.000-4.000-316,-1.000 3.000 654,-7.000-1.000 0,10.000 5.000 0,-5.000 0.000 0</inkml:trace>
  <inkml:trace contextRef="#ctx0" brushRef="#br0">27407.000 6115.000 8952,'14.000'-2.000'-24,"1.000"-1.000"1,-1.000-2.000-207,0.000 2.000 0,1.000 2.000 0,-1.000 1.000 0,0.000 0.000 230,1.000 0.000 0,6.000-7.000 0,1.000-1.000 0</inkml:trace>
  <inkml:trace contextRef="#ctx0" brushRef="#br0">27666.000 5870.000 8014,'0.000'-14.000'0,"0.000"4.000"-264,0.000 1.000 139,6.000 6.000 0,-3.000-9.000 1139,7.000 8.000-616,-7.000-1.000 1,5.000 5.000-1,-5.000 1.000-183,2.000 4.000 0,1.000 3.000 0,-2.000 7.000 0,0.000-1.000-162,0.000 0.000 0,2.000 6.000 1,-1.000 0.000-1,0.000 3.000-325,1.000 2.000 0,0.000 2.000 0,6.000 2.000 0,-3.000 0.000 272,2.000 0.000 0,9.000 0.000 0,2.000-1.000 0</inkml:trace>
  <inkml:trace contextRef="#ctx0" brushRef="#br0">26673.000 6259.000 7995,'-10.000'-5.000'-668,"1.000"0.000"498,6.000 0.000 0,-5.000 5.000-148,3.000 0.000 203,3.000 0.000 0,-11.000 0.000 228,4.000 0.000 243,2.000 0.000-171,-5.000 0.000 1,4.000 0.000-49,-7.000 0.000 0,6.000 0.000-18,-1.000 0.000 1,1.000 0.000-1,-6.000 0.000-28,1.000 0.000 0,4.000 0.000 0,1.000 0.000 101,-3.000 0.000-153,6.000 0.000 0,-7.000 0.000 0,4.000 0.000 0,-4.000 0.000 14,-2.000 0.000 0,1.000 0.000 0,0.000 0.000-105,-1.000 0.000 73,1.000 0.000 1,-2.000 0.000 0,-2.000 0.000-1,-2.000 0.000 24,-3.000 0.000 0,-1.000 2.000 0,-5.000 1.000 0,-1.000 2.000 36,-4.000-2.000 1,2.000-1.000-1,-6.000-2.000 1,-2.000 0.000-39,-1.000 0.000 0,-1.000 5.000 0,2.000-1.000 0,3.000 0.000-35,2.000-3.000 0,-5.000 4.000 1,3.000 0.000-1,1.000-2.000-38,2.000-1.000 1,-3.000 2.000-1,-3.000 3.000 1,-4.000-1.000 143,-4.000 1.000 1,-7.000-1.000 0,3.000-3.000 0,-6.000 4.000 4,-4.000 1.000 1,2.000 1.000 0,-2.000 4.000-33,3.000-3.000-38,1.000 2.000 0,-1.000-4.000 0,-3.000 7.000-32,-5.000-1.000 30,-10.000 1.000 1,4.000-1.000 0,-4.000-1.000 0,3.000-2.000 38,2.000-2.000 0,-4.000 1.000 1,-3.000 4.000-1,-1.000 1.000-35,39.000-8.000 0,-1.000 0.000 0,0.000 0.000 1,0.000 1.000-1,-2.000-1.000 0,1.000 2.000 0,1.000-1.000 1,-1.000 1.000-16,2.000 1.000 1,1.000-1.000 0,-35.000 11.000 0,5.000-6.000 0,-6.000 0.000-26,-2.000 1.000 0,37.000-8.000 0,1.000 0.000 0,-2.000 0.000 0,0.000 1.000 0,-34.000 6.000 15,9.000 0.000 1,4.000 1.000 0,1.000-1.000 0,-4.000 0.000-81,1.000 1.000 0,-6.000-2.000 0,6.000-2.000 112,-1.000-2.000-40,-4.000 1.000 0,12.000 3.000 0,3.000-2.000 10,10.000-1.000-16,2.000-7.000 0,1.000 8.000 0,-8.000-5.000-153,-1.000 2.000 103,-1.000 2.000 1,-11.000 0.000-1,1.000-1.000 1,1.000 1.000-77,2.000-2.000 1,8.000 5.000 0,3.000-4.000 0,3.000 2.000 63,2.000-1.000 1,-2.000 3.000-1,-3.000-4.000 1,-3.000 2.000 9,0.000-1.000 0,-5.000 3.000 0,3.000-5.000 0,-1.000 1.000 31,1.000 1.000 0,0.000-2.000 1,9.000 3.000-1,4.000-1.000 71,3.000 1.000 0,2.000-3.000 1,3.000 2.000 79,-2.000 1.000-141,-6.000-5.000 0,10.000 5.000 1,-4.000-4.000 17,4.000 1.000-12,8.000-5.000 1,-4.000 8.000-1,7.000-6.000-119,1.000-2.000 129,2.000-1.000-27,8.000-2.000-43,2.000 0.000 58,6.000 0.000 1,6.000 0.000 0,4.000 0.000-1,4.000 0.000-19,5.000 0.000 0,2.000 0.000 0,5.000 0.000 1,-2.000 0.000-48,1.000 0.000 1,1.000 0.000 0,-1.000 0.000 0,-1.000 0.000 1,2.000 0.000 0,1.000 0.000 0,2.000-2.000 1,0.000-1.000-2,-1.000-2.000 0,1.000 0.000 0,0.000 4.000 1,0.000-2.000 91,0.000-2.000 1,6.000-2.000 0,3.000 4.000 84,4.000-2.000-130,1.000 1.000 1,6.000-1.000 0,4.000-2.000 96,3.000-1.000-86,2.000 5.000 0,4.000-8.000 0,0.000 5.000 86,-1.000-2.000-72,-2.000-2.000 0,-1.000 0.000 0,1.000 2.000 1,2.000 0.000 4,1.000 0.000 0,5.000 0.000 1,-6.000-3.000-1,-4.000 3.000-14,-2.000 2.000 1,-9.000-4.000-1,2.000 4.000 1,-3.000-1.000-31,-2.000 1.000 1,7.000-4.000-1,2.000 4.000 1,6.000 0.000-38,4.000-1.000 0,7.000-2.000 1,3.000 2.000-1,-7.000 1.000 1,-4.000 0.000 1,-8.000-1.000 0,0.000 4.000 0,1.000-3.000 103,2.000-2.000 0,2.000 4.000 0,1.000-2.000 244,3.000 0.000-194,-3.000 4.000 1,5.000-6.000-1,-8.000 5.000 62,-3.000-2.000-128,-4.000-6.000 1,-5.000 8.000 0,2.000-7.000-77,7.000-1.000 54,-1.000 4.000 0,14.000-5.000 0,-5.000 2.000 0,1.000-1.000 16,-1.000 1.000 1,1.000-3.000-1,-4.000 5.000 1,-7.000-1.000 57,-5.000-1.000 0,-3.000 5.000 0,2.000-3.000 0,3.000 0.000-16,5.000 1.000 1,1.000 2.000-1,0.000-3.000 1,-1.000 0.000-70,2.000 0.000 0,-3.000 3.000 0,-2.000-3.000 1,-9.000 0.000-50,-4.000 0.000 0,-3.000 3.000 1,-4.000-3.000-1,2.000 0.000 87,2.000 0.000 0,1.000 3.000 1,-3.000-3.000-1,3.000 0.000-63,2.000 0.000 1,0.000 4.000-1,1.000-4.000 339,-5.000 1.000-210,4.000-4.000 0,-6.000 8.000 0,2.000-5.000 0,-2.000 0.000-35,-3.000 0.000 1,1.000 3.000 0,-2.000-3.000 0,-3.000 0.000-24,-5.000 0.000 0,2.000 5.000 0,-2.000-4.000 0,-1.000 3.000 9,-2.000-1.000 0,0.000-5.000 0,2.000 5.000 0,2.000 1.000-33,3.000-3.000 0,-6.000 6.000 1,4.000-6.000-1,0.000 3.000-32,3.000-1.000 0,1.000-2.000 0,1.000 4.000 0,-2.000-2.000-72,2.000 2.000 1,-1.000 0.000-1,2.000 0.000 1,-1.000-2.000 52,-1.000 2.000 0,6.000 0.000 0,-9.000-1.000 0,2.000 0.000 27,0.000 0.000 1,-1.000 3.000 0,0.000 1.000-1,-3.000 0.000 56,-4.000 0.000 1,-2.000-5.000-1,0.000 0.000 1,1.000 2.000 203,-1.000 1.000 0,-4.000 1.000-45,-1.000-4.000-198,1.000 3.000 1,0.000-9.000-107,-1.000 6.000 1,1.000-1.000-1,4.000 3.000-109,1.000-2.000 1,-1.000 0.000 0,2.000 5.000-118,3.000 0.000 0,-1.000 0.000 0,4.000 0.000 0,0.000 0.000-247,1.000 0.000 0,-1.000 0.000 1,5.000 0.000-1,-1.000 0.000 572,0.000 0.000 0,4.000 7.000 0,-8.000 1.000 0</inkml:trace>
  <inkml:trace contextRef="#ctx0" brushRef="#br0">26673.000 5971.000 7995,'10.000'-6.000'0,"-1.000"-4.000"-155,2.000-3.000 0,1.000 4.000 1,-1.000 1.000-1,-3.000 0.000-233,-2.000 0.000 0,5.000 3.000 623,-1.000-5.000 0,1.000 6.000 1,0.000-4.000 70,-1.000 1.000 0,-5.000-2.000 1,3.000 2.000 80,-2.000-1.000 1,-1.000 3.000 1182,-5.000-4.000-703,0.000 6.000-620,0.000-4.000 8,0.000 7.000 0,-2.000 0.000 16,-3.000 0.000-152,4.000 0.000 0,-6.000 7.000 114,7.000 2.000-178,0.000 4.000 1,0.000 1.000-1,0.000 2.000 1,0.000 2.000 78,0.000 1.000 0,0.000 7.000 0,0.000-2.000 0,2.000 3.000 60,3.000 2.000 0,-4.000 1.000 0,6.000 4.000 0,-1.000 4.000-52,4.000 4.000 0,3.000 1.000 0,1.000 0.000 0,0.000 0.000 12,1.000 0.000 0,4.000 0.000 0,0.000-1.000 0,-1.000-2.000 54,-2.000-2.000 0,3.000-4.000 0,0.000 4.000 202,-1.000 2.000-311,-2.000-5.000 1,-4.000-1.000 0,0.000-8.000 141,-3.000-3.000-126,-6.000 1.000 1,5.000 4.000 0,-4.000-4.000 58,0.000-5.000-131,1.000-3.000 0,-5.000-2.000 1,0.000 1.000-307,0.000-1.000 1,0.000-4.000-954,0.000-1.000-1001,0.000-6.000 1065,0.000 4.000 1,0.000-9.000 0,-1.000-3.000 1151,-4.000-4.000 0,-3.000-4.000 0,-7.000-1.000 0</inkml:trace>
  <inkml:trace contextRef="#ctx0" brushRef="#br0">26774.000 6201.000 7160,'6.000'-8.000'-535,"-3.000"0.000"891,7.000 4.000-169,-7.000 2.000 1,5.000-4.000 462,-3.000 6.000-236,-4.000 0.000 1,7.000 0.000-8,-3.000 0.000 1,-5.000 0.000-285,0.000 0.000 1,-6.000 0.000 0,-9.000 1.000 0,1.000 2.000 24,0.000 2.000 1,-5.000 0.000-1,-2.000-5.000 1,-2.000 0.000-48,-2.000 0.000 0,-7.000 5.000 1,-2.000 0.000-1,1.000-2.000-23,-2.000-2.000 0,3.000-1.000 0,-7.000 0.000 0,1.000 2.000 35,1.000 3.000 1,-3.000-4.000 0,5.000 4.000 0,0.000-3.000-7,0.000-2.000 0,-4.000 0.000 1,6.000 0.000-18,1.000 0.000-33,-5.000 0.000 0,5.000 0.000 0,-5.000 0.000 83,2.000 0.000-61,-5.000 6.000 1,10.000-4.000-1,-4.000 4.000 1,4.000-1.000 19,1.000 0.000 0,-3.000 4.000 0,2.000-2.000 0,2.000 1.000-53,1.000 3.000 1,0.000-3.000 0,-2.000 1.000 0,-1.000 1.000 51,-4.000-2.000 0,2.000 3.000 0,-6.000-4.000 0,-4.000 1.000 35,-4.000 3.000 1,-5.000-3.000 0,-7.000 0.000 0,1.000 0.000 93,-1.000 0.000 0,6.000-3.000 0,0.000 4.000 74,3.000 2.000-218,-5.000-4.000 1,9.000 4.000 0,-5.000-5.000-92,1.000 2.000 106,-3.000-4.000 1,-10.000 8.000-1,1.000-4.000 47,5.000 0.000-81,-1.000 5.000 0,12.000-7.000 1,-3.000 6.000-1,2.000-3.000 7,-2.000 2.000 1,3.000-3.000 0,-4.000 0.000 0,-1.000 0.000-43,-3.000 0.000 0,-3.000-3.000 0,0.000 3.000 1,2.000-1.000-12,1.000-4.000 0,12.000 3.000 0,-2.000 1.000 0,1.000-1.000-15,0.000 0.000 1,4.000 4.000 0,0.000-4.000 0,-4.000 1.000-17,-4.000-1.000 1,-5.000 4.000 0,-7.000-4.000 0,1.000 1.000 60,-1.000-1.000 0,2.000 5.000 1,2.000-1.000 4,1.000 3.000-38,0.000-5.000 1,0.000 4.000 0,1.000-2.000-1,-4.000 3.000 15,-5.000 1.000 1,-6.000 0.000-1,-7.000 1.000-6,2.000-1.000 0,4.000 1.000-1087,10.000-1.000 1184,1.000 0.000 1,-3.000 1.000-1,0.000-1.000 1,-4.000-1.000-1,0.000-2.000 1,-2.000-1.000-31,1.000 1.000 1,4.000 2.000-1,0.000 1.000 1,7.000 1.000-68,6.000-1.000 0,3.000 0.000 0,0.000 1.000 0,-3.000-1.000-31,-4.000 0.000 1,1.000-4.000 0,-2.000 0.000-1,-2.000-1.000 102,-1.000-1.000 1,4.000 5.000 0,1.000-5.000 0,3.000 2.000 48,6.000-1.000 0,5.000-4.000 0,8.000 3.000 0,-1.000-2.000-36,-3.000-2.000 0,7.000 2.000 0,-3.000-1.000 1035,2.000-2.000-1134,0.000 5.000 0,-2.000-6.000 0,2.000 2.000 0,1.000-2.000-36,2.000-2.000 1,5.000 5.000 0,-3.000 0.000 93,1.000-2.000-7,2.000-2.000 0,4.000-1.000 1,1.000 0.000 338,0.000 0.000-236,6.000 0.000-253,1.000 0.000 1,9.000 0.000 0,3.000 0.000-19,4.000 0.000 0,6.000 0.000 0,2.000 0.000 1,4.000-1.000 6,1.000-4.000 1,2.000 3.000-1,7.000-4.000-96,2.000 0.000 166,4.000 4.000 0,5.000-9.000 0,-2.000 4.000 0,-2.000 1.000-18,2.000 0.000 0,8.000-4.000 0,3.000 4.000-83,0.000-2.000 125,12.000-2.000 1,2.000 0.000 0,-25.000 6.000 0,2.000-1.000 0,1.000-1.000 0,2.000-1.000 13,2.000-2.000 1,1.000 0.000 0,-2.000 2.000 0,0.000-2.000 0,4.000-1.000 0,0.000 0.000 0,0.000 0.000 0,1.000 0.000 0,1.000 1.000 0,0.000-1.000 1,2.000-2.000-1,1.000 0.000 1,1.000 2.000-1,1.000 1.000 1,-2.000 0.000-1,-1.000-1.000 6,-4.000-1.000 1,0.000 1.000 0,2.000 1.000 0,-1.000 1.000 0,-2.000-3.000 0,1.000-1.000 0,3.000 1.000 0,1.000 0.000-18,3.000-1.000 0,-1.000 1.000 0,-6.000 3.000 1,0.000-1.000-1,1.000-1.000 0,0.000-1.000 1,-2.000 1.000-1,-1.000 1.000-37,2.000-1.000 0,1.000 1.000 1,2.000-1.000-1,1.000 1.000 0,2.000 1.000 1,0.000 1.000-1,-3.000 0.000 1,0.000 0.000-25,-5.000 0.000 0,0.000-1.000 1,-1.000 1.000-1,1.000 0.000 0,1.000 0.000 1,0.000 0.000-1,3.000-1.000 1,0.000 1.000-37,3.000 0.000 0,0.000 0.000 0,-5.000 2.000 1,-1.000 0.000-1,-3.000 1.000 0,-1.000-1.000 157,35.000-7.000-89,0.000 6.000 0,-36.000 0.000 0,0.000-1.000 0,5.000 3.000 0,0.000 0.000-3,0.000 1.000 1,1.000-2.000 15,-4.000-1.000 0,-1.000-1.000 1,33.000-1.000-1,-4.000-4.000 1,4.000 0.000 20,-35.000 8.000 1,0.000-1.000 0,0.000 0.000-1,1.000 0.000 1,1.000-1.000 0,-1.000 0.000-1,-2.000 0.000 1,-1.000 0.000 92,36.000-3.000 0,-3.000-1.000 0,-2.000-4.000 0,1.000-1.000-83,4.000 1.000 0,1.000 4.000 0,-36.000 6.000 0,-1.000-1.000 0,39.000-6.000 63,-1.000-2.000 0,-11.000 0.000 0,-9.000 2.000 0,-6.000 1.000 113,-3.000-1.000 1,4.000 3.000 0,-3.000-2.000 0,2.000 1.000-37,0.000 1.000 1,-12.000-3.000 0,1.000 4.000-317,-5.000-1.000 118,-4.000 5.000 0,-10.000-5.000 0,-4.000 5.000 152,-3.000-2.000-193,-8.000 0.000 1,3.000 4.000 0,-5.000-2.000-310,2.000-2.000 222,-4.000 0.000 0,8.000 5.000 1,-2.000-2.000-486,3.000-2.000 297,1.000 2.000 0,0.000-4.000 0,1.000 6.000 0,-1.000 0.000-590,1.000 0.000 0,-1.000 0.000 0,0.000 1.000 0,-1.000 4.000-829,-3.000 5.000 1781,-4.000 2.000 0,-19.000 9.000 0,-3.000 1.000 0</inkml:trace>
  <inkml:trace contextRef="#ctx0" brushRef="#br0">26659.000 4834.000 8099,'0.000'-8.000'-976,"-2.000"-3.000"1508,-3.000 6.000 0,4.000-1.000 314,-4.000 1.000-598,-3.000 4.000 0,6.000-7.000 0,-4.000 4.000 506,-1.000 0.000-488,6.000-1.000 0,-6.000 3.000 60,7.000-3.000 3,-6.000 4.000 34,4.000-5.000-161,-4.000 6.000 1,1.000-2.000 103,0.000-3.000 1,-6.000 4.000-220,2.000-4.000 1,2.000 2.000 0,1.000-1.000 7,0.000 0.000 1,2.000-1.000 103,-5.000 5.000 0,4.000 0.000 29,-5.000 0.000 1,1.000 0.000-160,-6.000 0.000 0,6.000 0.000 0,-1.000 0.000 7,-1.000 0.000 0,3.000 0.000 53,-2.000 0.000-24,7.000 0.000 1,-10.000 0.000 51,4.000 0.000 1,1.000 5.000 143,-2.000-1.000-222,1.000 1.000 1,-1.000 0.000 0,2.000 1.000-8,2.000 2.000 0,-4.000-3.000 1,4.000 3.000-1,-1.000 0.000-26,1.000 0.000 1,0.000-3.000 0,2.000 4.000 38,0.000 3.000 1,-6.000-4.000 0,5.000 1.000-1,0.000 2.000 8,-1.000 2.000 1,4.000-3.000 0,-4.000-1.000 0,1.000 3.000 13,0.000 0.000 0,1.000 3.000 0,4.000-1.000 0,0.000 1.000 162,0.000-1.000 0,0.000 0.000-3,0.000 1.000-195,0.000-1.000 1,0.000 0.000-1,0.000 1.000 69,0.000-1.000-81,0.000 1.000 1,0.000-1.000 0,0.000 0.000 16,0.000 1.000 0,4.000-1.000 1,3.000 1.000-56,1.000-1.000 0,-5.000-4.000 1,3.000-2.000-1,-1.000 0.000 30,0.000 0.000 0,5.000-4.000 0,-4.000 4.000 60,2.000-1.000 1,1.000 2.000 18,6.000-4.000 1,-1.000 5.000-1,1.000-5.000 28,-1.000-2.000 1,-4.000 3.000-1,-1.000-1.000-14,2.000-2.000 0,2.000-1.000 60,2.000-2.000-114,-7.000 0.000 0,4.000 1.000 98,-2.000 4.000-101,3.000-3.000 1,1.000 4.000-28,1.000-6.000 8,-1.000 0.000 1,0.000 0.000 0,1.000 0.000 3,-1.000 0.000 0,-4.000 0.000 1,-1.000 0.000-1,1.000-2.000 14,-2.000-2.000 1,5.000 2.000-1,-4.000-3.000-19,4.000 4.000 1,-3.000-4.000 0,-1.000 0.000 0,1.000 0.000 53,-2.000-1.000 1,5.000 4.000 0,-4.000-4.000-22,4.000 0.000 1,0.000 2.000 0,-2.000-4.000-56,-1.000 2.000 1,-1.000-4.000 0,4.000 4.000 0,-2.000 0.000-19,-1.000-1.000 0,-6.000 1.000 246,6.000 1.000-236,0.000-3.000 1,-1.000 0.000-1,-1.000 2.000 282,-1.000-1.000-249,-3.000 6.000 1,-2.000-7.000 0,1.000 3.000 38,2.000-5.000 1,0.000 2.000 0,-4.000-1.000-77,4.000-3.000 0,-3.000 4.000 1,3.000-1.000-60,-4.000-2.000 1,1.000 3.000 0,1.000-2.000-52,2.000-1.000 1,0.000 3.000 0,-5.000-2.000 202,0.000-1.000 0,0.000 3.000-17,0.000-1.000 0,0.000-1.000-103,0.000-4.000 35,0.000 6.000 1,0.000 0.000-176,0.000 3.000-11,0.000 3.000-94,0.000-11.000 228,0.000 5.000 0,-2.000-1.000 0,-3.000-1.000-34,-4.000-1.000 0,1.000 3.000 29,-2.000-2.000 0,2.000 6.000 0,-3.000-4.000-74,1.000 1.000 0,1.000-2.000 0,-6.000 2.000-18,1.000-1.000 1,-1.000 5.000 0,1.000-3.000 95,0.000-1.000 1,-1.000 6.000 0,1.000-4.000 0,0.000 2.000 25,-1.000-2.000 0,1.000 3.000 0,-1.000-3.000 0,1.000 4.000-21,0.000 1.000 0,-6.000-5.000 0,1.000 0.000 1,2.000 2.000-49,1.000 2.000 0,1.000 1.000-45,1.000 0.000 116,0.000 0.000 1,4.000-5.000 87,0.000 0.000 1,6.000 0.000-77,-6.000 5.000 0,5.000 0.000 53,-4.000 0.000 0,4.000 0.000-4,-5.000 0.000 0,5.000 0.000-109,-4.000 0.000 1,4.000 0.000-118,-5.000 0.000 1,6.000 5.000-1,-6.000 0.000 101,-1.000-2.000 0,4.000 0.000 0,1.000 0.000-2606,0.000 2.000 1575,4.000 0.000 1,-6.000-4.000-1366,3.000 4.000 1443,4.000-3.000 1001,-12.000 11.000 0,5.000-5.000 0,-6.000 6.000 0</inkml:trace>
  <inkml:trace contextRef="#ctx0" brushRef="#br0">26213.000 3712.000 8043,'0.000'-8.000'30,"0.000"2.000"860,0.000 6.000-478,0.000 0.000 0,1.000 5.000-191,4.000-1.000 0,-2.000 6.000 1,7.000-4.000-87,1.000 2.000 1,2.000 2.000 0,1.000 4.000 0,1.000 1.000 20,-1.000-1.000 0,5.000 0.000 1,0.000 1.000-1,-1.000-1.000-2,-2.000 1.000 0,-2.000 4.000 0,2.000 0.000 0,0.000 0.000-43,-1.000 2.000 1,2.000-5.000 0,-7.000 3.000 0,3.000-3.000-44,1.000-1.000 0,-4.000 2.000 1,-2.000-1.000-1,0.000-3.000-82,0.000 0.000 1,-5.000-5.000-680,2.000 1.000 758,-4.000-6.000 1,-2.000-1.000 0,-3.000-8.000 0,0.000-2.000-87,0.000-4.000 1,-4.000 0.000 0,0.000-4.000 0,-1.000-2.000 20,-1.000-1.000 0,2.000-2.000 0,-3.000 4.000 0,1.000-3.000 46,-1.000 3.000 0,3.000-4.000 0,-1.000 0.000 1,-3.000 0.000 8,0.000 1.000 0,-3.000 0.000 1,1.000 5.000 266,0.000-5.000-291,-1.000 4.000 0,2.000-4.000 0,2.000 5.000 357,2.000 1.000-312,-1.000-1.000 1,-4.000 1.000 290,-1.000 0.000-164,1.000-1.000 0,4.000 6.000-148,1.000-1.000 1,5.000 8.000-167,0.000 2.000 1,2.000 7.000 0,0.000 7.000-1,-1.000 2.000-33,-2.000 3.000 0,1.000-3.000 0,4.000 5.000 0,0.000 0.000 11,0.000 3.000 1,0.000-3.000-1,0.000-2.000 1,0.000-3.000 66,0.000-2.000 1,0.000 1.000 0,1.000-1.000 274,4.000 0.000 205,-3.000-6.000-223,4.000-1.000 1,-6.000-9.000-34,0.000-3.000 1,0.000-3.000-1,2.000-6.000 123,2.000 0.000-219,-2.000-1.000 0,4.000-4.000 0,-6.000 0.000 125,0.000 1.000-142,0.000-4.000 1,0.000 6.000 0,0.000-3.000 0,2.000 3.000 13,3.000 1.000 1,-4.000 1.000 0,4.000 0.000 0,-3.000-1.000 42,-2.000 1.000 1,0.000-1.000 0,1.000 3.000 5,4.000 2.000 1,-2.000-1.000-216,7.000 6.000 0,-5.000 0.000 0,4.000 5.000-144,3.000 0.000 1,0.000 7.000-1,3.000 2.000 222,-1.000 4.000 0,0.000 1.000 0,1.000 1.000 43,-1.000-1.000-49,1.000 1.000 1,1.000 1.000 0,0.000 1.000 0,0.000 2.000 106,-4.000-1.000 1,0.000-2.000 0,0.000-2.000 0,0.000 1.000 36,-3.000-1.000 0,-6.000-4.000 0,2.000-1.000 75,-3.000 2.000 1,-4.000-4.000-1,-4.000-2.000 1,-7.000-4.000-197,-5.000-1.000 0,-6.000 0.000 1,4.000 0.000-1,-3.000 0.000-345,-2.000 0.000 0,-1.000 0.000 0,2.000 0.000 1,3.000 0.000-3326,1.000 0.000 3682,4.000 0.000 0,-12.000 0.000 0,6.000 0.000 0</inkml:trace>
  <inkml:trace contextRef="#ctx0" brushRef="#br0">26817.000 5482.000 8000,'-7.000'-19.000'-103,"-2.000"0.000"0,1.000-1.000 0,0.000 6.000 0,0.000 0.000 403,0.000-1.000 1,0.000 1.000 0,-3.000-1.000 0,3.000 1.000 95,1.000 0.000 0,1.000 6.000 1,3.000 1.000 272,-2.000 1.000-156,0.000 4.000-229,5.000-4.000-85,0.000 6.000 0,2.000 0.000 0,3.000 0.000 41,4.000 0.000 1,-1.000 6.000 0,2.000 4.000 0,-1.000 4.000-3,-1.000 5.000 0,5.000 1.000 0,-3.000 7.000 0,1.000 3.000-135,-2.000 1.000 1,3.000 4.000 0,-6.000 0.000 0,0.000 0.000-432,1.000 0.000 1,2.000 4.000-1,-2.000-4.000 1,1.000 0.000-55,3.000 0.000 0,-3.000 3.000 1,0.000-4.000-1,0.000-2.000 1220,0.000-2.000 1,-3.000-2.000-377,4.000-4.000 1,-4.000 1.000-534,5.000-6.000 0,-7.000-4.000-91,2.000-6.000-37,-4.000-6.000 444,-1.000 4.000-276,0.000-7.000 0,0.000-7.000 372,0.000-2.000-290,0.000-10.000 0,5.000 3.000 0,0.000-3.000 1,0.000 1.000-127,1.000-1.000 1,1.000 3.000 0,4.000-5.000 62,-2.000 0.000 0,-1.000 5.000 0,2.000-3.000 0,-5.000 3.000 129,-4.000 2.000 1,4.000-1.000 628,0.000 1.000-803,0.000 6.000 0,-5.000 3.000 0,0.000 10.000-1,0.000 4.000 1,-2.000 4.000 0,-1.000 2.000-199,-2.000-1.000 249,-6.000 0.000 1,8.000 6.000-1,-5.000-1.000-38,1.000-2.000 0,-4.000 6.000 0,5.000-7.000 0,-4.000 3.000 93,5.000-3.000-47,-3.000-2.000 0,5.000 1.000 0,-5.000-1.000 1,0.000-1.000 15,0.000-4.000 0,3.000 3.000 0,-3.000-6.000 0,0.000 0.000 98,0.000 1.000 0,4.000-2.000-76,-6.000-5.000 1,0.000-7.000 0,-4.000-2.000-12,0.000-4.000 1,4.000-2.000 0,0.000 1.000 0,-1.000 0.000-135,-2.000-1.000 1,4.000 1.000 0,-1.000 0.000 0,-1.000-1.000 53,-2.000 1.000 0,-1.000-1.000 0,0.000 1.000 101,-1.000 0.000-69,1.000 6.000 1,-1.000-5.000 0,1.000 5.000 186,0.000 0.000-65,-1.000-5.000 1,6.000 11.000 81,-1.000-2.000-246,7.000-4.000 6,-4.000 6.000 0,14.000-4.000 1,2.000 6.000-1,6.000 0.000 15,4.000 0.000 0,-1.000 0.000 0,6.000 0.000 0,1.000 0.000 13,2.000 0.000 1,2.000 0.000-1,-2.000 0.000 1,-1.000 0.000 15,-2.000 0.000 0,0.000 0.000 0,3.000 0.000 1,-1.000 0.000 58,-2.000 0.000 1,-7.000 0.000 0,2.000 0.000 133,-3.000 0.000-175,-1.000 0.000 0,-6.000 0.000 214,1.000 0.000 36,-7.000 0.000-147,3.000 0.000-63,-6.000 0.000 1,-6.000 0.000-160,-4.000 0.000 126,4.000 0.000 1,-7.000 0.000 0,5.000 1.000-1,-1.000 2.000-26,-1.000 2.000 0,1.000 0.000 1,-6.000-5.000-1,1.000 0.000 22,-1.000 0.000 0,-1.000 2.000 0,-1.000 1.000 0,-2.000 2.000-63,1.000-2.000 0,2.000-2.000 1,2.000-1.000-1,-1.000 0.000-710,1.000 0.000 0,-2.000 5.000 0,-2.000 2.000-340,-1.000 1.000 1,2.000-4.000 1103,7.000 6.000 0,-3.000 0.000 0,5.000 4.000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16271.000 13770.000 8185,'0.000'-10.000'113,"0.000"0.000"0,2.000 1.000 0,4.000-4.000 462,9.000 3.000 1,7.000-2.000 0,13.000 2.000-1,12.000-3.000-268,13.000-1.000 0,19.000-1.000 1,-31.000 8.000-1,1.000 0.000 1,2.000-1.000-1,0.000 0.000-117,2.000-2.000 0,0.000 1.000 0,0.000 1.000 0,-1.000 1.000 0,-1.000-1.000 0,-1.000 0.000 0,1.000 3.000 0,1.000 1.000-132,0.000 1.000 1,1.000-1.000 0,0.000 0.000 0,1.000-1.000 0,1.000 2.000 0,0.000 1.000 0,-3.000 0.000 0,-1.000 1.000 41,-5.000 0.000 0,0.000 0.000 0,0.000 1.000 0,-2.000 0.000 0,33.000 0.000-179,-2.000 0.000 108,-2.000 0.000 1,-4.000 0.000 0,-8.000 0.000-426,-13.000 0.000 277,-10.000-6.000 0,-11.000 4.000 0,-3.000-2.000 0,-5.000 2.000-594,-3.000 2.000 1,-1.000 0.000-321,-1.000 0.000 0,-6.000 2.000 0,-3.000 2.000-1421,-3.000 6.000 2454,-9.000 3.000 0,-7.000 7.000 0,-9.000 3.000 0</inkml:trace>
  <inkml:trace contextRef="#ctx0" brushRef="#br0">16631.000 13913.000 7950,'-16.000'0.000'0,"-2.000"-1.000"433,-1.000-4.000 1,10.000 2.000-117,13.000-7.000 1,12.000 7.000 0,18.000-3.000-1,4.000-1.000 259,4.000-2.000 0,7.000 1.000 0,4.000-2.000 433,3.000-1.000-707,2.000 4.000 0,6.000-5.000 0,6.000 4.000 0,10.000 0.000-159,-35.000 5.000 0,1.000 1.000 1,2.000-1.000-1,2.000 0.000 1,0.000 0.000-1,0.000 1.000 1,0.000 0.000-1,-1.000 1.000-145,-1.000 0.000 1,0.000 0.000-1,3.000 1.000 1,1.000 0.000 0,-4.000 0.000-1,0.000 0.000 1,-2.000 0.000 0,0.000 0.000-115,-1.000 0.000 0,0.000 0.000 0,-3.000 0.000 0,-1.000 0.000 0,37.000 0.000 0,-9.000 0.000-504,-8.000 0.000 0,-1.000 2.000 0,-7.000 1.000 1,3.000 2.000-407,2.000-2.000 0,-2.000 3.000 1026,-4.000-1.000 0,-5.000 0.000 0,-4.000-2.000 0,6.000 6.000 0,6.000 7.000 0</inkml:trace>
  <inkml:trace contextRef="#ctx0" brushRef="#br0">18429.000 13266.000 8455,'16.000'-5.000'0,"2.000"-1.000"-10,1.000-2.000 1,2.000 5.000-1,-2.000-2.000 1,5.000 3.000 333,3.000 2.000 0,2.000 2.000 1,1.000 3.000-1,2.000 6.000 141,2.000 6.000 1,-1.000 1.000 0,-5.000 6.000 0,-3.000 0.000-333,-1.000-2.000 1,-6.000 5.000 0,1.000-3.000 0,-3.000 4.000 45,-2.000 0.000 1,-6.000 6.000-1,-3.000 0.000 1,-3.000-1.000-37,-2.000 2.000 1,-7.000-6.000 0,-4.000 1.000 0,-6.000-4.000 21,-7.000 0.000 1,-4.000-1.000 0,-2.000-1.000-1,-4.000-3.000 180,-4.000 0.000 0,-3.000-5.000 0,-4.000 3.000 1,-3.000-3.000-344,-5.000-2.000 1,-1.000 1.000 0,-1.000 1.000 0,4.000 1.000-3130,2.000 2.000 3127,1.000 7.000 0,-2.000-4.000 0,-1.000 7.000 0</inkml:trace>
  <inkml:trace contextRef="#ctx0" brushRef="#br0">20731.000 13280.000 8396,'-19.000'-4.000'0,"-2.000"-1.000"185,-1.000 2.000 0,1.000 1.000 0,-6.000 2.000 1,-5.000 0.000 237,-3.000 0.000 0,-4.000 2.000 0,-2.000 2.000 1,3.000 6.000-191,4.000 3.000 1,10.000 7.000 0,6.000 4.000 0,7.000 4.000-124,6.000 0.000 0,7.000 1.000 1,9.000 0.000-1,13.000 1.000 162,11.000 4.000 1,7.000-8.000 0,3.000 1.000 637,3.000-5.000-654,-4.000-9.000 0,12.000-7.000 0,-6.000-6.000 532,-4.000 0.000-452,2.000 0.000 0,-13.000-6.000 0,4.000-5.000 1,-6.000-7.000 187,-2.000-6.000 1,-9.000-5.000 0,-3.000-3.000 0,-4.000-3.000-277,-6.000-2.000 1,2.000 4.000 0,-7.000-4.000 0,-6.000 2.000-167,-6.000 3.000 1,-13.000 2.000 0,-8.000 2.000 0,-7.000 3.000-366,-6.000 1.000 1,4.000 8.000-1,-1.000 0.000 1,1.000 6.000-862,1.000 4.000 0,-3.000 1.000 0,7.000 7.000 0,2.000 4.000-457,6.000 8.000 0,4.000 9.000 0,8.000 9.000 1601,4.000 1.000 0,-4.000 14.000 0,5.000-3.000 0</inkml:trace>
  <inkml:trace contextRef="#ctx0" brushRef="#br0">21724.000 13582.000 8396,'10.000'-9.000'-202,"-1.000"-1.000"394,1.000 7.000 0,-1.000-5.000 1,1.000 5.000 212,1.000-2.000-283,2.000-6.000 1,1.000 9.000 0,1.000-2.000-141,-1.000 2.000-25,0.000-4.000 1,1.000 4.000-201,-1.000-3.000 1,1.000 4.000 415,-1.000 1.000-76,-6.000 0.000-634,-2.000 0.000-398,-6.000 0.000-968,0.000 0.000 1903,-6.000 0.000 0,-2.000 0.000-3,-6.000 0.000 1,-1.000 0.000 0,1.000 0.000-14,-1.000 0.000 0,1.000 0.000 1,0.000 0.000-1,-1.000 0.000 256,1.000 0.000 1,-1.000 0.000 0,1.000-2.000 39,0.000-3.000 1,-1.000 4.000 0,1.000-4.000-1,-2.000 2.000-104,-3.000-2.000 1,3.000 3.000 0,-3.000-4.000 0,1.000 1.000 78,-1.000 0.000 0,1.000-4.000 1,-4.000 4.000 442,1.000 2.000-597,-4.000-5.000 0,7.000 4.000 0,-4.000-4.000 386,1.000 2.000-357,2.000 1.000 1,4.000 5.000-1,1.000-1.000-33,-1.000-4.000 48,1.000 3.000 1,4.000-4.000 76,1.000 6.000 1,7.000 0.000-56,2.000 0.000 1,7.000 0.000 0,10.000 0.000 0,7.000 0.000 136,10.000 0.000 1,14.000-2.000 0,11.000-1.000 0,13.000-3.000-66,-30.000 1.000 0,1.000 2.000 0,1.000 1.000 1,1.000 0.000-1,5.000 0.000 0,2.000 0.000 1,4.000 1.000-1,2.000 0.000 11,4.000 1.000 1,2.000 0.000-1,7.000 0.000 1,0.000 0.000 0,4.000 0.000-1,1.000 0.000 1,-2.000 0.000-1,0.000 0.000-207,-1.000 0.000 0,-2.000 0.000 1,-1.000 1.000-1,-1.000 0.000 0,0.000 0.000 1,0.000 1.000-1,-5.000 1.000 1,0.000 0.000 16,-5.000 1.000 1,-2.000 0.000 0,-7.000-1.000 0,-2.000-1.000 0,-5.000 2.000 0,-1.000 0.000-176,37.000 2.000 103,-37.000-3.000 1,0.000-1.000 0,31.000-2.000-1,-1.000 0.000 1,-13.000 0.000-148,-16.000 0.000 0,-9.000 0.000 1,-7.000 0.000-596,-3.000 0.000-406,-3.000 0.000 88,-7.000 0.000 0,-7.000 0.000 531,-7.000 0.000 0,-7.000-1.000 0,-9.000-3.000 1,-3.000-2.000-24,-5.000-2.000 1,-8.000-2.000 0,-3.000-4.000 0,-2.000 0.000 538,-3.000-1.000 1,-6.000 1.000 0,-2.000-1.000 0,3.000 1.000 28,5.000 0.000 1,5.000 1.000 0,8.000 2.000 0,3.000 1.000 131,5.000-1.000 337,9.000 5.000-352,10.000-1.000 1,10.000 7.000 0,11.000 0.000 633,7.000 0.000-563,1.000 0.000 0,13.000 2.000 0,-6.000 1.000 393,1.000 2.000-378,5.000 0.000 1,-12.000-1.000-1,4.000 3.000 1,-6.000-1.000 86,-4.000 1.000 1,2.000 4.000-1,-5.000-3.000 1,-2.000 1.000-5,-3.000 1.000 1,2.000-5.000-1,-10.000 4.000 1,1.000 2.000-89,1.000 2.000 1,-7.000-3.000 0,2.000-1.000 0,-4.000 3.000 42,-1.000 0.000 1,-6.000-2.000 0,-4.000 0.000 0,-4.000-1.000-29,-5.000-1.000 0,-4.000 5.000 0,-7.000-5.000 0,-4.000 2.000-390,-4.000-1.000 0,-2.000-4.000 0,0.000 3.000 0,2.000 0.000-168,-2.000 0.000 0,-2.000 0.000 0,1.000 3.000-2201,2.000-1.000 1734,4.000-1.000 1,2.000 7.000 0,1.000 2.000 807,4.000 1.000 0,-7.000 7.000 0,5.000-4.000 0</inkml:trace>
  <inkml:trace contextRef="#ctx0" brushRef="#br1">24529.000 12849.000 7752,'0.000'-15.000'-50,"0.000"1.000"93,0.000 0.000 1,0.000 4.000 0,0.000 0.000 377,0.000-1.000 1,0.000 3.000-26,0.000-1.000-149,0.000 5.000 381,0.000-2.000-112,0.000 6.000 1,0.000-2.000 73,0.000-2.000-288,0.000 2.000 1,2.000-4.000 191,3.000 6.000 0,-4.000-2.000-299,4.000-3.000-67,-3.000 4.000 167,-2.000-6.000-174,0.000 7.000 0,1.000 0.000 425,4.000 0.000-295,-3.000 0.000 1,6.000 7.000 0,-5.000 2.000-22,2.000 4.000 0,4.000 1.000 0,-4.000 2.000 0,0.000 2.000 4,1.000 1.000 1,-2.000 7.000 0,4.000-4.000-5,-2.000 0.000-130,5.000 6.000 0,-8.000-1.000 1,7.000 8.000-1,1.000 2.000 22,2.000 3.000 0,1.000-5.000 1,1.000-2.000-1,-1.000-2.000-109,0.000-2.000 1,1.000-1.000-1,-1.000 0.000 1,-1.000-3.000 93,-3.000-1.000 1,2.000-11.000 0,-4.000 1.000 209,0.000-1.000-99,5.000 0.000-214,-11.000-5.000-657,4.000-8.000 69,-6.000-2.000 0,0.000-6.000-1361,0.000 3.000-369,0.000 4.000 689,0.000-6.000 1625,0.000 7.000 0,-6.000 0.000 0,-2.000 0.000 0</inkml:trace>
  <inkml:trace contextRef="#ctx0" brushRef="#br1">24817.000 12777.000 7735,'-1.000'-13.000'-397,"-3.000"2.000"507,0.000 1.000 90,-1.000 7.000-506,5.000-3.000 196,0.000-1.000 233,0.000 6.000 311,0.000-6.000 235,0.000 7.000-617,0.000 0.000-695,0.000 7.000-116,0.000-6.000 1,0.000 7.000 758,0.000-3.000 0,-7.000-3.000 0,-1.000 4.000 0</inkml:trace>
  <inkml:trace contextRef="#ctx0" brushRef="#br1">24573.000 12705.000 7564,'-7.000'-8.000'-675,"4.000"-3.000"1,-5.000 4.000 789,2.000-1.000 1,-4.000 3.000-1,4.000-3.000 1,-2.000 0.000 199,-4.000 0.000 1,0.000 5.000 0,-1.000-3.000-1,2.000 1.000-7,1.000 0.000 0,-4.000 0.000 0,-6.000 5.000 0,3.000 0.000-110,1.000 0.000 0,-3.000 0.000 0,-2.000 2.000 1,0.000 3.000-29,0.000 4.000 1,-3.000 9.000-1,4.000 3.000 1,-1.000 1.000-115,0.000 4.000 0,-1.000 1.000 1,6.000 2.000-1,4.000 0.000-66,4.000-1.000 1,4.000 1.000-1,4.000 1.000-184,0.000 4.000 164,0.000-10.000 0,8.000 8.000 0,4.000-13.000 0,8.000-1.000-6,2.000-2.000 1,2.000-8.000-1,3.000-3.000 1,-1.000-4.000 109,-2.000-1.000 1,-2.000 0.000 0,4.000-1.000 0,-4.000-4.000 96,-1.000-5.000 0,-2.000-3.000 0,-5.000-1.000 0,1.000-2.000 150,-1.000-3.000 1,-4.000 1.000-1,-2.000-6.000 1,-2.000-1.000-42,-3.000-3.000 1,-1.000 4.000 0,-2.000 0.000 0,0.000 1.000-54,0.000 0.000 0,0.000 2.000 1,0.000 7.000-1,0.000 0.000 158,0.000-1.000 1,-2.000 2.000-136,-2.000 4.000 1,0.000-2.000-6,-5.000 6.000-54,6.000 0.000-238,-4.000 5.000 44,7.000 0.000 0,0.000 6.000-50,0.000 4.000 32,0.000-4.000 0,0.000 7.000 0,0.000-3.000 0,0.000 3.000 36,0.000 1.000 0,0.000 5.000 0,0.000 2.000 0,2.000 1.000-39,3.000 4.000 0,-2.000 1.000 1,6.000 2.000-1,3.000 1.000-25,0.000 4.000 1,3.000-4.000-1,-1.000 5.000 1,1.000-1.000-25,-1.000-1.000 1,5.000 1.000 0,0.000-5.000 0,0.000 0.000 25,2.000-1.000 1,-6.000 0.000 0,1.000-4.000 0,-5.000-5.000 47,0.000-3.000 0,-5.000-2.000 0,-1.000 0.000 287,-3.000 1.000-195,-2.000-7.000 1,-7.000 3.000 0,-2.000-5.000 501,-4.000 2.000-423,-1.000-4.000 0,-6.000 7.000 0,0.000-5.000 395,-3.000 2.000-433,6.000-5.000 0,-9.000 5.000 0,5.000-4.000 0,1.000 0.000-35,-1.000 0.000 1,-3.000-1.000 0,3.000 0.000 0,-1.000 2.000-387,-4.000-2.000 0,0.000-1.000 0,1.000-2.000 0,1.000 0.000-484,-2.000 0.000 1,1.000 0.000 0,-1.000 0.000 0,4.000 0.000-1219,1.000 0.000 0,2.000 0.000 1989,4.000 0.000 0,7.000-7.000 0,2.000-1.000 0</inkml:trace>
  <inkml:trace contextRef="#ctx0" brushRef="#br1">24961.000 12877.000 7596,'-6.000'-8.000'-245,"-4.000"4.000"0,2.000-3.000 0,-2.000 2.000 360,-1.000 2.000 1,-2.000 2.000 0,-1.000 1.000 0,0.000 1.000 211,-1.000 4.000 0,1.000 8.000 0,-1.000 8.000 0,1.000 1.000-177,0.000 4.000 0,-1.000 1.000 0,3.000 2.000 1,0.000-1.000-60,3.000 1.000 0,6.000 0.000 0,-2.000-2.000 0,5.000-1.000-98,5.000-2.000 0,3.000-4.000 0,6.000 1.000 0,0.000-6.000 10,1.000-3.000 0,1.000-5.000 0,3.000-1.000 281,5.000 1.000-176,-3.000-6.000 1,4.000 4.000-1,-4.000-8.000 430,1.000-2.000-353,-4.000-6.000 1,8.000 3.000 0,-7.000-7.000 370,-2.000 1.000-273,-1.000 0.000 1,-1.000-7.000 0,-3.000-3.000 0,-2.000-2.000 280,-5.000 2.000 0,-4.000-3.000 0,-1.000 3.000 0,-1.000-3.000-32,-4.000-2.000 1,-5.000 0.000 0,-7.000 1.000 0,-4.000 0.000-337,-1.000 4.000 0,-1.000 4.000 1,-2.000 5.000-1,1.000 3.000-164,-2.000 2.000 0,5.000 4.000 0,1.000 6.000 0,0.000 0.000-589,1.000 0.000 1,-5.000 6.000-1,5.000 5.000 1,2.000 7.000-3199,1.000 6.000 3755,1.000 9.000 0,-6.000 10.000 0,-1.000 9.000 0</inkml:trace>
  <inkml:trace contextRef="#ctx0" brushRef="#br1">20185.000 12518.000 7826,'-15.000'-5.000'0,"1.000"0.000"0,-1.000 0.000 0,1.000 1.000-136,0.000-1.000 0,4.000 0.000 1,2.000 3.000 487,2.000-2.000 642,-6.000 2.000-110,11.000-4.000-656,-6.000 6.000 1,9.000 0.000 224,3.000 0.000-265,-4.000 0.000 0,7.000 0.000 272,-3.000 0.000-387,3.000 0.000 0,2.000 0.000 1,-1.000 0.000-1,3.000 0.000 51,0.000 0.000 1,8.000 0.000-1,0.000 0.000 1,3.000 0.000-50,2.000 0.000 0,9.000-5.000 0,4.000 0.000 0,4.000 2.000-10,1.000 1.000 0,2.000 1.000 1,3.000-3.000-1,4.000 0.000 45,4.000 0.000 0,2.000-2.000 0,-2.000 1.000 0,-2.000 0.000-20,-1.000-1.000 1,6.000 3.000 0,10.000-7.000 0,4.000 1.000-14,4.000 1.000 0,-2.000-4.000 0,-6.000 6.000 0,-2.000 0.000-69,2.000-1.000 1,1.000 1.000 0,1.000 3.000 155,-4.000-2.000-138,3.000-6.000 0,-4.000 3.000 0,5.000-8.000-51,1.000-3.000 67,-12.000 3.000 1,-3.000 0.000 0,-11.000 6.000 0,4.000-1.000 4,1.000-2.000 0,8.000 0.000 1,8.000 2.000-1,4.000 3.000-31,1.000 2.000 0,-7.000-4.000 1,-1.000 4.000-1,-3.000-1.000-40,-3.000 1.000 0,-4.000-4.000 0,-11.000 4.000 0,0.000-1.000-41,0.000 1.000 0,7.000 0.000 0,1.000 2.000 1,2.000-2.000 14,0.000-2.000 1,-2.000 5.000 0,1.000-4.000 0,-4.000 3.000 115,-3.000-1.000 1,-2.000-5.000 0,0.000 4.000 206,1.000-2.000-255,5.000 5.000 0,2.000-8.000 1,7.000 4.000-1,-1.000 1.000 26,1.000-1.000 1,0.000-2.000-1,-1.000 2.000 1,-1.000 1.000-16,-3.000 0.000 1,3.000-4.000-1,-4.000 4.000 0,6.000-2.000-28,4.000-4.000 1,9.000 1.000-1,5.000 0.000 1,0.000 3.000-85,-3.000 2.000 0,-7.000-4.000 1,-4.000 5.000-1,-4.000 0.000 111,-6.000-1.000 1,4.000 3.000 0,-1.000-5.000 0,4.000 1.000 28,3.000 4.000 1,5.000-3.000 0,-6.000-1.000-1,-3.000 1.000-10,-4.000 0.000 1,-8.000-1.000 0,4.000 2.000-1,-1.000-2.000-6,4.000-1.000 0,0.000-4.000 1,3.000 6.000-106,3.000-2.000 87,2.000-2.000 0,-5.000 1.000 0,-4.000 1.000-47,-4.000 1.000 30,-9.000-4.000 0,-4.000 8.000 0,-6.000-5.000 173,-1.000 2.000-116,1.000 1.000 1,-5.000 0.000-1,-1.000 0.000 1,-1.000 0.000-32,0.000-1.000 0,2.000 4.000 0,5.000-2.000 0,0.000 2.000-34,0.000 2.000 0,-5.000 0.000 0,-2.000 0.000 0,0.000 0.000 66,1.000 0.000 0,-6.000 0.000 1,2.000 0.000 29,-3.000 0.000 0,-6.000 0.000 151,0.000 0.000-309,-7.000 0.000 134,10.000 0.000-154,-12.000 0.000 1,10.000 6.000 1,-6.000 4.000 80,6.000 3.000 1,-7.000 1.000-1,4.000 1.000 1,0.000 1.000 16,0.000 3.000 0,-4.000 3.000 0,4.000 7.000 1,0.000 0.000 33,0.000-1.000 0,-3.000 3.000 1,5.000 2.000-1,-1.000 6.000 32,-1.000 2.000 1,5.000 2.000-1,-3.000 2.000 1,2.000 5.000-63,3.000 7.000 0,-1.000 1.000 0,1.000 4.000 0,-1.000-3.000-83,0.000-1.000 0,1.000-5.000 0,-1.000-2.000 0,1.000-2.000 44,-1.000-2.000 0,0.000-1.000 0,-1.000 1.000 0,0.000 4.000 85,1.000 5.000 1,-7.000-2.000-1,7.000 8.000-43,-1.000-2.000-21,0.000-3.000 1,3.000 2.000-1,1.000 2.000 130,2.000 1.000-140,1.000-6.000 0,-6.000 0.000 1,0.000-3.000-260,1.000 3.000 234,6.000 8.000 0,-7.000-13.000 0,2.000-1.000 0,-5.000-10.000-235,0.000-5.000 1,2.000-2.000-1,0.000-6.000 1,-2.000-1.000-635,-1.000-2.000 0,-6.000-6.000 0,4.000 1.000 0,-1.000-3.000 903,-4.000-2.000 0,-1.000 1.000 0,-2.000-1.000 0</inkml:trace>
  <inkml:trace contextRef="#ctx0" brushRef="#br1">19753.000 12690.000 7887,'-5.000'-27.000'0,"0.000"2.000"0,1.000 2.000 0,-1.000 2.000 134,0.000 4.000 1,0.000 1.000 628,5.000 2.000 49,0.000 6.000-606,0.000 1.000 0,2.000 7.000 1,1.000 2.000 520,2.000 3.000-500,0.000 3.000 0,-4.000 12.000 1,2.000 4.000 510,2.000 3.000-544,6.000 9.000 1,-4.000 7.000 0,4.000 10.000-1,-1.000 4.000 70,1.000 5.000 1,3.000-1.000-1,4.000 6.000 1,1.000 4.000-36,-2.000 4.000 0,-8.000-32.000 0,-2.000 2.000 1,1.000 4.000-1,-1.000 1.000 0,0.000 2.000 1,-1.000 0.000-133,-1.000 0.000 0,-1.000 0.000 1,0.000 1.000-1,-1.000-1.000 0,-2.000-1.000 1,-1.000-1.000-1,2.000-2.000 0,-1.000 0.000-137,2.000 0.000 0,-1.000-2.000 0,1.000-5.000 0,-1.000 0.000 0,-2.000 40.000 0,0.000-6.000-165,0.000-3.000 1,0.000-5.000 0,0.000-3.000-1,0.000-4.000-674,0.000-9.000 0,0.000-6.000 0,0.000-7.000 0,0.000-3.000-280,0.000 0.000 0,0.000-11.000 0,2.000 0.000 1159,2.000-6.000 0,3.000-5.000 0,2.000-4.000 0,-2.000-2.000 0</inkml:trace>
  <inkml:trace contextRef="#ctx0" brushRef="#br1">19810.000 14748.000 8077,'15.000'0.000'327,"1.000"0.000"0,3.000 0.000-519,5.000 0.000 0,11.000 0.000 1,7.000-2.000-1,7.000-2.000 390,7.000-6.000 1,0.000-3.000 0,11.000-1.000 0,4.000-1.000 71,4.000 1.000 0,-36.000 5.000 0,2.000-1.000 0,2.000 0.000 0,0.000 1.000-114,0.000 0.000 0,0.000 0.000 1,-2.000 0.000-1,0.000 0.000 0,0.000 1.000 1,-1.000-1.000-1,2.000-1.000 0,1.000-1.000 1,2.000 1.000-1,1.000-1.000 27,4.000 1.000 1,1.000 0.000 0,-1.000-3.000 0,1.000 2.000 0,1.000 0.000-1,1.000 1.000-1297,-2.000-2.000 0,0.000 1.000 1184,0.000 3.000 1,-1.000-1.000-1,4.000-4.000 1,1.000 0.000 0,1.000 3.000-1,1.000-1.000 236,3.000 0.000 0,-1.000 0.000-194,-2.000 3.000 1,-1.000-2.000 0,2.000-3.000 0,-1.000-1.000 0,2.000 2.000 0,1.000 0.000 250,5.000-1.000 1,2.000-1.000-302,5.000-3.000 0,0.000-1.000 0,2.000 3.000 0,-1.000 0.000 0,0.000-2.000 0,0.000 0.000 0,-1.000 2.000 0,1.000 1.000 2,1.000 2.000 1,-1.000 0.000 0,1.000 1.000 0,-1.000 1.000 0,-2.000 3.000 0,-1.000 0.000 0,-1.000 0.000 0,1.000 1.000-20,0.000 1.000 0,1.000 1.000 0,-2.000-3.000 0,1.000 1.000 0,-1.000 2.000 0,-1.000 0.000 0,0.000-1.000 1,0.000 0.000-7,3.000 0.000 0,0.000 1.000 0,-3.000 0.000 0,-1.000 0.000 0,0.000-2.000 0,0.000 1.000 1,-6.000 0.000-1,-1.000 0.000-58,-4.000 0.000 1,0.000-1.000 0,3.000-1.000 0,-1.000 1.000-1,-1.000-1.000 1,-1.000 1.000 0,2.000 0.000 0,-2.000 1.000 77,-4.000 0.000 1,-2.000 0.000-1,-3.000 1.000 1,-1.000-1.000-1,-3.000-1.000 1,0.000-1.000-1,2.000 1.000 1,0.000 1.000 74,3.000 0.000 0,0.000 0.000 0,-1.000 1.000 1,0.000 0.000-1,3.000-1.000 0,-1.000-1.000 0,-4.000 1.000 1,-2.000 0.000 71,35.000-6.000 0,-4.000-2.000 0,-2.000-1.000 0,0.000 0.000-160,-7.000 6.000 0,-1.000-3.000 0,-8.000 4.000 62,-3.000-1.000 4,-10.000 5.000 1,-14.000-8.000 9,-10.000 6.000-102,-9.000 0.000 172,-4.000 5.000-1632,-6.000 0.000 806,0.000 0.000 0,-6.000-6.000 0,-2.000-2.000 0</inkml:trace>
  <inkml:trace contextRef="#ctx0" brushRef="#br1">5654.000 12964.000 7768,'-15.000'0.000'-142,"1.000"0.000"0,-5.000-2.000 0,0.000-1.000 0,1.000-3.000 156,2.000-2.000 0,2.000 3.000 0,-1.000-3.000 0,1.000 0.000 375,0.000 0.000 0,-1.000 0.000 0,1.000-3.000-27,-1.000 1.000 0,1.000 2.000 124,0.000-2.000-321,6.000 4.000-35,1.000 6.000 218,7.000 0.000-169,0.000 0.000 1,7.000 0.000 0,2.000 0.000 72,4.000 0.000 1,3.000-2.000 0,3.000-1.000 0,5.000-3.000-117,3.000-2.000 1,2.000 0.000 0,1.000-3.000 0,4.000 1.000-22,4.000-1.000 1,10.000-3.000 0,5.000-4.000 0,3.000-1.000-67,2.000 1.000 1,-1.000 2.000 0,-1.000 2.000 0,-2.000-1.000-93,-1.000 1.000 0,-8.000 1.000 0,-2.000 2.000 0,-9.000 1.000-58,-9.000-1.000 0,-4.000 3.000 0,-7.000 0.000 0,1.000 0.000-492,-1.000 0.000 1,-6.000 3.000-285,-3.000-4.000 231,-3.000 6.000-868,-2.000-4.000 1067,-7.000 7.000 0,-1.000 8.000 1,-8.000 5.000 446,-3.000 5.000 0,-3.000 7.000 0,-7.000-2.000 0</inkml:trace>
  <inkml:trace contextRef="#ctx0" brushRef="#br1">5755.000 13021.000 7781,'-23.000'0.000'0,"4.000"0.000"-417,3.000 0.000 235,2.000 0.000 0,-1.000 0.000 286,1.000 0.000 446,6.000 7.000 732,1.000-6.000-883,7.000 6.000 1,7.000-7.000 0,2.000 0.000 0,4.000 0.000-125,2.000 0.000 0,5.000-7.000 0,6.000-2.000 0,6.000-4.000-136,6.000-1.000 1,4.000-2.000 0,3.000-2.000 0,3.000-1.000-56,4.000 1.000 0,-2.000-3.000 0,-2.000 2.000 1,-3.000 2.000-157,-2.000 1.000 1,0.000 0.000-1,-2.000-2.000 1,-2.000 1.000-145,-6.000 4.000 0,-2.000 0.000 0,-2.000 7.000-827,-1.000-2.000 793,1.000 4.000 0,-2.000-2.000 0,-1.000 6.000-1300,-2.000 0.000 1095,-7.000 0.000 1,4.000 0.000 0,-6.000 0.000 454,-1.000 0.000 0,-6.000 0.000 0,-2.000 0.000 0</inkml:trace>
  <inkml:trace contextRef="#ctx0" brushRef="#br1">6244.000 12489.000 7781,'-15.000'-2.000'0,"1.000"-1.000"-530,0.000-2.000 483,-1.000-6.000 1,1.000 8.000-1,-1.000-5.000 320,1.000 2.000 0,6.000-1.000-219,3.000 2.000 0,5.000 4.000 1,5.000-4.000-1,5.000 3.000 99,2.000 2.000 0,4.000 0.000 0,2.000 0.000 1,3.000-1.000 73,1.000-4.000 0,2.000 2.000 1,5.000-5.000-1,1.000 0.000 8,4.000 0.000 1,-2.000 3.000-1,5.000-3.000 1,-2.000 0.000-41,-3.000 0.000 1,0.000 5.000 0,-2.000-4.000 0,0.000 3.000-27,-2.000-1.000 0,-9.000 0.000 0,0.000 5.000 0,-3.000 2.000 7,-2.000 2.000 0,-1.000 4.000 0,-3.000 7.000-94,-6.000-1.000-37,-2.000 7.000 1,-7.000 1.000-1,-1.000 7.000 1,-2.000 2.000-84,-3.000 2.000 0,-7.000 2.000 0,-1.000 5.000 1,1.000 0.000-35,2.000 5.000 0,2.000-7.000 1,0.000 6.000-1,-1.000-3.000 19,1.000 1.000 1,1.000-4.000-1,2.000-1.000 1,3.000-4.000 67,1.000-5.000 1,1.000-6.000-1,3.000-8.000 1,-4.000-1.000 450,-1.000-3.000 0,4.000-4.000-150,-6.000-6.000 1,2.000-1.000 0,-3.000-4.000 0,1.000-6.000 42,-1.000-7.000 0,-2.000-4.000 0,-1.000-9.000 323,0.000-2.000-524,-1.000-4.000 1,-1.000-6.000 0,-1.000-2.000 218,-3.000-3.000-341,1.000 3.000 1,3.000-6.000-1,0.000 5.000 1,0.000-1.000-246,3.000 6.000 0,2.000 4.000 0,-2.000 8.000 0,2.000 2.000-752,2.000 3.000 0,6.000 8.000 0,-2.000 10.000-733,3.000 4.000 1694,2.000 12.000 0,7.000 18.000 0,1.000 9.000 0</inkml:trace>
  <inkml:trace contextRef="#ctx0" brushRef="#br1">7121.000 14115.000 7632,'-14.000'0.000'-355,"-1.000"0.000"1,1.000 0.000 154,0.000 0.000 1,6.000-2.000 0,1.000-1.000 0,3.000-3.000 120,-1.000-2.000 0,-2.000 4.000 0,4.000-2.000 359,-2.000 0.000 0,-4.000 2.000 0,2.000-4.000 448,-1.000 2.000 1,4.000 1.000-181,-6.000 5.000-206,7.000 0.000-152,-4.000 0.000-23,1.000 0.000 110,4.000 0.000 9,-4.000 0.000-153,6.000 0.000 0,2.000 0.000-78,2.000 0.000 1,0.000 0.000 0,5.000 0.000 0,2.000 0.000 30,2.000 0.000 0,2.000 0.000 0,1.000 0.000 0,3.000 0.000 35,5.000 0.000 0,3.000 0.000 1,2.000 0.000-1,1.000 0.000 64,4.000 0.000 1,-2.000 0.000-1,6.000 2.000 1,3.000 1.000 16,6.000 2.000 1,-1.000 4.000-1,7.000-2.000-19,1.000 1.000-82,2.000-5.000 1,8.000 3.000-1,5.000-6.000 3,6.000 0.000-107,5.000 0.000 0,-38.000 0.000 0,1.000-1.000 0,-2.000 0.000 0,-1.000-1.000 0,37.000-5.000 103,-3.000-1.000 0,2.000 3.000 0,1.000-3.000 0,-2.000 0.000 93,-1.000 0.000 0,-2.000 5.000 1,0.000-2.000-1,-4.000 4.000-73,-5.000 1.000 0,-4.000 0.000 1,-15.000 0.000-1,-4.000 0.000-47,-3.000 0.000 1,2.000 0.000-1,-6.000 0.000 1,-2.000 0.000-97,-6.000 0.000 0,-4.000 0.000 0,-8.000 1.000-62,-4.000 4.000 0,-4.000-3.000 146,-10.000 3.000 1,-8.000-4.000 0,-7.000-1.000-417,-3.000 0.000 247,-1.000-6.000 0,-9.000 4.000 1,-2.000-4.000-94,-2.000 0.000 259,5.000 4.000 0,-10.000-6.000 0,6.000 5.000 0,-3.000-2.000 97,1.000 2.000 1,-5.000-4.000 0,-7.000 3.000 0,-1.000 0.000-159,-3.000 3.000 0,-2.000 1.000 0,-4.000 0.000 1,0.000 0.000 367,-3.000 0.000 0,1.000 0.000 0,5.000 0.000 1,-1.000 0.000 59,0.000 0.000 0,1.000-2.000 1,-2.000-1.000-1,-2.000-2.000-239,-1.000 2.000 1,1.000 1.000-1,5.000 2.000 1,3.000 0.000 68,4.000 0.000 1,-3.000 0.000-1,14.000 0.000 1,-2.000 0.000 317,2.000 0.000-573,-10.000 7.000 0,3.000 7.000 0,-12.000 9.000 0</inkml:trace>
  <inkml:trace contextRef="#ctx0" brushRef="#br1">13682.000 13942.000 7823,'-15.000'0.000'348,"7.000"0.000"0,4.000 0.000 50,8.000 0.000-282,-2.000 0.000 0,11.000 0.000 1,-2.000 0.000 59,6.000 0.000-123,-1.000 0.000 0,7.000 0.000 1,-6.000 0.000 172,3.000 0.000-172,5.000 0.000 1,-4.000 0.000 0,5.000 0.000 0,-4.000 0.000 30,-1.000 0.000 0,3.000 0.000 1,-5.000 0.000-1,0.000 0.000-55,2.000 0.000 0,-5.000 0.000-48,3.000 0.000 1,-8.000 0.000 171,-1.000 0.000 0,-15.000 0.000 0,-3.000 2.000-90,-8.000 3.000 0,-5.000-4.000 0,2.000 4.000 1,-3.000-3.000 60,-1.000-2.000 0,-4.000 0.000 1,3.000 0.000 162,-3.000 0.000-223,-2.000 0.000 1,5.000 0.000 0,2.000 0.000 135,1.000 0.000-122,2.000 0.000 0,0.000 0.000 0,-1.000 0.000 51,3.000 0.000 0,6.000 0.000-376,1.000 0.000-855,7.000 0.000 231,-3.000 0.000 1,7.000 0.000 869,4.000 0.000 0,-3.000 0.000 0,4.000 0.000 0</inkml:trace>
  <inkml:trace contextRef="#ctx0" brushRef="#br1">15351.000 13985.000 7700,'-15.000'0.000'-425,"6.000"0.000"40,-1.000 0.000 263,0.000 0.000 1,1.000 0.000 0,-1.000 0.000 199,-1.000 0.000 0,-2.000 0.000 1,-1.000 0.000 97,-1.000 0.000 1,6.000 0.000 985,-1.000 0.000-897,1.000 0.000 1,2.000 0.000-150,7.000 0.000 0,7.000 0.000 0,7.000 0.000 0,2.000 0.000-21,3.000 0.000 0,2.000 0.000 1,5.000 0.000-1,-2.000 0.000 28,1.000 0.000 1,2.000 0.000-1,2.000 2.000 146,0.000 3.000-198,0.000-4.000 1,-2.000 6.000-1,-2.000-7.000 1,-2.000 0.000 84,-2.000 0.000 1,-2.000 0.000 0,-5.000 0.000 236,1.000 0.000 245,-7.000 0.000 197,4.000 0.000-765,-10.000 0.000 0,-2.000 0.000 1,-10.000 0.000-75,-2.000 0.000 0,-4.000 0.000 0,-2.000 0.000 1,-1.000 0.000 82,1.000 0.000 0,2.000 0.000 0,2.000 0.000 0,-1.000 0.000-4,1.000 0.000 0,4.000 0.000 0,1.000 0.000-66,-2.000 0.000 1,-1.000 1.000-60,3.000 4.000-132,-4.000-3.000-632,11.000 4.000 118,-4.000-6.000 71,6.000 0.000 1,2.000 0.000-1120,2.000 0.000 1744,-2.000 7.000 0,4.000-6.000 0,-6.000 6.000 0</inkml:trace>
  <inkml:trace contextRef="#ctx0" brushRef="#br1">22501.000 11770.000 7418,'-10.000'-5.000'0,"2.000"-2.000"0,2.000-1.000-123,3.000-3.000 0,1.000-2.000 0,2.000-1.000 0,0.000 0.000 99,0.000-1.000 1,5.000 1.000 0,0.000-1.000 461,-2.000 1.000-302,5.000-7.000 0,-7.000 5.000 0,4.000-3.000 415,-3.000 3.000-391,-2.000 2.000 0,0.000-5.000 0,0.000-1.000 679,0.000 3.000-637,0.000 1.000 1,0.000 1.000 0,-2.000 3.000 0,-1.000 0.000 263,-2.000 3.000 0,0.000-1.000-7,5.000-4.000 0,0.000 4.000 266,0.000 1.000-285,0.000 5.000-407,0.000-2.000 0,5.000 12.000 0,2.000 4.000 1,1.000 4.000 11,3.000 6.000 1,2.000-1.000 0,1.000 8.000 106,0.000 3.000-96,1.000 9.000 1,-1.000-1.000 0,2.000 8.000 90,3.000 2.000-84,-3.000 0.000 1,5.000 2.000-1,-7.000 1.000-45,1.000 0.000-27,-1.000-8.000 1,-4.000-3.000 0,-1.000-6.000 0,1.000-2.000-240,-2.000-2.000 0,3.000-2.000 0,-6.000-5.000-1492,-2.000-3.000 468,-1.000-4.000 1,-4.000-8.000-240,-3.000-4.000 1511,-3.000-2.000 0,-6.000-8.000 0,0.000-2.000 0</inkml:trace>
  <inkml:trace contextRef="#ctx0" brushRef="#br1">22817.000 11467.000 7904,'-14.000'-8.000'854,"1.000"0.000"-556,4.000 4.000 118,-4.000 2.000-287,11.000-4.000 82,-4.000-1.000-79,6.000 6.000 407,0.000-6.000 234,0.000 7.000-330,0.000 0.000-279,6.000 0.000 0,-3.000 0.000 1,5.000 2.000-1,0.000 3.000-2,0.000 4.000 0,2.000 4.000 0,4.000 3.000 1,1.000 2.000-28,-1.000 1.000 1,2.000 8.000 0,3.000 0.000 0,4.000 7.000 4,-1.000 2.000 1,5.000 3.000 0,-1.000 4.000-60,6.000 0.000 14,-2.000 7.000 0,4.000-10.000 0,-10.000 1.000-165,-5.000-4.000 32,-3.000-3.000 0,-2.000-6.000 0,-1.000 0.000 0,-3.000-4.000-289,-6.000-5.000 0,-2.000-3.000 0,-2.000-2.000-1590,0.000 0.000 768,0.000 1.000 0,-2.000-7.000 1149,-2.000-3.000 0,-4.000-4.000 0,-7.000-1.000 0</inkml:trace>
  <inkml:trace contextRef="#ctx0" brushRef="#br1">22386.000 12029.000 7582,'-15.000'-7.000'-702,"7.000"6.000"1014,2.000-12.000 1,8.000 11.000-51,2.000-3.000 1,4.000 4.000 0,7.000 1.000 0,1.000 0.000 80,3.000 0.000 0,-2.000-2.000 0,7.000-1.000 348,2.000-2.000-481,1.000 0.000 1,8.000-1.000-1,4.000-2.000 1,2.000-2.000-2,2.000 1.000 0,12.000-1.000 0,6.000-4.000 0,6.000-1.000-40,6.000 1.000 1,1.000-5.000 0,-7.000 0.000 0,-6.000 1.000 18,-7.000 2.000 0,-3.000-1.000 1,-11.000 1.000-386,-8.000 3.000 1,-13.000 6.000-314,-4.000-2.000 1,-9.000 6.000 22,-11.000-2.000 1,2.000 3.000 0,-7.000 4.000 0,-1.000 1.000-342,-2.000 2.000 0,-6.000 4.000 1,-1.000-2.000 827,-3.000 1.000 0,-7.000 1.000 0,-7.000 6.000 0</inkml:trace>
  <inkml:trace contextRef="#ctx0" brushRef="#br1">22429.000 12029.000 6884,'-14.000'0.000'703,"-1.000"0.000"62,1.000 0.000-142,6.000 0.000-113,1.000 0.000-300,7.000 0.000 0,2.000 1.000 397,3.000 4.000-430,3.000-3.000 1,6.000 4.000 0,1.000-4.000 0,-1.000 1.000 57,0.000 2.000 0,7.000 4.000 1,1.000-4.000-1,2.000 0.000 6,0.000 1.000 1,0.000 1.000 0,5.000 4.000 0,2.000-2.000-59,2.000 2.000 0,-1.000 2.000 0,6.000 2.000 0,1.000-1.000-141,-2.000 0.000 1,4.000 2.000 0,-3.000 2.000-1,2.000 1.000-406,-1.000-1.000 1,-4.000-1.000 0,-6.000 1.000 0,-2.000 1.000-495,-3.000-1.000 1,-3.000-2.000-73,-7.000-2.000 473,0.000-6.000 1,-4.000 3.000-1070,0.000-6.000 851,-7.000 0.000 675,3.000-12.000 0,1.000-1.000 0,1.000-6.000 0</inkml:trace>
  <inkml:trace contextRef="#ctx0" brushRef="#br1">23306.000 11913.000 7809,'0.000'-14.000'0,"0.000"0.000"0,0.000-1.000-159,0.000 1.000 0,0.000 4.000 0,2.000 2.000 816,3.000 2.000-375,-4.000-5.000 0,6.000 8.000 1,-6.000-5.000 254,4.000 1.000 1,-3.000 4.000 179,3.000 8.000-556,-4.000-4.000 1,-1.000 12.000-1,0.000-2.000 1,0.000 5.000 11,0.000 3.000 1,0.000 7.000 0,0.000-2.000 0,-1.000 2.000-17,-4.000-2.000 1,2.000 3.000 0,-5.000-3.000 0,0.000 3.000-40,0.000 2.000 0,3.000-1.000 0,-3.000 0.000 0,0.000-3.000-201,0.000-1.000 0,0.000-1.000 0,-3.000 1.000 0,3.000-5.000-586,1.000-3.000 0,-2.000-2.000 0,2.000 1.000 669,-1.000-1.000 0,-1.000 0.000 0,-6.000 1.000 0</inkml:trace>
  <inkml:trace contextRef="#ctx0" brushRef="#br1">24198.000 13755.000 7726,'-27.000'2.000'0,"2.000"1.000"590,1.000 2.000-543,13.000 0.000-704,-2.000-5.000 212,13.000 0.000 2511,0.000 0.000-1758,6.000 0.000 0,-3.000 0.000 0,7.000 0.000 36,1.000 0.000 1,4.000 0.000-1,4.000-2.000 1,6.000-1.000-202,7.000-2.000 0,5.000-8.000 0,8.000 0.000 0,3.000-4.000 13,4.000-1.000 0,6.000-4.000 1,6.000-2.000-1,10.000-3.000-2,-33.000 12.000 1,2.000 1.000 0,3.000-3.000 0,1.000 0.000 0,2.000 0.000-1,1.000 1.000 1,-2.000-1.000 0,0.000 0.000-32,-2.000 0.000 1,-1.000-1.000 0,-1.000 2.000 0,0.000 0.000-1,-1.000-2.000 1,-1.000 1.000 0,-1.000 0.000 0,1.000 2.000 68,-1.000 0.000 0,-1.000 3.000 1,34.000-6.000-1,-2.000 2.000 85,-8.000 5.000-205,-5.000 8.000 1,-14.000-4.000-1,-9.000 7.000 1,-8.000 0.000-68,-9.000 0.000 1,-3.000-4.000-665,-2.000-1.000-486,-6.000 0.000 606,-1.000 5.000 1,-9.000 0.000-1,-3.000 0.000-572,-4.000 0.000 1111,-4.000 0.000 0,-8.000 6.000 0,-1.000 2.000 0</inkml:trace>
  <inkml:trace contextRef="#ctx0" brushRef="#br1">25105.000 13698.000 7693,'0.000'-15.000'-103,"1.000"2.000"235,4.000 4.000 1,-3.000 1.000 71,3.000 3.000 0,-4.000 2.000-15,-1.000-7.000 1,0.000 5.000 72,0.000-4.000-185,-6.000 6.000 1,3.000-4.000 0,-7.000 7.000 34,-1.000 0.000 1,-2.000 2.000 0,-1.000 1.000-139,-1.000 2.000-22,1.000 6.000 0,0.000-3.000 0,-1.000 6.000 1,2.000 1.000-36,4.000-1.000 0,-2.000 1.000 0,4.000-1.000 0,1.000 0.000 28,-1.000 1.000 1,3.000-1.000 0,4.000 1.000 0,0.000-1.000 127,0.000 0.000 1,1.000-4.000 0,4.000-1.000 40,5.000 3.000 1,7.000-1.000-1,2.000-2.000 1,-1.000-4.000 120,-2.000-3.000 1,-2.000-2.000 0,1.000 0.000 0,-1.000 0.000 37,0.000 0.000 1,1.000 0.000 0,-1.000-2.000 169,1.000-3.000-285,-7.000-3.000 0,4.000-6.000 77,-2.000 0.000-111,-4.000-7.000 1,6.000 10.000-1,-8.000-4.000 160,0.000 3.000 1,-3.000-1.000 228,-1.000-2.000-355,0.000 1.000 1,-1.000 4.000-105,-4.000 1.000-184,3.000 6.000 173,-4.000-4.000 1,6.000 9.000 0,0.000 3.000 26,0.000 4.000 1,0.000-1.000 0,0.000 2.000-35,0.000 1.000-8,0.000 2.000 1,5.000 1.000 0,1.000 1.000 114,2.000-1.000-109,-5.000 7.000 0,10.000-4.000 0,-3.000 6.000 292,2.000-3.000-273,3.000 6.000 1,-1.000-4.000 0,0.000 7.000 0,1.000-2.000 64,-1.000-3.000 0,-1.000 2.000 0,-2.000-7.000 0,-3.000 0.000 121,-1.000 2.000 0,-3.000-10.000 0,-4.000 4.000-203,0.000-3.000 1,-1.000-4.000 0,-6.000 0.000 0,-7.000-1.000-305,-8.000-4.000 0,-1.000 3.000 0,-1.000-1.000 1,-3.000-2.000-585,-5.000-1.000 1,2.000-2.000 0,-4.000 0.000-1,4.000 0.000 124,1.000 0.000 0,-1.000-5.000 0,-1.000-3.000 728,3.000-5.000 0,-4.000 2.000 0,9.000-10.000 0</inkml:trace>
  <inkml:trace contextRef="#ctx0" brushRef="#br1">25321.000 13784.000 7619,'0.000'14.000'-93,"0.000"1.000"0,1.000-1.000 136,4.000 0.000 1,-2.000 1.000 0,5.000-1.000-1,0.000 1.000 226,0.000-1.000 1,-3.000 0.000-1,3.000 1.000 1,0.000-1.000 147,0.000 1.000 0,-3.000-6.000 1,4.000-1.000-1,3.000-1.000 97,0.000-4.000 1,3.000-2.000 0,-1.000-1.000 0,1.000 0.000-103,-1.000 0.000 1,0.000-1.000 0,2.000-4.000-22,3.000-5.000-280,-3.000-9.000 1,0.000 3.000 0,-8.000-3.000 0,0.000 3.000 19,0.000 2.000 0,-4.000-6.000 0,0.000 1.000-124,-2.000 2.000-89,-8.000 1.000 1,2.000 6.000-1,-7.000 1.000 1,-3.000-1.000-155,-4.000 2.000 1,-3.000 0.000 0,4.000 5.000 0,-4.000-2.000-224,-1.000 2.000 0,4.000 1.000 0,-3.000 4.000 0,2.000 1.000-177,0.000 2.000 1,0.000 6.000-1,4.000-3.000 636,1.000 0.000 0,-7.000 11.000 0,-1.000-3.000 0</inkml:trace>
  <inkml:trace contextRef="#ctx0" brushRef="#br1">23163.000 4705.000 7074,'0.000'-14.000'-557,"0.000"6.000"881,0.000-5.000-144,0.000 5.000 1,0.000-2.000 261,0.000 1.000-219,0.000-1.000 0,0.000 0.000 280,0.000 1.000-173,0.000 6.000 0,0.000-10.000 58,0.000 3.000 0,-5.000 2.000-172,0.000-1.000 1,-1.000 4.000-1,1.000-3.000-93,-5.000 1.000 0,2.000 3.000 0,-1.000 2.000 0,-3.000-1.000-52,0.000-2.000 0,-7.000 0.000 1,-2.000 7.000-1,-2.000 1.000-32,-2.000 2.000 1,-2.000 6.000 0,-4.000-1.000-33,-2.000 2.000-1,2.000 9.000 1,-9.000-3.000 0,7.000 6.000-17,1.000 1.000 53,1.000 3.000 1,4.000 0.000 0,3.000 1.000-26,5.000 0.000-8,3.000 6.000 1,6.000-3.000 0,2.000 5.000 0,2.000 0.000-51,3.000-1.000 1,3.000-4.000 0,5.000 2.000-1,4.000-4.000-29,4.000-1.000 1,6.000-5.000 0,2.000-2.000-1,1.000-1.000 50,4.000-3.000 0,1.000-7.000 0,2.000-3.000 0,1.000-2.000 41,4.000-2.000 1,-2.000-3.000-1,5.000-1.000 1,-1.000-1.000 121,1.000-4.000 0,2.000-5.000 0,2.000-9.000 0,-3.000-5.000 238,-4.000-3.000 0,-2.000-2.000 0,0.000-1.000 0,0.000-4.000 11,-5.000-4.000 1,0.000 1.000-1,-8.000-1.000 1,-1.000-1.000-13,-2.000 2.000 1,-8.000-3.000-1,-3.000 9.000 166,-4.000 3.000-360,-13.000 6.000 1,0.000 8.000-1,-12.000-1.000 392,-1.000 1.000-498,-2.000-1.000 1,-2.000 7.000 0,0.000 2.000-1,0.000 1.000-79,1.000 0.000 1,0.000 1.000 0,4.000 4.000-1,4.000 0.000-192,-1.000 0.000 1,5.000 0.000 0,-3.000 0.000-1,3.000 1.000-493,1.000 4.000 0,6.000-3.000 0,-1.000 4.000-239,-1.000 0.000 1,0.000 2.000-1,1.000 7.000-2065,5.000-1.000 2987,4.000 1.000 0,-6.000-1.000 0,-1.000 0.000 0</inkml:trace>
  <inkml:trace contextRef="#ctx0" brushRef="#br1">23968.000 5036.000 7283,'-14.000'0.000'0,"0.000"-2.000"-331,-1.000-3.000 0,1.000 4.000 0,-1.000-4.000 298,1.000 3.000 0,4.000-2.000 0,1.000-1.000 126,-2.000 2.000 1,-1.000 0.000 0,1.000-1.000-1,2.000 0.000 97,-3.000 0.000 1,0.000 3.000 0,-3.000 1.000 0,1.000 0.000 33,-1.000 0.000 0,1.000 0.000 0,-2.000 0.000 0,-1.000 0.000-8,-3.000 0.000 1,0.000 1.000-1,2.000 3.000 58,-1.000 0.000-161,0.000 1.000 1,4.000-5.000 0,1.000 2.000 143,-1.000 2.000-116,1.000-2.000 1,4.000 4.000 16,1.000-6.000-4,6.000 0.000-70,-4.000 0.000 1,9.000 0.000 0,3.000 0.000 24,4.000 0.000 1,6.000 0.000-1,2.000 0.000 1,4.000 0.000-38,1.000 0.000 0,7.000 0.000 0,6.000 0.000 0,2.000 0.000 53,3.000 0.000 0,3.000-4.000 0,5.000-3.000 0,7.000 1.000-33,5.000 0.000 0,14.000-6.000 1,-32.000 8.000-1,2.000-1.000 1,3.000-1.000-1,0.000-1.000-49,3.000 0.000 0,0.000 0.000 1,0.000-1.000-1,0.000 1.000 0,1.000 0.000 1,1.000 0.000-1,0.000 0.000 0,1.000 1.000-81,2.000 1.000 0,0.000 0.000 1,4.000-1.000-1,-1.000 0.000 0,-1.000 1.000 1,0.000 0.000-1,-4.000-1.000 0,-1.000 1.000 89,-2.000 0.000 0,-1.000 0.000 0,-3.000-1.000 0,-1.000 1.000 0,3.000 2.000 1,0.000 0.000 150,1.000-2.000 0,0.000 2.000-165,-3.000 1.000 0,0.000 0.000 0,-2.000-3.000 0,-1.000-1.000 1,33.000 0.000-1,-2.000-1.000-4,-2.000 1.000 1,6.000-4.000 0,-37.000 7.000 0,0.000 0.000 0,0.000 0.000 0,1.000 0.000-25,-1.000 0.000 1,-1.000-1.000 0,37.000-7.000-1,-10.000 3.000 1,-4.000-1.000-17,-4.000-1.000 0,-2.000 2.000 0,-1.000-2.000 0,0.000 4.000 14,2.000 0.000 0,-4.000 2.000 0,7.000-4.000 0,-7.000 0.000-66,-6.000 0.000 0,-9.000 5.000 0,-6.000-3.000 0,-4.000 1.000-37,-5.000 0.000 1,1.000 0.000 0,-5.000 5.000-169,-3.000 0.000 447,-7.000 0.000 1,3.000 0.000-505,-4.000 0.000 212,-2.000 0.000-228,-1.000 0.000-26,-6.000 0.000-2004,0.000 0.000 1847,0.000-6.000 0,0.000-2.000 385,0.000-6.000 1,-5.000-1.000-1,-1.000 2.000 1,-1.000 2.000 102,1.000 2.000 1,-5.000 1.000 0,3.000-4.000 439,0.000 3.000-321,-5.000 6.000 0,5.000-9.000 0,-8.000 6.000 619,-3.000-2.000-534,3.000 5.000 1,-6.000-5.000 0,4.000 5.000 625,-1.000-2.000-596,0.000 0.000 1,4.000 0.000-1,1.000 1.000 311,-1.000 0.000-365,1.000 3.000 0,4.000-1.000-151,1.000-3.000 0,4.000 4.000-81,-5.000-4.000 0,9.000 3.000 0,-1.000 4.000 0,7.000 1.000 7,3.000 2.000 1,2.000 1.000-1,4.000-2.000 1,2.000 2.000 112,3.000 2.000 0,-3.000-3.000 0,5.000 3.000 0,-2.000-2.000 147,0.000-3.000 0,1.000 4.000 1,-6.000-1.000 88,0.000 2.000-228,7.000-5.000 1,-5.000 8.000 0,2.000-4.000 220,-7.000 1.000-174,2.000-5.000 0,-5.000 10.000 504,6.000-4.000-424,-6.000-2.000 1,-2.000 6.000-1,-9.000-4.000 1,-5.000 4.000-34,-6.000 1.000 0,-10.000 6.000 0,-2.000-1.000 0,-4.000 0.000-187,-4.000 2.000 0,-1.000-5.000 1,3.000 3.000-1,-1.000-3.000-161,1.000-2.000 0,1.000 1.000 0,4.000-3.000 0,2.000 0.000-616,1.000-3.000 1,11.000-1.000 0,0.000 3.000-869,5.000-1.000 1694,3.000-7.000 0,18.000 4.000 0,3.000-7.000 0</inkml:trace>
  <inkml:trace contextRef="#ctx0" brushRef="#br1">28313.000 4029.000 7721,'0.000'-19.000'0,"0.000"-1.000"-37,0.000 3.000 0,0.000 1.000 1,0.000 1.000-1,-1.000 1.000 126,-4.000 0.000 0,-3.000 6.000 1,-8.000 1.000-1,-2.000 2.000 167,-1.000 1.000 1,-8.000-1.000-1,0.000 6.000 1,-5.000 4.000-130,0.000 5.000 0,-3.000 4.000 0,1.000 4.000 0,2.000 1.000-108,2.000-1.000 0,7.000 4.000 0,4.000 0.000 0,5.000 2.000-68,4.000 0.000 0,4.000-5.000 1,9.000 4.000-1,5.000-2.000-64,6.000-4.000 0,12.000 1.000 1,1.000-2.000-120,5.000-2.000 235,8.000-3.000 1,-8.000-11.000 0,5.000 0.000 244,-2.000 0.000-138,-2.000 0.000 0,-4.000 0.000 1,-2.000-1.000-1,-1.000-4.000 170,-2.000-5.000 0,-7.000-2.000 0,1.000-3.000 0,-7.000 1.000 252,-6.000-1.000 0,1.000 1.000 0,-1.000 0.000 0,-2.000-1.000-117,-1.000 1.000 0,-4.000-1.000 0,-2.000 3.000 1,-4.000 0.000-115,0.000 3.000 0,-4.000 4.000 0,6.000-3.000-16,-2.000 2.000 0,3.000 1.000-164,-4.000 5.000-623,6.000 0.000 407,-4.000 13.000 0,7.000-2.000 1,0.000 13.000-204,0.000 1.000 220,0.000 3.000 1,7.000 7.000 0,2.000 3.000 6,4.000 4.000 80,1.000 7.000 0,7.000 1.000 1,1.000 4.000-1,2.000-3.000 13,0.000-1.000 1,-6.000-7.000 0,0.000-6.000 0,-7.000-4.000 113,-6.000-5.000 0,-5.000-6.000 0,-7.000-9.000-63,-7.000-4.000 0,-7.000-2.000 0,-8.000-7.000 1,0.000 0.000-261,1.000 0.000 0,-3.000 0.000 0,-1.000 0.000 0,-1.000 0.000-598,1.000 0.000 1,6.000-7.000 0,4.000-2.000 0,1.000-4.000-391,3.000-1.000 1,4.000-1.000 1174,4.000 1.000 0,4.000-7.000 0,6.000-1.000 0</inkml:trace>
  <inkml:trace contextRef="#ctx0" brushRef="#br1">28730.000 4288.000 7811,'-12.000'-15.000'0,"0.000"3.000"-582,3.000 2.000 1,-1.000 5.000 679,-4.000 10.000 1,4.000 3.000 0,2.000 6.000 594,2.000 1.000-499,1.000 5.000 0,0.000-2.000 1,0.000 6.000 298,2.000 2.000-436,2.000-6.000 1,2.000 6.000 0,2.000-5.000 0,4.000 0.000 77,1.000-1.000 0,3.000 0.000 1,7.000-6.000-1,2.000-1.000 88,3.000-4.000 0,-1.000-2.000 0,4.000-7.000 0,-2.000 0.000 42,1.000 0.000 0,1.000-2.000 0,-1.000-1.000 0,-2.000-4.000 93,-2.000-1.000 0,-2.000-6.000 0,-5.000-5.000 0,-1.000 0.000-3,-3.000-2.000 0,-4.000 5.000 1,-6.000-5.000-1,0.000 2.000-135,0.000 0.000 1,-2.000 0.000 0,-4.000 4.000-358,-8.000 1.000 123,-1.000-1.000 0,-12.000 3.000 0,1.000 2.000 0,-4.000 5.000-140,-4.000 4.000 1,1.000 1.000 0,6.000 0.000-1297,3.000 0.000 844,-3.000 0.000 1,11.000 6.000 0,-4.000 2.000-1,6.000 2.000 606,4.000-1.000 0,4.000 1.000 0,6.000 4.000 0</inkml:trace>
  <inkml:trace contextRef="#ctx0" brushRef="#br1">28917.000 3885.000 7705,'0.000'-15.000'-268,"0.000"7.000"150,0.000 2.000 0,2.000 6.000 0,1.000 2.000 218,2.000 2.000 1,5.000 0.000 0,-4.000 4.000 205,2.000-2.000 1,-5.000 0.000 0,4.000-2.000 790,-1.000 0.000-474,-4.000 1.000 0,4.000-6.000-387,-6.000-4.000 0,-2.000-2.000 0,-2.000-4.000 0,-6.000 3.000-109,-3.000 2.000 1,-1.000-4.000 0,-1.000 5.000-781,1.000 2.000 458,0.000 2.000 0,-1.000-1.000-1317,1.000-3.000 523,-1.000 4.000 989,1.000-6.000 0,0.000 14.000 0,-1.000 1.000 0</inkml:trace>
  <inkml:trace contextRef="#ctx0" brushRef="#br1">6186.000 13136.000 7586,'-21.000'7.000'-136,"-3.000"2.000"1,2.000-1.000 0,-4.000 2.000 0,-1.000 0.000 308,0.000-2.000 0,-3.000 4.000 1,11.000-4.000-1,1.000 2.000 458,2.000 0.000-614,2.000-7.000 1,7.000 3.000 0,7.000-6.000 0,8.000 0.000 42,5.000 0.000 1,13.000 0.000 0,2.000 0.000 0,4.000 0.000 102,3.000 0.000 0,1.000-6.000 0,4.000-2.000 0,-2.000-3.000-13,2.000-4.000 0,3.000 4.000 0,5.000-10.000 0,5.000 2.000 106,3.000 0.000 1,8.000-7.000 0,3.000 1.000-21,3.000-7.000-225,-31.000 17.000 1,0.000-1.000 0,-2.000-4.000 0,0.000-1.000 0,1.000 2.000 0,-1.000 1.000 99,32.000-19.000-98,-5.000 2.000 1,-8.000 6.000 0,-4.000 2.000 0,-4.000 3.000 71,-3.000 5.000 1,-10.000 5.000-1,-6.000 4.000-71,-8.000 5.000 1,-8.000 4.000-49,-8.000 1.000 1,-13.000 1.000-1,-18.000 4.000 56,-6.000 5.000 1,-6.000 4.000-1,-9.000 4.000 1,-2.000 1.000 17,-2.000-2.000 0,-2.000 6.000 1,-3.000-1.000-1,3.000 0.000 169,5.000-2.000 1,-1.000-3.000-1,-1.000 1.000 1,-1.000 1.000-158,-3.000-1.000 1,4.000-4.000 0,2.000-3.000 0,5.000-1.000-207,4.000 1.000 1,1.000-3.000 0,9.000 0.000-625,7.000-2.000 71,4.000-1.000 0,10.000-3.000-1036,4.000 3.000 1743,2.000 3.000 0,2.000 6.000 0,0.000 0.000 0</inkml:trace>
  <inkml:trace contextRef="#ctx0" brushRef="#br1">28054.000 5165.000 7382,'-19.000'0.000'0,"0.000"0.000"0,1.000 0.000-241,2.000 0.000 0,7.000 0.000 0,-1.000 0.000 264,-1.000 0.000 0,3.000 0.000 160,-2.000 0.000-161,7.000 0.000 166,-3.000 0.000 88,6.000 0.000 111,0.000 0.000 1,6.000 0.000-157,4.000 0.000 1,1.000-1.000 0,0.000-2.000 0,-1.000-4.000-6,1.000-1.000 0,2.000 3.000 0,3.000-3.000 0,1.000 0.000 34,2.000 0.000 0,2.000-1.000 0,-3.000-4.000 0,3.000 2.000-27,1.000 1.000 1,-3.000 1.000-1,5.000-7.000 1,2.000-2.000-40,1.000-1.000 0,2.000-2.000 1,1.000 2.000-1,4.000-5.000-62,4.000-3.000 0,10.000-2.000 1,5.000-1.000-1,4.000-2.000 38,5.000-2.000 1,4.000 1.000-1,6.000 4.000 2,0.000 0.000-149,0.000 7.000 1,-7.000-4.000 0,-1.000 7.000 124,0.000 1.000-128,2.000 2.000 1,11.000 2.000-1,-2.000 1.000 1,-5.000 2.000 53,-6.000 1.000 1,-7.000 5.000 0,-4.000-3.000 0,-6.000 2.000 16,-7.000 3.000 1,-10.000 1.000 0,-8.000 2.000 0,-1.000 0.000 111,-3.000 0.000 1,-2.000 0.000-157,-2.000 0.000-1118,-6.000 0.000-793,-2.000 0.000-201,-18.000 0.000 1603,-4.000 0.000 0,-8.000 2.000 0,1.000 1.000 462,3.000 2.000 0,-6.000 6.000 0,4.000-3.000 0</inkml:trace>
  <inkml:trace contextRef="#ctx0" brushRef="#br1">29248.000 5338.000 7838,'-6.000'-19.000'0,"-4.000"0.000"0,-3.000 1.000 0,-1.000 0.000 84,0.000-1.000 1,-1.000 3.000 0,-1.000-3.000 0,-3.000 3.000 52,-5.000 2.000 1,-3.000 4.000-1,-2.000 2.000 1,-1.000 2.000-147,-4.000 3.000 1,9.000 1.000 0,-4.000 2.000-1,2.000 2.000-12,0.000 2.000 1,-7.000 6.000 0,0.000 8.000 0,4.000 2.000 80,5.000 3.000 0,-3.000 1.000 0,4.000 6.000 12,-3.000 4.000-64,5.000-4.000 0,6.000 7.000 0,8.000-5.000 278,1.000 1.000-232,3.000 1.000 0,5.000-5.000 1,4.000-2.000-1,6.000-3.000 82,7.000-5.000 0,3.000-8.000 0,6.000-3.000 0,-2.000-1.000 115,1.000-4.000 0,4.000-3.000 1,-7.000-5.000-1,1.000-5.000-138,0.000-2.000 1,-5.000-4.000 0,3.000-4.000 0,-1.000-2.000-59,-3.000 0.000 0,-7.000-5.000 0,-2.000 1.000 0,1.000-4.000-85,-2.000-4.000 1,3.000 2.000 0,-6.000 6.000 0,-2.000 4.000 132,-1.000 1.000 0,-2.000-3.000 0,-2.000 5.000 534,-3.000 2.000-493,-3.000 1.000 0,-4.000 6.000 0,0.000 2.000-14,3.000 2.000-42,-1.000 1.000 0,-4.000 0.000 0,-1.000 0.000-158,1.000 2.000 0,4.000 1.000 0,2.000 4.000-186,2.000 3.000 0,-4.000 3.000 0,6.000 6.000 113,0.000 1.000 0,3.000 1.000 0,1.000 1.000 0,1.000 4.000 172,4.000 1.000 0,-2.000-3.000 0,5.000 5.000 0,0.000 2.000 113,0.000 1.000 0,0.000 2.000 0,4.000 1.000 0,-3.000 2.000 6,2.000 2.000 1,1.000 1.000-1,-1.000-1.000 1,-2.000 2.000-40,3.000 1.000 1,-1.000 5.000 0,0.000-5.000 0,-3.000 1.000-48,-2.000 0.000 0,1.000-6.000 1,-4.000 3.000 23,2.000 1.000-45,-1.000-6.000 1,-5.000 0.000-1,-4.000-6.000 288,-5.000 2.000-198,-2.000 1.000 1,-9.000 2.000-1,-3.000-2.000 1,-5.000-1.000-13,-4.000-2.000 1,-1.000-2.000-1,-9.000 4.000 1,-7.000-4.000-105,-4.000-1.000 1,-4.000 3.000 0,-1.000-5.000-1,-1.000-2.000-209,-3.000-1.000 1,2.000-3.000 0,9.000-2.000-1,5.000-3.000-374,7.000-1.000 0,5.000-2.000 0,5.000-5.000 0,-1.000 0.000-1155,3.000 0.000 1,-3.000 0.000 1722,12.000 0.000 0,-6.000-7.000 0,2.000-1.000 0</inkml:trace>
  <inkml:trace contextRef="#ctx0" brushRef="#br1">29450.000 5712.000 7898,'14.000'-5.000'0,"2.000"-1.000"0,2.000-2.000 375,1.000-3.000 1,0.000 3.000-155,-5.000-2.000 4,1.000 7.000 1,-7.000-5.000 10,-3.000 3.000-189,-4.000 4.000 1,-2.000-4.000-253,-4.000 10.000 1,-5.000-2.000 0,-7.000 6.000 0,-3.000 3.000 112,3.000 0.000 1,-4.000 3.000 0,0.000-1.000 0,0.000 1.000 269,1.000-1.000 1,-4.000 2.000 0,5.000 1.000 0,-1.000 3.000 74,0.000-3.000 0,4.000 4.000 0,-2.000-2.000 0,7.000-1.000-8,6.000-2.000 0,3.000-2.000 0,6.000 1.000 1,4.000-3.000-100,6.000-2.000 1,15.000-4.000 0,1.000-6.000-1,5.000-1.000-105,5.000-4.000 1,2.000-3.000-1,1.000-6.000 1,0.000-2.000-4,0.000-4.000 0,0.000-2.000 1,1.000-5.000-99,-1.000 3.000 93,-6.000-3.000 0,-9.000 6.000 1,-10.000-5.000-1,-7.000 4.000-52,-6.000 1.000 0,-5.000-3.000 1,-5.000 5.000-1,-8.000 3.000-174,-9.000 5.000 1,-5.000 0.000 0,-15.000 6.000-1,-3.000 2.000-278,1.000 1.000 0,-7.000 2.000 1,-1.000 2.000-1,-2.000 2.000-384,-4.000 6.000 0,-9.000 9.000 855,27.000-7.000 0,-1.000 0.000 0,-4.000 4.000 0,-1.000 2.000 0,-1.000 0.000 0,-1.000 1.000 0</inkml:trace>
  <inkml:trace contextRef="#ctx0" brushRef="#br1">22227.000 5784.000 7814,'39.000'-22.000'0,"-1.000"2.000"0,2.000 3.000 13,2.000-2.000 1,6.000 3.000 0,0.000-3.000-1,-2.000 3.000 272,-1.000 1.000 1,4.000 4.000 0,4.000-2.000 0,5.000-3.000-135,4.000 0.000 0,3.000 0.000 0,7.000 0.000 0,2.000-3.000-233,3.000-5.000 1,-5.000-1.000 0,0.000-1.000 0,-8.000 2.000 107,-5.000-2.000 1,3.000 1.000 0,2.000-1.000 0,0.000 4.000-52,0.000 1.000 1,-3.000 0.000 0,-10.000 4.000-1,-8.000-3.000 68,-6.000 1.000-441,-9.000 5.000 243,-12.000 6.000 1,-4.000 2.000 154,-17.000 6.000 0,-16.000 6.000 0,-9.000 2.000 0</inkml:trace>
  <inkml:trace contextRef="#ctx0" brushRef="#br1">23263.000 5712.000 8106,'0.000'-14.000'-1205,"0.000"6.000"1254,-6.000 1.000 0,-2.000 9.000 0,-8.000 3.000 0,-3.000 6.000-95,-5.000 7.000 1,-3.000-1.000 0,-2.000 7.000 0,0.000 2.000 56,0.000 1.000 1,1.000 2.000 0,0.000-1.000 0,4.000 1.000 118,5.000 0.000 0,5.000 0.000 0,6.000-2.000 0,8.000-2.000-14,8.000-1.000 0,6.000-11.000 0,5.000 0.000 0,5.000-3.000 149,4.000-2.000 0,-1.000-5.000 0,-2.000 2.000 0,-2.000-5.000 32,-3.000-5.000 0,0.000-2.000 1,-8.000-4.000-1,0.000 2.000 32,-3.000-3.000 1,-4.000-5.000 0,3.000-2.000-252,-2.000 1.000-49,-1.000-4.000 0,-5.000 4.000 1,0.000-4.000-36,0.000 1.000-39,0.000 2.000 0,0.000 0.000 0,0.000-1.000 0,0.000 1.000-6,0.000-2.000 0,0.000 5.000 0,0.000-3.000 0,-1.000 5.000 521,-4.000 4.000-465,3.000-2.000 1,-4.000 12.000 0,6.000 0.000 0,1.000 9.000-57,4.000 9.000 0,3.000 4.000 1,7.000 7.000-1,1.000 0.000 35,3.000-1.000 1,3.000 1.000 0,7.000 0.000 0,1.000 0.000 96,4.000-1.000 1,-2.000 3.000-1,5.000 1.000 1,-1.000 1.000 67,1.000-1.000 1,-7.000-3.000 0,-1.000-3.000-36,-8.000-2.000-68,-11.000-7.000 0,-4.000 4.000 1,-8.000-7.000 98,-2.000 1.000-126,-11.000-7.000 1,-14.000 3.000-1,-9.000-5.000 1,-3.000 2.000-119,-3.000 4.000 0,-4.000-4.000 0,0.000 0.000 1,0.000 0.000-331,-1.000 0.000 0,3.000-4.000 0,-7.000 4.000 0,-2.000 0.000-207,0.000 0.000 0,-3.000-4.000 0,2.000 0.000 0,2.000-2.000-114,1.000-2.000 0,10.000 0.000 750,4.000 0.000 0,4.000 6.000 0,13.000 2.000 0</inkml:trace>
  <inkml:trace contextRef="#ctx0" brushRef="#br1">23652.000 6000.000 8836,'-27.000'1.000'-260,"3.000"4.000"1,3.000-2.000 0,6.000 7.000 0,1.000 0.000-83,0.000-2.000 1,4.000 4.000 0,0.000-2.000 0,1.000 3.000 341,1.000 1.000 0,2.000 1.000-477,6.000-1.000 570,0.000 0.000 1,6.000-1.000 0,5.000-2.000 0,7.000-3.000 307,6.000-1.000 1,4.000-2.000 0,4.000-5.000 0,4.000 0.000 31,0.000 0.000 0,-4.000-2.000 0,2.000-3.000 0,-4.000-4.000-109,-1.000-4.000 1,0.000-3.000 0,-2.000-2.000 0,-3.000-3.000-224,-5.000-1.000 1,-3.000 3.000-1,-3.000-4.000 1,-3.000 3.000-373,-6.000 2.000 0,-2.000-3.000 0,-2.000 2.000 0,-3.000 3.000-35,-7.000 5.000 1,-1.000 0.000-1,-13.000 6.000 1,-3.000 2.000 70,-5.000 1.000 1,0.000 4.000-1,-8.000 4.000-117,-5.000 9.000 247,2.000-1.000 1,-8.000 13.000-1,4.000-3.000-747,-1.000 3.000 852,-6.000 8.000 0,9.000 2.000 0,-4.000 6.000 0</inkml:trace>
  <inkml:trace contextRef="#ctx0" brushRef="#br1">23580.000 8230.000 7794,'-15.000'0.000'0,"1.000"2.000"148,0.000 2.000 1,4.000-2.000 0,0.000 4.000-1,-1.000 1.000 1,0.000 2.000-1,2.000 9.000 1,4.000 3.000-175,3.000 1.000 1,2.000 4.000 0,2.000 7.000 0,3.000 6.000-142,4.000 2.000 1,10.000 2.000 0,5.000 1.000 0,5.000-1.000 318,5.000 0.000 1,2.000-8.000 0,6.000-6.000 0,-2.000-8.000 236,-2.000-5.000 1,-4.000-8.000 0,4.000-4.000 0,1.000-4.000 58,-3.000-4.000 1,-2.000-6.000 0,-9.000-11.000-343,-1.000-8.000-73,0.000-6.000 1,-1.000-3.000-1,-6.000 0.000 1,-5.000-2.000-119,-8.000-2.000 1,-2.000-1.000 0,-2.000 0.000-1,-2.000 1.000 28,-2.000 4.000 0,-6.000 3.000 0,-8.000 6.000 1,-4.000 0.000 74,-5.000 0.000 0,1.000 7.000 1,-7.000 3.000-1,1.000 4.000-18,-2.000 6.000 0,2.000-2.000 1,-5.000 6.000-1,1.000 2.000-126,-1.000 1.000 1,0.000 4.000 0,-1.000 2.000 0,3.000 6.000-242,-1.000 3.000 1,8.000 8.000 0,-1.000 2.000 0,8.000 5.000-140,5.000 0.000 1,2.000 1.000 0,-1.000 2.000 505,1.000 2.000 0,6.000-2.000 0,2.000 4.000 0</inkml:trace>
  <inkml:trace contextRef="#ctx0" brushRef="#br1">24573.000 8446.000 7295,'0.000'-15.000'-131,"0.000"1.000"1,0.000 5.000-1,-2.000 1.000 337,-3.000 1.000 0,2.000 2.000 0,-5.000 4.000-7,2.000-4.000 1,-6.000 3.000 47,3.000-2.000 0,-4.000 8.000-112,-1.000 6.000-60,6.000-4.000 1,0.000 6.000-1,4.000-6.000-12,0.000 2.000 1,-1.000-3.000 0,6.000 3.000 0,4.000-2.000 84,5.000-3.000 0,-1.000 0.000 1,4.000 1.000-1,5.000 0.000 87,3.000 0.000 1,9.000-3.000 0,8.000-2.000 0,7.000-3.000 102,8.000 0.000 0,6.000-8.000 0,13.000 1.000 0,1.000-5.000-174,4.000-3.000 0,-37.000 9.000 0,0.000 1.000 1,3.000 1.000-1,0.000 0.000 0,1.000-1.000 1,0.000 0.000-14,2.000 0.000 0,-1.000-1.000 1,3.000 0.000-1,0.000-1.000 1,3.000 2.000-1,1.000 1.000 1,-2.000-2.000-1,0.000 1.000-89,-2.000-1.000 1,-1.000 2.000-1,-2.000 2.000 1,1.000 1.000 0,0.000 0.000-1,1.000 0.000 1,3.000 0.000-1,2.000-1.000 35,5.000 0.000 1,-1.000-1.000 0,-3.000 0.000 0,-2.000 0.000 0,1.000 0.000 0,0.000 0.000-875,-4.000-1.000 1,0.000 1.000 818,1.000 0.000 1,0.000 0.000 0,-1.000 0.000-1,1.000-1.000 1,4.000 1.000 0,0.000 0.000 139,-1.000 0.000 0,1.000 0.000-115,-1.000 0.000 1,-2.000-1.000-1,-6.000 0.000 1,-1.000 0.000 0,0.000 0.000-1,0.000-1.000 187,0.000-1.000 1,0.000 0.000-232,4.000 1.000 1,-1.000-1.000 0,-2.000 1.000 0,0.000-1.000 0,0.000 0.000 0,0.000 1.000 0,-4.000 0.000 0,0.000 0.000 73,32.000-7.000 1,-13.000 0.000-1,0.000-1.000 1,-1.000-2.000-188,-4.000 1.000 0,0.000 2.000 0,2.000 3.000 0,-1.000 2.000 22,-3.000 1.000 1,-12.000 1.000 0,-3.000-4.000 0,-10.000 2.000 10,-8.000 1.000 1,-3.000 1.000-1,-1.000-4.000 1,-2.000 2.000-170,-4.000 1.000 0,-2.000 5.000 986,-7.000-4.000 0,0.000-1.000-1012,0.000-4.000 0,0.000-1.000-175,0.000 1.000 249,-7.000 6.000 1,4.000-5.000 0,-7.000 5.000 0,1.000-1.000 28,1.000-1.000 0,-5.000 0.000 0,3.000-2.000 0,-2.000 0.000 93,-3.000 3.000 0,1.000 1.000 1,-1.000-3.000-1,1.000 3.000 91,0.000 1.000 0,-1.000-2.000 0,-1.000 4.000 0,0.000 0.000 115,2.000-1.000 0,-8.000 4.000 115,7.000-3.000-294,-2.000 4.000 142,9.000 1.000 1,8.000 0.000 0,9.000 1.000 6,4.000 4.000-109,1.000-3.000 0,6.000 4.000 1,0.000-4.000-25,3.000 2.000 9,-6.000-2.000 1,10.000 4.000-1,-3.000-6.000 1,2.000 0.000 37,-2.000 0.000 1,6.000 0.000 0,-4.000 0.000-1,-2.000 0.000 68,-2.000 0.000 0,2.000 0.000 1,-5.000 0.000-1,-1.000 0.000 60,-2.000 0.000 1,-6.000 0.000-110,-1.000 0.000 1,-6.000 2.000 0,2.000 3.000 0,-5.000 4.000-34,-5.000 4.000 0,-4.000 6.000 0,-9.000 2.000 0,-1.000 2.000-91,1.000 2.000 1,-4.000 4.000 0,-2.000 3.000 0,-3.000 1.000-101,-2.000-1.000 0,2.000 4.000 1,1.000-1.000-427,2.000 2.000 439,0.000-5.000 1,-6.000 3.000-1,-2.000-7.000 1,-1.000 0.000-381,1.000-4.000 0,6.000-4.000 1,2.000-7.000-1,0.000-3.000-289,2.000-5.000 0,-4.000-4.000 0,7.000-2.000 0,3.000-4.000-952,5.000-5.000 1779,-2.000-9.000 0,5.000-3.000 0,-6.000-7.000 0</inkml:trace>
  <inkml:trace contextRef="#ctx0" brushRef="#br1">28586.000 7252.000 7824,'-4.000'9.000'1401,"-1.000"1.000"-1092,0.000-7.000-147,5.000 3.000-323,0.000-6.000 13,0.000 0.000 263,0.000-6.000 0,6.000 3.000 1,4.000-7.000-1,4.000-1.000 41,6.000-2.000 0,-3.000-1.000 0,7.000-1.000 0,2.000 0.000 201,1.000-5.000 0,2.000 3.000 1,-1.000-6.000-1,1.000 1.000-108,0.000 0.000 1,5.000-1.000 0,-1.000-2.000-1,-2.000 2.000-108,-6.000 2.000 1,1.000 2.000 0,-7.000 5.000 177,-2.000 0.000-422,-7.000 6.000 1,-5.000 1.000-192,-10.000 7.000 240,3.000 7.000 1,-9.000-4.000 0,5.000 6.000 158,-2.000 2.000-67,5.000 2.000 0,-5.000 2.000 0,5.000-1.000 0,-2.000 0.000 56,2.000 1.000 1,1.000-1.000 0,2.000 1.000 0,0.000 1.000 59,0.000 3.000 0,2.000 2.000 1,1.000 6.000-1,3.000 0.000 19,2.000 3.000 0,3.000 4.000 0,7.000-1.000 1,3.000 6.000-60,1.000 2.000 1,0.000 3.000 0,2.000-3.000 0,-3.000-3.000-172,0.000-4.000 1,-5.000-4.000 0,3.000-1.000 0,-5.000-2.000-612,-4.000-3.000 0,-4.000-3.000 0,-7.000-6.000-1201,-4.000-1.000 1869,-3.000-6.000 0,-19.000 5.000 0,-3.000-5.000 0</inkml:trace>
  <inkml:trace contextRef="#ctx0" brushRef="#br1">24544.000 10129.000 8064,'-15.000'-8.000'0,"1.000"4.000"-65,0.000 2.000 1,-1.000-3.000 0,1.000 0.000-1,-1.000 2.000-168,1.000 2.000 1,0.000-4.000-1,-1.000 0.000 833,1.000 2.000 1,0.000 1.000 852,-1.000 2.000-1253,7.000 0.000 0,3.000 0.000 0,10.000 2.000 75,5.000 3.000 0,4.000-2.000 0,5.000 5.000 0,5.000 0.000 186,3.000 0.000 0,10.000-5.000 0,5.000 3.000-1137,4.000 1.000 435,15.000-6.000 0,-8.000 6.000 1,11.000-7.000-1,-2.000 0.000-62,0.000 0.000 1,1.000 0.000-1,-7.000 0.000 1,-4.000 0.000-475,-4.000 0.000 1,-9.000-2.000 776,-6.000-3.000 0,-2.000-9.000 0,-3.000-8.000 0</inkml:trace>
  <inkml:trace contextRef="#ctx0" brushRef="#br1">25968.000 9496.000 7719,'-24.000'-5.000'0,"2.000"-1.000"1094,1.000-2.000-861,-5.000-2.000 1,9.000 1.000-1,-6.000-1.000 1,3.000 1.000-217,2.000 1.000 1,-3.000-4.000-1,2.000 8.000 1,0.000 0.000-132,-2.000 3.000 0,4.000 7.000 0,-7.000 4.000 0,0.000 4.000 197,1.000 5.000 0,-4.000-1.000 0,5.000 8.000 1,-2.000 2.000-18,0.000 4.000 0,6.000 7.000 1,-1.000-4.000-1,5.000 0.000-93,4.000 0.000 0,4.000 5.000 0,7.000-3.000 0,6.000 0.000-71,7.000-4.000 0,8.000-9.000 0,10.000-6.000 1,3.000-7.000-2,2.000-6.000 0,-5.000-4.000 1,3.000-2.000-1,-1.000-6.000 139,-1.000-7.000 1,1.000-2.000-1,-5.000-6.000 1,0.000-1.000 323,-1.000 1.000 1,0.000 3.000-1,-3.000-5.000 1,-1.000-2.000 9,2.000-1.000 0,-6.000 3.000 1,-2.000 2.000-1,-5.000-1.000-127,-4.000 1.000 0,-5.000 4.000 0,0.000-1.000-78,-2.000 3.000 1,-8.000 7.000 0,-4.000 1.000-1,-4.000 1.000-132,-6.000 4.000 1,4.000 1.000 0,-3.000 2.000 0,3.000 0.000-305,2.000 0.000 1,4.000 2.000 0,1.000 3.000 28,-2.000 4.000 0,4.000 4.000 1,2.000 2.000 110,4.000-1.000 99,7.000 7.000 0,-1.000 1.000 0,8.000 7.000 0,4.000 1.000 20,4.000 4.000 1,3.000 4.000 0,6.000 9.000 94,4.000 1.000-70,-4.000 6.000 1,10.000-8.000-1,-6.000 7.000 1,-2.000 1.000-36,-2.000 2.000 0,-7.000-6.000 1,-6.000-7.000-1,-6.000-6.000 15,-6.000-2.000 0,-3.000-5.000 0,-4.000 4.000 1,-3.000-4.000-61,-4.000-1.000 0,-4.000-2.000 0,-1.000-3.000 1,-2.000-3.000-207,-4.000 0.000 0,1.000-7.000 0,-8.000 2.000 0,-6.000-6.000-1024,-7.000-4.000 0,-2.000-1.000 1293,-11.000-5.000 0,1.000-13.000 0,-6.000-3.000 0</inkml:trace>
  <inkml:trace contextRef="#ctx0" brushRef="#br1">26601.000 10043.000 7696,'27.000'0.000'0,"-3.000"0.000"0,-5.000 0.000-184,-3.000 0.000 0,-1.000 0.000 0,-1.000 0.000-333,1.000 0.000 427,-7.000 0.000 0,3.000 6.000 0,-6.000 4.000 268,-2.000 3.000-122,-8.000 1.000 1,-3.000 2.000 0,-5.000 2.000 771,4.000 1.000-592,-4.000 0.000 0,11.000-5.000 1,-3.000 1.000-1,4.000-1.000 58,1.000 1.000 0,6.000-1.000 1,4.000-1.000-1,3.000-4.000 12,1.000-4.000 1,7.000 2.000 0,1.000-3.000 0,2.000 0.000-108,0.000-3.000 0,0.000-7.000 0,3.000-4.000 0,-1.000-4.000-39,-2.000-5.000 0,-7.000 3.000 0,1.000-5.000 0,-7.000 2.000-123,-6.000-1.000 0,1.000 0.000 1,-1.000 2.000-1,-3.000-1.000-99,-5.000 1.000 0,-7.000 2.000 1,-9.000 2.000-1,-5.000 0.000-342,-3.000-1.000 0,-4.000 7.000 0,-2.000 3.000-648,-6.000 4.000 775,-2.000 1.000 0,2.000 0.000 0,1.000 0.000-1030,-2.000 0.000 699,5.000 6.000 552,0.000 2.000 1,6.000 13.000-1,0.000 1.000 1</inkml:trace>
  <inkml:trace contextRef="#ctx0" brushRef="#br1">27766.000 9985.000 7743,'2.000'8.000'-1868,"3.000"-3.000"1884,-4.000-3.000 686,6.000-2.000 0,-6.000 0.000-77,4.000 0.000 0,5.000 0.000 0,9.000 0.000 0,7.000 0.000-145,6.000 0.000 1,12.000-2.000 0,14.000-1.000 0,9.000-3.000-379,8.000-2.000 0,-32.000 3.000 1,2.000-2.000-1,5.000-1.000 1,2.000-1.000-1,5.000-1.000 1,1.000-1.000-48,6.000 0.000 1,0.000 0.000 0,-3.000-1.000 0,0.000 0.000 0,0.000-2.000-1,-1.000 1.000-1119,-2.000 0.000 0,-2.000 2.000 1115,-4.000 0.000 0,0.000 1.000 0,6.000 0.000 0,0.000 1.000 0,0.000-1.000 0,-1.000 2.000-36,3.000 1.000 0,-1.000 1.000 1,0.000-1.000 0,-2.000 0.000 1,-8.000 4.000-1,-2.000-1.000 1,1.000-1.000-1,0.000-1.000 1,1.000 1.000-1,0.000 1.000 34,1.000-2.000 1,-1.000 0.000 0,-2.000 1.000-1,-1.000-1.000 1,-4.000 1.000 0,-1.000-1.000-1,29.000-4.000-43,-11.000-1.000 0,-16.000 0.000 0,-3.000 0.000 0,-8.000 3.000-222,-9.000 2.000 0,-7.000-6.000-45,-7.000 3.000 0,-4.000 1.000 0,-11.000 0.000 0,-7.000 0.000 47,-5.000 0.000 0,-7.000 0.000 1,-1.000-3.000-1,-4.000 1.000 160,-4.000-1.000 0,-1.000 4.000 0,1.000 1.000 0,-4.000 1.000 118,-3.000 0.000 1,-3.000-4.000 0,1.000 4.000 296,0.000 2.000-268,0.000 1.000 0,1.000 2.000 0,4.000 0.000 0,4.000 0.000 1120,4.000 0.000 1,8.000 0.000-1203,2.000 0.000 0,19.000 0.000 0,12.000 0.000 0,16.000 0.000-28,15.000 0.000 1,7.000 5.000-1,9.000 0.000 1,-1.000-2.000 62,1.000-1.000 0,-5.000 2.000 1,-2.000 1.000-1,-2.000 0.000 10,-2.000 1.000 1,-4.000-2.000 0,-6.000 5.000 0,-7.000 2.000 41,-4.000 2.000 0,-15.000 2.000 0,-2.000 1.000 1,-5.000 3.000-135,-4.000 5.000 0,-13.000 3.000 0,-6.000 3.000 0,-8.000 2.000-249,-7.000 2.000 0,-3.000 4.000 1,-6.000-4.000-1382,0.000-2.000 1230,0.000-2.000 1,-7.000-6.000-1,-1.000-3.000 435,0.000-5.000 0,-5.000 1.000 0,5.000-9.000 0</inkml:trace>
  <inkml:trace contextRef="#ctx0" brushRef="#br1">30860.000 9021.000 8335,'28.000'-16.000'0,"1.000"-1.000"386,0.000-2.000 1,-5.000-1.000 0,-2.000 6.000-1,-3.000 0.000-376,-6.000-1.000 1,0.000 6.000 0,-10.000 1.000 0,-6.000 1.000-105,-10.000 4.000 1,-8.000 2.000 0,-9.000 2.000 0,-3.000 2.000 147,-6.000 2.000 1,2.000 8.000-1,-1.000 0.000 1,0.000 6.000 127,1.000 3.000 1,-3.000 2.000-1,5.000 5.000 1,-2.000 0.000-100,-3.000 0.000 1,5.000-1.000 0,3.000 1.000 0,6.000 0.000-40,7.000 0.000 0,5.000-2.000 0,4.000-2.000-76,5.000-1.000 22,10.000-12.000 1,10.000 5.000 0,10.000-12.000 36,7.000-2.000 28,5.000-1.000 0,1.000-5.000 0,-1.000-5.000 0,0.000-7.000 94,0.000-1.000 0,-6.000-6.000 1,3.000-2.000-1,-5.000-3.000 105,-5.000-2.000 1,1.000 0.000-1,-5.000 0.000 1,-4.000 2.000-71,-5.000 3.000 0,0.000-1.000 0,-6.000 5.000 0,-2.000 3.000-5,-1.000 1.000 0,-2.000 6.000 0,-2.000 2.000-210,-3.000 2.000 0,2.000 1.000 0,-5.000 7.000 1,2.000 2.000-110,2.000 6.000 0,3.000 8.000 0,1.000 2.000-195,0.000 3.000 339,6.000 1.000 1,7.000 9.000 0,8.000 3.000-147,1.000 0.000 126,2.000 3.000 1,6.000 4.000 0,6.000 0.000 105,7.000 0.000-41,0.000 0.000 1,5.000-4.000 0,-8.000-3.000 0,-5.000 0.000-29,-5.000-4.000 0,1.000-4.000 0,-14.000-4.000 0,-4.000-4.000-175,-6.000-4.000 0,-6.000-7.000 0,-4.000-1.000 0,-7.000 0.000-257,-9.000 0.000 0,-8.000-5.000 1,-8.000 2.000-1,-8.000-3.000-292,-9.000-2.000 1,-3.000-2.000 0,-3.000-3.000 702,0.000-4.000 0,1.000-4.000 0,-1.000-1.000 0</inkml:trace>
  <inkml:trace contextRef="#ctx0" brushRef="#br1">31378.000 9093.000 9373,'14.000'29.000'0,"0.000"-2.000"362,1.000-3.000 1,-1.000-1.000 0,-1.000-6.000-1,-2.000 4.000-563,-1.000 1.000-1,-7.000-2.000 1,2.000 2.000 0,-4.000 0.000-303,-1.000 1.000 0,0.000-1.000 0,0.000 4.000 0,0.000-4.000 665,0.000-1.000 0,0.000-2.000 1,2.000-5.000-1,3.000 1.000 580,4.000-1.000 1,4.000-6.000-1,3.000-3.000 348,3.000-3.000-828,-3.000-2.000 0,11.000-2.000 0,-3.000-3.000 0,2.000-6.000-58,-2.000-7.000 0,1.000-4.000 0,-4.000-8.000 0,0.000-2.000-246,0.000-2.000 0,1.000-11.000 0,-6.000 2.000 1,-5.000-2.000-185,-3.000 1.000 1,-4.000 5.000 0,-11.000 3.000-1,-7.000 0.000-281,-9.000 4.000 0,-17.000 10.000 0,-8.000 8.000 1,-8.000 7.000 149,-6.000 6.000 1,-10.000 9.000 0,31.000-1.000 0,-1.000 2.000 0,-2.000 3.000 0,-1.000 1.000-220,-3.000 2.000 0,0.000 2.000 242,-5.000 6.000 0,0.000 1.000 1,-1.000-3.000-1,-1.000 2.000 0,-2.000 6.000 1,-1.000 0.000-1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12948.000 10633.000 8064,'-58.000'0.000'0,"2.000"0.000"-370,4.000 0.000 1,5.000-2.000-1,12.000-3.000 1,8.000-4.000 463,5.000-4.000 1,2.000 0.000 0,8.000 2.000 284,2.000 2.000-193,4.000-1.000 0,1.000 0.000 23,0.000 1.000-44,0.000 6.000 471,5.000-4.000-229,0.000 7.000-275,0.000 0.000 0,7.000-1.000-48,2.000-4.000 0,4.000 2.000 1,3.000-7.000-1,3.000-1.000 53,5.000-2.000 1,10.000-1.000-1,6.000-1.000 148,6.000 1.000-217,-1.000-1.000 1,12.000-4.000 0,-1.000 0.000 158,5.000 2.000-158,1.000 1.000 0,-4.000 1.000 0,0.000 2.000-133,-1.000 4.000 99,7.000 2.000 0,2.000 7.000 1,5.000 2.000-1,0.000 3.000 7,-4.000 4.000 1,3.000 4.000-1,-4.000 2.000 1,-2.000-1.000 30,-7.000 0.000 1,2.000-4.000-1,1.000-2.000 1,12.000-2.000-11,-31.000-4.000 0,2.000-1.000 1,0.000 1.000-1,-1.000-2.000 1,1.000 0.000-1,-1.000-2.000 1,31.000-1.000 49,-9.000-2.000 1,-5.000-4.000 0,-3.000 4.000 0,0.000 2.000-70,2.000 1.000 0,9.000 2.000 1,14.000 0.000-1,-38.000 0.000 0,-1.000 0.000-56,2.000 0.000 1,-2.000 0.000 0,30.000 0.000 0,-8.000 0.000-95,-8.000 0.000 81,-3.000-6.000 0,6.000 0.000 0,0.000-6.000 243,-1.000 3.000-151,3.000 6.000 1,-17.000-10.000 0,4.000 5.000 284,-3.000 0.000-365,-8.000-5.000 0,-7.000 10.000 0,-7.000-5.000 0,-3.000 1.000-106,-2.000 4.000 1,-2.000 2.000-916,-2.000 1.000 446,1.000 0.000 1,-7.000 6.000-1,-2.000 4.000 1,-1.000 4.000-879,0.000 5.000 1466,0.000 4.000 0,-12.000 18.000 0,-1.000 4.000 0</inkml:trace>
  <inkml:trace contextRef="#ctx0" brushRef="#br0">14991.000 14676.000 8369,'-15.000'-2.000'0,"1.000"-1.000"-759,0.000-2.000 601,-1.000 1.000 0,1.000-1.000 0,1.000-2.000 513,4.000-1.000 1,-4.000 5.000 100,3.000-2.000-1,4.000 4.000-247,-1.000 1.000 0,9.000 0.000-40,3.000 0.000 1,-2.000 0.000 0,7.000 0.000 0,2.000-2.000 36,6.000-3.000 0,0.000 2.000 0,6.000-6.000 0,3.000-1.000 37,5.000 2.000 1,9.000-10.000-1,10.000 4.000 1,5.000-4.000-123,8.000-2.000 1,11.000-3.000 0,-33.000 9.000-1,0.000 0.000-74,2.000-1.000 1,1.000 1.000 5,-4.000 2.000 0,0.000 1.000 0,1.000-2.000 0,0.000 1.000 1,29.000-7.000-1,-3.000-1.000-118,0.000 0.000-244,-1.000 4.000 0,5.000-7.000 178,0.000 4.000 71,-7.000 3.000 1,2.000-9.000 0,-6.000 4.000-1,-4.000 0.000 69,-1.000 0.000 0,-1.000-3.000 1,-9.000 3.000-1,4.000-1.000 34,1.000-4.000 1,5.000 1.000 0,1.000 1.000 0,-6.000 3.000-6,-4.000 0.000 1,-12.000 10.000 0,-6.000-3.000-1,-8.000 3.000-69,-5.000 3.000 0,-10.000 1.000-331,-6.000 7.000 0,-2.000 0.000 0,-7.000 0.000-193,-2.000 0.000 0,-4.000 0.000 0,-2.000 2.000 0,-4.000 3.000-210,-2.000 4.000 1,-1.000 9.000 0,-6.000 3.000 765,-3.000 1.000 0,-11.000 2.000 0,-7.000 5.000 0</inkml:trace>
  <inkml:trace contextRef="#ctx0" brushRef="#br0">15279.000 14647.000 8304,'-28.000'0.000'-79,"4.000"0.000"1,4.000 0.000 0,4.000 0.000-26,-3.000 0.000 841,3.000 0.000-625,1.000 0.000 0,15.000 0.000 0,11.000 0.000 1,7.000 0.000 80,6.000 0.000 0,11.000-1.000 0,8.000-3.000 0,8.000-4.000 80,5.000-4.000 1,8.000 0.000-1,3.000-7.000 1,4.000 2.000-85,1.000-3.000 0,1.000 3.000 1,6.000-5.000-1,-37.000 10.000 1,0.000 1.000-118,3.000 0.000 0,0.000 0.000 0,3.000 2.000 1,0.000 0.000-1,-3.000 0.000 0,-1.000-1.000-768,-1.000 2.000 0,-1.000 0.000 700,31.000-6.000 0,-4.000-1.000 0,-6.000 1.000-168,-3.000-1.000 102,6.000 1.000 0,-5.000-2.000 1,7.000-2.000-1,1.000-1.000-31,-3.000 2.000 0,-6.000 6.000 1,-20.000 1.000-1,-5.000-1.000-481,-6.000-2.000 1,-10.000 5.000-996,1.000 3.000 993,-11.000 4.000 0,-4.000 2.000 1,-10.000 4.000 575,-4.000 5.000 0,2.000-4.000 0,1.000 0.000 0</inkml:trace>
  <inkml:trace contextRef="#ctx0" brushRef="#br0">15494.000 14043.000 8267,'0.000'-14.000'-373,"0.000"-1.000"1,0.000 1.000 0,0.000-1.000-270,0.000 1.000 866,0.000 0.000 0,-1.000 6.000-43,-4.000 3.000-177,-3.000 3.000 1,-2.000 9.000 0,-1.000 2.000 324,-5.000 4.000-311,2.000 1.000 0,-13.000 2.000 1,4.000 2.000 302,1.000 1.000-265,-12.000 7.000 0,10.000-9.000 0,-11.000 7.000 0,2.000 2.000 49,-1.000 1.000 0,1.000 2.000 0,4.000 0.000 0,2.000-1.000-13,3.000 1.000 0,-4.000 0.000 0,6.000 0.000 0,0.000-2.000-18,2.000-3.000 1,4.000 3.000 0,1.000-3.000 0,-1.000 3.000-75,1.000 2.000 1,-1.000-5.000-1,11.000-2.000 1,2.000 1.000-16,2.000-1.000 0,1.000-4.000 0,0.000 1.000 0,0.000-3.000 66,0.000-2.000 0,6.000-1.000 1,5.000-2.000 347,7.000-1.000-276,-2.000-7.000 0,11.000 3.000 0,-3.000-6.000 295,3.000 0.000-242,2.000 0.000 1,1.000 2.000-1,2.000 1.000-71,2.000 2.000 0,4.000 1.000 0,-3.000-2.000 1,2.000 2.000-1,3.000 0.000-190,2.000 1.000 0,-4.000 4.000 1,-1.000-3.000-1,-2.000 2.000-136,-3.000-1.000 0,-2.000-1.000 1,-3.000 3.000-1,-1.000-3.000-226,-2.000-1.000 1,-5.000 2.000 0,3.000-4.000 0,1.000-2.000-1094,-1.000-1.000 1540,-4.000-2.000 0,9.000 0.000 0,-5.000 0.000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</inkml:definitions>
  <inkml:trace contextRef="#ctx0" brushRef="#br0">23940.000 4144.000 8006,'0.000'-34.000'-156,"0.000"2.000"1,0.000 5.000 0,0.000 6.000 0,1.000 7.000-259,4.000 4.000 1,3.000 4.000 0,6.000 8.000 333,1.000 2.000 85,-1.000-2.000 1,0.000 9.000 0,1.000-4.000 124,-1.000 0.000 1,-4.000-3.000 294,-1.000 0.000 0,-4.000-2.000-166,5.000-2.000 1,-7.000-2.000-107,2.000-2.000 1,-8.000 0.000 0,-4.000-5.000 0,-1.000-2.000 59,-3.000-2.000 0,-2.000-1.000 1,-3.000-1.000-1,-1.000 1.000 48,-3.000-1.000 1,0.000 1.000-1,2.000 0.000 1,-3.000-1.000-22,-1.000 1.000 1,-2.000-1.000 0,-3.000 1.000-102,3.000 0.000-101,-3.000-1.000 0,4.000 1.000 1,-6.000 1.000-25,1.000 3.000-61,-1.000-2.000 0,0.000 10.000 0,0.000-3.000 0,1.000 4.000 15,-1.000 1.000 1,-5.000 0.000 0,1.000 0.000-1,1.000 0.000 97,1.000 0.000 1,3.000 0.000 0,-1.000 1.000 0,-2.000 3.000 78,-2.000 0.000 0,7.000 6.000 0,-2.000-4.000 1,2.000 2.000-4,4.000 3.000 0,-6.000 7.000 0,6.000 3.000 0,-2.000 0.000-67,0.000-1.000 0,5.000 6.000 1,-4.000-4.000-1,1.000 4.000 10,0.000 3.000 1,3.000-8.000 0,-4.000 7.000 0,2.000-1.000 32,4.000 1.000 0,-1.000 5.000 0,1.000 2.000 100,-3.000 2.000-172,1.000-5.000 1,0.000 8.000 0,0.000-5.000 0,1.000 0.000 35,2.000 1.000 0,7.000-3.000 1,1.000-4.000-86,1.000 0.000-12,-4.000 0.000 0,10.000-2.000 1,-4.000-2.000-1,3.000-2.000 35,2.000-3.000 1,2.000 1.000 0,1.000-3.000 0,2.000 1.000 4,-2.000-1.000 1,3.000 2.000 0,1.000 1.000 0,-1.000 0.000 35,1.000 0.000 1,4.000-1.000 0,-2.000-2.000 0,4.000 3.000 43,1.000 1.000 0,1.000-4.000 0,-1.000 1.000 1,1.000-3.000-11,-1.000-2.000 0,2.000 1.000 0,2.000-1.000 0,1.000 1.000-40,-2.000-1.000 0,1.000 0.000 1,0.000 1.000-180,1.000-1.000 143,6.000-6.000 0,-7.000 5.000 0,4.000-5.000 0,-1.000 1.000-50,-3.000 1.000 1,2.000-2.000-1,0.000 3.000-1,-3.000-1.000 30,6.000-7.000 1,-6.000 10.000 0,6.000-5.000 0,-1.000 1.000 12,0.000 1.000 1,-3.000-7.000-1,5.000 4.000 1,2.000-3.000 29,1.000 1.000 0,-3.000 0.000 0,0.000-5.000 0,0.000 0.000 44,-1.000 0.000 1,4.000-2.000 0,-3.000-1.000-1,1.000-2.000 10,-1.000 2.000 0,2.000-3.000 0,-7.000-1.000 0,0.000 1.000-98,2.000 0.000 0,-5.000-1.000 0,3.000 4.000 0,-1.000-3.000 6,1.000-2.000 0,-3.000 3.000 1,3.000-3.000-1,-3.000 0.000 9,-2.000 0.000 0,1.000 0.000 1,-1.000-3.000 220,1.000 1.000-224,5.000 0.000 0,-5.000-4.000 1,2.000 0.000-1,-4.000-2.000 26,-2.000-3.000 0,10.000 3.000 0,-7.000-5.000 0,2.000 2.000 25,0.000-1.000 1,-1.000 0.000-1,-1.000 2.000 1,1.000-3.000-22,-1.000-1.000 0,0.000 3.000 0,1.000-5.000 0,-1.000 0.000 4,1.000 1.000 0,-1.000-4.000 0,0.000 5.000 0,1.000-2.000 56,-1.000 0.000 1,-6.000 1.000-1,-2.000-2.000 1,-1.000 1.000 16,0.000-2.000 1,5.000-1.000 0,-6.000-2.000 0,0.000 1.000-8,-3.000-1.000 0,-1.000-2.000 0,0.000-1.000 249,0.000-1.000-230,0.000-1.000 1,-1.000 6.000-1,-3.000-3.000 50,0.000-2.000-105,-1.000 2.000 0,5.000-4.000 0,0.000 6.000-177,0.000 0.000 30,0.000 1.000 1,0.000-1.000-1,-2.000 2.000 1,-1.000 1.000-146,-2.000 2.000 0,-1.000 7.000 1,1.000-3.000 89,-5.000 4.000 0,2.000 8.000 1,-1.000 4.000-1,-2.000 2.000-164,-2.000 2.000 0,-6.000 0.000 0,-2.000 0.000 1,-1.000 3.000-191,-4.000 7.000 1,-1.000-1.000-1,-2.000 12.000 1,-1.000 2.000-1365,-4.000 5.000 0,4.000 3.000 1848,-4.000 7.000 0,-3.000 0.000 0,1.000 6.000 0</inkml:trace>
  <inkml:trace contextRef="#ctx0" brushRef="#br0">24170.000 4619.000 7744,'-10.000'-7.000'0,"1.000"-1.000"-222,-3.000 0.000 0,0.000 2.000 1,-3.000 6.000-1,1.000 0.000 265,-1.000 0.000 1,1.000 0.000 0,0.000 0.000 0,-1.000 1.000 23,1.000 4.000 0,-1.000-2.000 0,1.000 5.000 0,0.000-1.000 107,-1.000-4.000 0,1.000 3.000 1,0.000-1.000-37,-1.000-2.000 1,1.000 4.000-145,-1.000-2.000 1,7.000 1.000 270,4.000-1.000-208,2.000-4.000 0,4.000 6.000 250,2.000-7.000-268,4.000 0.000 1,8.000 0.000 0,4.000 0.000 377,3.000 0.000-230,5.000 0.000 0,2.000-5.000 0,4.000-1.000 0,4.000-1.000 69,4.000 1.000 1,2.000-5.000 0,4.000 3.000 0,5.000-2.000-144,3.000 0.000 1,2.000 6.000 0,1.000-6.000-1,3.000 0.000-90,5.000 2.000 1,11.000 0.000-1,-35.000 7.000 1,1.000-1.000-1,2.000 0.000 1,0.000-1.000-2,2.000 2.000 0,-1.000-1.000 1,-1.000-1.000-1,1.000 0.000 1,-5.000 0.000-1,0.000 1.000 1,0.000 0.000-1,-1.000 1.000-34,41.000-1.000 1,-39.000 2.000-1,2.000 0.000 1,2.000 0.000-1,0.000 0.000 4,0.000 0.000 1,0.000 0.000 0,-1.000 2.000-1,0.000 1.000 1,-5.000 0.000 0,1.000 0.000 0,-2.000 1.000-1,1.000-1.000-60,1.000 0.000 0,-1.000 0.000 27,38.000 8.000 1,-37.000-9.000 0,0.000-2.000 0,38.000 5.000-51,0.000-4.000 107,-1.000-1.000 1,-11.000 0.000-1,-4.000 0.000 1,-8.000 0.000-8,-5.000 0.000 0,2.000-1.000 1,-2.000-2.000-1,2.000-2.000-88,1.000 2.000 0,4.000-4.000 0,-12.000 1.000 0,-4.000-1.000-205,-7.000 1.000 0,-6.000-4.000 0,-5.000 4.000-430,-5.000-2.000 0,-8.000 3.000 147,-1.000-4.000 1,-7.000 4.000 0,2.000-5.000 87,-4.000-1.000 0,1.000 3.000 751,3.000-1.000-319,-4.000-1.000 0,6.000-4.000 543,-7.000-1.000-367,0.000 1.000 0,-5.000-1.000 1,-2.000 1.000 892,-1.000 0.000-772,-1.000-1.000 1,-5.000-1.000 0,-1.000-1.000 0,1.000-3.000 31,-1.000 3.000 1,1.000 1.000-1,0.000 2.000 1,-1.000 1.000-213,1.000 3.000 1,-1.000-1.000-1,3.000 5.000-276,2.000-2.000-434,-3.000 4.000 614,12.000-2.000 1,-4.000 8.000-1,10.000 1.000 131,4.000 2.000 1,4.000 4.000 0,1.000-2.000 0,1.000 1.000-33,-1.000 3.000 0,1.000-3.000 0,-1.000 1.000 128,0.000 3.000-144,7.000 0.000 0,-5.000-2.000 0,3.000-1.000 205,-3.000 3.000-214,-1.000 0.000 1,-1.000 3.000 0,0.000-2.000-1,1.000-2.000-6,-1.000-2.000 0,1.000 1.000 1,-3.000 4.000-1,0.000-1.000-5,-3.000-3.000 1,-6.000 3.000-1,4.000-5.000 110,-1.000 0.000 1,-4.000 4.000-1,1.000-4.000 1,-6.000 2.000 44,-7.000 0.000 1,-7.000-1.000 0,-4.000 7.000 0,-2.000 2.000-343,-2.000 1.000 1,-2.000 2.000 0,-2.000-2.000 0,2.000 3.000-523,3.000 1.000 0,-2.000 7.000 0,7.000-4.000-716,1.000-1.000 776,2.000 7.000 558,2.000-2.000 0,0.000 6.000 0,-1.000-8.000 1</inkml:trace>
  <inkml:trace contextRef="#ctx0" brushRef="#br0">27680.000 4029.000 8152,'0.000'-15.000'-388,"0.000"1.000"1,0.000 0.000-84,0.000-1.000 92,0.000 7.000 486,0.000 2.000 0,0.000 17.000 40,0.000 3.000 0,-2.000 4.000 0,-1.000-4.000 0,-3.000 1.000-53,-2.000-1.000 1,3.000 0.000 0,-3.000 2.000 0,2.000 2.000-93,3.000 1.000 0,1.000 0.000 0,2.000-4.000 0,0.000-1.000-18,0.000 1.000 0,0.000-1.000 0,0.000 0.000 42,0.000 1.000 0,6.000-2.000 0,4.000-4.000 277,3.000-4.000-289,1.000-3.000 0,5.000-2.000 0,2.000 0.000 279,1.000 0.000-136,2.000-7.000 1,5.000-1.000-1,0.000-6.000 365,0.000-1.000-352,0.000 1.000 0,-6.000 0.000 0,0.000-1.000 0,-2.000-1.000 101,-4.000-3.000 1,4.000 3.000-1,-3.000-3.000 1,-4.000 1.000-176,-3.000-1.000 1,-1.000 3.000 0,3.000-3.000 0,-4.000 3.000-110,-4.000 2.000 0,-2.000 1.000 0,0.000 2.000-341,2.000 1.000-89,0.000 7.000 1,-5.000-2.000 291,0.000 10.000 0,0.000-2.000 184,0.000 7.000-65,0.000-1.000 1,0.000 6.000-1,0.000-1.000 235,0.000 0.000-204,0.000 1.000 1,2.000 5.000 0,1.000 4.000 262,2.000 4.000-227,6.000 0.000 1,-5.000 3.000 0,5.000 2.000 0,-1.000 6.000 13,1.000 2.000 1,2.000 2.000 0,0.000 2.000 0,-2.000 2.000-11,-2.000 1.000 1,-1.000 0.000-1,4.000-5.000 1,-4.000 0.000 42,-2.000 0.000 0,-1.000 0.000 0,-4.000 0.000 0,3.000 1.000 30,0.000-1.000 1,1.000-2.000-1,-5.000-1.000 1,0.000-3.000-17,0.000-2.000 0,0.000 4.000 0,-1.000-6.000 0,-4.000-1.000-64,-5.000-2.000 1,-3.000-7.000 0,-1.000-2.000 193,0.000-1.000-189,-7.000-4.000 1,-6.000 5.000 0,-10.000-8.000 62,-5.000-3.000-92,2.000 2.000 0,-16.000-10.000 1,4.000 3.000-1,-4.000-4.000 38,-2.000-1.000 0,12.000-1.000 1,4.000-2.000-1,6.000-4.000 40,4.000-1.000 0,12.000-1.000 1,8.000-7.000-1,2.000-2.000-155,2.000-1.000 1,5.000-2.000-1,-2.000 3.000 1,3.000-1.000-125,2.000 2.000 1,2.000-1.000 0,1.000 0.000 0,4.000-1.000-151,1.000 2.000 1,1.000 1.000 0,7.000 1.000 0,2.000 3.000-464,1.000 2.000 0,8.000-3.000 0,0.000 5.000-584,5.000 0.000 862,8.000 2.000 389,-3.000 6.000 1,13.000-7.000 0,1.000-1.000-1</inkml:trace>
  <inkml:trace contextRef="#ctx0" brushRef="#br0">21033.000 4705.000 8043,'-33.000'-8.000'-263,"-1.000"3.000"0,-6.000 4.000 0,2.000 1.000 0,-4.000 0.000 263,-1.000 0.000 0,-2.000 0.000 0,-1.000 1.000 0,-3.000 2.000-62,-3.000 2.000 1,-12.000 5.000 0,-8.000-5.000 0,-1.000-2.000-193,-1.000-2.000 1,4.000-1.000-1,1.000 0.000 772,2.000 0.000-354,6.000 0.000 0,2.000 0.000 0,8.000 0.000 208,2.000 0.000-296,-6.000 0.000 1,10.000 0.000-1,-1.000 0.000 1,8.000 0.000 72,9.000 0.000 0,11.000 0.000-67,9.000 0.000 0,7.000-4.000 1,2.000-1.000-83,8.000 2.000 0,7.000 1.000 1,4.000 2.000-1,5.000 0.000 108,3.000 0.000 0,10.000 0.000 0,6.000 0.000 0,8.000 0.000-23,5.000 0.000 1,2.000-2.000 0,-1.000-1.000 0,2.000-2.000-59,4.000 2.000 1,4.000 0.000-1,9.000 0.000 1,4.000-2.000 89,0.000 2.000 1,-37.000 0.000-1,1.000-1.000 1,-2.000 2.000 0,0.000 0.000-626,2.000 0.000 0,2.000 0.000 532,6.000 1.000 1,0.000 1.000 0,-7.000 0.000-1,1.000 0.000 1,4.000 0.000 0,1.000 0.000 14,-2.000 0.000 1,1.000 0.000-6,-4.000 0.000 0,0.000 0.000 0,2.000 0.000 0,-1.000 0.000 0,-3.000 0.000 0,0.000 0.000-34,-1.000 0.000 1,0.000 0.000-19,2.000-1.000 0,-1.000 2.000 0,36.000 4.000 0,-37.000-3.000 0,-1.000 0.000 1,-1.000 0.000-1,0.000 0.000 31,35.000-1.000 1,-12.000-1.000 0,-9.000 0.000 0,-12.000 0.000 117,-6.000 0.000 0,-9.000 0.000 1,-5.000 0.000 15,-2.000 0.000 1,-7.000 0.000 0,-6.000-1.000-188,-2.000-4.000 1,-3.000 3.000-65,-7.000-3.000 1,-4.000-1.000 0,-5.000 0.000 0,2.000-1.000-176,1.000 1.000 1,1.000-5.000-113,-6.000 1.000 770,7.000 4.000 0,-3.000-7.000 1,5.000 5.000-427,-2.000 0.000 1,3.000-3.000-1,-3.000 4.000 51,1.000-1.000 1,1.000 3.000 378,1.000-4.000-364,4.000-1.000-32,-6.000 2.000 0,9.000 2.000 56,3.000 6.000 1,4.000 1.000 0,9.000 3.000 8,1.000 0.000 1,2.000 8.000 0,-4.000-4.000 161,3.000 0.000-203,-1.000 4.000 1,0.000-4.000 0,0.000 5.000 313,-1.000-3.000-292,-2.000 3.000 1,-2.000-7.000 0,-1.000 5.000-28,-4.000-1.000 36,4.000-7.000 0,-11.000 10.000-39,3.000-4.000 1,-10.000 4.000-1,-6.000 0.000 1,-7.000-2.000-212,-6.000-1.000 0,-5.000 1.000 0,-3.000 7.000 0,-3.000 2.000-231,-2.000 3.000 1,4.000-4.000 0,-4.000 3.000 0,3.000 1.000-685,7.000-1.000 1123,-1.000-4.000 0,5.000 9.000 0,-6.000-5.000 0</inkml:trace>
  <inkml:trace contextRef="#ctx0" brushRef="#br0">19336.000 4115.000 7975,'-2.000'-38.000'0,"-1.000"-1.000"0,-2.000 3.000 0,2.000 2.000 187,1.000 5.000-139,2.000 10.000 0,0.000 13.000 1,0.000 14.000-1,0.000 9.000-17,0.000 6.000 0,-6.000 2.000 1,-5.000 10.000-1,-7.000 8.000-15,-6.000 9.000 0,0.000 10.000 1,-3.000 5.000-1,-3.000 2.000-74,-1.000-2.000 1,1.000 3.000 0,1.000-3.000-1,0.000 2.000-142,1.000-2.000 0,0.000-3.000 0,3.000-8.000 0,2.000-1.000-203,3.000-3.000 1,2.000-12.000 0,7.000-3.000 402,1.000-10.000 0,1.000-12.000 0,-6.000-3.000 0,1.000-4.000 0</inkml:trace>
  <inkml:trace contextRef="#ctx0" brushRef="#br0">18674.000 4518.000 8070,'-22.000'-42.000'0,"2.000"4.000"0,6.000 3.000 0,4.000 8.000-533,6.000 3.000 438,2.000 3.000 0,8.000 13.000 1,6.000 3.000-1,5.000 3.000 238,7.000 2.000 1,8.000 0.000-1,3.000 2.000 1,2.000 3.000 22,3.000 4.000 1,-3.000 6.000 0,1.000 4.000 0,2.000 5.000-167,2.000 3.000 1,2.000 4.000 0,4.000 2.000-1,4.000 4.000-36,-1.000 0.000 1,3.000 4.000 0,-4.000-2.000-1,1.000 4.000-977,3.000 5.000 1013,-11.000-4.000 0,12.000 6.000 0,-11.000-7.000 0</inkml:trace>
  <inkml:trace contextRef="#ctx0" brushRef="#br0">21062.000 6734.000 8051,'-14.000'-29.000'0,"-1.000"2.000"96,1.000 3.000 1,0.000 5.000-1,-1.000 9.000 62,1.000 5.000 1,4.000 7.000 0,1.000 7.000 0,-1.000 11.000-140,2.000 5.000 0,-5.000 10.000 0,5.000 5.000 0,-1.000 5.000-111,-1.000 3.000 0,5.000 0.000 0,-3.000-5.000 0,2.000-1.000 86,3.000-4.000 1,6.000-4.000-1,5.000-9.000-107,5.000-1.000 135,-2.000-13.000 0,16.000 2.000 0,-3.000-13.000 363,3.000 0.000-264,2.000 0.000 0,5.000-6.000 0,1.000-5.000 568,1.000-7.000-494,-4.000 2.000 0,8.000-16.000 1,-6.000 2.000-1,-2.000-6.000 126,-2.000-3.000 1,-7.000 2.000 0,-4.000-2.000 0,-5.000 1.000-89,-4.000 1.000 1,1.000-3.000-1,-6.000 8.000 1,-2.000 5.000 63,-1.000 6.000 0,-4.000 7.000-305,-3.000 4.000-205,4.000 4.000 1,-11.000 8.000-1,8.000 2.000 39,0.000 6.000 0,4.000 4.000 1,4.000 4.000-1,2.000 3.000 108,2.000 1.000 1,-3.000-3.000 0,4.000 5.000 173,3.000 2.000-68,0.000 1.000 1,3.000 7.000 0,-2.000 2.000 158,-4.000 6.000-114,4.000-2.000 1,-5.000 17.000 0,5.000 3.000 0,-4.000 8.000-46,-4.000 7.000 0,-3.000-33.000 1,-1.000 0.000-1,3.000 38.000 1,0.000-1.000-22,0.000-2.000 1,-9.000-2.000-1,-5.000-6.000 1,-4.000-11.000-48,-5.000-10.000 1,-9.000-2.000 0,-8.000-8.000 0,-6.000 2.000 27,-7.000-1.000 1,-14.000 1.000 0,-9.000-7.000 0,33.000-16.000 0,-2.000-2.000 49,-1.000 1.000 0,0.000-1.000 0,-2.000-3.000 1,0.000-2.000-1,2.000-1.000 0,2.000 0.000 0,-29.000 2.000 258,12.000-6.000 0,7.000-4.000 0,6.000-2.000 1,-1.000-4.000-95,2.000-5.000 1,-2.000-3.000 0,11.000-3.000-236,2.000-3.000 101,2.000-3.000 0,3.000-12.000 1,3.000-1.000-1,6.000-2.000-193,7.000-3.000 1,5.000 0.000 0,7.000-1.000-611,4.000-2.000 515,9.000 9.000 0,10.000-14.000 1,10.000 11.000-1,6.000 1.000-254,6.000 2.000 1,5.000 0.000 0,7.000 4.000 0,-2.000 4.000-21,-3.000 4.000 1,3.000 4.000 0,-4.000 7.000-1,4.000 3.000-481,2.000 2.000 963,-1.000 1.000 0,7.000 11.000 0,2.000 2.000 0</inkml:trace>
  <inkml:trace contextRef="#ctx0" brushRef="#br0">21969.000 7309.000 8500,'0.000'-19.000'0,"0.000"-2.000"0,-2.000 0.000 0,-1.000 1.000 508,-2.000 2.000 0,0.000 7.000 0,7.000 3.000 0,3.000 2.000-542,4.000 2.000 1,9.000 3.000 0,1.000 1.000 0,0.000 0.000-297,2.000 0.000 0,-4.000 5.000 0,7.000 1.000 1,0.000 0.000 124,-1.000 1.000 1,2.000 2.000 0,-4.000-4.000 0,1.000-2.000-79,4.000-1.000 1,-4.000 3.000 282,2.000-1.000 0,-6.000 1.000 0,3.000-5.000 0</inkml:trace>
  <inkml:trace contextRef="#ctx0" brushRef="#br0">22127.000 7122.000 7963,'-24.000'-14.000'0,"0.000"-1.000"565,-2.000 1.000-275,5.000 6.000 0,1.000-3.000 0,5.000 6.000 540,1.000 2.000-950,6.000 1.000 0,5.000 2.000 0,11.000 0.000 0,8.000 0.000-248,4.000 0.000 0,4.000 5.000 1,7.000 0.000-1,4.000-2.000 368,8.000-1.000 0,13.000 4.000 0,10.000 2.000 0</inkml:trace>
  <inkml:trace contextRef="#ctx0" brushRef="#br0">20947.000 4014.000 8159,'-14.000'-32.000'0,"-1.000"5.000"0,1.000 3.000-587,-1.000 2.000-245,1.000 11.000 1121,6.000-9.000-144,2.000 19.000 0,6.000-4.000 221,0.000 10.000-243,0.000 3.000 1,-5.000 6.000 0,0.000 2.000 0,2.000 3.000 52,1.000 5.000 0,-2.000 10.000 0,-1.000 3.000 0,2.000 1.000-113,1.000 0.000 1,2.000 6.000 0,0.000 4.000 0,2.000-4.000-64,2.000-4.000 1,4.000 0.000-1,7.000-6.000 1,1.000-4.000 2,3.000-4.000 0,-3.000-7.000 1,3.000-9.000-1,-3.000-6.000 277,-2.000-2.000 1,6.000-10.000 0,-1.000-6.000 0,-2.000-9.000-46,-1.000-4.000 1,-1.000-3.000 0,-1.000-2.000 0,1.000-2.000-42,-1.000 2.000 1,-4.000 2.000-1,-3.000 3.000-98,0.000 3.000-70,-2.000 9.000 1,-4.000 4.000-237,4.000 6.000 1,-3.000 2.000 0,2.000 9.000 117,-2.000 9.000 0,4.000 6.000 1,4.000 7.000-1,3.000 1.000 60,1.000 0.000 1,2.000-5.000 0,2.000 0.000 0,3.000 1.000 20,1.000 3.000 1,-3.000-8.000-1,5.000-4.000 1,0.000-6.000 156,-2.000-4.000 1,-1.000-1.000 0,-6.000-5.000 0,-1.000-3.000 410,0.000-7.000 0,-6.000-1.000 1,-1.000-13.000 353,-1.000-1.000-704,-4.000-3.000 0,4.000-7.000 1,-6.000-3.000-1,0.000-4.000 105,0.000-1.000 0,-5.000 2.000 0,-1.000 1.000-30,-2.000 1.000-325,-2.000 7.000 0,-4.000 4.000 0,0.000 8.000 0,1.000 4.000-569,3.000 2.000 1,-3.000 1.000-2117,4.000 4.000 997,2.000 2.000 1,1.000 14.000 1730,6.000 2.000 0,0.000 10.000 0,0.000 4.000 0</inkml:trace>
  <inkml:trace contextRef="#ctx0" brushRef="#br0">22904.000 2763.000 8029,'-15.000'-28.000'0,"1.000"3.000"5,-1.000 1.000 1,1.000 0.000 0,0.000-3.000-1,-1.000 1.000 133,1.000 2.000 1,1.000 6.000-1,2.000 1.000 1,3.000 4.000 259,2.000 4.000-512,1.000 5.000 0,6.000-2.000 182,4.000 6.000 0,-2.000 0.000 0,7.000 0.000 22,1.000 0.000 1,2.000 2.000-1,1.000 1.000 139,1.000 2.000-179,-7.000-1.000 0,4.000-4.000 0,-2.000 2.000 0,3.000 1.000 28,1.000 2.000 1,-4.000 1.000 0,-1.000-2.000 0,3.000 2.000-5,0.000 2.000 1,3.000 1.000-1,1.000 7.000 1,1.000 2.000-16,3.000 1.000 1,4.000 7.000 0,-4.000-1.000 0,3.000 7.000 21,2.000 7.000 0,1.000 4.000 0,-2.000 5.000 1,-5.000 5.000 36,-3.000 3.000 1,-2.000 9.000 0,-1.000 5.000 0,-3.000 4.000-40,-5.000-4.000 1,-2.000 1.000 0,0.000-9.000 0,2.000-1.000-87,-2.000-2.000 0,0.000-8.000 1,0.000-5.000-1,4.000-6.000 28,1.000-6.000 0,-3.000-10.000 0,3.000-5.000-70,-2.000-3.000 0,5.000-8.000 1,-9.000-3.000 249,3.000-10.000-100,2.000-3.000 0,-5.000-8.000 0,4.000-3.000 1,-1.000-5.000 92,0.000-3.000 1,5.000-4.000 0,-4.000-2.000 0,0.000-4.000 5,1.000 0.000 0,4.000 1.000 1,-1.000 4.000-1,2.000-2.000-100,3.000 2.000 1,-1.000 2.000 0,1.000 3.000-1,-1.000 3.000-117,0.000 4.000 1,1.000 4.000 0,-1.000 4.000 0,1.000 2.000-333,-1.000 5.000 1,0.000 4.000 0,1.000 2.000-163,-1.000 4.000 0,-6.000 3.000 192,-3.000 6.000 232,-4.000 1.000 0,-1.000-1.000 0,0.000 1.000 0,0.000-1.000-56,0.000 0.000 1,-4.000 2.000-1,-3.000 2.000 27,-1.000 1.000 145,-1.000 0.000 0,-1.000 0.000 0,0.000 2.000 0,-1.000 2.000 107,-1.000 2.000 1,-8.000 2.000 0,0.000 2.000 0,-1.000 0.000 22,0.000 0.000 1,-5.000-1.000 0,4.000 0.000 0,-2.000-3.000-12,0.000-1.000 1,5.000-8.000 0,-3.000 0.000-1,1.000-6.000 58,3.000-4.000 0,-3.000-1.000 0,2.000-7.000 0,2.000-2.000-60,1.000-6.000 0,1.000-3.000 1,1.000-3.000-1,-1.000-3.000-102,1.000-5.000 0,0.000 2.000 1,-1.000-2.000-276,1.000-2.000 179,0.000 5.000 0,-1.000-6.000 0,2.000 5.000-313,4.000-1.000 7,-4.000 3.000 1,11.000 5.000-1075,-2.000 1.000-192,-4.000 6.000 1624,6.000-5.000 0,-4.000 11.000 0,6.000-4.000 0</inkml:trace>
  <inkml:trace contextRef="#ctx0" brushRef="#br0">23479.000 2072.000 8259,'-17.000'-35.000'0,"1.000"0.000"153,3.000 3.000 0,3.000 0.000 1,-1.000 14.000-1,3.000 4.000 462,2.000 2.000-579,1.000 9.000 0,5.000-2.000 0,1.000 10.000 0,4.000 5.000-314,5.000 3.000 0,7.000 3.000 1,4.000 1.000-1,0.000 6.000 117,0.000 4.000 1,3.000-2.000-1,-4.000 11.000 1,1.000-1.000 54,0.000 3.000 1,0.000 5.000-1,-4.000 5.000 1,1.000 3.000 186,-5.000 0.000 1,0.000 5.000-1,-9.000-3.000 1,0.000 3.000 67,-3.000 2.000 1,-1.000-9.000 0,0.000-6.000 375,0.000-7.000-363,-6.000-12.000 0,4.000-8.000 1,-4.000-8.000 465,-1.000-2.000-395,6.000-1.000 0,-6.000-7.000 1,6.000-3.000-125,-4.000-4.000 1,3.000-4.000 0,-2.000-1.000 0,2.000-1.000-265,2.000 1.000 1,0.000-2.000-1,2.000-2.000 1,2.000-1.000-15,6.000 1.000 0,3.000 2.000 1,1.000 2.000-1,2.000 1.000-48,3.000 4.000 0,-3.000 2.000 0,5.000 7.000 0,-2.000 0.000 160,0.000 0.000 0,2.000 0.000 0,-3.000 2.000 0,3.000 4.000 105,1.000 9.000-1,-4.000 1.000 1,1.000 8.000 0,-2.000 1.000 19,3.000 2.000 1,-9.000 2.000 0,3.000 0.000 0,-3.000 0.000 8,-3.000 0.000 1,-1.000-7.000 0,-7.000-3.000-53,0.000-3.000 1,-4.000-6.000 0,-4.000-2.000 804,-6.000-2.000-790,-3.000-1.000 0,-3.000-5.000 1,0.000 0.000-1,-1.000 0.000-735,0.000 0.000 1,0.000-7.000 0,4.000-1.000 695,-3.000 0.000 0,1.000-11.000 0,5.000 3.000 0</inkml:trace>
  <inkml:trace contextRef="#ctx0" brushRef="#br0">23134.000 6863.000 7962,'0.000'-37.000'0,"0.000"2.000"182,0.000 0.000 1,0.000 5.000 0,0.000-4.000-176,0.000 4.000 111,6.000 7.000-98,-4.000 3.000-1,4.000 12.000 0,-4.000 1.000-78,3.000 7.000 0,-4.000 7.000 0,4.000 2.000 0,-3.000 4.000 126,-2.000 1.000 1,0.000 9.000 0,0.000 6.000-1,0.000 7.000-46,0.000 6.000 0,0.000 6.000 0,0.000 1.000 0,0.000 1.000-52,0.000-1.000 1,0.000 4.000 0,0.000-5.000 0,1.000-3.000-44,4.000-5.000 0,-2.000-2.000 0,7.000-7.000 0,1.000-6.000 103,2.000-2.000 0,1.000-11.000 0,1.000-8.000 130,-1.000-8.000 1,0.000-5.000 0,1.000-9.000 335,-1.000-1.000-368,7.000-13.000 1,1.000 8.000 0,7.000-9.000-118,0.000 2.000 46,0.000 2.000 0,-1.000 2.000 0,0.000 3.000 1,-4.000 5.000-72,-5.000 3.000 1,1.000 6.000-1,0.000 2.000-12,-3.000 2.000 1,-1.000 8.000 0,-3.000 7.000 0,-3.000 4.000 7,-6.000 1.000 0,3.000 6.000 0,-1.000 0.000 0,1.000 3.000 22,-1.000 2.000 1,4.000-4.000 0,-4.000-2.000 0,0.000-3.000 68,1.000-1.000 1,4.000-2.000 0,-1.000-4.000 0,2.000-4.000 335,3.000-4.000 0,-1.000-2.000 1,0.000-5.000-42,1.000-9.000 1,-1.000-1.000 0,1.000-8.000 10,-1.000-1.000-241,0.000-9.000 0,1.000-3.000 0,-1.000-8.000-136,1.000-2.000 0,-6.000-6.000 0,-1.000-10.000 0,-1.000-2.000 0,-4.000-1.000-128,-2.000 4.000 0,-1.000 6.000 0,-1.000 8.000 1,-4.000 11.000-116,-5.000 10.000 0,2.000 13.000 1,0.000 7.000-1,0.000 3.000-223,0.000-1.000 1,5.000 2.000 0,-3.000 7.000 0,1.000 6.000-139,0.000 3.000 0,0.000 3.000 0,5.000 1.000 0,0.000 4.000 603,0.000 1.000 0,7.000 2.000 0,1.000 5.000 0</inkml:trace>
  <inkml:trace contextRef="#ctx0" brushRef="#br0">24745.000 6374.000 8026,'0.000'-35.000'266,"0.000"-4.000"1,0.000 6.000 0,-1.000 2.000 0,-3.000 8.000 298,0.000 2.000 0,-3.000 8.000-442,2.000 8.000 0,4.000 5.000-457,-4.000 5.000 271,3.000 3.000 1,2.000 8.000 0,-1.000 3.000-48,-4.000 5.000 60,3.000 10.000 1,-10.000 2.000-1,2.000 9.000 1,-3.000 5.000-194,-1.000 7.000 1,-5.000 2.000-1,-2.000 10.000 1,-1.000 3.000 51,-4.000 3.000 0,13.000-34.000 0,-1.000 0.000 1,0.000-3.000-1,-1.000 1.000 0,-14.000 36.000-106,0.000-2.000 0,-4.000-2.000 1,-1.000-4.000-1539,2.000-5.000 1636,2.000-9.000 199,-5.000-10.000 0,4.000-3.000 0,-2.000-6.000 0,2.000-3.000 0,3.000 0.000 0</inkml:trace>
  <inkml:trace contextRef="#ctx0" brushRef="#br0">24242.000 6863.000 8023,'0.000'-33.000'0,"0.000"-1.000"0,0.000 0.000 0,0.000 1.000-56,0.000-1.000 0,6.000 2.000 0,4.000 7.000 1,2.000 2.000 53,3.000 3.000 1,-1.000 2.000-1,1.000 7.000 1,-1.000 3.000 167,0.000 1.000 0,1.000 3.000 1,-1.000 4.000-1,1.000 0.000 13,-1.000 0.000 0,2.000 0.000 1,1.000 0.000-1,3.000 1.000-16,-3.000 4.000 1,4.000 3.000-1,-2.000 6.000 20,-1.000 1.000-84,4.000 6.000 1,-4.000 1.000 0,4.000 7.000-57,-1.000 0.000-51,4.000 6.000 1,-9.000 1.000 0,4.000 8.000-343,-4.000-1.000 150,-8.000 0.000 1,4.000 0.000-1,-4.000 0.000 1,2.000-1.000-373,0.000-4.000 0,-7.000-3.000 572,2.000-6.000 0,3.000 6.000 0,0.000 2.000 0</inkml:trace>
  <inkml:trace contextRef="#ctx0" brushRef="#br0">25580.000 7065.000 8174,'0.000'-15.000'0,"0.000"1.000"213,0.000-1.000 0,6.000 6.000 1,4.000 1.000-1,4.000 0.000-373,5.000 0.000 1,-1.000 5.000 0,6.000-2.000 0,1.000 2.000 14,2.000-2.000 0,2.000 3.000 1,-2.000-3.000-1,-1.000 4.000-117,-2.000 1.000 262,-6.000-6.000 0,9.000 4.000 0,-5.000-4.000 0</inkml:trace>
  <inkml:trace contextRef="#ctx0" brushRef="#br0">25652.000 6748.000 8120,'-15.000'-13.000'-217,"1.000"4.000"1,6.000 5.000 0,3.000 14.000 65,3.000 9.000 0,4.000 12.000 1,1.000 5.000-1,4.000 4.000 217,1.000 5.000 0,-4.000 3.000 1,6.000-2.000-1,1.000 4.000-776,2.000 1.000 710,1.000-11.000 0,7.000 8.000 0,1.000-11.000 0</inkml:trace>
  <inkml:trace contextRef="#ctx0" brushRef="#br0">26169.000 6360.000 7982,'16.000'-34.000'-128,"4.000"0.000"0,-4.000 7.000 0,4.000 8.000-242,1.000 3.000 325,-5.000 8.000-1,5.000 2.000 161,-7.000 6.000 0,1.000 6.000 0,-1.000 5.000 0,0.000 5.000 1,1.000 5.000-1,-2.000 3.000 28,-4.000 6.000 1,2.000 1.000-1,-6.000 9.000 1,-2.000 3.000-138,-1.000 3.000 1,-2.000 10.000 0,0.000 0.000 0,0.000 5.000-58,0.000 0.000 1,0.000-2.000 0,0.000-3.000 0,0.000-5.000 51,0.000-8.000 1,0.000-8.000 0,-2.000-11.000 314,-2.000-5.000 1,2.000-11.000 141,-3.000-8.000 0,4.000-6.000 0,1.000-8.000-288,0.000-1.000 0,0.000 1.000 1,0.000 0.000-1,0.000-1.000-133,0.000 1.000 1,1.000-5.000 0,2.000-2.000-246,2.000-2.000 117,6.000 6.000 1,2.000-4.000-1,6.000 7.000 1,1.000 1.000-106,0.000 3.000 0,-2.000-1.000 0,6.000 6.000-53,2.000 2.000 232,1.000 1.000 0,0.000 2.000 0,0.000 2.000 1,-1.000 3.000 7,-1.000 4.000 1,6.000 6.000-1,-9.000 2.000 1,0.000 4.000 59,-2.000 2.000 1,-5.000-4.000 0,-2.000 3.000 0,-3.000-1.000 60,-5.000-3.000 1,-4.000 2.000-1,-2.000 1.000 1,-6.000 0.000 136,-7.000 0.000 1,-7.000 3.000 0,-9.000-5.000-1,-4.000-2.000 43,-4.000-1.000 0,-2.000-3.000 0,0.000-2.000 0,3.000-3.000-188,2.000-1.000 0,3.000 2.000 1,6.000-4.000-554,2.000-2.000 222,7.000-1.000 1,1.000-2.000 0,8.000-2.000-1632,1.000-2.000 1858,3.000 2.000 0,4.000-11.000 0,0.000 5.000 0</inkml:trace>
  <inkml:trace contextRef="#ctx0" brushRef="#br0">19897.000 6503.000 7871,'-13.000'-14.000'290,"3.000"0.000"0,2.000 1.000 1,5.000 2.000-538,-2.000 1.000-126,1.000 7.000-149,-3.000-3.000 481,6.000 6.000 1,-4.000 0.000-1,10.000 0.000 1,6.000 0.000 30,6.000 0.000 1,1.000-5.000-1,8.000 0.000 1,4.000 0.000 80,7.000-1.000 0,4.000-2.000 1,4.000-7.000-1,5.000 1.000 85,7.000 0.000 1,9.000-2.000 0,12.000-2.000 0,-36.000 8.000-1,1.000-1.000-29,1.000 0.000 0,1.000 0.000 1,0.000 2.000-1,0.000 0.000 1,-3.000-1.000-1,-1.000-1.000 0,0.000 2.000 1,-1.000-1.000-68,2.000 1.000 0,0.000-1.000 0,3.000 0.000 0,1.000 1.000 0,1.000 1.000 1,2.000 2.000 8,0.000-2.000 1,1.000 1.000-162,0.000 0.000 1,0.000 0.000-1,-2.000 2.000 1,0.000 0.000-1,2.000 0.000 1,-1.000 1.000 92,5.000-2.000 1,0.000 0.000-8,-4.000 0.000 0,2.000 0.000 0,8.000-2.000 0,0.000 1.000 1,-6.000 0.000-1,0.000 0.000 0,2.000 0.000 0,-1.000-1.000-15,-1.000 1.000 1,2.000 0.000 0,6.000-2.000 0,1.000-1.000 0,2.000 0.000 0,1.000 1.000 0,-1.000-1.000 0,-1.000 0.000 45,1.000 0.000 1,0.000 0.000 0,-1.000 2.000 0,1.000 0.000 0,3.000-3.000 0,0.000 1.000 0,2.000 0.000 0,1.000 1.000 28,0.000-1.000 1,0.000 1.000 0,-3.000-1.000 0,0.000 0.000-1,-5.000 3.000 1,0.000 0.000 0,2.000 0.000 0,1.000 0.000 33,3.000-1.000 0,0.000 1.000 0,-2.000 0.000 1,0.000 0.000-1,-1.000 0.000 0,-1.000-1.000 0,-1.000 2.000 1,0.000 0.000 27,2.000 1.000 0,-1.000 0.000 1,-1.000-1.000-1,0.000-1.000 0,2.000 3.000 1,-1.000 0.000-1,-2.000 0.000 0,0.000-1.000-42,0.000-1.000 1,1.000 2.000 0,0.000 2.000 0,-1.000 1.000 0,1.000-2.000 0,-1.000 0.000 0,-2.000 0.000-1,-1.000 1.000-17,-2.000-1.000 1,-1.000 1.000 0,2.000-1.000 0,1.000 1.000 0,1.000 2.000 0,1.000 0.000-61,0.000 0.000 1,-1.000 0.000 4,-3.000 0.000 0,-1.000 0.000 0,0.000-2.000 0,-1.000-1.000 0,0.000 1.000 1,0.000 0.000-69,3.000 0.000 1,1.000 0.000 31,-2.000 2.000 1,0.000-1.000 0,0.000-1.000 0,-1.000-1.000-1,-4.000 0.000 1,-2.000 1.000-119,-2.000 1.000 0,0.000-1.000 149,0.000-2.000 0,1.000 0.000 0,1.000 3.000 0,0.000 0.000 0,2.000-2.000 0,0.000 0.000 0,-5.000 0.000 0,0.000 1.000-14,-5.000 0.000 1,0.000-1.000-1,34.000-6.000 1,-9.000 4.000-1,-2.000 2.000 2,-2.000 1.000 0,-2.000 2.000 1,-6.000 0.000-1,-5.000 0.000 25,-7.000 0.000 1,-5.000 0.000 0,-10.000 0.000-1,-6.000 0.000 64,-6.000 0.000 1,-2.000 0.000 0,-1.000 0.000 9,0.000 0.000 0,-4.000 0.000 297,0.000 0.000-349,-7.000 0.000 529,3.000 0.000-577,-6.000 0.000 0,-1.000 0.000 24,-4.000 0.000 0,2.000 8.000 1,-5.000 5.000-1,0.000 6.000 97,0.000 4.000 1,-2.000 5.000 0,-4.000 7.000 0,-1.000 4.000-74,1.000 6.000 1,4.000-2.000 0,2.000 6.000 0,0.000 2.000-44,0.000 7.000 1,5.000 1.000 0,-2.000 5.000 0,4.000-3.000-19,1.000-5.000 1,6.000-2.000 0,4.000 2.000 0,4.000 0.000 7,5.000 2.000 1,-1.000-9.000 0,4.000 10.000-1,1.000 1.000 86,-1.000 0.000 1,-3.000 4.000-1,5.000-5.000 201,2.000-1.000-253,-6.000 3.000 0,6.000-10.000 1,-5.000 5.000 178,1.000-3.000-130,2.000 9.000 0,0.000-5.000 1,-1.000 11.000-1,-1.000-4.000-59,0.000-1.000 1,1.000-3.000-1,2.000 0.000 1,-2.000-5.000-45,-3.000-7.000 0,0.000-8.000 0,-6.000-2.000 0,-1.000 2.000 16,-4.000 2.000 1,3.000 1.000 0,-8.000 0.000 0,1.000 0.000-21,2.000 0.000 0,-6.000 0.000 1,4.000-3.000-1,-3.000-4.000-35,-2.000-8.000 1,-7.000-7.000 0,-2.000 1.000 0,-4.000-1.000 77,-2.000-3.000 1,-1.000-4.000 0,-3.000-3.000 0,-6.000-1.000 74,-7.000 1.000 1,-5.000-3.000 0,-6.000 2.000 60,0.000 1.000-132,-1.000-5.000 1,0.000 7.000 0,-3.000-5.000-48,-1.000 0.000 32,-12.000 5.000 1,5.000-11.000 0,-13.000 2.000 0,-6.000-2.000-26,-6.000-2.000 1,37.000 0.000-1,0.000 0.000 1,-1.000 0.000-1,0.000 0.000 1,0.000 0.000 0,0.000 0.000 17,2.000 0.000 1,-1.000 0.000-1,-2.000 1.000 1,-1.000 0.000 0,-4.000 0.000-1,-1.000 1.000 1,-3.000 0.000 0,-2.000 1.000-77,-3.000-2.000 0,0.000 1.000 0,3.000-1.000 0,0.000-1.000 0,-2.000 0.000 1,-1.000-1.000-1,0.000-1.000 0,0.000 1.000 94,-2.000-1.000 1,-1.000-1.000 0,-3.000-2.000 0,0.000 0.000-1,0.000 2.000 1,-1.000 0.000 0,0.000 0.000 0,0.000-1.000 11,-1.000 1.000 0,1.000 0.000 1,0.000 0.000-1,-1.000 0.000 1,-3.000 1.000-1,0.000 0.000 1,-1.000 0.000-1,1.000 0.000 24,-3.000 0.000 0,0.000 0.000 1,0.000-1.000-1,-1.000 0.000 0,-1.000 0.000 1,0.000 1.000-1,2.000 0.000 0,1.000 1.000-212,-2.000 0.000 1,1.000 0.000-1,-3.000 1.000 1,0.000 0.000 0,-3.000 0.000-1,-1.000 0.000 97,4.000 0.000 1,-1.000 0.000 51,0.000 0.000 0,0.000 0.000 1,4.000 0.000-1,-1.000 0.000 0,-2.000 1.000 1,-1.000 0.000-29,2.000 1.000 0,0.000 1.000 54,-2.000-3.000 0,0.000 1.000 1,4.000 3.000-1,1.000 0.000 1,-2.000-2.000-1,1.000 0.000 1,2.000 0.000-1,1.000 0.000 6,3.000 0.000 1,0.000 0.000 0,-1.000-1.000 0,0.000 1.000 0,-1.000-1.000 0,0.000 1.000 0,0.000 1.000 0,-1.000 0.000-72,5.000 1.000 0,1.000 0.000 0,1.000 1.000 0,1.000 0.000 0,0.000 2.000 0,-1.000 0.000 0,-3.000 1.000 0,-2.000-1.000 83,-2.000 0.000 0,0.000 0.000 0,4.000 0.000 0,0.000 0.000 0,3.000 1.000 0,0.000-1.000 0,1.000 0.000 0,-1.000 0.000-12,-1.000 0.000 0,-1.000 1.000 0,3.000-1.000 0,1.000 0.000 0,-1.000 0.000 1,1.000 0.000-1,3.000 1.000 0,1.000 0.000-22,1.000 2.000 1,1.000 0.000-1,0.000-2.000 1,0.000 0.000-1,-1.000 1.000 1,0.000 1.000-1,2.000-2.000 1,1.000-2.000-13,2.000-1.000 0,1.000 0.000 0,8.000 1.000 0,0.000 1.000 0,0.000-3.000 0,1.000 0.000 0,-39.000 5.000 89,39.000-4.000 1,0.000 0.000-1,-1.000-3.000 1,1.000-1.000-1,-37.000 4.000 25,11.000-4.000-72,3.000-1.000 1,19.000 0.000-1,-3.000 0.000-233,3.000 0.000 145,-4.000 0.000 0,2.000 0.000 1,-4.000-1.000-65,1.000-4.000 114,3.000-3.000 1,3.000-8.000-1,3.000-3.000 1,4.000-4.000 183,8.000 1.000 0,2.000-7.000 0,8.000 2.000 1,1.000-7.000-37,2.000-2.000 1,2.000 2.000 0,1.000-4.000 0,2.000-2.000 183,1.000-2.000 1,2.000-7.000 0,-1.000-2.000 0,2.000-1.000-312,1.000 4.000 0,3.000-3.000 0,-5.000-2.000 1,0.000-4.000 191,0.000-5.000 1,3.000 7.000-1,-3.000-2.000 1,0.000 1.000-336,0.000 0.000 0,3.000-3.000 0,-4.000-2.000 152,-3.000-1.000-21,6.000-1.000 0,-7.000 7.000 0,5.000 2.000 39,0.000 1.000 49,-4.000 7.000 0,8.000 3.000 0,-4.000 9.000-310,2.000 4.000 157,-5.000 1.000 0,9.000 0.000 1,-3.000 2.000-1,4.000 1.000 31,1.000 2.000 1,0.000 5.000 0,0.000-3.000 0,1.000-1.000-11,4.000 1.000 0,0.000 0.000 1,8.000-4.000-1,4.000 4.000-33,4.000 1.000 1,5.000-5.000-1,6.000 4.000 1,3.000-2.000 79,2.000 0.000 0,7.000 6.000 0,11.000-2.000 0,9.000-1.000 58,12.000-3.000 0,-33.000 12.000 0,1.000 1.000 0,6.000 0.000 0,2.000 0.000 1,0.000 0.000-1,0.000 1.000 14,0.000 1.000 1,1.000 1.000 0,7.000-3.000-1,0.000-1.000 1,1.000 1.000 0,1.000 0.000-2039,4.000 0.000 1,-1.000 0.000 1582,3.000 0.000 0,-1.000 1.000 195,-2.000 2.000 0,-1.000 1.000 0,2.000 1.000 1,-1.000 0.000-1,2.000 0.000 0,1.000 2.000 203,1.000 1.000 0,1.000 1.000 0,3.000 1.000 0,1.000 1.000 0,0.000-1.000 0,0.000 2.000 0</inkml:trace>
  <inkml:trace contextRef="#ctx0" brushRef="#br0">24501.000 6475.000 8073,'-5.000'-15.000'-281,"0.000"1.000"1,0.000 0.000 0,5.000-1.000 0,2.000 2.000 58,3.000 4.000 1,3.000-6.000-1,6.000 3.000 1,0.000-4.000 411,1.000 3.000 1,-1.000-2.000-1,1.000 6.000 1,-1.000-4.000 316,0.000-1.000 1,-4.000 4.000-1,-2.000 0.000 332,-2.000-1.000 1,4.000 3.000 68,-5.000-1.000-857,-1.000 5.000-89,-4.000-2.000 0,0.000 8.000-87,0.000 2.000 0,0.000 4.000 0,-1.000 7.000 0,-2.000-1.000 130,-2.000 1.000 1,-6.000 5.000 0,3.000 4.000 0,-2.000 4.000 94,1.000 0.000 0,-1.000 6.000 0,-4.000 0.000 0,-1.000-1.000 8,1.000 2.000 1,-2.000 4.000 0,-2.000 9.000 0,-3.000 4.000-39,-1.000 4.000 0,-2.000 2.000 0,-5.000-1.000 0,1.000 3.000-69,-1.000 2.000 1,-5.000-9.000-1,1.000-1.000 1,1.000-5.000-37,1.000-4.000 1,2.000-1.000-1,2.000-3.000-152,3.000 0.000 123,4.000-14.000 0,7.000 7.000 1,3.000-11.000-325,5.000 2.000 148,-3.000-6.000 0,7.000-1.000-1095,-4.000-6.000 35,3.000-7.000 1300,2.000 3.000 0,7.000-12.000 0,1.000-2.000 0</inkml:trace>
  <inkml:trace contextRef="#ctx0" brushRef="#br0">24198.000 6475.000 8217,'-35.000'-34.000'0,"0.000"1.000"0,3.000 2.000-86,8.000 6.000 1,13.000 4.000-89,6.000 6.000 0,5.000 7.000 228,5.000 4.000 0,3.000 4.000 1,6.000 3.000 419,1.000 2.000-346,-1.000 6.000 0,1.000-6.000 0,1.000 7.000 429,3.000 4.000-407,3.000 2.000 0,7.000 4.000 0,0.000 6.000 1,1.000 4.000 128,4.000-1.000 1,-4.000 6.000-1,5.000 2.000 1,-1.000 4.000-65,-1.000 5.000 0,2.000 3.000 0,-1.000 8.000 0,4.000 2.000-90,4.000 1.000 0,3.000 5.000 0,1.000-6.000 1,4.000-5.000-126,1.000-6.000 0,-5.000-7.000 0,2.000-3.000 0,-5.000-5.000-241,-4.000-5.000 1,-11.000 1.000-1,-8.000-14.000 1,-6.000-2.000-2624,-4.000-4.000 2864,2.000-2.000 0,-4.000 6.000 0,7.000-1.000 0</inkml:trace>
  <inkml:trace contextRef="#ctx0" brushRef="#br0">24141.000 4288.000 7746,'14.000'4.000'0,"1.000"1.000"0,-1.000 0.000 0,0.000-5.000 0</inkml:trace>
  <inkml:trace contextRef="#ctx0" brushRef="#br0">24256.000 4288.000 8042,'0.000'-15.000'-341,"0.000"1.000"313,0.000 6.000 1,0.000 0.000-715,0.000 3.000 425,0.000 4.000 1,2.000-11.000-159,2.000 8.000 533,-2.000-1.000 1,6.000 0.000-1,-3.000 0.000 143,4.000 2.000 1,-2.000 0.000 0,-1.000 0.000 438,1.000-2.000-378,-6.000 0.000 0,4.000 5.000-205,-10.000 0.000 1,-3.000 0.000-1,-6.000 0.000-90,-1.000 0.000 0,1.000 5.000 0,0.000 0.000 1,-1.000-2.000 188,1.000-2.000 1,4.000-1.000 196,1.000 0.000-167,-1.000 0.000 0,0.000 0.000 116,1.000 0.000-107,6.000 0.000 1,-5.000 0.000 106,3.000 0.000-149,3.000 0.000 0,-6.000-4.000 0,5.000-3.000 204,-2.000-1.000 0,1.000 3.000-189,4.000-4.000 0,-2.000 1.000 1,-1.000-3.000-74,-2.000 1.000 0,0.000 5.000 9,5.000-4.000 1,-5.000-1.000 35,1.000-4.000 0,-6.000 4.000 0,4.000 2.000 0,-2.000 2.000-80,-4.000 2.000 1,4.000-2.000 0,-1.000 1.000 0,-1.000 0.000 53,2.000-1.000 1,-5.000 3.000 0,4.000-5.000 121,-4.000 1.000-158,-1.000-4.000 1,-1.000 8.000-1,1.000-5.000 27,0.000 2.000-61,6.000-5.000 1,-5.000 7.000 0,3.000-4.000 0,-3.000 2.000 43,-1.000 3.000 0,0.000-4.000 0,-1.000 3.000-62,1.000 0.000 1,-1.000-2.000 0,1.000 1.000-1,0.000 0.000 5,-1.000-1.000 1,1.000 4.000 0,-1.000-2.000-1,1.000 2.000 4,0.000 2.000 0,-5.000-5.000 1,-1.000 0.000-1,3.000 2.000-46,1.000 2.000 1,1.000 1.000-1,1.000 0.000 1,0.000 0.000 37,-1.000 0.000 0,1.000 0.000 1,-2.000 0.000 267,-3.000 0.000-271,3.000 6.000 0,-7.000-4.000 0,4.000 4.000-21,-5.000 0.000 21,3.000 2.000 1,-6.000 2.000 0,5.000-2.000 0,-2.000 0.000-7,0.000 0.000 1,6.000 0.000 0,-3.000 3.000 0,2.000-1.000-17,0.000 1.000 0,0.000-3.000 0,5.000 1.000 1,-1.000 1.000 22,1.000-2.000 0,-1.000 5.000 0,1.000-5.000 0,0.000 1.000 21,-1.000 1.000 1,1.000 0.000-1,-1.000 2.000 1,1.000 0.000 11,0.000-3.000 0,-1.000 1.000 0,1.000 4.000 1,-2.000 1.000 31,-3.000-1.000 0,1.000 5.000 0,-4.000 0.000 0,1.000-1.000 64,3.000-2.000 1,-2.000 3.000 0,-1.000 0.000 117,-2.000-1.000-218,6.000-2.000 0,-4.000 3.000 0,7.000 0.000-99,-1.000-1.000 32,1.000-2.000 1,1.000-2.000 0,2.000 2.000-130,1.000 3.000 143,7.000-3.000 1,-8.000 5.000-1,6.000-5.000 1,2.000 2.000-47,1.000 1.000 1,-2.000 0.000 0,-1.000-5.000 0,2.000 1.000 34,1.000-1.000 0,2.000 2.000 1,0.000 2.000-1,0.000 1.000 51,0.000-1.000 1,-5.000-1.000-1,0.000 2.000 1,2.000 4.000 15,2.000-1.000 1,1.000 4.000 0,0.000-6.000 0,0.000 1.000-20,0.000 0.000 1,0.000 3.000 0,0.000-3.000 0,1.000 0.000-5,4.000-1.000 1,-2.000 0.000 0,7.000-6.000-105,1.000 0.000 88,2.000 1.000 1,1.000-6.000 0,1.000-1.000-96,-1.000-1.000 88,7.000 4.000 1,1.000-8.000 0,7.000 5.000-161,0.000-2.000 150,-1.000-1.000 0,6.000-5.000 0,1.000 0.000 0,2.000 0.000 49,3.000 0.000 0,-3.000-5.000 1,-1.000-1.000-1,1.000-2.000 195,0.000-3.000 1,0.000 4.000-1,1.000 1.000 1,-3.000 1.000-55,0.000 1.000 0,-3.000-6.000 0,7.000 5.000 0,1.000 2.000-120,1.000 1.000 1,2.000 2.000-1,-1.000-1.000 1,-2.000-2.000-80,-2.000-2.000 1,-1.000-2.000 0,0.000 4.000-1,-7.000-3.000 43,-4.000-2.000 1,-7.000-2.000-1,3.000-4.000-105,-1.000-1.000 28,5.000-5.000 1,-10.000 4.000-1,3.000-4.000-204,-3.000 4.000 166,-2.000-4.000 1,1.000-1.000 0,-1.000-3.000 0,0.000 3.000 40,1.000 0.000 1,1.000 1.000 0,1.000-6.000 0,3.000 2.000 45,-3.000-2.000 0,-2.000-1.000 0,-4.000-2.000 1,-2.000 2.000 127,3.000 3.000 0,-6.000-6.000 1,-1.000 4.000-1,-4.000 1.000 15,-1.000-2.000 1,0.000-1.000 0,0.000 0.000-1,0.000 0.000-153,0.000 4.000 1,-4.000-3.000 0,-3.000 3.000 0,-1.000-3.000-89,-3.000-2.000 0,-2.000-3.000 0,-1.000 2.000 0,-1.000 3.000 45,1.000 0.000 1,-2.000 4.000 0,-2.000-1.000 0,-1.000 0.000 6,2.000 2.000 1,1.000 1.000 0,1.000 7.000-32,1.000-1.000 52,0.000 1.000 1,-6.000 0.000 0,1.000-1.000-43,2.000 1.000 56,1.000 6.000 0,1.000-3.000 1,-1.000 6.000 12,-3.000 2.000-15,3.000 1.000 1,-6.000-3.000 0,4.000 0.000 0,-3.000 2.000-25,-1.000 2.000 0,-2.000 1.000 1,-5.000 0.000-1,2.000 1.000-28,3.000 4.000 0,-8.000-3.000 0,3.000 4.000 0,-1.000-1.000-13,0.000 0.000 1,1.000 1.000 0,0.000-3.000-1,0.000 2.000 60,0.000-2.000 0,1.000 5.000 0,0.000 0.000 1,3.000 2.000 53,1.000-1.000 1,2.000 1.000-1,-4.000 6.000 1,2.000 2.000-18,-2.000 1.000 0,6.000 5.000 0,0.000-3.000-83,4.000 1.000 67,-4.000-5.000 1,4.000 14.000 0,-3.000-4.000-67,3.000 3.000 61,1.000-2.000 0,1.000 12.000 0,-1.000-5.000 0,1.000 0.000 27,0.000 0.000 1,4.000-3.000 0,2.000-6.000-1,0.000-2.000 81,0.000 1.000 0,3.000 1.000 0,-3.000-1.000 0,2.000-2.000-61,3.000-3.000 1,-4.000 4.000 0,2.000-3.000 0,2.000 0.000 11,2.000 0.000 0,1.000-2.000 0,0.000-3.000 0,0.000 2.000-67,0.000 1.000 1,0.000 2.000 0,1.000-4.000 0,4.000 4.000-93,5.000 1.000 1,4.000 1.000 0,5.000 4.000-236,5.000 2.000 228,3.000-10.000 1,4.000 14.000-1,1.000-10.000-177,1.000-1.000 236,7.000 5.000 0,-3.000-11.000 0,6.000 4.000-140,0.000-5.000 159,7.000-7.000 1,1.000-1.000 0,7.000-7.000 0,-1.000-2.000 91,1.000-3.000 1,-1.000-3.000-1,-1.000-7.000 1,-3.000-3.000 231,-5.000-1.000 1,-2.000-2.000 0,-6.000 3.000-1,-8.000-2.000-19,-3.000-3.000 0,-8.000 4.000 0,0.000-3.000 0,-2.000-1.000-92,0.000 1.000 1,0.000-2.000 0,-5.000-5.000 0,1.000 0.000-140,-1.000 1.000 1,5.000-1.000 0,1.000-2.000 0,-3.000-1.000-102,-1.000-1.000 0,-3.000-1.000 1,-3.000 6.000-199,-6.000-1.000 272,-2.000 0.000 0,-4.000-1.000 1,-2.000-2.000-62,-6.000-2.000 54,-9.000 0.000 1,-4.000-1.000 0,-5.000-1.000-71,-1.000-1.000 60,-6.000-5.000 1,3.000 12.000 0,-5.000-5.000-1,0.000 3.000-2,0.000 3.000 1,-1.000-1.000 0,-5.000 9.000 0,0.000 0.000-9,0.000 0.000 1,-7.000 2.000 0,-3.000 5.000 0,-1.000 1.000-7,1.000 3.000 1,-1.000 2.000-1,6.000 5.000 1,3.000-2.000-2,5.000 2.000 0,7.000 3.000 0,7.000 5.000 1,4.000 4.000 8,1.000 4.000 0,2.000 3.000 0,4.000 2.000 0,1.000 3.000 2,-1.000 1.000 0,-5.000 8.000 0,4.000 7.000 0,-5.000 6.000 0</inkml:trace>
  <inkml:trace contextRef="#ctx0" brushRef="#br0">19537.000 3899.000 8079,'0.000'-19.000'-177,"0.000"0.000"1,-1.000 0.000-1,-3.000 4.000 494,0.000 1.000-132,-1.000-1.000 1,5.000 1.000 0,0.000 0.000 351,0.000-1.000-439,0.000 1.000 0,-2.000 1.000 0,-1.000 2.000 205,-2.000 1.000-205,-6.000 1.000 0,3.000-6.000 1,-8.000 3.000 9,-3.000 2.000 0,3.000-1.000 0,-5.000 6.000 0,0.000 2.000-91,-3.000 1.000 1,-3.000 4.000 0,-2.000 1.000 0,-1.000 3.000-56,-4.000 2.000 0,2.000 4.000 1,-4.000 5.000-1,-1.000 4.000 3,0.000 1.000 0,-1.000-2.000 1,-5.000 4.000-1,-1.000 1.000 116,1.000 2.000 1,5.000 4.000 0,0.000 1.000-1,-1.000 1.000 63,2.000-1.000 0,2.000-1.000 1,8.000-1.000 163,3.000 3.000-255,-3.000-2.000 1,6.000 4.000 0,-4.000-5.000 341,1.000 4.000-319,6.000-4.000 1,-4.000 7.000 0,4.000-3.000 0,-1.000 2.000 121,1.000 1.000 1,7.000 5.000 0,3.000-4.000 0,2.000 4.000-59,2.000 1.000 1,3.000 11.000 0,1.000 4.000-1,0.000 3.000-54,0.000 3.000 0,1.000 3.000 1,6.000 8.000-1,6.000 2.000-71,4.000-2.000 1,14.000-10.000-1,-1.000-7.000 1,4.000-10.000-86,1.000-8.000 0,5.000-2.000 0,-2.000-9.000 0,4.000-7.000 18,1.000-4.000 1,0.000-10.000 0,2.000-3.000-1,3.000-4.000 186,4.000-1.000 0,6.000-8.000 0,4.000-6.000 236,5.000-9.000-333,-3.000-4.000 1,5.000-8.000 0,-7.000-3.000 158,-1.000-4.000-139,-8.000-7.000 1,-5.000-1.000 0,-8.000-6.000 386,-2.000-1.000-323,1.000 2.000 0,-7.000-9.000 1,-5.000 7.000-1,-6.000-2.000 177,-9.000-4.000 0,1.000-1.000 1,-10.000-3.000-1,-4.000 3.000-150,-7.000 0.000 1,-13.000-1.000 0,-6.000-7.000 0,-7.000 0.000-11,-3.000 0.000 1,5.000 13.000-1,-1.000 6.000 1,3.000 8.000-120,1.000 7.000 0,2.000 4.000 0,3.000 12.000 0,4.000 6.000-769,4.000 5.000 0,-3.000 7.000 0,0.000 0.000 0,1.000 4.000-639,2.000 4.000 1,7.000 9.000-1,1.000 8.000 1389,2.000 1.000 0,-6.000 9.000 0,4.000 6.000 0</inkml:trace>
  <inkml:trace contextRef="#ctx0" brushRef="#br0">20458.000 4705.000 8023,'-5.000'-10.000'-13,"0.000"1.000"1,-1.000 1.000 0,1.000-3.000 139,-4.000 1.000 0,-4.000 7.000 0,-3.000-2.000-59,-3.000 3.000 0,1.000 2.000 0,-6.000 0.000 0,0.000 0.000-73,2.000 0.000 1,-6.000 5.000 0,4.000 0.000-1,-3.000 0.000 49,-1.000 1.000 0,-1.000 1.000 0,0.000 4.000-140,0.000-2.000 45,7.000-5.000 0,-5.000 8.000 0,3.000-4.000-93,-3.000 0.000 76,-2.000 5.000 1,2.000-6.000 0,1.000 4.000-40,2.000-2.000 132,0.000-6.000 1,2.000 9.000-1,2.000-8.000 383,4.000 0.000-240,2.000-3.000 555,0.000-1.000-621,6.000 0.000 0,8.000 0.000 1,9.000 0.000-1,6.000 0.000-35,4.000 0.000 0,0.000 0.000 0,8.000 0.000 0,4.000 0.000-68,-1.000 0.000 1,7.000-5.000 0,1.000 1.000 0,4.000-1.000 36,1.000-2.000 1,2.000 6.000 0,3.000-5.000-1,6.000 1.000 55,7.000 0.000 0,6.000-1.000 0,10.000 2.000 50,-37.000 2.000 1,1.000 0.000-186,37.000-3.000 1,1.000 3.000-1,-6.000-1.000 367,4.000-2.000-222,3.000 0.000 1,0.000 5.000 0,-2.000 0.000 0,-3.000 0.000-12,-3.000 0.000 1,3.000 0.000 0,-11.000 0.000 0,-1.000 2.000-50,-6.000 3.000 0,-2.000-4.000 0,4.000 4.000 1,3.000-3.000-40,5.000-2.000 0,2.000 0.000 0,-2.000 0.000 1,-5.000 0.000-79,-2.000 0.000 0,-9.000 0.000 0,-3.000-2.000 0,-5.000-1.000-16,-5.000-2.000 1,2.000-4.000-1,-6.000 2.000 1,-1.000 1.000 161,2.000-1.000 1,-6.000 3.000 0,2.000 2.000 129,-6.000-3.000-69,-7.000 4.000 0,3.000-6.000 23,-7.000 7.000-63,-6.000-6.000 258,5.000 4.000-287,-12.000-4.000 1,4.000 6.000-1,-10.000 0.000-22,-4.000 0.000 1,-4.000-5.000 0,-3.000-1.000 0,-2.000-2.000-100,-1.000-4.000 1,-6.000 4.000-1,1.000-1.000 1,-5.000-2.000 88,-5.000-2.000 1,2.000-2.000 0,-4.000 3.000 0,-1.000 0.000-52,0.000 3.000 1,3.000-1.000 0,-2.000-4.000 0,0.000 0.000-50,4.000-1.000 0,2.000 2.000 0,1.000 2.000 0,2.000 2.000 58,3.000-3.000 0,0.000 4.000 0,8.000 0.000-11,3.000 2.000-294,9.000 1.000 229,-3.000 5.000 1,9.000 0.000 0,4.000 0.000 0,7.000 2.000 78,5.000 3.000 1,6.000-2.000 0,-2.000 6.000 307,5.000 3.000-302,-1.000-6.000 0,10.000 7.000 1,-4.000-4.000-1,2.000 3.000-3,-2.000-3.000 0,5.000 4.000 0,0.000-4.000 1,2.000 4.000 53,5.000 2.000 0,-6.000-3.000 0,7.000 0.000 0,-7.000-3.000 15,-3.000 2.000 0,-1.000 2.000 0,-7.000 2.000 0,-3.000-3.000 182,-5.000-2.000 0,-9.000 3.000 0,-7.000-5.000 126,-6.000 0.000 0,-7.000 5.000 0,-9.000-5.000-205,-5.000 0.000-58,-3.000 4.000 1,-8.000-4.000-1,-4.000 7.000-160,-2.000-1.000 36,-2.000 7.000 0,-1.000-5.000 0,1.000 5.000-339,0.000-1.000 240,0.000-4.000 1,1.000 7.000-1,4.000-6.000 1,6.000 3.000-268,7.000-3.000 1,-1.000 1.000 0,7.000-1.000 0,1.000 3.000-470,2.000-3.000 0,3.000-6.000 1,2.000-1.000-1,2.000 1.000 851,-3.000 2.000 0,0.000 1.000 0,-3.000 1.000 0</inkml:trace>
  <inkml:trace contextRef="#ctx0" brushRef="#br0">12243.000 1468.000 7606,'-27.000'-20.000'0,"1.000"3.000"0,4.000 2.000 0,1.000 4.000-330,3.000 0.000 0,3.000 5.000 1,2.000-1.000 483,3.000 1.000-70,-3.000 4.000 1,10.000-4.000 495,-6.000 6.000-436,-1.000 0.000 0,-4.000-2.000 0,-1.000-1.000 867,1.000-2.000-702,-1.000 0.000 1,-5.000 5.000 0,-3.000 0.000-1,-1.000 0.000 140,0.000 0.000 1,-4.000 0.000-1,-6.000 0.000 1,0.000 0.000-128,-1.000 0.000 1,-2.000 0.000-1,-4.000 2.000 1,3.000 1.000-125,4.000 2.000 0,4.000 6.000 1,2.000-1.000-1,4.000 3.000-46,5.000 1.000 0,5.000 2.000 0,3.000 2.000 0,3.000 4.000-65,1.000 5.000 0,-2.000 0.000 1,4.000 12.000-1,2.000 2.000-147,1.000 6.000 0,2.000 4.000 1,0.000 6.000-1,0.000-1.000 83,0.000-3.000 1,2.000-3.000 0,4.000-7.000-1,7.000 0.000 25,4.000 0.000 0,9.000-8.000 1,-2.000-4.000-1,5.000-6.000-57,4.000 1.000 1,4.000-4.000 0,6.000 1.000-1,0.000-3.000-13,1.000-2.000 1,-1.000-2.000-1,0.000-3.000 1,2.000-2.000 74,3.000-1.000 0,-2.000-7.000 1,7.000 2.000-1,0.000-4.000 375,-2.000-1.000 1,5.000-6.000-1,-5.000-4.000 1,0.000-1.000 249,-3.000 1.000 0,-10.000-7.000 0,-4.000 2.000 1,-5.000-1.000-410,-5.000 0.000 1,-4.000-3.000-1,-7.000-2.000 1,-2.000-1.000-250,-1.000-4.000 1,-5.000 1.000-1,3.000-2.000 1,0.000 0.000 18,0.000-4.000 0,-5.000 4.000 0,2.000 3.000 0,-4.000-2.000 104,-1.000-1.000 0,-5.000-3.000 0,-1.000-2.000 234,-2.000-2.000-228,-1.000 1.000 1,-11.000-1.000 0,1.000-1.000 287,2.000-2.000-343,-6.000 5.000 1,1.000 2.000 0,-7.000 6.000 0,-1.000 0.000-140,-4.000 2.000 1,-1.000-4.000 0,-3.000 7.000 0,2.000 1.000-142,1.000 2.000 0,3.000 2.000 0,-5.000-1.000 0,2.000 3.000-253,3.000 2.000 0,8.000-1.000 0,5.000 6.000 0,3.000 2.000-438,2.000 1.000 0,-4.000 4.000 0,2.000 3.000 0,3.000 4.000-581,1.000 4.000 1,-3.000 8.000 0,-2.000 3.000 1457,-2.000 3.000 0,-7.000 8.000 0,4.000 2.000 0</inkml:trace>
  <inkml:trace contextRef="#ctx0" brushRef="#br0">12128.000 4000.000 7830,'-10.000'-18.000'0,"1.000"2.000"0,-1.000 4.000 64,2.000-1.000 1,-3.000 0.000 0,5.000-1.000-1,-2.000 1.000 249,-4.000 3.000 0,4.000-3.000 1,-1.000 5.000-138,-2.000 0.000 0,3.000-3.000 0,-2.000 5.000 0,-1.000-1.000 55,-2.000 1.000 1,-1.000 1.000 0,-1.000 5.000-1,1.000 0.000 45,-1.000 0.000 0,-4.000 0.000 0,-1.000 0.000 150,-3.000 0.000-285,6.000 7.000 0,-11.000-4.000 0,4.000 6.000-40,-3.000 3.000 32,-2.000 0.000 0,1.000 4.000 0,-3.000 4.000 47,-2.000 4.000-189,2.000 3.000 1,1.000 2.000 0,6.000 1.000 0,0.000 3.000-40,2.000 6.000 1,-4.000 9.000 0,7.000 5.000 0,3.000 3.000 34,5.000 1.000 1,4.000 1.000 0,7.000-1.000 0,2.000-1.000 10,3.000-3.000 1,4.000-5.000 0,10.000-10.000 0,5.000-4.000 70,4.000-4.000 1,7.000-1.000-1,3.000-2.000 1,4.000-3.000 56,1.000-5.000 0,5.000-8.000 1,1.000-1.000 160,3.000 1.000-232,-6.000-4.000 1,8.000-1.000 0,-4.000-8.000 0,-1.000-2.000 103,1.000-6.000 0,4.000-4.000 1,-3.000-4.000-1,1.000-3.000 253,-4.000-1.000 0,-4.000-2.000 1,-2.000-5.000 500,-4.000 0.000-636,-3.000 1.000 1,-14.000-3.000 0,-6.000-1.000 0,-9.000-1.000 60,-4.000 1.000 0,-2.000-3.000 0,-2.000 1.000 0,-4.000 2.000-89,-9.000 2.000 0,-1.000-4.000 0,-9.000-1.000 0,-4.000 0.000-106,-3.000 0.000 1,-3.000 1.000-1,3.000 5.000 1,-2.000 2.000-283,2.000 3.000 0,-3.000-2.000 0,1.000 6.000 1,2.000-1.000-565,2.000 0.000 1,1.000 2.000 0,1.000 5.000 0,-1.000 1.000-267,0.000 3.000 1,5.000-1.000 0,2.000 6.000-2054,1.000 2.000 1688,-5.000 8.000 1334,-2.000 3.000 0,-3.000 13.000 0,-4.000 1.000 0</inkml:trace>
  <inkml:trace contextRef="#ctx0" brushRef="#br0">15451.000 3281.000 7964,'0.000'-23.000'-102,"0.000"4.000"1,-1.000 3.000 0,-3.000 2.000 0,0.000-1.000 217,0.000 1.000 0,1.000-1.000 0,0.000 1.000 1,-2.000 0.000-22,2.000-1.000 0,-3.000 1.000 0,-1.000-1.000-96,-1.000 1.000 42,-1.000 0.000 0,-6.000 4.000 1,-1.000 2.000 310,-3.000 2.000-230,3.000-5.000 0,-11.000 9.000 0,3.000-3.000 0,-3.000 4.000-10,-2.000 1.000 0,-1.000 11.000 1,-4.000 5.000-1,-3.000 4.000-23,1.000 6.000 1,-4.000 6.000 0,6.000 3.000 0,0.000 4.000-28,-1.000 5.000 1,7.000 0.000 0,-1.000 3.000-1,8.000-2.000-62,5.000-2.000 1,8.000 2.000 0,3.000 2.000-1,5.000 0.000-37,5.000 0.000 1,9.000-2.000 0,10.000-4.000-1,5.000-1.000-3,5.000-1.000 0,-2.000-14.000 0,6.000-1.000 240,2.000-6.000-136,2.000-10.000 1,2.000 3.000 0,4.000-6.000 243,5.000-2.000-190,3.000-2.000 0,3.000-2.000 1,3.000-4.000 406,6.000-5.000-315,-4.000-9.000 1,-7.000 2.000 0,-9.000-6.000 0,-6.000 1.000 163,-9.000 0.000 0,-1.000-2.000 1,-14.000-5.000-1,-5.000 0.000 4,-7.000 0.000 0,-6.000-4.000 0,-5.000-3.000 1,-6.000 0.000-67,-7.000-4.000 0,-4.000 0.000 0,-7.000 0.000 0,0.000 3.000-193,1.000 2.000 0,-6.000 0.000 0,1.000 3.000 0,-1.000 0.000-376,-1.000 5.000 1,4.000 3.000-1,-1.000 8.000 1,5.000 0.000-75,3.000 3.000 0,0.000 3.000 0,-3.000 1.000-1247,3.000 4.000 1140,-3.000 3.000 1,5.000 4.000 0,-6.000 3.000 0,3.000 6.000-2059,1.000 6.000 2496,6.000 6.000 0,-15.000 12.000 0,2.000 2.000 0</inkml:trace>
  <inkml:trace contextRef="#ctx0" brushRef="#br0">12502.000 2115.000 7907,'-10.000'-6.000'0,"1.000"-4.000"-459,-2.000-3.000 403,4.000 5.000 0,-1.000 0.000 242,3.000 4.000-231,4.000 2.000 186,-6.000-4.000-30,7.000 12.000 0,0.000-3.000 1,2.000 5.000 268,3.000-2.000 0,-2.000 6.000-117,7.000-3.000 1,-6.000 2.000 0,4.000 1.000-7,-1.000-3.000 0,2.000 1.000 1,-2.000 3.000-125,1.000-4.000 0,-3.000 2.000 0,4.000-4.000 0,2.000-1.000-65,2.000 1.000 0,-3.000 4.000 0,1.000-2.000 111,5.000 4.000-99,-2.000 2.000 0,12.000-1.000 1,-5.000 0.000 307,1.000 1.000-317,8.000-1.000 1,1.000 7.000 0,4.000 1.000-11,0.000 1.000-9,2.000 4.000 1,6.000-6.000 0,0.000 4.000 0,0.000-2.000-28,0.000-3.000 0,1.000 4.000 0,-3.000-3.000 0,-1.000 0.000 5,-1.000 0.000 1,-1.000-1.000-1,7.000-2.000 1,1.000 3.000 63,2.000 1.000 1,6.000-3.000 0,-1.000 4.000 0,3.000-1.000 3,2.000 1.000 1,2.000-1.000 0,-2.000 4.000-1,-7.000-4.000 4,-5.000-1.000 1,-2.000 4.000 0,-1.000-1.000 0,-2.000 3.000-42,-2.000 2.000 1,1.000 0.000 0,-5.000 0.000 0,0.000 0.000-36,0.000-1.000 1,3.000-1.000 0,-4.000-1.000 26,-2.000-2.000-15,-2.000-6.000 1,-1.000 2.000 0,0.000-5.000-129,0.000-1.000 113,-7.000 1.000 0,-1.000-3.000 0,-7.000 0.000-181,1.000-3.000 164,-1.000-6.000 0,0.000 9.000 0,1.000-6.000 1,-1.000 0.000-7,1.000 1.000 1,-1.000 2.000 0,2.000-2.000 0,2.000 1.000-3,1.000 3.000 1,6.000-3.000-1,-1.000 1.000 1,3.000 3.000-4,2.000 0.000 1,0.000-2.000 0,0.000 0.000 0,0.000 1.000 11,-1.000 2.000 1,-4.000-4.000 0,0.000 1.000 0,0.000 1.000 33,-1.000 2.000 1,2.000-4.000 0,-6.000-1.000 0,-1.000 0.000 3,-2.000 0.000 0,-2.000-3.000 0,1.000 5.000-11,-1.000 1.000-17,7.000-5.000 1,-5.000 2.000 0,5.000-3.000-109,-1.000 5.000 56,3.000-4.000 1,-1.000 7.000 0,-1.000-5.000-333,0.000 0.000 95,-5.000 5.000 1,5.000-5.000-121,-7.000 6.000 246,0.000 0.000-101,-6.000-6.000 1,-3.000-1.000-274,-10.000-7.000 0,2.000 0.000 1,-6.000 0.000 519,-3.000 0.000 0,0.000-7.000 0,-3.000-1.000 0</inkml:trace>
  <inkml:trace contextRef="#ctx0" brushRef="#br0">12459.000 4187.000 7946,'0.000'-8.000'-101,"0.000"2.000"294,0.000 6.000 221,6.000 0.000-288,-4.000 0.000 1,6.000 0.000 0,-3.000 0.000 40,4.000 0.000 0,-1.000 0.000 0,2.000 0.000 0,1.000-2.000-12,2.000-3.000 0,6.000 2.000 0,2.000-5.000 0,3.000 0.000-16,6.000 0.000 0,7.000-2.000 1,11.000-6.000-1,6.000-1.000-57,7.000-2.000 1,4.000-2.000 0,9.000 3.000-1,1.000-2.000-115,2.000-3.000 1,0.000 4.000 0,-6.000-3.000 0,3.000 1.000 48,3.000 3.000 1,1.000-3.000 0,-37.000 11.000-1,0.000 0.000-838,35.000-13.000 862,-9.000 6.000 0,-4.000-4.000 0,-9.000 6.000 377,-1.000 1.000-285,-13.000 0.000 0,13.000-1.000 0,-7.000 1.000 19,8.000 0.000-117,1.000-7.000 1,18.000 5.000 0,-6.000-5.000 0,-3.000 2.000-74,-3.000 0.000 1,-3.000-2.000-1,2.000 3.000 1,4.000-3.000-60,3.000-1.000 1,5.000 5.000 0,-8.000-3.000 0,-1.000 4.000 26,-4.000 2.000 0,-2.000 4.000 0,-14.000 2.000 0,-7.000 2.000 18,-9.000 3.000 0,-6.000-4.000 0,-7.000 3.000 1,0.000 0.000 517,1.000 3.000 0,-6.000-4.000 1,1.000-1.000-303,1.000-2.000 0,2.000 3.000 0,1.000-3.000-94,1.000 1.000 1,-1.000 1.000-343,0.000 1.000-64,1.000 4.000 257,-7.000-6.000-12,-8.000 7.000 1,-3.000 0.000-1,-7.000 0.000 1,-1.000 0.000-318,-2.000 0.000 1,-1.000 0.000-1,-1.000 2.000 1,1.000 1.000-306,0.000 2.000 0,-1.000 4.000 714,1.000-4.000 0,-7.000 6.000 0,-1.000-3.000 0</inkml:trace>
  <inkml:trace contextRef="#ctx0" brushRef="#br0">14574.000 3281.000 7935,'-10.000'-5.000'0,"2.000"-2.000"0,0.000 1.000-736,0.000 0.000 0,5.000-1.000 526,-2.000 2.000 1,4.000 5.000 138,1.000 0.000 1,1.000 0.000 0,2.000 7.000 70,2.000-1.000 0,6.000-4.000 0,-1.000 4.000 0,3.000-1.000 76,1.000 0.000 1,5.000 4.000-1,0.000-2.000 1,1.000-1.000 196,0.000 0.000 0,1.000 6.000 0,5.000-4.000 0,-2.000 1.000 88,1.000 1.000 1,-2.000-1.000 0,-1.000 4.000 0,-1.000-2.000 97,-4.000-1.000 1,4.000 0.000 0,-3.000 4.000 0,-4.000 0.000-347,-3.000 1.000 1,-6.000-1.000-1,3.000 1.000 1,-1.000-1.000-32,-4.000 0.000 0,-2.000 1.000 0,-1.000-1.000 0,-1.000 2.000-29,-4.000 3.000 1,-3.000-3.000-1,-6.000 3.000-64,-1.000-3.000 62,-6.000 5.000 1,4.000-3.000-1,-7.000 6.000 84,-2.000 1.000-94,-1.000-4.000 0,-2.000 2.000 1,-1.000-6.000 105,-4.000 2.000-134,4.000 7.000 1,-10.000-10.000 0,6.000 3.000-275,2.000-3.000 175,2.000-2.000 1,1.000 1.000 0,-1.000-1.000-1,0.000-1.000-628,1.000-3.000 1,-2.000 2.000 713,12.000-2.000 0,-6.000 3.000 0,2.000 1.000 0</inkml:trace>
  <inkml:trace contextRef="#ctx0" brushRef="#br0">13005.000 1079.000 8055,'-23.000'0.000'0,"-1.000"0.000"-120,-2.000 0.000 1,-1.000 0.000-1,-2.000 2.000 1,0.000 3.000 159,0.000 4.000 1,-4.000 9.000 0,-1.000 2.000 0,4.000 3.000-44,4.000 2.000 1,1.000-2.000-1,6.000-1.000 22,1.000-1.000 22,8.000-2.000 1,4.000-4.000-1,6.000-1.000 304,0.000 0.000 217,0.000-6.000 369,0.000-1.000-157,0.000-7.000-484,0.000 0.000 0,0.000-7.000 1,0.000-2.000-1,-2.000-2.000-205,-2.000 1.000 0,-3.000-3.000 1,-4.000 2.000-1,1.000-5.000-65,-1.000-3.000 0,3.000-2.000 1,-1.000 3.000-1,-2.000-2.000-74,-2.000-3.000 0,2.000 4.000 1,-2.000-5.000-1,-3.000 0.000 10,0.000 2.000 0,-7.000-1.000 0,-2.000 6.000 0,-9.000-4.000-131,-9.000-1.000 0,-11.000 4.000 1,-12.000 0.000-291,-4.000 7.000 316,1.000-2.000 1,27.000 10.000 0,-1.000 0.000 0,-37.000-8.000 93,1.000 1.000 60,36.000 9.000 1,1.000-1.000 0,-38.000-6.000 0,37.000 6.000 0,0.000 1.000 0,-1.000-2.000-1,1.000 1.000 89,-1.000 1.000 1,2.000-1.000 0,-25.000-5.000 0,9.000 3.000 0,10.000 1.000-4,5.000 1.000 0,0.000 2.000 1,0.000 0.000-1,-2.000 0.000-62,-3.000 0.000 1,3.000 2.000 0,-4.000 1.000 0,-1.000 3.000-26,-3.000 2.000 1,4.000 2.000 0,3.000 4.000 0,6.000 0.000 34,6.000 1.000 0,-1.000 1.000 1,3.000 1.000-1,3.000 3.000-1,4.000-3.000 0,5.000-1.000 0,-2.000-1.000 0,3.000 1.000-30,6.000 3.000 1,0.000-3.000 0,8.000 3.000-1,2.000-3.000 73,2.000-2.000 1,1.000 1.000 0,1.000 1.000-178,4.000 3.000 137,-3.000-3.000 1,10.000 5.000-1,-2.000-5.000 1,3.000 1.000 66,1.000 2.000 1,-4.000 7.000 0,-2.000-4.000 0,0.000 2.000 36,0.000 0.000 0,-5.000 2.000 1,2.000 6.000-1,-2.000 1.000 22,2.000-1.000 1,-4.000 5.000 0,4.000 2.000 0,-3.000 2.000-92,-2.000 2.000 1,5.000 7.000-1,1.000 3.000 1,2.000 3.000-175,3.000 1.000 1,2.000 1.000 0,1.000-1.000 0,1.000 1.000 18,-1.000-1.000 0,-4.000 2.000 0,-2.000 4.000 0,-2.000 6.000 41,-3.000 6.000 0,-1.000-2.000 0,-2.000 4.000 0,-2.000-4.000 25,-3.000-1.000 1,-3.000 2.000 0,-6.000 1.000-1392,0.000 2.000 1467,6.000-36.000 0,1.000 1.000 0,-6.000 33.000 0,2.000 5.000 1,6.000-39.000-1,1.000 0.000 34,-2.000 1.000 1,1.000 0.000 0,-2.000 35.000 0,4.000-35.000-1,0.000-1.000 1,-2.000 39.000-83,3.000-39.000 1,-1.000 0.000-1,0.000 3.000 1,1.000 1.000-1,2.000 1.000 1,0.000-1.000-1,0.000 0.000 1,0.000-2.000 2,0.000-1.000 0,0.000-1.000 0,0.000 38.000 0,0.000-6.000 0,-1.000 6.000-8,-2.000-36.000 0,1.000 0.000 0,0.000 37.000 0,0.000-39.000 0,0.000 1.000 0,-2.000 36.000-18,0.000-1.000 1,2.000 1.000-1,-3.000-1.000 1,4.000 3.000-23,1.000 0.000 1,0.000-2.000-1,1.000-7.000 1,4.000-3.000-131,5.000 0.000 0,7.000-9.000 0,4.000 0.000 0,1.000-6.000-36,4.000-4.000 1,1.000 6.000-1,2.000-4.000 92,0.000 0.000 40,6.000-2.000 1,-3.000-5.000 0,6.000-1.000 135,2.000 0.000-85,8.000-6.000 0,-2.000-1.000 0,7.000-4.000 0,1.000 2.000 28,2.000-2.000 1,2.000-2.000-1,-2.000-2.000 1,-3.000-3.000 346,-5.000-1.000 1,4.000-2.000 0,6.000 4.000 0,9.000-4.000-384,8.000-1.000 0,-36.000-9.000 0,1.000 0.000 0,0.000-2.000 0,1.000-1.000 0,36.000 7.000 0,-4.000-4.000 0,1.000 0.000 0,3.000-2.000 0,-36.000-4.000 0,1.000-1.000 10,2.000 0.000 1,1.000 0.000 0,-1.000 0.000 0,0.000 1.000 0,1.000-3.000 0,0.000 0.000 0,-3.000 0.000 0,0.000 1.000 5,0.000-1.000 1,-2.000 0.000 0,29.000 7.000-1,-2.000-6.000 14,-6.000 0.000 53,2.000 4.000 0,-2.000-7.000 1,3.000 4.000-32,-5.000-3.000-23,-4.000-2.000 0,-17.000-5.000 0,-3.000-2.000 0,-1.000-1.000 31,-2.000-3.000 0,-11.000-2.000 0,2.000-1.000 1,-3.000-2.000 9,-1.000-3.000 1,-3.000-3.000 0,3.000-7.000-1,-3.000-2.000-41,-2.000-2.000 0,-6.000-2.000 0,-3.000-5.000 0,-3.000 0.000 12,-2.000-5.000 1,0.000 2.000 0,-2.000-7.000 0,-3.000 1.000 88,-4.000-4.000 0,-4.000-9.000 1,-3.000-6.000-1,-2.000-4.000-13,-1.000-4.000 0,0.000-3.000 1,12.000 38.000-1,0.000-1.000 0,-1.000 0.000 1,1.000 0.000-91,0.000-5.000 0,0.000 1.000 1,0.000 1.000-1,0.000 0.000 1,-1.000-5.000-1,1.000 0.000-972,0.000 0.000 0,0.000 0.000 964,-1.000 1.000 0,1.000-1.000 0,2.000 2.000 1,1.000-1.000-1,-1.000 0.000 0,0.000 0.000 129,0.000 0.000 1,-1.000 1.000-104,0.000 0.000 1,-1.000 0.000 0,0.000 1.000 0,0.000 1.000 0,0.000-2.000 0,-1.000 0.000-515,2.000-1.000 0,-2.000-1.000 518,-2.000-3.000 0,-1.000-1.000 0,3.000 4.000 0,0.000 1.000 1,-1.000-4.000-1,-1.000 0.000 0,2.000-1.000 0,0.000 0.000-26,1.000-2.000 0,0.000 0.000 1,0.000-2.000-1,1.000-1.000 1,0.000-1.000-1,1.000 0.000 0,0.000-2.000 1,2.000-1.000 3,0.000 0.000 1,-1.000-1.000 0,-1.000-1.000 0,1.000 0.000-1,1.000 0.000 1,1.000 1.000 0,0.000-1.000 0,1.000 0.000 7,0.000 0.000 0,0.000 1.000 1,1.000 2.000-1,0.000 2.000 1,0.000 2.000-1,0.000 1.000 1,0.000 3.000-1,0.000 1.000-48,0.000 1.000 0,0.000 2.000 0,0.000 1.000 0,-1.000 2.000 0,-1.000 0.000 0,-1.000 1.000 0,-2.000 1.000 0,-1.000 0.000-60,-3.000 2.000 0,0.000 2.000 0,-9.000-31.000 0,-7.000 3.000 0,-6.000 7.000 35,-5.000 6.000 0,-6.000 14.000 0,-3.000 4.000 59,-3.000 6.000 0,-8.000 6.000 0,-6.000 7.000 0,1.000 9.000 0,2.000 7.000 0</inkml:trace>
  <inkml:trace contextRef="#ctx0" brushRef="#br0">24573.000 3698.000 8413,'-10.000'-19.000'0,"2.000"-1.000"0,0.000 4.000-509,0.000 5.000 345,-2.000-2.000 0,1.000 12.000 1,-1.000-4.000 329,-1.000 3.000-177,-2.000 2.000 1,4.000 0.000-1,-1.000 0.000 1,-1.000 2.000 19,-2.000 3.000 0,-1.000-4.000 0,-1.000 6.000 1,-1.000-2.000 8,-3.000-1.000 0,3.000 1.000 1,-5.000-5.000-1,1.000 0.000 63,-4.000 0.000 1,-4.000 0.000 0,0.000 0.000 0,-3.000 0.000 19,-2.000 0.000 1,1.000 0.000-1,-7.000 0.000 1,-1.000 0.000 95,-1.000 0.000 0,4.000 0.000 0,3.000-1.000 1,3.000-3.000 43,-3.000 0.000 1,4.000-6.000 0,-4.000 5.000 0,4.000 2.000-106,1.000 1.000 0,-2.000 2.000 0,0.000 0.000 0,-6.000 0.000-136,-5.000 0.000 1,1.000 7.000-1,-11.000 2.000-286,3.000 4.000 225,-5.000 2.000 1,2.000 4.000-1,-4.000 0.000-166,4.000-1.000 198,2.000-2.000 1,5.000-4.000-1,-1.000 0.000 1,-4.000-4.000 118,-1.000-2.000 1,5.000-1.000-1,-2.000-5.000 1,3.000 0.000 42,2.000 0.000 1,0.000 0.000 0,3.000 0.000 0,5.000 0.000 66,6.000 0.000 0,10.000 0.000 1,0.000 0.000-1,3.000 0.000-1,1.000 0.000 0,1.000 0.000-176,0.000 0.000 1,4.000 1.000 0,0.000 4.000-19,-1.000 5.000 0,3.000-2.000 0,-1.000 1.000 0,-1.000 2.000-61,2.000 2.000 0,-5.000 3.000 0,4.000 2.000-103,-4.000 1.000 166,-2.000 0.000 1,4.000 0.000 0,0.000 2.000-203,0.000 2.000 190,-5.000-6.000 0,9.000 10.000 0,-4.000-4.000 0,2.000 2.000-2,-2.000 4.000 1,3.000-3.000-1,0.000 7.000 1,0.000-1.000 27,0.000 2.000 1,3.000-1.000 0,-3.000 9.000 0,1.000 3.000 75,4.000-1.000 0,2.000 1.000 1,1.000-2.000-1,0.000 2.000 35,0.000 3.000 1,0.000 3.000 0,0.000 7.000 0,0.000-1.000-106,0.000 1.000 0,0.000 6.000 1,0.000 1.000-1,0.000 1.000-18,0.000-4.000 0,0.000-3.000 1,0.000-3.000 28,0.000-3.000-18,0.000 3.000 1,0.000-13.000 0,1.000 2.000-88,4.000-5.000 69,3.000-8.000 1,6.000 10.000 0,-1.000-6.000 0,-2.000 1.000-25,-1.000-3.000 0,0.000-6.000 0,2.000-2.000 0,-1.000-2.000 1,-1.000 2.000 0,-2.000-6.000 1,2.000 0.000-1,-4.000-4.000 0,0.000-2.000 1,-4.000 0.000-1,3.000 1.000-6,-4.000-1.000 28,6.000-6.000 176,-6.000-2.000-168,6.000-6.000 0,-6.000 0.000-8,4.000 0.000 6,3.000 0.000 0,2.000 0.000 0,-1.000 0.000 0,3.000 0.000 0,0.000 0.000 1,8.000 0.000 0,0.000 0.000 0,4.000 0.000 3,7.000 0.000 0,1.000 0.000 0,11.000-1.000 0,6.000-2.000-2,6.000-2.000 0,9.000-5.000 0,3.000 4.000 0,3.000-1.000-5,2.000 1.000 1,2.000-4.000-1,1.000 4.000 1,1.000 0.000-4,0.000-1.000 0,2.000-2.000 1,0.000 2.000-1,-37.000 4.000 1,0.000-2.000-5,3.000 0.000 1,0.000-1.000 0,29.000-2.000 0,-1.000 0.000 0,-9.000 0.000 8,-6.000 0.000 1,1.000 0.000-1,-1.000-3.000 1,1.000 3.000-8,-1.000 2.000 0,-4.000-6.000 0,-2.000 3.000 0,-1.000-6.000 2,-4.000-4.000 0,-8.000 3.000 0,-4.000-5.000 325,-4.000 1.000-317,-14.000 4.000 1,4.000-11.000 0,-11.000 4.000 312,4.000 1.000-256,-5.000-5.000 0,-2.000 4.000 1,-6.000-7.000-1,0.000-4.000 66,0.000-4.000 1,0.000-4.000 0,0.000-1.000 0,0.000 0.000-67,0.000 0.000 0,0.000-2.000 0,0.000-3.000 0,-1.000-5.000-86,-4.000-3.000 0,3.000-1.000 1,-2.000-2.000-1,2.000-4.000-18,2.000-4.000 0,0.000 3.000 1,-2.000 0.000 62,-2.000 0.000 0,2.000-3.000 0,-4.000-10.000 1,-1.000-2.000-1,-2.000 0.000 161,-4.000 7.000 0,-2.000 7.000 1,1.000 7.000-1,0.000 1.000-201,-1.000-1.000 1,1.000 12.000 0,-1.000 4.000-734,1.000 5.000 542,0.000-3.000 1,4.000 10.000 0,2.000-4.000-1323,2.000 4.000-312,1.000 8.000 1840,5.000 1.000 0,0.000 26.000 0,0.000 4.000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15955.000 2575.000 7911,'0.000'-23.000'-2,"0.000"-1.000"1,0.000-2.000 0,0.000 0.000 137,0.000 2.000 0,0.000-1.000 1,0.000 6.000-1,1.000 1.000 0,3.000 0.000 303,0.000-1.000 1,1.000 8.000-105,-5.000-3.000 0,5.000 3.000-18,0.000-4.000 0,6.000 7.000-198,-1.000 3.000 0,-2.000 4.000 0,1.000 1.000-70,2.000 0.000 1,1.000 6.000 0,-1.000 5.000 0,-3.000 7.000-20,-2.000 6.000 1,4.000 5.000-1,-4.000 3.000-158,2.000 1.000 119,-5.000 7.000 0,4.000-5.000 0,-7.000 4.000 1,1.000-6.000-8,4.000-2.000 0,-3.000-3.000 1,2.000 1.000-1,-2.000 0.000-756,-2.000 0.000 0,0.000-7.000-116,0.000-3.000 659,0.000-9.000 0,0.000-5.000 0,0.000-10.000 193,0.000-5.000 1,2.000-9.000 0,1.000-6.000 0,2.000-7.000 79,-2.000-7.000 1,5.000 2.000 0,0.000-1.000 0,1.000 0.000 146,1.000 1.000 1,-2.000 2.000-1,3.000 8.000 1,-3.000 3.000 434,-1.000 4.000 1,4.000 9.000-341,-2.000 2.000 0,3.000 12.000 1,-1.000 2.000-107,-2.000 6.000-124,-5.000 10.000 0,7.000-4.000 1,-5.000 7.000-1,1.000 2.000 72,-1.000 1.000 0,0.000 2.000 0,-3.000-1.000 1,2.000 1.000-32,-2.000 0.000 1,-1.000-2.000 0,-2.000-1.000 0,0.000-4.000 6,0.000-1.000 0,5.000 3.000-272,0.000-5.000 1,6.000-6.000-1,-3.000-10.000 30,0.000-6.000 0,3.000-11.000 0,-5.000-10.000 0,2.000-5.000 237,4.000-5.000 1,-1.000 2.000 0,0.000-6.000 0,-1.000-1.000 42,1.000 3.000 1,-3.000-4.000 0,1.000 6.000-1,1.000 2.000 116,-2.000 2.000 0,5.000 7.000-246,-4.000 4.000 1,-1.000 10.000 0,0.000 7.000-33,-1.000 10.000 2,4.000 2.000 0,-5.000 17.000 0,5.000-3.000-320,-1.000 3.000 232,0.000 2.000 1,4.000 0.000-1,0.000-2.000 1,1.000-2.000-85,-1.000-1.000 0,1.000-5.000 0,1.000 2.000 0,1.000-3.000-56,2.000-5.000 0,1.000-4.000 0,-6.000 1.000 290,0.000-5.000 0,-1.000-7.000 0,-2.000-6.000 0,-3.000-6.000 165,-1.000-2.000 1,2.000-7.000 0,-4.000-1.000 0,-2.000-4.000 39,-1.000-6.000 0,3.000 4.000 0,-1.000-6.000 1,0.000 3.000 118,-3.000-1.000 0,4.000 7.000 0,0.000 8.000-79,-2.000 3.000 95,-1.000 2.000-414,-2.000-1.000 0,0.000 15.000 0,1.000 10.000-155,4.000 10.000 134,-3.000 8.000 0,10.000 7.000 0,-2.000 5.000-291,3.000 6.000 234,-5.000-1.000 0,5.000 11.000 0,-4.000-3.000 0,4.000 4.000-40,1.000 6.000 1,-4.000-3.000-1,0.000 7.000 1,1.000 1.000-9,1.000-3.000 1,-2.000-3.000 0,-2.000-10.000-1,-2.000-8.000 97,-2.000-4.000 1,-1.000-11.000-1,0.000-3.000 156,2.000-10.000 0,0.000-13.000 1,-5.000-5.000 158,0.000-10.000 0,0.000-9.000 0,-2.000-11.000 388,-3.000-7.000-481,4.000 1.000 0,-11.000-24.000 0,6.000-1.000 330,-2.000-5.000-397,-2.000-4.000 1,-4.000 0.000-1,0.000 0.000 34,-1.000 0.000-175,1.000 0.000 1,0.000 0.000-1,-1.000 2.000 278,1.000 2.000-117,-1.000 5.000 1,7.000 13.000 0,4.000 7.000-29,2.000 8.000 1,8.000 12.000 0,4.000 9.000 0,4.000 7.000-92,6.000 6.000 0,-3.000 6.000 1,7.000 1.000-1,2.000 4.000-18,1.000 6.000 0,2.000-2.000 0,-2.000 7.000 0,-2.000 0.000-60,-1.000 3.000 0,-6.000 3.000 0,1.000 3.000 0,-4.000 2.000-101,-6.000 2.000 0,-2.000 1.000 0,-7.000-3.000-156,0.000 1.000 230,-13.000 7.000 0,2.000-4.000 1,-13.000 2.000-1227,-2.000-5.000 955,-1.000-2.000 1,0.000-9.000 0,1.000-1.000-1539,2.000 0.000 1234,7.000-5.000 1,-4.000-2.000-612,6.000-9.000 831,7.000-3.000 1,2.000-4.000 462,6.000-3.000 0,13.000-9.000 0,3.000-9.000 0</inkml:trace>
  <inkml:trace contextRef="#ctx0" brushRef="#br0">17149.000 2518.000 7911,'5.000'-10.000'285,"0.000"1.000"1,1.000 4.000 165,-1.000-5.000 1,-4.000 14.000-1,4.000 0.000 1,-3.000 8.000-164,-2.000 2.000 1,-2.000 2.000-1,-1.000 2.000-137,-2.000 1.000-54,0.000 0.000 1,1.000 0.000 0,-1.000 0.000 0,2.000-1.000-100,1.000-2.000 0,2.000-2.000 0,2.000 1.000-289,2.000-1.000 184,4.000-6.000 1,8.000 3.000-1,2.000-6.000 1,1.000-2.000 20,-1.000-1.000 0,4.000-9.000 1,0.000-4.000-1,2.000-5.000 200,0.000-3.000 0,-6.000-7.000 1,1.000 4.000-1,-3.000-2.000 117,-2.000 0.000 0,1.000 6.000 0,-2.000-1.000 0,-4.000 3.000 380,-4.000 2.000 1,-2.000 6.000-421,2.000 3.000 0,1.000 10.000 0,4.000 5.000 0,-4.000 4.000-187,1.000 5.000 0,-4.000-1.000 0,7.000 6.000 0,1.000 0.000-97,2.000-2.000 1,1.000 4.000-1,0.000-6.000 1,1.000 1.000 1,-1.000 0.000 0,2.000-7.000 0,2.000-6.000 31,1.000-1.000 132,0.000-2.000 1,0.000-12.000-1,0.000-2.000 1,-1.000-6.000 345,-2.000-4.000 1,-3.000-10.000 0,-2.000-9.000 0,-3.000-5.000-45,-2.000-5.000 1,-1.000-7.000 0,-5.000-10.000-1,-1.000-9.000-319,-4.000-4.000 1,1.000 35.000 0,0.000 0.000-1,-2.000-3.000 1,-1.000 0.000 0,1.000 2.000-1,1.000-1.000-43,0.000 1.000 1,0.000 0.000 0,-3.000-36.000 0,-3.000 5.000 0,1.000 8.000 87,-1.000 9.000 0,0.000 15.000 0,0.000 14.000 373,1.000 9.000-233,1.000 10.000 0,-1.000-1.000-65,0.000 6.000-81,1.000 7.000 1,1.000 6.000-1,3.000 8.000-298,4.000 3.000 155,1.000 3.000 0,0.000 13.000 1,0.000 5.000-96,0.000 7.000 12,6.000 4.000 0,-3.000 11.000 0,7.000 0.000-955,1.000-1.000 535,2.000 5.000 1,-4.000-6.000 0,2.000 8.000 0,4.000-1.000-480,2.000-2.000 0,3.000 1.000 0,-6.000-7.000 0,2.000-1.000 171,3.000-7.000 0,-4.000-6.000 0,1.000-9.000 860,-5.000-7.000 0,-8.000-7.000 0,3.000-7.000 0</inkml:trace>
  <inkml:trace contextRef="#ctx0" brushRef="#br0">17595.000 2432.000 8178,'-27.000'-28.000'378,"3.000"4.000"0,5.000 4.000 0,9.000 5.000-821,5.000 1.000 222,4.000 6.000 0,7.000-5.000 1,4.000 4.000-1,4.000-3.000-80,5.000 3.000 1,-1.000-2.000 0,6.000 6.000 0,1.000 0.000 300,2.000-1.000 0,-3.000 4.000 0,0.000-3.000 0,2.000 4.000 0,1.000 1.000 0,2.000 0.000 0</inkml:trace>
  <inkml:trace contextRef="#ctx0" brushRef="#br0">17523.000 2144.000 10605,'2.000'8.000'401,"2.000"-3.000"0,6.000-2.000-246,3.000 2.000 1,8.000-4.000-1,4.000 4.000 1,7.000-3.000-269,6.000-2.000 0,9.000-7.000 1,4.000-2.000-1,2.000-4.000-287,1.000-2.000 0,4.000 6.000 1,-12.000-1.000-503,-4.000-1.000 688,-6.000-2.000 0,-4.000 1.000 1,-5.000 0.000-357,-9.000 3.000-2,-2.000 6.000 572,-14.000-4.000 0,-2.000 7.000 0,-8.000 0.000 0</inkml:trace>
  <inkml:trace contextRef="#ctx0" brushRef="#br0">16214.000 1899.000 7881,'-37.000'-29.000'0,"3.000"1.000"197,4.000-1.000 0,3.000 7.000 0,3.000 2.000-137,5.000 4.000 1,11.000 8.000-1,8.000 4.000-347,8.000 2.000 0,3.000 4.000 0,0.000 1.000 0,-1.000 3.000-755,1.000 2.000 1042,-5.000-5.000 0,7.000 17.000 0,-5.000-4.000 0</inkml:trace>
  <inkml:trace contextRef="#ctx0" brushRef="#br0">13754.000 4057.000 7756,'-15.000'-6.000'0,"1.000"-4.000"-44,-1.000-2.000 0,1.000-3.000 0,1.000 1.000 0,4.000 0.000 43,4.000-1.000 0,5.000 1.000 0,5.000-1.000 1,4.000 1.000-1,4.000 0.000 1,3.000-1.000 0,2.000 1.000 0,2.000-2.000 0,3.000-3.000 0,2.000 3.000 0,7.000-4.000 0,2.000 4.000 0,-2.000 2.000 0,-2.000 1.000 0,-1.000 4.000 0,0.000 4.000 368,0.000 3.000 1,-2.000 4.000 0,-5.000 3.000 714,-7.000 4.000-1023,-1.000 10.000 1,-12.000-1.000-1,2.000 6.000 1,-4.000 2.000 9,-4.000 1.000 1,-4.000 6.000 0,-7.000 3.000 0,-1.000 0.000-51,-3.000 4.000 0,3.000-3.000 0,-3.000 0.000 0,3.000 0.000-6,1.000-1.000 0,1.000-2.000 0,0.000 4.000 0,1.000 1.000-47,3.000-3.000 0,4.000-2.000 0,6.000-8.000 0,0.000-4.000-234,0.000-1.000 1,1.000-2.000 0,6.000-6.000-1470,7.000-4.000 1045,7.000-2.000 691,1.000-7.000 0,12.000 0.000 0,-4.000 0.000 0</inkml:trace>
  <inkml:trace contextRef="#ctx0" brushRef="#br0">14286.000 4072.000 7389,'-14.000'-7.000'0,"1.000"-2.000"-315,3.000-4.000 0,4.000-1.000 0,6.000-1.000 543,0.000 1.000 0,1.000 4.000 1,3.000 1.000 234,0.000-2.000-366,8.000 4.000 0,-3.000-6.000 0,9.000 5.000 183,1.000 0.000-196,0.000-4.000 0,-3.000 5.000 1,2.000-2.000 24,1.000 4.000-72,0.000-3.000 0,0.000 6.000 0,0.000-3.000-11,-1.000 4.000 19,-8.000 1.000 1,2.000 1.000 0,-4.000 4.000 42,0.000 5.000 0,-1.000 4.000 0,-7.000 4.000 0,0.000 3.000-32,0.000 1.000 0,-2.000 2.000 1,-3.000 3.000-1,-4.000 0.000-42,-4.000 2.000 0,3.000-3.000 0,1.000 7.000 1,-1.000-2.000-22,2.000-3.000 0,-3.000 6.000 1,5.000 0.000-1,-1.000-1.000-127,1.000 2.000 0,1.000-9.000 0,5.000 3.000-262,0.000-2.000 377,0.000-6.000 0,2.000-1.000 0,2.000-5.000-210,6.000-1.000 194,3.000-6.000 0,3.000-1.000 1,1.000-7.000 65,3.000 0.000-19,5.000-7.000 1,-7.000-2.000 0,6.000-9.000 236,1.000-1.000-110,2.000-7.000 1,-3.000 4.000 0,-3.000-7.000 0,-3.000 2.000 144,-5.000 3.000 1,-9.000-3.000 0,1.000 4.000-1,-5.000-1.000-43,-5.000 0.000 1,-4.000 7.000-1,-10.000-2.000 1,-7.000 4.000-114,-6.000 6.000 1,0.000 2.000-1,-5.000 7.000 1,2.000 0.000-358,3.000 0.000 0,2.000 0.000 0,1.000 0.000 0,2.000 2.000-359,3.000 3.000 0,3.000-4.000 0,8.000 6.000-1078,4.000-1.000 651,2.000-4.000 1015,7.000 4.000 0,7.000 0.000 0,1.000 2.000 0</inkml:trace>
  <inkml:trace contextRef="#ctx0" brushRef="#br0">15034.000 3971.000 8032,'5.000'-16.000'-550,"0.000"-3.000"1,1.000 3.000 1664,-1.000-3.000-432,-4.000 3.000-555,12.000 8.000 1,-11.000 3.000 0,1.000 11.000-142,-6.000 9.000 76,1.000 6.000 1,-9.000 7.000 0,5.000 1.000-454,-2.000 0.000 169,-2.000 0.000 0,-3.000 1.000 0,2.000 2.000 0,1.000 2.000 221,-1.000-2.000 0,-2.000 4.000 0,-1.000 1.000 0</inkml:trace>
  <inkml:trace contextRef="#ctx0" brushRef="#br0">14847.000 4086.000 7912,'-2.000'-14.000'0,"-1.000"-1.000"0,-2.000 1.000-329,2.000 0.000 0,3.000 6.000 669,5.000 3.000-200,3.000 3.000 0,6.000 7.000 0,1.000 3.000 0,-1.000 3.000-24,1.000 5.000 1,4.000 3.000 0,0.000 1.000-1,0.000 4.000-373,2.000 3.000 0,-4.000-3.000 0,7.000-2.000 257,2.000-1.000 0,1.000 5.000 0,2.000-4.000 0</inkml:trace>
  <inkml:trace contextRef="#ctx0" brushRef="#br0">15192.000 4101.000 7977,'-6.000'-23.000'0,"-2.000"4.000"-808,0.000 3.000 639,2.000 2.000 0,6.000-1.000 0,1.000 1.000 0,4.000 0.000 321,5.000-1.000 1,2.000 6.000 0,3.000 1.000 0,-1.000 0.000 41,0.000 0.000 1,6.000 4.000 0,-1.000 0.000 0,-2.000 2.000-53,-1.000 2.000 1,-1.000 0.000 0,1.000 2.000 0,1.000 2.000-61,3.000 6.000 0,-3.000 3.000 0,-6.000 3.000 1,-3.000 1.000 37,-1.000 3.000 1,-3.000 3.000-1,-4.000-2.000 108,0.000 2.000-138,0.000 1.000 0,0.000 0.000 0,0.000 0.000-26,0.000 1.000-9,0.000 2.000 0,-4.000 1.000 1,-1.000-3.000-138,2.000-1.000 55,1.000-6.000 0,2.000 7.000 0,0.000-6.000-319,0.000-1.000 54,0.000-2.000 1,6.000-2.000-665,4.000 1.000 680,3.000-7.000 1,6.000-2.000 275,0.000-6.000 0,7.000 0.000 0,-4.000 0.000 0</inkml:trace>
  <inkml:trace contextRef="#ctx0" brushRef="#br0">15681.000 4072.000 7807,'-6.000'-15.000'0,"-2.000"1.000"0,0.000 0.000-43,3.000-1.000 1,-1.000 6.000 0,1.000-1.000 0,2.000-1.000 183,1.000-2.000 1,4.000-1.000-1,3.000-1.000-95,4.000 1.000 1,-1.000 1.000 0,2.000 2.000 0,1.000 3.000 12,2.000 2.000 0,3.000-4.000 0,1.000 5.000 1,3.000 2.000-12,-3.000 1.000 0,1.000-2.000 1,-1.000-1.000 5,3.000 2.000-18,-1.000 1.000 1,-5.000 8.000 0,0.000 4.000-1,-1.000 3.000 38,-3.000 1.000 0,-2.000 1.000 0,-5.000 1.000 132,2.000 3.000-166,0.000-3.000 1,-7.000 11.000 0,-3.000-3.000-128,-4.000 3.000 79,-4.000 2.000 1,0.000 0.000 0,2.000 1.000 0,1.000 2.000-92,-1.000 2.000 1,0.000-1.000 0,0.000-4.000-1,3.000 0.000 34,1.000-1.000 0,-2.000 0.000 0,4.000-3.000 1,2.000-2.000-8,1.000-3.000 1,2.000 0.000 0,2.000-6.000 23,3.000 0.000 0,3.000-6.000 0,8.000-3.000 0,1.000-3.000 83,2.000-2.000 0,7.000-7.000 0,-2.000-2.000 0,3.000-4.000 64,2.000-1.000 0,0.000-2.000 0,-1.000-2.000 282,1.000-1.000-256,-6.000 0.000 1,-3.000-1.000 0,-5.000 1.000 249,-1.000 2.000-228,-6.000 1.000 1,3.000 1.000 0,-8.000 1.000-1,-4.000 0.000 172,-7.000-1.000 1,-7.000 1.000-1,-5.000-1.000 1,-7.000 1.000-209,-5.000 0.000 1,-7.000 4.000-1,4.000 0.000 1,0.000-1.000-298,0.000-2.000 0,1.000 4.000 0,7.000-1.000 0,1.000 1.000-123,2.000 1.000 0,7.000-4.000 0,-2.000 8.000 0,4.000-1.000-840,6.000-2.000 1149,2.000 6.000 0,7.000-6.000 0,0.000 7.000 0</inkml:trace>
  <inkml:trace contextRef="#ctx0" brushRef="#br0">15178.000 4245.000 7622,'0.000'-24.000'0,"0.000"0.000"0,0.000 0.000 0,0.000 1.000-38,0.000 4.000 1,0.000 3.000-1,0.000 2.000 276,0.000-1.000 1,0.000 1.000 153,0.000-1.000-212,0.000 7.000 1,5.000 0.000 135,0.000 4.000-241,6.000 2.000 0,-5.000-6.000 0,5.000 5.000 1,-1.000-2.000-39,1.000 2.000 0,2.000 0.000 0,1.000 0.000 1,1.000-2.000-26,-1.000 2.000 1,5.000 1.000 0,0.000 2.000-27,-1.000 0.000 1,-2.000 2.000-1,-3.000 2.000 101,-4.000 6.000 0,-2.000-2.000 1,-7.000 1.000-1,0.000 4.000-69,0.000 5.000 0,0.000-2.000 1,0.000 5.000-114,0.000-1.000 121,0.000-4.000 1,0.000 10.000 0,0.000-5.000 0,0.000 0.000 0,0.000-1.000 1,0.000 4.000 0,0.000-4.000-169,0.000-3.000 141,0.000 5.000 0,0.000-6.000 0,0.000 4.000-81,0.000-4.000 75,0.000-2.000 0,0.000 0.000 0,0.000 1.000 0,1.000-2.000-14,4.000-4.000 1,-2.000 2.000 26,7.000-6.000 1,-1.000 0.000 0,6.000-5.000 0,-1.000 0.000 22,1.000 0.000 0,1.000-2.000 0,1.000-1.000 0,2.000-3.000 29,-1.000-2.000 0,3.000 3.000 1,-2.000-3.000-1,-1.000 2.000 52,-2.000 2.000 1,-4.000 1.000 0,-1.000 0.000 125,-1.000-2.000-125,-7.000 0.000 356,10.000 5.000 52,-11.000 0.000-274,4.000 0.000 1,-8.000 0.000-235,-2.000 0.000-48,-4.000 0.000 1,-7.000 0.000 0,1.000 0.000 0,0.000 0.000-52,-1.000 0.000 0,1.000 0.000 0,-1.000 0.000 0,1.000 0.000 23,0.000 0.000 0,-1.000 0.000 0,1.000 0.000 0,-1.000-1.000 33,1.000-4.000 0,0.000 3.000 0,-1.000-2.000 0,1.000 2.000 37,-1.000 2.000 0,1.000 0.000 0,1.000-2.000-50,4.000-2.000 1,2.000 0.000 62,7.000-5.000-21,0.000-1.000 0,0.000-4.000 0,0.000-2.000 104,0.000-3.000-104,7.000 3.000 0,-4.000-10.000 1,5.000 5.000 139,-2.000-1.000-126,5.000-2.000 1,-9.000-3.000 0,3.000 3.000 0,-4.000 3.000 91,-1.000 0.000 1,0.000 5.000-1,0.000-3.000 26,0.000 3.000 0,-6.000 2.000 1,-3.000 1.000-225,-4.000 3.000 0,-2.000 4.000 1,1.000 6.000-422,0.000 0.000 0,-1.000 0.000 1,1.000 0.000-584,-1.000 0.000 1098,7.000 6.000 0,-11.000 2.000 0,3.000 7.000 0</inkml:trace>
  <inkml:trace contextRef="#ctx0" brushRef="#br0">16703.000 4288.000 7701,'-14.000'0.000'0,"-2.000"0.000"0,0.000-2.000-832,1.000-3.000 901,-2.000 4.000 1,21.000-7.000 0,3.000 5.000-1,10.000-2.000 71,12.000 2.000 0,3.000-4.000 1,10.000 2.000-1,2.000 1.000 65,1.000-3.000 0,5.000 4.000 0,-1.000-5.000 0,4.000 0.000-137,6.000 0.000 0,12.000 5.000 0,-31.000 0.000 0,1.000 1.000 0,1.000 0.000 0,1.000 1.000-67,0.000-2.000 1,0.000 1.000-1,39.000 0.000 1,-2.000-2.000-1117,-2.000 2.000 1152,-1.000 2.000 0,-10.000 0.000 1,-2.000 0.000-120,-1.000 0.000 32,-1.000-6.000 1,-11.000 4.000-1,-1.000-3.000-714,-1.000 4.000 693,-8.000-6.000 1,-14.000 4.000-1,-8.000-5.000 1,-4.000 0.000-253,-2.000 0.000 0,-1.000 3.000 0,-5.000-4.000 164,-8.000-3.000 0,-7.000 4.000 0,-9.000 0.000 1,-3.000 0.000 20,-5.000 0.000 1,-5.000 4.000 0,-4.000-6.000-1,-7.000-1.000 109,-6.000-2.000 1,-1.000 3.000-1,-4.000 3.000 1,0.000-1.000 542,0.000 0.000 0,4.000 3.000 0,1.000-5.000-23,6.000-1.000-350,5.000 5.000 1,12.000-2.000 518,4.000 3.000-623,10.000 3.000 1,10.000-4.000 0,14.000 6.000 19,7.000 0.000-1,5.000 0.000 0,10.000 0.000 0,5.000 0.000 77,4.000 0.000-77,2.000 0.000 1,-3.000 0.000 0,1.000 0.000 0,2.000 0.000 86,-2.000 0.000 0,-3.000 5.000 0,-3.000 1.000 0,-3.000 2.000 34,-2.000 3.000 0,-3.000-1.000 0,-8.000 3.000 0,-5.000 3.000-6,-3.000-1.000 1,-3.000 1.000 0,-3.000-1.000 0,-5.000-1.000-17,-4.000 1.000 1,-7.000-1.000 0,-4.000 2.000-1,-4.000 2.000-100,-5.000 1.000 0,-5.000 5.000 1,-8.000-3.000-443,-2.000 1.000 280,-6.000 2.000 0,-1.000 3.000 0,-9.000-1.000-588,-1.000-2.000 479,-2.000 0.000 0,2.000-2.000 0,5.000-3.000 0,6.000-3.000-1246,6.000-1.000 1462,10.000-7.000 0,-3.000 11.000 0,5.000-3.000 0</inkml:trace>
  <inkml:trace contextRef="#ctx0" brushRef="#br0">19177.000 3870.000 7951,'-14.000'0.000'-176,"0.000"0.000"-82,-1.000 0.000 0,1.000 0.000 1,0.000 0.000-1,-1.000 0.000 245,1.000 0.000 1,4.000 0.000 458,1.000 0.000-238,5.000 0.000 0,9.000 0.000-77,10.000 0.000 0,4.000 0.000 0,-2.000-1.000 1,4.000-4.000 106,1.000-5.000 1,-2.000 2.000-1,2.000-1.000 262,-1.000-2.000-349,4.000-2.000 0,-9.000-2.000 1,4.000 1.000 437,-4.000 0.000-391,-2.000-7.000 1,-1.000 10.000 0,-2.000-4.000 172,-1.000 3.000-125,-7.000-1.000 0,5.000 3.000 220,-4.000 1.000-427,-2.000 5.000 0,0.000 0.000 1,-7.000 8.000-1,0.000 6.000 4,-1.000 3.000 1,4.000 8.000-1,-4.000 3.000 1,1.000 4.000 49,0.000 6.000 1,0.000 1.000 0,4.000 5.000 0,-2.000 0.000 44,-2.000 5.000 0,0.000-2.000 0,5.000 5.000 0,0.000-2.000-44,0.000 2.000 0,0.000-3.000 0,0.000 3.000-148,0.000-3.000 34,6.000-2.000 1,-2.000-6.000 0,4.000-4.000-429,-2.000-2.000 327,5.000-3.000 1,-8.000-5.000 0,5.000-4.000-920,-1.000-3.000 626,4.000-8.000 0,-10.000 5.000-1758,4.000-4.000 2172,-3.000-2.000 0,4.000 5.000 0,2.000-4.000 0</inkml:trace>
  <inkml:trace contextRef="#ctx0" brushRef="#br0">20098.000 3813.000 7845,'5.000'-15.000'0,"0.000"1.000"0,0.000 0.000 41,1.000-1.000 1,-4.000 6.000-1,2.000-1.000 888,-2.000-1.000-497,4.000 5.000 1,-4.000 1.000-293,3.000 10.000 1,-5.000 3.000 0,-5.000 8.000 0,-3.000 3.000-134,0.000 5.000 1,-5.000 9.000 0,4.000 4.000 0,-4.000 1.000-99,-2.000 1.000 1,1.000 4.000 0,0.000 5.000-1,-2.000-2.000-175,-3.000-1.000 0,3.000 3.000 1,-4.000 2.000-325,4.000 1.000 420,2.000-5.000 0,-2.000 4.000 0,-2.000-9.000 170,-1.000-2.000 0,0.000-4.000 0,5.000-6.000 0</inkml:trace>
  <inkml:trace contextRef="#ctx0" brushRef="#br0">19667.000 3957.000 8006,'0.000'-15.000'178,"4.000"6.000"0,3.000-1.000 1,1.000 1.000-48,3.000 1.000 0,8.000 1.000 0,5.000 7.000 0,3.000 0.000 140,2.000 0.000 1,5.000 7.000-1,1.000 4.000 1,2.000 6.000-102,3.000 7.000 1,-4.000 4.000 0,1.000 0.000-1,-2.000 1.000-87,-3.000 0.000 0,-1.000 4.000 0,-4.000 1.000 0,-2.000 0.000-74,-1.000 1.000 1,-6.000-6.000 0,1.000 1.000-1,-3.000-5.000-117,-2.000 1.000 1,1.000-5.000-1,-1.000-2.000 1,1.000-3.000-294,-1.000-2.000 1,0.000-6.000-1,-1.000-1.000-1168,-3.000-1.000 882,3.000-4.000 687,-5.000 4.000 0,0.000-6.000 0,-2.000 0.000 0</inkml:trace>
  <inkml:trace contextRef="#ctx0" brushRef="#br0">20631.000 3870.000 7901,'22.000'-14.000'-541,"-3.000"0.000"435,3.000-1.000 1,1.000 2.000 0,4.000 2.000-1,0.000 2.000 202,2.000-2.000 1,-3.000 4.000-1,7.000 1.000 1,-3.000 1.000-46,-1.000 0.000 0,-6.000 0.000 1,-4.000 5.000-1,-3.000 0.000 52,-2.000 0.000 0,-6.000 2.000-50,-3.000 3.000 0,-3.000 3.000 0,-4.000 6.000 0,-3.000 2.000 35,-4.000 3.000 0,-4.000 4.000 1,-2.000 7.000-1,1.000 2.000-348,0.000 2.000 1,-2.000 6.000 0,-2.000 0.000 2027,-1.000 6.000-1507,0.000 5.000 0,9.000 5.000 0,1.000-2.000 1,-1.000-3.000-532,2.000-1.000 1,0.000-2.000-1,5.000-5.000 1,-2.000-1.000-622,2.000-4.000 0,1.000-4.000 891,2.000-10.000 0,7.000 3.000 0,1.000-5.000 0</inkml:trace>
  <inkml:trace contextRef="#ctx0" brushRef="#br0">20587.000 4345.000 7859,'2.000'-13.000'-251,"3.000"4.000"0,-2.000-4.000 0,8.000 5.000 0,4.000-2.000 474,2.000 1.000 0,4.000 4.000 0,-2.000-3.000 138,5.000 2.000-305,3.000-5.000 1,7.000 4.000-1,1.000-4.000-503,2.000 1.000 326,1.000 7.000 0,10.000-10.000 1,3.000 5.000 120,5.000 0.000 0,-24.000-3.000 0</inkml:trace>
  <inkml:trace contextRef="#ctx0" brushRef="#br1">21220.000 4029.000 8253,'-14.000'-19.000'0,"1.000"-1.000"0,4.000 3.000-89,4.000 1.000 1,10.000-3.000 0,4.000-2.000 0,6.000 0.000 0,4.000 0.000 435,5.000 4.000 0,3.000-4.000 78,2.000 2.000-247,-1.000-1.000 0,1.000 6.000 1,0.000 1.000 372,0.000 4.000-391,0.000-4.000 0,4.000 11.000 0,1.000-2.000 1,-4.000 4.000-2,-4.000 4.000 0,-7.000 9.000 0,-10.000 8.000 0,-4.000 1.000-137,-3.000 4.000 1,-4.000 1.000 0,-4.000 2.000 0,-9.000 0.000-122,-7.000-1.000 0,-7.000 6.000 1,-3.000 1.000-1,-1.000 0.000 93,1.000 0.000 0,1.000 5.000 1,3.000-3.000-1,-1.000 2.000-53,0.000-1.000 0,-4.000 0.000 1,-1.000 5.000-1,4.000-1.000 64,4.000-4.000 0,0.000-2.000 0,7.000-8.000-91,2.000 1.000 85,7.000 0.000 1,7.000-7.000-141,12.000-3.000 131,7.000-9.000 1,18.000-4.000-1,1.000-6.000 166,2.000 0.000-44,1.000-6.000 1,1.000-2.000 0,-1.000-8.000 0,2.000-2.000 118,2.000-1.000 1,-6.000 0.000-1,-2.000 3.000 1,-5.000-1.000 63,-5.000-3.000 0,-4.000-5.000 0,-7.000 2.000 0,-3.000-1.000 54,-5.000 0.000 0,-10.000 5.000 0,-6.000-3.000 0,-7.000 1.000-168,-6.000 4.000 0,-8.000-3.000 0,-3.000 4.000 0,0.000 4.000-331,0.000-1.000 0,-5.000 2.000 1,3.000 1.000-1,0.000 4.000-294,4.000-1.000 1,2.000 6.000 0,2.000-4.000 0,1.000 3.000-49,-1.000 2.000 0,6.000 0.000 0,6.000 2.000-1682,6.000 3.000 2174,-2.000-4.000 0,11.000 18.000 0,-4.000-3.000 0</inkml:trace>
  <inkml:trace contextRef="#ctx0" brushRef="#br1">21882.000 3957.000 8230,'0.000'-15.000'312,"0.000"1.000"-253,0.000 6.000 0,-1.000 8.000 0,-3.000 11.000 1,0.000 5.000 31,0.000 3.000 1,-2.000 7.000-1,1.000-2.000 1,2.000 3.000-79,1.000 2.000 0,2.000-5.000 0,2.000-2.000 0,3.000-1.000 6,4.000-3.000 1,4.000-4.000 0,2.000-3.000-1,-1.000-3.000 73,0.000-1.000 0,2.000-3.000 0,2.000-5.000 0,3.000-4.000 198,1.000-5.000 1,-3.000-9.000 0,4.000-3.000 0,-3.000-2.000 179,-2.000 0.000 1,3.000 0.000 0,-2.000-5.000 571,-1.000 0.000-771,-2.000 7.000 1,-4.000 1.000 0,-2.000 7.000 0,-4.000 1.000 868,1.000 3.000-871,-6.000-2.000-200,6.000 10.000 0,-12.000 2.000 0,-1.000 11.000 1,-2.000 5.000-17,-4.000 3.000 1,4.000 7.000 0,0.000-2.000 0,2.000 3.000-86,3.000 2.000 1,-4.000 0.000 0,3.000 1.000 0,-1.000 2.000-87,-2.000 2.000 1,6.000 6.000 0,-6.000-2.000 0,3.000 3.000-111,-1.000 3.000 0,0.000-8.000 0,5.000 0.000 0,0.000-3.000-1279,0.000 1.000 0,0.000 4.000 1507,0.000-4.000 0,0.000 6.000 0,0.000-4.000 0</inkml:trace>
  <inkml:trace contextRef="#ctx0" brushRef="#br1">25206.000 1209.000 7965,'-10.000'-10.000'-74,"0.000"0.000"162,1.000 7.000 0,-6.000-5.000 0,-1.000 5.000 10,-3.000-2.000 0,3.000 0.000 0,-3.000 5.000 0,1.000 0.000-59,-1.000 0.000 1,3.000 0.000-1,-4.000 0.000 1,0.000 0.000 47,1.000 0.000 0,-2.000 5.000 0,2.000 0.000 0,-5.000 0.000 0,-3.000 1.000 0,-2.000-3.000 0,0.000 5.000 0,-1.000 0.000 17,-3.000 0.000 1,1.000 0.000-1,-5.000 4.000 1,2.000-4.000 39,3.000-2.000 0,1.000 4.000 1,4.000-4.000 8,3.000 2.000-18,-3.000-5.000 1,11.000 8.000-3,-3.000-6.000 0,4.000 2.000 0,4.000-4.000 222,2.000 2.000-241,5.000-1.000 0,-8.000 1.000 1,2.000 2.000 35,-3.000 1.000 0,4.000 0.000 0,1.000 3.000 1,0.000-2.000-57,0.000 2.000 1,3.000 2.000 0,-3.000 2.000 0,2.000-1.000-10,2.000 0.000 0,-2.000 2.000 0,1.000 2.000 0,2.000 3.000 29,1.000 1.000 1,1.000-3.000 0,-2.000 5.000-1,-2.000 2.000 74,2.000 1.000 0,-1.000 8.000 1,1.000 2.000-1,-2.000 1.000 43,2.000 1.000 0,-3.000 4.000 0,1.000 5.000 1,2.000-2.000-130,1.000-1.000 0,2.000-2.000 0,0.000 0.000 98,0.000 1.000-95,0.000-1.000 0,-5.000 1.000 0,1.000 3.000 148,0.000 1.000-191,-4.000 6.000 0,5.000-8.000 0,-5.000 7.000 0,0.000 3.000 40,0.000 5.000 1,0.000-2.000 0,-3.000 3.000 0,3.000-2.000-36,2.000-3.000 1,-4.000 2.000 0,4.000 2.000 0,-1.000 3.000-48,1.000 2.000 0,1.000-1.000 0,5.000 4.000 0,0.000-2.000-16,0.000 2.000 0,-2.000-5.000 0,-1.000-2.000 0,-2.000-3.000 14,2.000-1.000 0,0.000 7.000 0,0.000 4.000 0,-3.000 3.000-47,-2.000-2.000 0,3.000-7.000 0,-3.000-1.000-52,1.000-3.000 95,-4.000 5.000 0,8.000-5.000 0,-5.000 5.000-77,2.000 0.000 65,1.000-5.000 0,0.000 12.000 0,0.000-6.000-82,2.000 1.000 74,1.000-2.000 1,1.000-12.000-1,-2.000 1.000 1,-2.000 3.000-6,2.000 5.000 1,-1.000-2.000 0,1.000 3.000 0,-3.000-2.000 26,-2.000-3.000 0,3.000 1.000 0,-3.000-1.000 1,0.000-1.000-20,0.000-3.000 0,5.000-4.000 0,-2.000-5.000 0,3.000 0.000-11,2.000 4.000 0,0.000-3.000 1,-1.000 3.000-1,-2.000-3.000 43,-2.000-2.000 0,0.000 2.000 1,5.000 0.000 209,0.000-2.000-237,-6.000 3.000 0,4.000-11.000 0,-3.000 4.000 93,4.000-6.000-82,1.000-2.000 0,0.000-4.000 1,0.000-3.000-77,0.000-5.000 85,0.000-3.000 1,0.000 3.000 0,1.000 0.000-238,4.000-1.000 194,-3.000-2.000 0,10.000-2.000 1,-4.000 1.000-1,2.000-1.000-75,0.000 0.000 0,-1.000 1.000 0,6.000-1.000 48,-1.000 1.000 1,0.000-3.000 0,1.000 0.000 0,1.000-4.000 16,3.000-2.000 1,-3.000 0.000-1,3.000-2.000 1,-1.000 0.000-12,1.000-1.000 1,2.000-1.000 0,4.000-2.000 0,-1.000 0.000-28,2.000 0.000 1,1.000 0.000 0,2.000 0.000 0,-2.000-2.000 36,-3.000-2.000 1,3.000 2.000 0,-3.000-4.000 6,3.000-1.000 9,2.000 6.000 1,0.000-10.000 0,1.000 4.000 0,2.000-1.000 14,2.000-3.000 1,7.000 3.000 0,1.000-2.000-253,4.000-1.000 141,9.000-2.000 1,-6.000 4.000 0,4.000-1.000 0,-4.000-1.000 1,1.000-2.000 0,-7.000 4.000 1,2.000 1.000-1,-7.000 0.000 76,-3.000 0.000 0,1.000 4.000 0,-4.000-2.000 1,1.000 1.000-20,-1.000 0.000 0,5.000-4.000 0,1.000 4.000 0,5.000 0.000-22,5.000-1.000 0,-8.000 3.000 1,3.000-5.000-1,-1.000 0.000 45,0.000 0.000 1,-6.000 3.000 0,-2.000-3.000-1,-5.000 0.000 69,-5.000 0.000 0,1.000 3.000 0,-6.000-3.000 0,-1.000 0.000-20,-2.000 0.000 1,-2.000 5.000 103,1.000-2.000-105,-1.000-3.000 0,1.000 7.000-71,-1.000-4.000 75,0.000-3.000 0,-4.000 6.000 29,-1.000-3.000 0,1.000-1.000 0,3.000 0.000 39,-4.000-2.000 0,3.000 3.000 0,-6.000-3.000 0,2.000 0.000-6,3.000 0.000 1,-3.000 3.000 0,2.000-5.000 0,1.000-1.000 60,2.000-2.000 0,-4.000-1.000 0,1.000 0.000 0,0.000-1.000 2,-2.000 1.000 0,4.000 0.000 1,-4.000-2.000-1,2.000-2.000-106,-1.000-1.000 0,-4.000-7.000 0,5.000 2.000-2,1.000-3.000 13,2.000-2.000 1,-4.000-4.000 0,1.000-3.000 61,1.000 0.000-72,2.000-3.000 0,-3.000-4.000 0,-1.000 0.000-88,2.000 0.000-1,2.000 0.000 1,2.000 0.000-1,-3.000-1.000 24,-2.000 1.000 59,3.000 0.000 0,-7.000-2.000 0,5.000-1.000 0,-3.000-4.000 32,-1.000-1.000 0,4.000-2.000 1,-3.000-3.000-1,0.000 4.000-70,-3.000 4.000 0,1.000-2.000 0,0.000 2.000 1,1.000 0.000-18,-1.000-1.000 1,4.000-1.000 0,-5.000-4.000 0,-2.000 1.000-15,-2.000-1.000 1,1.000-2.000 0,1.000-2.000-1,2.000 2.000 15,-2.000 3.000 0,-1.000 4.000 1,-1.000 6.000 8,4.000 0.000 0,-3.000-1.000 0,4.000 1.000 1,-4.000 0.000-198,3.000 0.000 150,-4.000 0.000 1,7.000-7.000-1,-5.000-1.000 1,2.000-2.000 43,-2.000 1.000 0,-1.000 5.000 0,-2.000-1.000 0,0.000 2.000 30,0.000-2.000 1,0.000 3.000 0,0.000-3.000 0,0.000 3.000 28,0.000 2.000 1,0.000-6.000 0,0.000-2.000 0,2.000-2.000-109,2.000 0.000 1,-2.000 5.000-1,3.000-3.000 1,-4.000 0.000-28,-1.000 0.000 1,0.000 4.000 0,0.000-1.000 0,0.000 3.000 53,0.000 2.000 0,0.000-6.000-1,0.000-2.000 1,0.000-1.000 13,0.000 4.000 0,-4.000-1.000 1,-3.000-1.000 101,-1.000-1.000-97,5.000 5.000 0,-8.000-2.000 0,6.000 8.000 116,2.000 2.000-104,-5.000 6.000 0,6.000-10.000 1,-3.000 4.000-68,4.000-4.000 0,1.000-6.000 0,-2.000-1.000 0,-1.000-1.000 0,-2.000-1.000 3,2.000 0.000 1,0.000 9.000 0,0.000 1.000 0,-4.000 4.000 75,-1.000 5.000 0,-1.000 0.000 0,-4.000 1.000 0,2.000 1.000-27,1.000 3.000 0,2.000 6.000 0,-3.000-1.000 1,1.000-1.000-42,-1.000 1.000 1,3.000 0.000 0,-1.000-4.000-1,-1.000 4.000 57,2.000 1.000 1,-5.000-3.000-1,4.000 5.000 1,-4.000 1.000-19,-2.000 2.000 1,-1.000 2.000 0,-1.000-1.000 66,-2.000 1.000-63,-1.000 6.000 1,6.000-3.000 0,0.000 4.000 41,-1.000-1.000 0,-4.000 4.000 0,0.000-4.000 0,1.000 1.000 128,2.000 4.000-82,2.000 1.000 0,0.000-2.000 1,-1.000-1.000-42,1.000 2.000 0,-1.000 1.000 0,1.000 2.000 0,0.000 0.000-25,-1.000 0.000 1,1.000 0.000 0,0.000 0.000 0,-2.000 0.000-4,-4.000 0.000 0,4.000 0.000 0,-4.000 2.000 0,0.000 1.000 32,1.000 2.000 0,-6.000 1.000 0,1.000-1.000 0,-4.000 3.000-24,0.000 0.000 0,-7.000 3.000 0,-4.000-5.000 0,-2.000 2.000 39,-3.000 4.000 1,-5.000-4.000-1,-4.000 1.000 1,-3.000 1.000 13,-1.000-2.000 1,-1.000 3.000 0,2.000-5.000-1,3.000 1.000 109,5.000-1.000 1,4.000 4.000 0,1.000-6.000-54,-1.000 0.000 1,1.000 2.000 0,2.000-1.000 0,1.000-2.000-105,1.000-1.000 1,1.000 2.000 0,-4.000 1.000 0,4.000-2.000 0,4.000 1.000-257,4.000 0.000 1,1.000-2.000 0,2.000 4.000 0,2.000-1.000-327,1.000 0.000 0,11.000 5.000 1,-2.000-4.000-1,4.000 2.000-1300,3.000 3.000 1867,-5.000 2.000 0,5.000 8.000 0,-6.000 1.000 0</inkml:trace>
  <inkml:trace contextRef="#ctx0" brushRef="#br1">24788.000 6475.000 7735,'2.000'-13.000'-504,"1.000"2.000"1028,2.000 1.000 279,0.000 7.000 3,-5.000-10.000-160,0.000 12.000 81,6.000-6.000-354,-4.000 7.000 0,4.000 2.000-204,-6.000 3.000 1,0.000 4.000-1,0.000 9.000 1,-1.000 3.000-107,-4.000 1.000 0,2.000 2.000 0,-5.000 5.000 0,1.000-1.000-311,4.000 1.000 0,-3.000-2.000 0,1.000-1.000 1,0.000-2.000-381,-1.000 2.000 1,4.000-1.000 0,-3.000-1.000 627,4.000-5.000 0,-6.000 4.000 0,-1.000-1.000 0</inkml:trace>
  <inkml:trace contextRef="#ctx0" brushRef="#br1">24932.000 6518.000 7854,'19.000'-15.000'0,"1.000"1.000"0,-3.000 0.000-70,-1.000-1.000 0,-1.000 3.000 1,-1.000 2.000 1024,0.000 5.000-350,1.000-3.000 1,-1.000 7.000-137,0.000-4.000 0,-6.000 5.000-123,-3.000 5.000-127,-3.000-4.000 1,3.000 12.000 3,-1.000-3.000 0,1.000 2.000 1,-5.000 3.000-175,0.000-1.000 1,0.000 0.000 0,0.000 1.000 0,0.000-1.000-36,0.000 1.000 1,0.000 4.000 0,-1.000 2.000 0,-3.000-1.000 29,0.000 1.000 0,-6.000 5.000 0,4.000-4.000 0,-2.000 2.000-10,-4.000 0.000 1,4.000-5.000 0,0.000 5.000 0,2.000 0.000-149,3.000-1.000 0,1.000-3.000 1,2.000-5.000-500,0.000-1.000 414,0.000 1.000 0,2.000-3.000-673,3.000-2.000 637,3.000 3.000 0,8.000-12.000 0,3.000 3.000-1177,5.000-8.000 971,9.000-4.000 0,4.000-6.000 441,6.000 0.000 0,7.000-7.000 0,1.000-2.000 0</inkml:trace>
  <inkml:trace contextRef="#ctx0" brushRef="#br1">25565.000 6691.000 8167,'-29.000'-8.000'0,"2.000"1.000"0,3.000 2.000-298,5.000 1.000 0,5.000-3.000 0,3.000 4.000 1033,1.000-2.000-403,7.000-6.000 0,-8.000 8.000 0,6.000-7.000 610,2.000-1.000-709,1.000 5.000 1,2.000-7.000-1,0.000 3.000 474,0.000-3.000-574,0.000-1.000 0,6.000 0.000 0,4.000 1.000-161,3.000 3.000-16,1.000-3.000 0,2.000 5.000 1,3.000-6.000-1,4.000 1.000-50,-1.000 4.000 0,5.000-2.000 0,-3.000 6.000 0,2.000 0.000 87,-2.000-1.000 0,-3.000 4.000 0,-7.000-3.000 201,0.000 4.000 0,-1.000 2.000 188,-3.000 4.000 1,-4.000 3.000 0,-6.000 8.000-198,0.000 3.000 1,-5.000-3.000 0,-1.000 3.000-97,-2.000-3.000 25,-2.000-1.000 0,-4.000 4.000 0,0.000 2.000-141,-1.000 1.000 7,1.000 2.000 0,-1.000 0.000 1,-1.000 0.000-158,-3.000 2.000 131,3.000-6.000 0,-5.000 7.000 0,9.000-4.000-330,2.000-1.000 218,-3.000 5.000 1,12.000-9.000-1,-4.000 4.000 1,3.000-1.000-72,2.000-3.000 0,2.000-7.000 0,4.000-1.000 0,7.000-1.000 149,5.000-1.000 1,7.000-1.000-1,-1.000-7.000 1,3.000 0.000 110,2.000 0.000 0,0.000-7.000 0,0.000-1.000 0,-2.000-1.000 201,-3.000-1.000 1,1.000 0.000-1,-4.000-4.000 1,0.000 0.000 269,0.000-1.000 1,-7.000 6.000-1,-6.000-1.000 682,-1.000-1.000-898,-3.000-2.000 0,-4.000-1.000 0,-1.000-2.000 0,-4.000-2.000 62,-5.000-1.000 0,-4.000-2.000 0,-5.000 2.000-137,-5.000-5.000-70,-3.000 3.000 1,-2.000-4.000-1,0.000 5.000-262,0.000 3.000-30,-6.000-6.000 1,5.000 7.000 0,-4.000-3.000-1,4.000 3.000-559,1.000 2.000 0,7.000 4.000 0,1.000 2.000 0,2.000 0.000-1099,0.000 0.000 0,4.000 5.000 1809,6.000-2.000 0,5.000 10.000 0,-2.000 3.000 0</inkml:trace>
  <inkml:trace contextRef="#ctx0" brushRef="#br1">26299.000 6518.000 7842,'0.000'-15.000'403,"0.000"1.000"1,-2.000 0.000 544,-2.000-1.000-632,2.000 7.000 0,-6.000 4.000-162,3.000 8.000 1,4.000 9.000 0,-4.000 8.000-93,3.000 1.000-21,2.000 2.000 1,0.000 10.000 0,2.000-1.000-54,3.000-1.000 8,-4.000-1.000 0,12.000-4.000 0,-5.000-1.000 245,0.000-3.000-181,5.000-5.000 1,-5.000 3.000 0,6.000-8.000 304,0.000-4.000-172,1.000-2.000 0,-1.000-7.000 0,1.000 0.000 0,-1.000-2.000 156,0.000-3.000 0,-4.000-8.000 0,-2.000-7.000 0,0.000-3.000-185,0.000-2.000 1,-5.000-2.000 0,2.000-2.000-1,-3.000 2.000-4,-2.000 3.000 0,0.000 1.000 0,0.000 6.000 71,0.000-3.000 1,0.000 6.000-941,0.000 4.000 216,0.000 7.000 1,0.000 8.000-1,0.000 11.000 86,0.000 5.000 349,0.000-4.000 0,1.000 6.000 0,4.000-6.000 97,5.000 3.000-32,-4.000-1.000 0,7.000-5.000 0,-4.000-1.000 0,4.000-2.000 138,2.000-1.000 0,-1.000-5.000 1,0.000 2.000-1,1.000 0.000 74,-1.000-4.000 1,0.000-3.000 0,1.000-5.000-1,1.000-4.000-24,3.000-4.000 0,-3.000-1.000 1,2.000-1.000-1,-6.000 1.000-110,-2.000-1.000 0,-2.000 1.000 0,3.000 0.000 35,-1.000-1.000-413,-7.000 1.000-179,3.000 6.000 128,-6.000 1.000 186,0.000 7.000 0,0.000 2.000 218,0.000 3.000-104,0.000-4.000 255,0.000 12.000-109,0.000-5.000 0,0.000 2.000 342,0.000-1.000-7,0.000-5.000-341,0.000 2.000 1,7.000-8.000-1,1.000-2.000 1,1.000-4.000-68,1.000 0.000 0,-1.000-5.000 0,6.000 3.000 0,-1.000-3.000 0,1.000-1.000 0,-6.000 4.000 1,1.000 2.000 0,1.000 2.000 1,-3.000-4.000-205,2.000 6.000-52,-7.000-1.000-76,10.000 5.000 183,-5.000 6.000 1,1.000-3.000-1,-1.000 7.000 1,-1.000 1.000-25,-4.000 2.000 1,3.000 1.000-1,1.000 1.000 1,-1.000-1.000 112,0.000 1.000 1,1.000-6.000 0,-2.000 1.000 76,4.000 1.000 1,-1.000-5.000 0,2.000-1.000 46,1.000-3.000 0,-3.000-4.000 0,1.000-3.000 105,3.000-4.000 0,-6.000-4.000 0,0.000-1.000 1,-1.000-1.000-5,0.000 1.000 0,1.000-1.000-123,-1.000 1.000-90,-3.000 0.000-30,4.000 6.000-433,-6.000-5.000 297,0.000 11.000 1,2.000 2.000 0,1.000 10.000 79,2.000 3.000 0,1.000 1.000 1,-1.000 0.000-1,3.000 1.000 135,0.000-1.000 0,5.000-4.000 1,-4.000-2.000-1,6.000 0.000 155,4.000 0.000 0,-1.000-5.000 0,4.000 2.000 1,0.000-5.000 85,1.000-5.000 1,1.000-3.000 0,3.000-8.000 0,-2.000-5.000-5,-1.000-8.000 1,-4.000-7.000 0,2.000-14.000 0,-1.000-11.000-100,-4.000-14.000 0,-7.000-5.000 0,-7.000 35.000 0,-1.000-1.000 1,-2.000 3.000-1,0.000 0.000-170,-2.000 2.000 0,-1.000 0.000 0,-7.000-31.000 0,-7.000 12.000-379,-2.000 5.000 279,-7.000 12.000 1,8.000 13.000 0,-4.000 7.000-102,1.000 3.000 190,-4.000 0.000 1,7.000 8.000 0,-4.000 2.000-14,1.000 5.000-45,8.000 4.000 0,0.000 1.000-175,4.000 0.000 1,1.000 1.000-1,0.000 4.000 1,1.000 5.000 136,4.000 2.000 1,2.000 9.000-1,1.000 5.000 1,1.000 6.000 281,4.000 6.000 1,3.000 5.000-1,6.000 4.000 1,1.000 2.000 56,-1.000 2.000 1,5.000 2.000 0,2.000 5.000 0,1.000-1.000-153,4.000 1.000 1,-4.000-1.000 0,2.000-1.000 0,0.000-1.000-194,-1.000-3.000 1,2.000-5.000 0,-6.000 1.000-1124,-1.000-4.000 902,-2.000-7.000 0,-3.000-3.000 0,-2.000-9.000-2341,-1.000-1.000 1936,-7.000-6.000 1,8.000 3.000-1,-6.000-7.000 740,-2.000 0.000 0,5.000-6.000 0,0.000-1.000 0</inkml:trace>
  <inkml:trace contextRef="#ctx0" brushRef="#br1">27277.000 6561.000 7914,'-8.000'-14.000'0,"3.000"-1.000"456,4.000 1.000 1,15.000 6.000 0,9.000 3.000-96,7.000 3.000-272,10.000 2.000 1,-8.000 0.000-1,5.000 0.000-306,-2.000 0.000 53,-2.000 0.000 0,-4.000 0.000 1,-2.000 0.000-1,-3.000 0.000-281,-4.000 0.000 1,-4.000 0.000 444,-2.000 0.000 0,0.000-6.000 0,1.000-2.000 0</inkml:trace>
  <inkml:trace contextRef="#ctx0" brushRef="#br1">26990.000 6316.000 7808,'-15.000'-12.000'498,"1.000"2.000"1,1.000-3.000-732,3.000 4.000 0,6.000 2.000 0,8.000 1.000 0,8.000 1.000-185,5.000 0.000 1,1.000 0.000 417,6.000 5.000 0,0.000 0.000 0,4.000 0.000 0</inkml:trace>
  <inkml:trace contextRef="#ctx0" brushRef="#br1">30298.000 1266.000 7918,'0.000'-14.000'-1079,"7.000"-1.000"582,2.000 1.000 1,4.000 4.000 556,2.000 1.000 1,-1.000 6.000-1,0.000-2.000 63,1.000 3.000 0,-1.000 2.000 0,1.000 0.000 98,-1.000 0.000 1,0.000 0.000 0,1.000 0.000 93,-1.000 0.000 0,1.000 0.000 88,-1.000 0.000-94,-6.000 0.000 48,5.000 0.000-21,-12.000-6.000-205,6.000 4.000 0,-15.000-4.000 1,-5.000 6.000-1,-6.000 0.000 14,-4.000 0.000 0,-2.000-5.000 0,-7.000 0.000 0,-3.000 2.000-28,-2.000 1.000 1,3.000 2.000-1,-4.000 0.000 1,0.000 0.000 6,1.000 0.000 1,0.000 0.000 0,5.000 0.000-1,-3.000 0.000-22,-2.000 0.000 1,5.000 0.000 0,-1.000 0.000-1,4.000 0.000 24,5.000 0.000 1,3.000 0.000 0,7.000 0.000 75,-1.000 0.000-93,1.000 0.000 1,4.000 0.000 98,1.000 0.000-128,6.000 0.000 1,-4.000 2.000-1,7.000 3.000 323,0.000 4.000-300,0.000 4.000 1,-1.000 3.000-1,-3.000 2.000 1,0.000 3.000 103,0.000 1.000 0,3.000 0.000 1,1.000 4.000-1,-2.000-2.000-43,-3.000 1.000 1,4.000 3.000 0,-4.000-1.000-1,3.000-2.000-11,2.000-1.000 1,0.000-1.000-1,2.000 2.000 1,1.000-1.000 10,2.000 2.000 1,5.000 1.000 0,-4.000 2.000 0,0.000 0.000-16,1.000-1.000 1,2.000 6.000 0,-4.000 1.000 0,0.000 2.000 44,1.000 3.000 1,-4.000 1.000 0,3.000 4.000 166,-4.000 3.000-257,-1.000-3.000 0,0.000 9.000 0,0.000-4.000-23,0.000 1.000-71,0.000-5.000 0,-1.000 15.000 0,-3.000-3.000 0,0.000 1.000 64,0.000 0.000 1,1.000-1.000 0,-2.000 1.000-1,-2.000 1.000-8,-1.000 3.000 0,-5.000 6.000 1,3.000-2.000-1,-4.000 3.000-42,-5.000 2.000 1,1.000 6.000 0,7.000-38.000-1,0.000 0.000 1,-10.000 39.000-40,3.000-7.000 1,2.000-2.000 0,2.000-6.000 0,-1.000 0.000-22,1.000 0.000 1,5.000-2.000 0,1.000-4.000-1,1.000-1.000-26,4.000 1.000 0,-3.000-1.000 0,-1.000-1.000 0,1.000-3.000 25,-1.000-5.000 1,1.000 3.000 0,3.000 2.000 15,-2.000 3.000 6,0.000 1.000 0,0.000 1.000 0,1.000-1.000-98,0.000 1.000 112,3.000 6.000 0,-1.000 0.000 0,-1.000 3.000 0,-3.000-3.000 14,-2.000 0.000 1,3.000-3.000 0,-5.000 6.000-1,1.000-2.000 5,1.000-4.000 0,-5.000 0.000 0,3.000-12.000 1,-3.000 1.000-26,-1.000 0.000 0,-5.000-6.000 1,-2.000-8.000-1,-1.000-9.000 39,-4.000-5.000 0,1.000 2.000 0,1.000-3.000 1,4.000 1.000-94,4.000 4.000 1,4.000 1.000 0,2.000 3.000 0,5.000 2.000-7,4.000 2.000 1,-6.000 4.000 0,-1.000-4.000-1,0.000-4.000 129,3.000-4.000 1,-1.000-1.000 0,1.000-4.000 0,2.000 0.000-20,1.000 0.000 0,2.000-2.000-293,0.000-5.000 125,7.000-6.000 1,1.000 5.000 67,6.000-3.000 1,1.000-4.000-1,-1.000-1.000 1,0.000-4.000-1,-1.000 1.000 26,-3.000 3.000 0,3.000-4.000 0,-4.000 4.000 0,4.000-2.000 21,1.000 2.000 0,1.000-3.000 1,-1.000 4.000-1,1.000-1.000 18,-1.000 0.000 1,5.000 0.000 0,2.000-5.000-1,1.000 0.000-16,4.000 0.000 0,1.000 0.000 0,3.000-2.000 1,4.000-1.000-180,4.000-2.000 168,10.000-6.000-3,-3.000 3.000 1,11.000-2.000 0,-3.000 1.000 0,3.000-1.000 0,3.000 0.000-14,3.000 1.000 1,-9.000 1.000-1,0.000-2.000 1,-7.000 4.000-1,-3.000 1.000 48,0.000 0.000 1,2.000 1.000 0,1.000 4.000 77,2.000 0.000-130,7.000 0.000 1,-4.000 0.000 0,6.000-2.000-1,-1.000-1.000-66,-3.000-2.000 0,0.000 0.000 0,-8.000 5.000 0,-5.000 0.000-18,-4.000 0.000 0,-2.000 0.000 0,-7.000 0.000 0,-3.000 0.000 68,-5.000 0.000 1,-3.000 0.000 0,-1.000 0.000 100,-1.000 0.000 0,-6.000-1.000-64,-3.000-4.000 1,-4.000 2.000 24,-1.000-7.000 1,5.000 5.000 0,0.000-4.000-21,-2.000-3.000 1,-1.000 0.000 155,-2.000-3.000-103,0.000 1.000 1,0.000-1.000 0,0.000 1.000 0,0.000-2.000 54,0.000-3.000 1,0.000 1.000 0,0.000-4.000 0,0.000-1.000 95,0.000 1.000 1,0.000-2.000 0,0.000-5.000 0,1.000 1.000-213,4.000-1.000 0,2.000-2.000 1,4.000-1.000-1,-2.000-3.000-61,3.000-1.000 0,5.000-1.000 0,2.000-5.000 1,-1.000 1.000 34,-2.000-4.000 0,-2.000-2.000 0,1.000 3.000 0,-2.000-4.000 253,-4.000-5.000 0,2.000-3.000 1,-6.000-1.000 273,-2.000-1.000-364,-1.000 7.000 0,-2.000 0.000 0,0.000 3.000-123,0.000-5.000 60,0.000 3.000 1,0.000 1.000 0,1.000 4.000 0,3.000-3.000-39,0.000-5.000 0,8.000-1.000 0,-3.000 0.000-232,4.000 1.000 166,1.000 6.000 1,-6.000-4.000-1,-1.000 3.000 1,-2.000-3.000 123,-1.000 0.000 0,1.000 0.000 0,-5.000 5.000 0,0.000-4.000-16,0.000-1.000 0,-5.000-2.000 0,1.000-3.000 1,0.000 2.000-67,3.000 1.000 1,-4.000 7.000-1,0.000-4.000 1,2.000 2.000-42,1.000 0.000 0,2.000 0.000 0,0.000 5.000 1,0.000 0.000-46,0.000 0.000 1,-1.000-7.000 0,-2.000-1.000 0,-4.000 0.000 2,-1.000 3.000 0,0.000 3.000 0,-3.000 2.000 158,1.000 0.000-88,1.000 0.000 0,-4.000 6.000 1,2.000 3.000-225,1.000 4.000 222,7.000 7.000 1,-8.000-4.000 0,6.000 5.000-293,2.000 0.000 247,1.000-6.000 1,2.000 11.000 0,0.000-7.000 0,0.000-2.000-34,0.000-1.000 0,0.000 3.000 0,0.000 0.000 0,0.000 0.000 106,0.000 2.000 1,0.000-4.000-1,0.000 7.000 1,0.000 1.000 64,0.000 2.000 0,-1.000-1.000 1,-2.000-1.000-1,-2.000 2.000-42,2.000-1.000 1,1.000-1.000 0,2.000 4.000-1,2.000-1.000-132,2.000 1.000 0,-2.000 0.000 0,4.000-2.000 0,-1.000-2.000-65,0.000-1.000 1,5.000 0.000 0,-4.000 3.000 149,2.000-4.000-26,-5.000 4.000 0,3.000-4.000 0,-6.000 5.000 72,0.000 1.000-15,0.000-1.000 0,5.000 1.000 0,0.000 0.000 117,-2.000-1.000-150,-1.000 1.000 1,-2.000-5.000-1,1.000-2.000 1,3.000 0.000 7,0.000 0.000 1,3.000-3.000-1,-4.000 5.000 1,2.000 0.000 32,-2.000-2.000 0,0.000 5.000 0,0.000-5.000 1,2.000 2.000-13,-2.000 0.000 1,-1.000 0.000-1,-2.000 5.000 1,-2.000 1.000-73,-2.000 3.000 1,0.000-3.000-1,-5.000 4.000 31,-2.000-4.000 0,3.000 0.000 0,-2.000 2.000-68,-1.000 1.000 1,-2.000 6.000-27,-1.000-6.000 100,-1.000 7.000 0,6.000-5.000 1,-1.000 5.000 58,-1.000-2.000-41,-2.000 0.000 0,-1.000 0.000 0,-1.000-1.000 59,1.000-2.000-49,0.000-2.000 1,-6.000 1.000-1,0.000 1.000 1,-1.000 0.000 19,0.000 0.000 0,-4.000 3.000 0,2.000-5.000 0,-1.000 1.000 40,0.000 1.000 0,0.000-3.000 0,-5.000 4.000 1,1.000 1.000 36,-1.000-1.000 0,0.000-2.000 0,-1.000 2.000 0,-2.000 1.000-61,-2.000 0.000 1,-4.000 1.000 0,3.000 3.000 0,-2.000-1.000-156,-3.000-2.000 0,0.000 0.000 0,0.000 5.000 0,3.000 0.000-137,2.000 0.000 1,1.000 0.000 0,6.000 0.000-1330,-1.000 0.000 1117,7.000 0.000 1,-4.000 0.000-1,7.000 2.000 1,1.000 3.000 467,2.000 4.000 0,-5.000 4.000 0,-1.000 2.000 0</inkml:trace>
  <inkml:trace contextRef="#ctx0" brushRef="#br1">29565.000 6388.000 7811,'-7.000'-9.000'-109,"-2.000"-1.000"0,-4.000 5.000 1,-1.000-4.000 317,-1.000-2.000 1,6.000 4.000-1,-1.000 2.000 509,-1.000 4.000 0,4.000-1.000-312,3.000-3.000-329,2.000 4.000 1,8.000-6.000 0,4.000 7.000-1,4.000 0.000 48,6.000 0.000 1,-3.000-4.000 0,7.000-3.000-1,3.000-1.000-40,5.000-3.000 1,-4.000 3.000 0,2.000-2.000-1,-1.000-1.000 401,-4.000-2.000 0,-6.000 4.000 0,1.000 1.000 728,-4.000 2.000-788,-2.000-6.000 1,-4.000 11.000-81,-1.000-4.000-141,-6.000 3.000-75,4.000 2.000 0,-9.000 2.000 0,-1.000 3.000 0,-3.000 6.000 59,-2.000 6.000 0,3.000 6.000 1,-5.000 7.000-1,-1.000 4.000-16,-2.000 4.000 1,-1.000 5.000 0,1.000 5.000 0,2.000 5.000-101,1.000 3.000 1,1.000-3.000-1,-4.000-2.000 1,2.000 0.000-276,1.000 0.000 0,7.000-9.000 0,-2.000-1.000 0,3.000-5.000-422,2.000-9.000 0,0.000-3.000 0,2.000-8.000-1980,3.000-2.000 1662,-4.000 4.000 1,12.000-17.000-1448,-3.000 4.000 2389,3.000-3.000 0,1.000-9.000 0,0.000-1.000 0</inkml:trace>
  <inkml:trace contextRef="#ctx0" brushRef="#br1">29982.000 6604.000 8434,'-5.000'-14.000'1333,"0.000"-1.000"-1090,1.000 7.000 1,4.000 8.000 0,0.000 10.000 0,0.000 3.000-4,0.000 1.000 1,0.000 7.000-1,0.000 1.000-45,0.000 1.000-133,0.000 4.000 1,0.000-6.000 0,1.000 4.000 80,4.000-1.000-118,-3.000-6.000 0,12.000 3.000 1,-1.000-7.000 116,4.000 0.000-40,3.000-6.000 0,-1.000 4.000 0,2.000-8.000 1,-1.000 0.000 103,1.000-3.000 0,0.000-2.000 1,-4.000-4.000-1,1.000-5.000 157,-5.000-3.000 0,1.000-6.000 1,-6.000-2.000-1,0.000-1.000 37,-3.000-4.000 1,-3.000 1.000 0,-2.000-1.000 0,0.000 2.000-333,0.000-1.000 1,-8.000 4.000 0,-5.000 2.000 0,-5.000 3.000-470,1.000 1.000 1,-6.000 3.000 0,1.000 0.000 0,-2.000 4.000-340,0.000 2.000 0,2.000 1.000 0,-4.000 5.000 1,2.000 2.000-11,-2.000 3.000 1,6.000 3.000-1,2.000 6.000 750,7.000 0.000 0,-2.000 1.000 0,5.000-1.000 0</inkml:trace>
  <inkml:trace contextRef="#ctx0" brushRef="#br1">30529.000 6633.000 7904,'4.000'-14.000'0,"1.000"-1.000"290,-2.000 1.000 1,1.000-1.000 426,0.000 1.000 31,-2.000 6.000 58,4.000 2.000-592,-6.000 6.000 0,0.000 1.000 0,0.000 4.000-148,0.000 5.000 1,-4.000 4.000-1,-1.000 5.000 1,2.000 4.000-167,1.000-1.000 0,2.000 5.000 1,0.000-3.000-1,0.000 3.000 46,0.000 2.000 1,6.000-7.000-1,4.000-1.000 1,3.000-2.000 23,1.000 1.000 0,5.000-8.000 1,1.000-7.000-1,-1.000-3.000 251,2.000-2.000 0,-4.000 0.000 1,6.000-3.000-1,-3.000-5.000 38,-2.000-7.000 0,-2.000-10.000 0,-2.000-3.000 0,1.000-4.000-72,-1.000 1.000 0,-1.000 0.000 1,-4.000 4.000 186,-4.000 3.000-173,-3.000 3.000 1,-2.000 7.000-30,0.000-1.000-298,0.000 7.000 1,0.000 4.000-82,0.000 8.000 1,0.000 4.000 0,0.000 8.000-1,0.000 4.000 7,0.000 4.000 1,0.000 3.000 0,0.000 0.000 0,0.000-1.000 162,0.000-3.000 1,1.000-3.000-1,3.000 2.000 1,2.000-1.000 106,2.000-4.000 1,2.000-2.000 0,4.000-6.000-1,0.000-4.000 192,1.000-3.000 1,4.000-2.000 0,2.000 0.000 0,-1.000-2.000-35,1.000-3.000 1,0.000-4.000 0,-3.000-9.000 0,1.000-1.000-68,-2.000 1.000 0,-5.000 2.000 0,-4.000 2.000 103,-2.000 0.000-108,-1.000 6.000 0,-5.000-5.000-258,0.000 3.000-200,0.000 4.000 0,0.000 1.000 70,0.000 10.000 0,1.000-2.000 0,4.000 7.000 226,5.000 1.000 0,1.000-3.000 0,0.000 0.000 155,-1.000-2.000 1,-5.000 4.000 0,4.000-5.000 138,2.000-2.000 1,-3.000-2.000-1,2.000-1.000-136,1.000 0.000 1,-3.000-1.000 0,2.000-2.000-165,1.000-2.000-1,2.000-6.000 1,-4.000 7.000-1,1.000-5.000-27,1.000-2.000-3,2.000 4.000 1,-4.000-4.000-130,1.000 6.000 151,0.000-6.000 1,-1.000 10.000-72,1.000-4.000 1,-5.000 3.000 27,4.000 2.000 0,-6.000 2.000 0,2.000 3.000 1,-3.000 4.000-4,-2.000 4.000 0,5.000 1.000 0,-1.000 1.000 0,0.000-1.000 54,-3.000 0.000 1,4.000-4.000-1,0.000 0.000 1,0.000-1.000 351,1.000-1.000 0,-3.000 0.000 232,7.000-3.000-459,-1.000-3.000 1,1.000 2.000 0,-2.000-8.000 327,-2.000-6.000-281,5.000-3.000 1,-7.000-1.000 0,4.000-1.000-133,-2.000 1.000 132,5.000 0.000 1,-9.000-1.000 72,3.000 1.000-226,3.000 6.000 1,-7.000-5.000-587,4.000 4.000 365,-3.000 2.000 1,4.000 1.000 0,4.000 6.000 161,2.000 0.000 1,3.000 5.000 0,-1.000-1.000 0,1.000 0.000 105,-1.000-3.000 1,5.000-1.000-1,2.000 0.000 1,0.000-1.000 229,-1.000-4.000 1,6.000-10.000-1,-4.000-9.000 1,1.000-4.000 41,-4.000-6.000 1,-3.000-3.000 0,-2.000-8.000 248,1.000-2.000-418,-7.000-5.000 1,-3.000-5.000 0,-10.000-1.000-135,-5.000 1.000 12,-9.000-1.000 0,-2.000 1.000 1,-4.000 1.000-161,1.000 3.000 49,6.000 10.000 0,-8.000 4.000 1,7.000 9.000-1,2.000 3.000-127,1.000 0.000 0,1.000 11.000 1,1.000 3.000 88,0.000 5.000 0,4.000 3.000-107,0.000 5.000 0,7.000 2.000 165,-2.000 2.000 1,9.000 6.000-1,0.000 9.000 1,1.000 5.000 185,2.000 3.000 0,-1.000 9.000 0,5.000 2.000 0,-1.000 5.000-8,1.000 5.000 1,0.000 3.000-1,0.000 7.000 1,-1.000 1.000-31,1.000 3.000 0,2.000-3.000 0,1.000 4.000-530,1.000-4.000 180,-1.000-2.000 1,5.000 1.000 0,0.000-2.000-1445,-1.000-3.000 1197,-2.000-4.000 1,-2.000-12.000 0,-1.000-3.000 0,-2.000-6.000-3169,-1.000-4.000 3674,0.000-3.000 0,4.000-19.000 0,0.000-4.000 0</inkml:trace>
  <inkml:trace contextRef="#ctx0" brushRef="#br1">31521.000 6460.000 7893,'15.000'-8.000'225,"-1.000"4.000"1,7.000-3.000 0,5.000 2.000 0,5.000 2.000-12,8.000 2.000 1,1.000 1.000-1,0.000 1.000 1,-2.000 2.000-283,2.000 2.000 0,-5.000 0.000 1,-1.000-3.000-1,-5.000 1.000-436,-5.000 2.000 504,-4.000-1.000 0,1.000-4.000 0,2.000 0.000 0</inkml:trace>
  <inkml:trace contextRef="#ctx0" brushRef="#br1">31262.000 6432.000 7096,'7.000'-8.000'0,"2.000"3.000"0,4.000 3.000 0,8.000-4.000 0,1.000-2.000 0</inkml:trace>
  <inkml:trace contextRef="#ctx0" brushRef="#br1">32039.000 6388.000 8279,'0.000'-14.000'0,"0.000"0.000"770,0.000-1.000 0,-1.000 7.000-613,-4.000 3.000 0,2.000 4.000 1,-7.000 1.000 9,-1.000 0.000 0,3.000 1.000 1,0.000 4.000-1,2.000 5.000-150,2.000 3.000 0,3.000 1.000 1,1.000 2.000-1,0.000 3.000-16,0.000 5.000 0,0.000-1.000 0,1.000 0.000-198,4.000 3.000 182,3.000 1.000 1,0.000 0.000-1,-1.000-1.000-58,-1.000-2.000 92,-4.000 0.000 1,4.000-2.000 0,-4.000-2.000-100,2.000-4.000-110,-2.000-2.000 0,4.000-4.000 1,-7.000-3.000-1,-4.000 0.000-479,-5.000-4.000 0,-2.000 3.000 669,-3.000-1.000 0,-6.000-6.000 0,-1.000-7.000 0</inkml:trace>
  <inkml:trace contextRef="#ctx0" brushRef="#br1">31881.000 6374.000 7848,'10.000'-19.000'0,"1.000"0.000"0,3.000 1.000 57,4.000 2.000 0,7.000 8.000 0,1.000 3.000-178,6.000 4.000-15,-2.000 1.000 0,1.000 0.000 0,-9.000 0.000 0,-1.000 1.000 136,-4.000 4.000 0,6.000 3.000 0,-1.000 6.000 0</inkml:trace>
  <inkml:trace contextRef="#ctx0" brushRef="#br1">25033.000 7568.000 7895,'-14.000'-6.000'-19,"-1.000"-2.000"0,1.000-2.000 0,-2.000 2.000 43,-3.000 2.000 1,3.000-4.000 0,-4.000 4.000 0,4.000-1.000-1,0.000-1.000 615,-3.000 0.000 1,3.000 5.000-129,-3.000-2.000-311,10.000 4.000 1,-3.000-1.000 0,6.000-1.000-33,-2.000-2.000 1,6.000 0.000-270,2.000 5.000 71,7.000 0.000 0,9.000 0.000 1,1.000 0.000 18,2.000 0.000 41,7.000 0.000 0,-4.000-4.000 0,7.000-1.000 0,0.000 0.000 152,0.000-1.000 1,0.000 3.000-1,1.000-7.000 1,3.000 0.000 21,6.000 2.000 1,2.000-4.000-1,6.000 2.000 1,6.000-3.000-2,9.000-1.000 1,16.000-1.000-1,-34.000 7.000 1,2.000 0.000-1,3.000 0.000 1,1.000-1.000-72,1.000 0.000 1,0.000-1.000 0,4.000-2.000-1,0.000 0.000 1,2.000 2.000 0,2.000 0.000-1,2.000 1.000 1,2.000 1.000-153,4.000 0.000 0,-1.000 0.000 0,-8.000 1.000 0,-1.000-1.000 0,-3.000 1.000 0,-1.000 0.000 246,-7.000 0.000 0,-1.000 0.000-155,-3.000 0.000 1,-1.000-1.000 0,7.000 1.000 0,0.000 0.000 0,2.000 0.000 0,1.000 0.000 173,1.000-1.000 1,0.000 1.000-157,-3.000 0.000 0,-2.000 0.000 0,25.000-8.000 0,-8.000 3.000 120,0.000 2.000-82,-5.000-3.000 0,5.000 10.000 1,-8.000-5.000-145,-4.000 2.000-201,-2.000-6.000 1,-12.000 11.000-1,-3.000-4.000 1,-4.000 3.000-878,-9.000 2.000 0,-9.000 0.000 0,-5.000 2.000 1095,-2.000 3.000 0,4.000 1.000 0,-5.000 4.000 0,0.000-4.000 0</inkml:trace>
  <inkml:trace contextRef="#ctx0" brushRef="#br1">24529.000 7726.000 7894,'-6.000'-8.000'1801,"4.000"-4.000"-1457,-10.000 10.000-142,10.000-11.000 1,-6.000 12.000-16,3.000-4.000 0,5.000 10.000 0,-1.000 4.000 0,5.000 4.000 106,4.000 1.000 0,4.000 7.000 0,5.000 3.000 1,2.000 3.000-49,-1.000 2.000 0,-4.000 6.000 1,-2.000 2.000-1,-3.000 2.000-91,2.000-1.000 1,-4.000-1.000-1,-3.000 3.000 1,-2.000-4.000-208,-2.000 0.000 0,0.000-3.000 0,0.000-6.000-1230,0.000-3.000 839,0.000-3.000 0,0.000-2.000-1689,0.000 0.000 1029,0.000 1.000 1104,6.000-12.000 0,2.000-2.000 0,7.000-6.000 0</inkml:trace>
  <inkml:trace contextRef="#ctx0" brushRef="#br1">24831.000 7928.000 7510,'-4.000'-14.000'0,"-3.000"-1.000"0,1.000 1.000-55,0.000-1.000 0,1.000 1.000 1,6.000 0.000 293,4.000-1.000 1,3.000 6.000 0,6.000-1.000 0,2.000 0.000 13,4.000 2.000 0,-4.000 0.000 0,4.000 5.000 1,0.000-2.000-59,-1.000 2.000 1,6.000-3.000 0,-2.000 1.000 145,-1.000 2.000-261,5.000 1.000 0,-9.000 2.000 0,4.000 0.000 0,-1.000 0.000-7,-3.000 0.000 0,-2.000 7.000 0,-4.000 2.000 1,-2.000 4.000 7,-4.000 1.000 0,-6.000 2.000 0,0.000 4.000 1,0.000 2.000 27,0.000 0.000 1,-1.000 6.000-1,-4.000-4.000 1,-5.000 3.000 4,-2.000 1.000 0,-3.000 1.000 1,1.000 0.000-1,-1.000 0.000-6,1.000 0.000 1,0.000-1.000 0,-1.000 0.000 0,3.000-3.000-78,2.000-1.000 0,-3.000-6.000 0,5.000 2.000 0,0.000 0.000 12,3.000-1.000 1,4.000 0.000-1,1.000-5.000-552,0.000 1.000 0,1.000-7.000 0,6.000-3.000 0,6.000-4.000-286,4.000-1.000 1,9.000 0.000 794,-2.000 0.000 0,16.000 0.000 0,4.000 0.000 0</inkml:trace>
  <inkml:trace contextRef="#ctx0" brushRef="#br1">25421.000 8072.000 7793,'-9.000'-29.000'0,"1.000"0.000"0,1.000 2.000-46,4.000 3.000 1,2.000-1.000 0,1.000 5.000-1,1.000 3.000 290,4.000 1.000 1,3.000 3.000 0,6.000 2.000 0,1.000 1.000-202,-1.000-1.000 0,5.000 5.000 0,0.000 1.000 0,1.000 3.000-30,0.000 2.000 0,-4.000-5.000 0,4.000 1.000 50,-4.000 0.000-34,-2.000 3.000 1,0.000 2.000-1,1.000 3.000 1,-1.000 0.000 11,1.000 0.000 1,-6.000 4.000 0,-1.000 1.000-1,-1.000 4.000 13,-4.000 1.000 0,-2.000 2.000 1,-1.000 2.000-1,0.000 1.000 68,0.000-1.000 1,-1.000 4.000-1,-4.000 2.000 1,-5.000 2.000 104,-2.000-2.000 1,-8.000 3.000 0,0.000-3.000 0,-1.000 1.000-54,0.000-1.000 0,-5.000 4.000 0,2.000-6.000 0,-1.000 2.000-195,1.000 0.000 0,3.000-5.000 0,7.000 3.000-457,-1.000-1.000 349,1.000-2.000 1,6.000-4.000 0,3.000-1.000-321,4.000 1.000 323,7.000-1.000 1,8.000-1.000-1,10.000-4.000 1,5.000-4.000-43,5.000-3.000 1,-2.000-2.000-1,4.000 0.000 1,0.000 0.000 285,-4.000 0.000 0,-2.000-2.000 1,-1.000-3.000-1,-2.000-3.000 299,-3.000 0.000 0,1.000-4.000 0,-7.000 2.000 0,-5.000-3.000 78,-7.000-1.000 1,1.000-5.000 0,-3.000-1.000 0,-2.000 3.000 4,-5.000 1.000 1,-5.000-3.000-1,-8.000-2.000 1,-3.000 0.000-176,-5.000 0.000 1,-8.000-4.000 0,-3.000 2.000 0,-1.000-1.000-413,1.000 0.000 1,-3.000 2.000-1,3.000-4.000-966,-2.000 2.000 803,11.000 7.000 1,-6.000-4.000 0,13.000 8.000-1840,2.000 4.000 359,1.000-4.000 1730,8.000 11.000 0,-5.000-10.000 0,5.000 4.000 0</inkml:trace>
  <inkml:trace contextRef="#ctx0" brushRef="#br1">26141.000 7726.000 8192,'-19.000'-27.000'287,"-1.000"3.000"0,3.000-1.000 0,6.000 6.000-689,1.000 1.000 0,7.000 7.000 0,0.000 3.000 463,6.000 1.000 1,0.000 3.000 0,5.000 5.000 0,0.000 2.000 64,0.000 2.000 1,-3.000 6.000-1,4.000-1.000 1,3.000 4.000 32,0.000 6.000 0,3.000-1.000 0,-1.000 8.000 0,0.000 5.000-94,1.000 3.000 0,4.000 5.000 1,0.000 6.000-1,-1.000 2.000-99,-2.000-1.000 1,-2.000-1.000 0,-1.000 0.000-201,-3.000 2.000 262,2.000-6.000 0,-10.000-4.000 1,3.000-7.000 201,-4.000-4.000 172,-1.000-8.000-301,0.000-5.000 0,0.000-9.000-8,0.000-10.000 0,-1.000-3.000 0,-2.000-6.000 1,-2.000-2.000-23,2.000-3.000 0,1.000 3.000 0,2.000-3.000 0,0.000 3.000 2,0.000 1.000 1,2.000 6.000 0,1.000-1.000-43,2.000-1.000 0,6.000 5.000 0,-2.000 1.000 1,4.000 3.000 24,1.000 2.000 0,1.000 0.000 0,1.000 2.000 1,1.000 3.000 77,3.000 4.000 0,4.000 4.000 1,-4.000 3.000-137,3.000 3.000-10,-6.000-3.000 0,9.000 10.000 0,-8.000-7.000 93,-6.000-2.000-49,-4.000-1.000 1,-8.000-1.000 0,-1.000-1.000 625,-4.000 1.000-533,-9.000-1.000 0,-9.000-4.000 0,-7.000-2.000 0,-2.000 0.000-240,-2.000 0.000 0,-4.000-5.000 0,4.000 2.000 0,2.000-4.000-853,2.000-1.000 0,8.000 0.000 968,2.000 0.000 0,4.000-6.000 0,2.000-2.000 0</inkml:trace>
  <inkml:trace contextRef="#ctx0" brushRef="#br1">26817.000 8086.000 8738,'0.000'-14.000'0,"0.000"-1.000"616,0.000 1.000-897,6.000 0.000 0,-4.000 7.000 0,4.000 7.000 491,1.000 8.000 1,-6.000 7.000 0,4.000 2.000 0,-3.000 4.000-277,-2.000 1.000 1,4.000 6.000 0,1.000 2.000 0,0.000-3.000 65,1.000 0.000 0,2.000 0.000 0,7.000 2.000 0</inkml:trace>
  <inkml:trace contextRef="#ctx0" brushRef="#br1">27148.000 8158.000 7949,'5.000'-27.000'0,"-1.000"3.000"0,1.000 3.000 164,2.000 0.000 0,-4.000 5.000 206,6.000-3.000 0,-7.000 10.000 1,-2.000 4.000-176,-8.000 3.000 0,-5.000 2.000 1,-3.000 2.000-158,-3.000 3.000-32,3.000-4.000 1,-10.000 17.000 0,7.000-4.000-227,2.000 2.000 89,-6.000 7.000 1,7.000-6.000 0,-1.000 6.000 0,4.000-1.000-114,3.000 0.000 0,7.000-4.000 0,-2.000 1.000 0,4.000-1.000 121,1.000 1.000 0,1.000-8.000 1,4.000 2.000-1,5.000-4.000 157,3.000-1.000 1,1.000-4.000 0,2.000 0.000 0,3.000-4.000 203,5.000-4.000 0,-2.000-6.000 0,2.000-8.000 0,0.000-2.000 69,-1.000-3.000 0,2.000-1.000 0,-5.000-4.000 1,-3.000-1.000 14,-1.000 0.000 1,-2.000 2.000 0,-1.000 3.000-1,-3.000 5.000 315,-5.000 3.000 1,-4.000 6.000-508,-1.000 0.000 0,-1.000 10.000-319,-4.000 5.000 175,-3.000 3.000 0,-2.000 15.000 0,2.000-4.000-331,2.000 5.000 186,-5.000-3.000 1,9.000 4.000-1,-3.000-4.000 1,4.000 0.000-341,1.000-1.000 1,0.000 0.000 0,0.000-6.000-90,0.000 0.000 0,6.000-1.000 0,5.000-3.000 588,7.000-5.000 0,11.000-4.000 0,7.000-1.000 0</inkml:trace>
  <inkml:trace contextRef="#ctx0" brushRef="#br1">27608.000 7928.000 7820,'-8.000'-24.000'0,"3.000"2.000"0,2.000 2.000 352,-2.000 8.000-59,4.000-3.000 0,-6.000 12.000 147,7.000-7.000-407,0.000 7.000 1,0.000 8.000 0,0.000 9.000-62,0.000 2.000 1,-4.000 2.000-1,-1.000 1.000 1,2.000 4.000-6,1.000-1.000 0,2.000 5.000 0,0.000-5.000 0,0.000 2.000-30,0.000 0.000 1,0.000 0.000-1,0.000 4.000 1,0.000-3.000 194,0.000-1.000 0,0.000-5.000 0,0.000 4.000 1,0.000-3.000 3,0.000-2.000 0,0.000-2.000 0,0.000-2.000-72,0.000 1.000 1,-6.000-2.000-1,-4.000-4.000-1000,-3.000-4.000 606,-1.000-3.000 1,-1.000-2.000 329,1.000 0.000 0,-7.000-7.000 0,-1.000-1.000 0</inkml:trace>
  <inkml:trace contextRef="#ctx0" brushRef="#br1">27680.000 8201.000 7866,'16.000'-5.000'0,"2.000"-1.000"0,1.000-2.000 187,-2.000-3.000 1,-1.000 3.000 0,0.000-2.000 0,2.000-1.000 173,1.000-2.000 0,-4.000-1.000 0,-6.000 0.000 297,2.000-1.000-349,-4.000 7.000 0,-1.000-5.000 0,-7.000 4.000 15,-4.000-4.000 0,-3.000 5.000 1,-7.000 3.000-302,1.000 4.000 0,0.000 1.000 1,-1.000 0.000-1,1.000 0.000 21,-1.000 0.000 0,6.000 11.000 0,-1.000 3.000 1,-1.000 2.000-125,-2.000 0.000 1,4.000 3.000-1,1.000 2.000 1,0.000 0.000-32,0.000 0.000 0,4.000-1.000 0,0.000-2.000 0,2.000 1.000-1034,2.000-1.000 1,0.000-2.000 0,0.000-2.000-751,0.000 1.000 1439,6.000-1.000 456,2.000-6.000 0,20.000 5.000 0,2.000-5.000 0</inkml:trace>
  <inkml:trace contextRef="#ctx0" brushRef="#br1">28140.000 8129.000 7820,'5.000'-27.000'0,"0.000"2.000"375,-2.000 1.000 0,-1.000 6.000 0,-2.000-1.000 1311,0.000 3.000-1287,0.000 8.000 0,0.000 3.000-357,0.000 10.000 1,0.000 4.000 0,0.000 9.000 0,1.000 1.000-2,4.000-1.000 1,-2.000 3.000 0,5.000-1.000 96,-1.000 3.000-122,4.000 1.000 1,-9.000 0.000-1,4.000-2.000 439,0.000-1.000-298,-4.000 4.000 1,4.000-7.000 0,-4.000 4.000 232,3.000-1.000-258,-4.000-2.000 0,6.000-4.000 1,-7.000-1.000-222,0.000 1.000 0,-7.000-7.000 1,-4.000-4.000-824,-6.000-2.000 1,-1.000-2.000 0,-4.000 0.000 911,1.000 0.000 0,-11.000-6.000 0,2.000-2.000 0</inkml:trace>
  <inkml:trace contextRef="#ctx0" brushRef="#br1">28025.000 7885.000 8059,'0.000'-23.000'-110,"0.000"4.000"1,2.000 5.000-1,3.000 3.000 1,4.000 3.000-356,4.000 1.000 1,2.000 2.000-1,-1.000 5.000 351,0.000 0.000 0,1.000 2.000 114,-1.000 3.000 0,0.000 3.000 0,1.000 6.000 0</inkml:trace>
  <inkml:trace contextRef="#ctx0" brushRef="#br1">26946.000 7698.000 8194,'-9.000'-13.000'0,"1.000"2.000"-147,1.000 1.000 147,3.000 7.000 0,4.000-3.000 0,0.000 6.000 0</inkml:trace>
  <inkml:trace contextRef="#ctx0" brushRef="#br1">24529.000 8734.000 7838,'-8.000'-7.000'14,"-3.000"4.000"1,5.000-5.000 1008,-2.000 2.000-220,5.000-6.000 0,-2.000 11.000-286,10.000-4.000 0,4.000 3.000 0,10.000 2.000 724,5.000 0.000-953,10.000 7.000 0,11.000-6.000 1,14.000 4.000-1,13.000-3.000-15,-31.000-2.000 1,2.000 0.000-1,7.000 0.000 1,1.000 0.000-1,7.000-1.000 1,2.000 0.000 37,6.000-1.000 0,1.000-1.000-441,7.000 3.000 0,2.000-1.000 0,-19.000-3.000 1,2.000-1.000-1,0.000 1.000 0,2.000 1.000 1,1.000 1.000-1,0.000-1.000 351,1.000 1.000 0,1.000-1.000 1,-1.000 0.000-166,1.000-1.000 0,1.000-1.000 0,-2.000 1.000 0,-2.000 3.000 1,-1.000 0.000-1,0.000 0.000 0,0.000-1.000 0,0.000-1.000 0,0.000 0.000 1,1.000 0.000-1,0.000 1.000 0,0.000-1.000 16,1.000 0.000 1,1.000 0.000 0,-1.000 1.000 0,-2.000 1.000 0,-1.000 0.000 0,1.000 0.000 0,-2.000-1.000 0,0.000 0.000 0,0.000 1.000 0,0.000 1.000 0,-1.000 0.000 0,1.000 0.000 27,-1.000 2.000 1,0.000-1.000 0,0.000 1.000 0,-2.000-1.000 0,1.000-1.000-1,-1.000 1.000 1,24.000 1.000 0,-1.000 0.000 0,0.000-1.000 0,0.000 0.000-92,-2.000-1.000 0,-2.000 0.000 1,-3.000 0.000-1,-2.000 0.000 0,-7.000 0.000 1,0.000 0.000-1,1.000 0.000 0,1.000 2.000 15,0.000 0.000 1,-1.000 0.000 0,-9.000 0.000 0,-4.000 0.000 0,-5.000 1.000 0,-2.000 2.000 0,26.000 1.000-223,-16.000-3.000 1,-9.000-1.000 0,-5.000-2.000-2392,-6.000 0.000 2589,-15.000 0.000 0,-5.000 0.000 0</inkml:trace>
  <inkml:trace contextRef="#ctx0" brushRef="#br1">24587.000 604.000 8115,'0.000'-14.000'-238,"0.000"0.000"0,0.000-1.000 0,0.000 1.000 211,0.000-1.000 1,-2.000 1.000 0,-1.000 0.000 231,-2.000-1.000 1,1.000 6.000-170,4.000-1.000 87,0.000 7.000 1,1.000-4.000 12,4.000 7.000 1,-2.000 5.000 0,5.000 2.000 103,-1.000 1.000-178,4.000 1.000 0,-5.000 6.000 0,5.000-1.000 62,-1.000 0.000-78,-7.000 7.000 1,8.000 2.000-1,-6.000 5.000 1,-2.000 3.000-60,-1.000 2.000 1,-2.000-1.000-1,0.000 7.000 1,0.000-1.000-84,0.000-1.000 0,-5.000 3.000 1,0.000-7.000-1,2.000 1.000-117,1.000 1.000 1,2.000-9.000-1,0.000 1.000-608,0.000-5.000 821,0.000-3.000 0,-6.000-4.000 0,-2.000-1.000 0</inkml:trace>
  <inkml:trace contextRef="#ctx0" brushRef="#br1">24515.000 547.000 8093,'0.000'-15.000'0,"0.000"1.000"-404,0.000 0.000 1,0.000 4.000 366,0.000 0.000 126,0.000 7.000 1,2.000-8.000-1,2.000 6.000 272,6.000 2.000-309,3.000 1.000 1,3.000 1.000 0,3.000-2.000 319,5.000-2.000-319,3.000 0.000 1,8.000 3.000 0,5.000-1.000 0,5.000-3.000-8,3.000-2.000 0,5.000 5.000 0,-5.000-4.000 0,-2.000 2.000-197,-1.000 1.000 0,-2.000-6.000 1,-2.000 4.000-1,-4.000-1.000-408,-8.000 1.000 1,-8.000 3.000 254,-12.000 7.000 1,-4.000 4.000 0,-11.000 8.000 303,-9.000 4.000 0,-12.000 2.000 0,-10.000 7.000 0</inkml:trace>
  <inkml:trace contextRef="#ctx0" brushRef="#br1">24630.000 734.000 7956,'-24.000'1.000'0,"2.000"4.000"0,1.000 3.000-339,3.000 0.000 1,4.000 5.000-1,3.000-5.000 570,1.000 0.000-136,7.000 5.000 1,-3.000-5.000 59,6.000 6.000 0,1.000-4.000 0,4.000-2.000-6,5.000-2.000 1,2.000-1.000 0,3.000-5.000 0,-1.000 0.000-55,1.000 0.000 1,1.000 0.000 0,1.000 0.000-1,4.000 0.000-121,1.000 0.000 1,4.000 0.000 0,6.000 0.000-1,3.000 0.000-435,2.000 0.000 0,-4.000 0.000 0,4.000-2.000 461,-2.000-2.000 0,12.000 2.000 0,-3.000-4.000 0</inkml:trace>
  <inkml:trace contextRef="#ctx0" brushRef="#br1">24961.000 1079.000 8211,'0.000'8.000'-1495,"0.000"5.000"1474,0.000-12.000 394,0.000 12.000-189,0.000-11.000 1,6.000 3.000-1,4.000-9.000-7,3.000 0.000 0,-4.000-8.000 1,1.000 3.000-1,0.000-5.000-62,-2.000-6.000 0,3.000 3.000 0,-5.000-7.000 0,2.000-2.000 14,3.000-1.000 1,-3.000-2.000 0,0.000 0.000 0,0.000 1.000 5,0.000-1.000 1,-3.000 2.000 0,3.000 3.000 0,-2.000 5.000-119,-2.000 3.000 0,-1.000 3.000 0,0.000 2.000-166,2.000 1.000 173,0.000 7.000 1,1.000 3.000-131,4.000 9.000 100,-4.000 4.000 0,7.000 2.000 0,-4.000-1.000-78,4.000 0.000 78,2.000 1.000 1,-1.000-1.000 0,0.000 1.000 0,1.000-1.000 37,-1.000 0.000 1,0.000 5.000-1,1.000 1.000 1,-1.000-3.000 71,1.000-1.000 1,-1.000-3.000 0,0.000-2.000 0,1.000-1.000 191,-1.000 1.000 1,1.000-5.000-43,-1.000-1.000 1,0.000-3.000-1,-1.000-4.000 1,-2.000-3.000 64,-1.000-4.000 0,-5.000-4.000 1,4.000-3.000-1,1.000-3.000-114,-2.000-5.000 0,3.000-5.000 0,-5.000-3.000-213,2.000-1.000 16,-4.000-1.000 0,7.000 0.000 1,-6.000-1.000-304,-2.000-2.000 205,-2.000 12.000 1,-1.000-7.000-1,0.000 13.000-142,0.000 1.000-660,0.000-4.000 132,0.000 12.000 0,-1.000-3.000 0,-2.000 17.000 0,-2.000 4.000-28,2.000 6.000 0,-4.000 10.000 0,2.000 0.000 788,2.000 3.000 0,2.000 2.000 0,1.000 0.000 0</inkml:trace>
  <inkml:trace contextRef="#ctx0" brushRef="#br1">25637.000 964.000 8038,'-8.000'-2.000'-1248,"3.000"-2.000"1332,4.000 2.000 0,1.000-6.000 0,1.000 5.000 217,4.000-2.000 1,-2.000-5.000 0,7.000 4.000 0,1.000-2.000-43,2.000-3.000 1,-3.000-2.000-1,-1.000-1.000 1,2.000-2.000-161,2.000-3.000 0,1.000 1.000 1,1.000-6.000-1,-2.000 0.000-4,-4.000 2.000 0,2.000-4.000 1,-4.000 7.000-1,-1.000 1.000-48,1.000 2.000 0,-3.000 2.000 49,-4.000-1.000-216,0.000 1.000 75,0.000 6.000 0,0.000 3.000 0,0.000 10.000-57,0.000 5.000 110,0.000 2.000 1,0.000 4.000 0,0.000 2.000 18,0.000 1.000-29,0.000 7.000 0,5.000-5.000 1,2.000 4.000-1,-1.000-2.000 66,0.000-3.000 0,6.000 4.000 0,-4.000-5.000 0,1.000-1.000 159,1.000-2.000 0,1.000-6.000 0,7.000-2.000 0,1.000-2.000 179,-2.000-3.000 0,4.000-1.000 0,0.000-4.000 0,1.000-4.000 58,4.000-9.000 1,-1.000-2.000-1,1.000-10.000 1,-4.000-5.000-122,-1.000-3.000 1,-2.000 1.000 0,-4.000-6.000-1,-3.000-3.000-31,-2.000-4.000 0,-2.000 0.000 0,-5.000 3.000-168,2.000 1.000-61,0.000 6.000 0,-5.000 2.000 0,0.000 6.000-707,0.000 1.000 385,0.000 5.000 1,0.000 7.000-1399,0.000 7.000 793,0.000 6.000 1,0.000-2.000 0,0.000 10.000-783,0.000 4.000 1,0.000 6.000 1629,0.000 4.000 0,-7.000 9.000 0,-1.000 9.000 0</inkml:trace>
  <inkml:trace contextRef="#ctx0" brushRef="#br1">3165.000 4575.000 8294,'-15.000'0.000'-9,"6.000"-4.000"0,-1.000-1.000 393,-1.000 2.000 1,5.000-1.000 0,3.000 1.000 31,6.000-2.000 1,8.000-1.000 0,13.000 3.000 0,9.000-4.000-506,7.000-1.000 1,15.000-1.000 0,4.000-4.000-558,5.000 4.000 534,3.000-11.000 1,5.000 11.000-1,-2.000-12.000 1,-3.000 2.000-140,-4.000 0.000 1,-15.000-1.000-1,-7.000 6.000-741,-4.000 0.000 377,-10.000 6.000 615,-6.000 1.000 0,-13.000 7.000 0,-2.000 0.000 0</inkml:trace>
  <inkml:trace contextRef="#ctx0" brushRef="#br1">3093.000 4619.000 8058,'-8.000'-7.000'-420,"3.000"-2.000"0,-1.000-4.000 1005,1.000-2.000 180,0.000 7.000-516,5.000-4.000 83,0.000 10.000 1,0.000-3.000-27,0.000 10.000 0,0.000 3.000 1,2.000 6.000-1,1.000 1.000-18,2.000-1.000 1,4.000 2.000 0,-4.000 2.000 0,0.000 3.000-19,1.000 1.000 0,1.000 8.000 0,4.000 9.000 1,-3.000 2.000 9,-2.000 2.000 1,6.000 2.000 0,-3.000 5.000 0,4.000 6.000-238,1.000 4.000 1,-4.000 9.000-1,-1.000-2.000 1,3.000 4.000-38,0.000 1.000 1,-6.000-32.000-1,-2.000 1.000 1,0.000 1.000-1,0.000-1.000 1,0.000 0.000-1,0.000 0.000 17,4.000 39.000 0,-5.000-8.000 1,2.000-7.000-146,-3.000-1.000 68,-2.000-8.000 1,0.000-6.000 0,0.000-9.000 0,0.000-1.000-83,0.000-1.000 1,-2.000-1.000 0,-1.000 4.000-1,-4.000-4.000-73,-1.000-4.000 0,5.000-4.000 0,-3.000-3.000 0,1.000-3.000-634,0.000-5.000 0,0.000-3.000-181,5.000-1.000 1,2.000-7.000 136,3.000-4.000 1,-4.000-4.000 886,4.000-4.000 0,-10.000-4.000 0,-3.000-7.000 0</inkml:trace>
  <inkml:trace contextRef="#ctx0" brushRef="#br1">3122.000 5870.000 7864,'-15.000'-1.000'0,"1.000"-2.000"0,0.000-4.000 0,-1.000 1.000-89,1.000-1.000 0,-1.000 3.000 679,1.000 4.000-282,6.000 0.000 0,0.000 0.000-32,3.000 0.000-175,4.000 0.000 1,-6.000 1.000 303,7.000 4.000-321,0.000-3.000 1,2.000 4.000 0,3.000-6.000 629,4.000 0.000-432,4.000 0.000 0,8.000 0.000 0,3.000 0.000 0,5.000 0.000 196,4.000 0.000 0,5.000-6.000 0,10.000-4.000 0,8.000-3.000-241,10.000-1.000 0,9.000-7.000 1,-31.000 10.000-1,2.000 0.000 0,0.000-1.000 1,0.000 0.000-119,2.000 0.000 0,-1.000 0.000 1,-3.000 0.000-1,1.000 0.000 0,1.000-2.000 1,-1.000 1.000-1,-2.000 0.000 0,-1.000 2.000 63,35.000-9.000 0,-13.000 11.000 0,-18.000 2.000 0,-8.000 3.000 203,-9.000-1.000 0,-8.000 2.000-357,-11.000 7.000-446,-4.000-2.000 245,-12.000 4.000 0,2.000-6.000-370,-5.000 0.000 0,-1.000 0.000 0,-4.000 0.000 0,-1.000 0.000-2327,1.000 0.000 2870,-7.000 7.000 0,-1.000 1.000 0,-7.000 6.000 0</inkml:trace>
  <inkml:trace contextRef="#ctx0" brushRef="#br1">5006.000 4906.000 8021,'0.000'-28.000'0,"0.000"0.000"4,0.000 4.000 1,0.000-1.000 0,2.000 7.000 0,1.000 4.000-65,2.000 3.000 1,1.000 3.000 0,-2.000-3.000-254,0.000 1.000 1,1.000 5.000 616,-5.000-4.000 0,-1.000 5.000-25,-4.000 0.000 1,-3.000 2.000 175,-7.000 2.000-201,1.000 0.000 1,4.000 0.000 276,1.000 0.000-139,6.000 0.000-310,-10.000 0.000 29,5.000 0.000 0,-2.000 2.000 0,2.000 2.000 20,2.000 6.000 0,-5.000-4.000 1,1.000 1.000-1,-3.000-1.000 32,-1.000 4.000 1,-5.000 4.000 0,-4.000 5.000-1,-2.000 5.000-61,-6.000 3.000 0,-7.000 7.000 0,0.000 1.000 0,-4.000 4.000-36,-1.000 5.000 1,5.000-1.000-1,1.000 7.000 92,2.000 0.000-81,1.000-6.000 0,7.000 16.000 1,3.000-6.000-1,6.000 0.000 62,7.000 2.000 0,5.000 0.000 0,7.000 2.000 244,4.000-1.000-214,3.000-6.000 0,8.000-3.000 1,3.000-9.000 244,5.000-6.000-253,10.000-2.000 0,3.000-7.000 1,7.000-4.000-1,4.000-2.000 158,5.000-5.000 1,3.000-8.000-1,3.000-1.000 1,2.000-2.000-34,1.000-2.000 0,-6.000-6.000 0,-6.000-4.000 0,-2.000-3.000-98,0.000-1.000 1,-2.000-5.000-1,-8.000-1.000 1,-4.000 3.000-229,-4.000 1.000 1,-2.000 2.000 0,-4.000 1.000 0,-7.000 2.000-328,-6.000 1.000-3050,-4.000 7.000 2513,-20.000-4.000 0,2.000 7.000 0,-13.000 2.000 0,-2.000 1.000 904,-1.000 2.000 0,-8.000 13.000 0,-2.000-2.000 0</inkml:trace>
  <inkml:trace contextRef="#ctx0" brushRef="#br1">5539.000 5971.000 8021,'-15.000'8.000'0,"3.000"-2.000"-272,2.000 1.000 0,-1.000-4.000 0,6.000 7.000 163,2.000 1.000 0,8.000-5.000 593,4.000-1.000 0,4.000-3.000 0,0.000-4.000 286,-4.000-3.000-621,4.000-3.000 0,-6.000-6.000 0,4.000-2.000 1,-3.000-3.000-34,-2.000-5.000 1,4.000-10.000 0,-4.000-4.000 1411,2.000-4.000-1092,-5.000-1.000 1,4.000-13.000 0,-7.000-8.000 423,0.000-9.000-795,0.000 30.000 1,0.000-1.000 0,0.000-2.000 0,0.000 0.000 0,0.000-2.000 0,0.000 0.000 0,0.000 2.000 0,0.000 2.000 148,0.000 2.000 0,0.000 1.000 0,0.000-37.000 0,0.000 7.000 0,0.000 4.000 42,0.000 5.000 1,-2.000 11.000-1,-1.000 7.000 1,-2.000 11.000 426,2.000 7.000-641,1.000 6.000 1,2.000 13.000-797,0.000 7.000 697,7.000 7.000 1,1.000 7.000-1,6.000 2.000 1,0.000 3.000 110,1.000 5.000 1,-1.000 5.000 0,2.000 4.000 279,3.000 6.000-220,-3.000 9.000 1,12.000-2.000-1,-6.000 7.000 365,0.000 1.000-335,5.000 2.000 1,-3.000 2.000 0,8.000-1.000 0,2.000-1.000 110,-2.000-3.000 1,0.000 3.000-1,0.000-3.000 1,1.000-1.000-43,-1.000-4.000 0,-3.000-1.000 0,-5.000-15.000 0,-5.000-5.000 56,-3.000-6.000 1,4.000-7.000 0,-1.000-4.000-219,-2.000-5.000 1,-6.000-5.000 0,1.000-7.000-603,4.000-7.000 1055,-2.000-7.000 0,7.000-14.000 0,-7.000-5.000 742,1.000-7.000-960,5.000-4.000 1,-4.000-11.000-1,5.000 0.000 1,-2.000 1.000 69,1.000 2.000 1,-3.000-5.000-1,-6.000-5.000 127,-1.000-6.000-428,-1.000 1.000 0,-1.000-4.000 0,-3.000 6.000 149,-3.000 0.000-97,-2.000 0.000 0,0.000 2.000 0,0.000 3.000 0,0.000 6.000-99,0.000 7.000 0,-5.000-1.000 0,0.000 7.000 1,2.000 3.000-426,1.000 6.000 1,2.000 3.000 0,0.000 8.000-1,2.000 0.000-129,3.000 4.000 1,-2.000 5.000-1,7.000 8.000 1,1.000 3.000-434,2.000 2.000 1,1.000 7.000-1,0.000 10.000 1,-1.000 9.000-2116,-3.000 8.000 0,-4.000 20.000 3094,-6.000 15.000 0,0.000 12.000 0,0.000 5.000 0</inkml:trace>
  <inkml:trace contextRef="#ctx0" brushRef="#br1">24817.000 1094.000 7482,'-27.000'0.000'-192,"3.000"0.000"0,-6.000 0.000 1,4.000 0.000-1,0.000 1.000 201,-1.000 4.000 0,6.000-4.000 1,2.000 6.000-1,3.000-2.000 142,2.000-1.000 0,4.000 3.000 451,1.000-2.000-432,6.000-4.000 0,-2.000 6.000 0,10.000-6.000-47,4.000 4.000 1,4.000-3.000-1,3.000 2.000 42,3.000-2.000-87,3.000-2.000 0,18.000 5.000 1,5.000 0.000 151,5.000-2.000-159,2.000-2.000 0,8.000 1.000 1,2.000 1.000-1,4.000 2.000 20,-1.000-2.000 1,7.000-1.000 0,0.000-2.000 0,8.000 0.000-33,-38.000 0.000 0,1.000 0.000 1,2.000 0.000-1,1.000 0.000 1,-1.000 0.000-1,-1.000 0.000 1,-2.000-1.000-1,-1.000 0.000 73,33.000-4.000 1,-10.000 2.000 0,-10.000-5.000 0,-4.000 0.000-37,-6.000 0.000 1,-4.000 5.000-1,-11.000-2.000 1,-2.000 4.000-160,-3.000 1.000 43,-3.000 0.000 0,-14.000 0.000 0,-7.000 0.000 43,-8.000 0.000 0,-7.000-2.000 0,-4.000-1.000 0,-7.000-2.000-22,-6.000 2.000 1,-6.000 1.000-1,-8.000 2.000 1,-2.000 2.000-1,1.000 3.000 1,-2.000-4.000 0,-1.000 6.000 0,-2.000-3.000 0,-8.000 1.000 45,-5.000-2.000 1,-1.000 4.000-1,-1.000-2.000 1,-2.000-1.000-36,-1.000 3.000 1,0.000-4.000 0,4.000 5.000 0,9.000 0.000-14,7.000 0.000 0,13.000-3.000 0,7.000 3.000 0,4.000-2.000 0,17.000-1.000-101,4.000-5.000 0,5.000 0.000 1,10.000 0.000-1,2.000 0.000 114,6.000 0.000 0,1.000 0.000 0,8.000 0.000 188,4.000 0.000-208,7.000-6.000 0,4.000-2.000 1,9.000-7.000 121,5.000 1.000-111,-2.000-1.000 0,21.000 1.000 0,-4.000 0.000 240,-3.000-1.000-185,4.000 1.000 0,-13.000 4.000 0,2.000 2.000 521,-7.000 2.000-389,-10.000 1.000 0,-16.000 5.000 68,-8.000 0.000 1,-14.000 0.000 0,-11.000 0.000 0,-12.000 0.000-158,-9.000 0.000 1,-6.000 0.000 0,-6.000 0.000-1,-10.000 0.000-113,-7.000 0.000 1,-10.000 0.000 0,-5.000 2.000 0,-6.000 1.000-434,1.000 2.000 1,-3.000 6.000 0,0.000 0.000 0,-1.000 5.000-1732,1.000 3.000 1899,37.000-6.000 0,-1.000 0.000 0,-1.000-2.000 0,-1.000 0.000 0,-3.000 4.000 0,0.000-1.000 0</inkml:trace>
  <inkml:trace contextRef="#ctx0" brushRef="#br1">11466.000 6547.000 7839,'-29.000'-15.000'0,"1.000"1.000"0,0.000-1.000-35,4.000 1.000 1,-1.000 4.000 0,4.000 3.000 0,0.000-1.000 603,0.000 0.000 0,2.000 4.000 0,5.000-2.000 399,0.000 0.000-730,6.000 4.000 0,3.000-3.000-43,10.000 10.000 1,4.000-3.000 0,10.000 2.000 0,5.000-2.000-53,3.000-2.000 1,9.000 0.000 0,4.000-2.000 16,6.000-2.000-67,5.000-4.000 1,7.000-7.000 0,-1.000 1.000 133,1.000-1.000-112,-1.000 1.000 0,4.000 0.000 0,-3.000 1.000 0,-9.000 2.000 231,-7.000 1.000 0,-7.000 2.000 0,-8.000-3.000 209,-3.000 1.000-412,-10.000 7.000-48,-7.000-3.000 1,-9.000 17.000-1,-3.000 5.000 1,-4.000 5.000 74,-4.000 4.000 0,-1.000 9.000 0,-2.000 6.000 0,-2.000 8.000 17,-1.000 9.000 0,-5.000 7.000 0,3.000 10.000 0,-1.000 1.000-28,-4.000 2.000 1,13.000-37.000 0,1.000 1.000 0,-14.000 36.000 0,4.000-2.000-190,1.000-1.000 1,-3.000-9.000 0,5.000-3.000-699,1.000-2.000 567,2.000-9.000 0,3.000-3.000 0,4.000-10.000-999,4.000-4.000 872,-3.000-4.000 1,6.000-8.000 0,-2.000-2.000-819,2.000-4.000-885,2.000-8.000-267,0.000 4.000 2258,0.000-10.000 0,-6.000-2.000 0,-2.000-8.000 0</inkml:trace>
  <inkml:trace contextRef="#ctx0" brushRef="#br1">11308.000 7324.000 8000,'0.000'-28.000'0,"0.000"3.000"121,0.000 1.000 28,6.000 13.000 0,4.000-9.000 1,7.000 11.000-1,4.000-2.000 294,2.000 1.000 0,2.000-1.000 1,9.000 5.000-1,6.000-1.000-216,6.000 1.000 0,0.000-1.000 1,6.000 4.000-1,-1.000-2.000-591,0.000 2.000 1,-5.000 0.000 0,2.000 0.000 363,-3.000-2.000 0,-2.000-6.000 0,0.000 3.000 0</inkml:trace>
  <inkml:trace contextRef="#ctx0" brushRef="#br1">12531.000 6691.000 7828,'-13.000'-37.000'0,"2.000"3.000"0,1.000 5.000 151,-1.000 5.000 0,5.000-1.000 0,1.000 6.000-109,3.000 1.000 1,9.000 7.000 0,2.000 1.000-114,4.000-1.000 34,8.000 5.000 0,-4.000-2.000 1,7.000 5.000 293,2.000-2.000-233,1.000 0.000 0,2.000 3.000 0,0.000-1.000 345,-1.000-2.000-219,1.000 1.000 1,0.000 5.000 0,0.000 2.000-1,-1.000 4.000 56,1.000 1.000 1,-8.000 1.000-1,-7.000 7.000 1,-7.000 3.000-16,-6.000 5.000 1,-4.000 4.000 0,-6.000 2.000 0,-11.000 4.000-62,-5.000 4.000 0,-10.000 4.000 0,-4.000 2.000 0,-2.000 3.000-102,-2.000 1.000 0,1.000 4.000 1,2.000-4.000-1,2.000 0.000-137,-2.000 2.000 1,0.000-5.000 0,1.000 3.000 0,7.000-4.000 46,7.000-1.000 1,6.000-4.000 0,9.000-2.000-30,5.000-2.000 87,4.000-2.000 1,9.000-10.000 0,4.000-4.000-61,6.000-3.000 59,8.000-8.000 0,1.000 3.000 0,6.000-8.000 349,-1.000-4.000-195,-1.000-6.000 0,2.000-9.000 0,2.000-3.000 0,1.000-5.000 131,-1.000-3.000 1,3.000-3.000-1,-3.000-4.000 1,1.000-4.000 82,-1.000-4.000 0,1.000 1.000 0,-7.000 1.000 0,-6.000 3.000-32,-6.000 2.000 0,-10.000 1.000 0,-9.000 5.000 0,-12.000 1.000-270,-14.000-1.000 0,-8.000 6.000 0,-12.000 4.000 0,-3.000 5.000-576,-1.000 4.000 0,-4.000-1.000 0,5.000 6.000 0,0.000 2.000-462,3.000 1.000 1,5.000 2.000 0,5.000 0.000-1091,4.000 0.000 1647,4.000 7.000 1,9.000-4.000 0,7.000 7.000 419,7.000 1.000 0,6.000 2.000 0,1.000 1.000 0</inkml:trace>
  <inkml:trace contextRef="#ctx0" brushRef="#br1">13250.000 6460.000 9553,'2.000'-36.000'0,"1.000"2.000"0,2.000 5.000-429,-2.000 5.000 0,-2.000 11.000 1,-1.000 15.000 73,0.000 11.000 277,0.000 8.000 1,-6.000 9.000 0,-2.000 2.000-204,0.000 2.000 261,-5.000 5.000 0,7.000-3.000 0,-5.000 4.000 0,3.000-2.000 134,1.000 2.000 0,3.000-5.000 1,4.000-1.000-1,0.000-4.000 253,0.000-1.000 0,1.000-7.000 0,4.000-3.000 0,5.000-4.000 77,2.000-6.000 1,4.000-4.000 0,2.000-10.000 0,3.000-6.000-65,1.000-6.000 0,2.000-7.000 0,6.000-10.000 0,2.000-3.000-94,2.000 1.000 0,1.000-6.000 0,-3.000 4.000 1,0.000-4.000-72,-5.000-1.000 1,0.000 6.000 0,-7.000 4.000 101,-3.000 2.000-210,-1.000 9.000 0,-3.000 1.000-193,-3.000 7.000 49,-4.000 6.000 1,-8.000 1.000 12,-2.000 7.000-23,2.000 0.000 0,-6.000 7.000 156,3.000 2.000 0,4.000 4.000 0,-6.000 3.000 1,2.000 2.000 184,1.000 1.000 1,-6.000 6.000-1,4.000-1.000 1,-2.000 5.000-89,-4.000 5.000 0,4.000 2.000 0,-1.000 9.000 0,-2.000 3.000-41,-2.000 5.000 1,-6.000 9.000 0,-2.000 4.000 0,0.000 1.000-66,0.000 0.000 1,1.000 0.000 0,2.000 4.000-1,0.000-4.000-147,6.000-5.000 1,-1.000-4.000 0,8.000-4.000-723,2.000-1.000 600,1.000-7.000 1,2.000-4.000 0,0.000-12.000-1271,0.000-4.000 1018,0.000-15.000 0,0.000 8.000 1,0.000-9.000-445,0.000 2.000 865,0.000-4.000 0,0.000-1.000 0,0.000-7.000 0</inkml:trace>
  <inkml:trace contextRef="#ctx0" brushRef="#br1">14502.000 6719.000 7926,'9.000'-36.000'0,"-1.000"2.000"857,-1.000 4.000-562,-2.000 14.000 1,-7.000 14.000 0,-3.000 20.000-1,-6.000 7.000-480,-7.000 10.000 0,-4.000 7.000 0,-7.000 4.000-293,0.000 2.000 389,1.000 7.000 1,-1.000-11.000 0,0.000 4.000 0,2.000-3.000-138,3.000-2.000 0,-2.000 0.000 0,6.000 1.000 226,-3.000-1.000 0,6.000-7.000 0,-4.000 0.000 0</inkml:trace>
  <inkml:trace contextRef="#ctx0" brushRef="#br1">14200.000 6863.000 7926,'4.000'-27.000'0,"1.000"3.000"566,-2.000 5.000 1,1.000 9.000-623,0.000 5.000-81,-2.000 4.000 0,11.000 7.000 0,-5.000 5.000 25,0.000 7.000 113,5.000 4.000 1,-7.000 9.000 0,5.000 2.000-348,-1.000 6.000 238,-1.000 2.000 0,1.000-2.000 0,-2.000-3.000-813,-2.000 0.000 464,5.000 4.000 374,-9.000-10.000 1,11.000 12.000 0,-5.000-6.000 0</inkml:trace>
  <inkml:trace contextRef="#ctx0" brushRef="#br1">14056.000 7079.000 8199,'-15.000'-13.000'0,"1.000"2.000"-502,0.000 1.000 312,6.000 7.000 0,3.000-3.000 0,11.000 6.000 192,9.000 0.000 0,5.000 0.000 0,11.000 0.000 0,2.000 0.000-2,6.000 0.000 1,2.000 0.000-1,4.000 0.000 1,1.000 0.000-197,2.000 0.000 196,0.000-7.000 0,2.000-1.000 0,1.000-6.000 0</inkml:trace>
  <inkml:trace contextRef="#ctx0" brushRef="#br1">15092.000 6403.000 8017,'9.000'-29.000'785,"1.000"0.000"0,-5.000 7.000 1,4.000 4.000-428,2.000 7.000 1,-4.000 13.000-1,-2.000 12.000 204,-4.000 8.000-398,-1.000 12.000 1,0.000 4.000 0,-1.000 10.000 203,-4.000 5.000-299,-3.000 9.000 0,-7.000-1.000 0,1.000 6.000-469,0.000 2.000 115,-7.000 8.000 0,5.000-8.000 0,-3.000 1.000 0,3.000-5.000-1043,1.000-4.000 0,2.000-2.000 1328,4.000-1.000 0,-4.000-7.000 0,5.000-1.000 0</inkml:trace>
  <inkml:trace contextRef="#ctx0" brushRef="#br1">15293.000 6791.000 8017,'0.000'-53.000'0,"0.000"1.000"0,5.000 10.000 0,1.000 2.000 1137,2.000 8.000-917,2.000 0.000 0,11.000 16.000 0,3.000-3.000 0,4.000 5.000-323,6.000 4.000 1,-4.000-1.000 0,5.000 6.000 0,-3.000 2.000 15,-3.000 1.000 0,3.000 2.000 0,-9.000 0.000 0,0.000 2.000 105,1.000 3.000 1,-6.000 3.000 0,1.000 6.000 0,-4.000 0.000 114,-6.000 1.000 1,2.000 1.000-1,-4.000 3.000 1,-1.000 3.000 178,1.000 1.000 1,-3.000 4.000-1,-4.000-3.000 506,0.000 3.000-588,0.000 2.000 0,-6.000 0.000 0,-4.000 1.000 452,-2.000 4.000-542,4.000-4.000 1,-10.000 12.000 0,4.000-4.000-1,-2.000 2.000 79,0.000-2.000 0,1.000 2.000 1,1.000-6.000-169,0.000-2.000-191,-1.000 5.000 1,2.000-7.000-1,2.000 2.000 1,3.000-5.000-365,2.000-3.000 0,1.000-6.000 1,7.000 1.000-1,2.000-5.000-74,6.000-4.000 1,9.000 1.000 0,5.000-6.000-1,5.000-4.000 578,4.000-4.000 0,11.000-11.000 0,7.000-9.000 0</inkml:trace>
  <inkml:trace contextRef="#ctx0" brushRef="#br1">16314.000 6777.000 8604,'-14.000'-43.000'0,"0.000"3.000"0,-1.000 5.000 717,1.000 6.000 0,6.000 14.000-921,3.000 1.000 1,4.000 3.000-1,2.000-4.000 152,4.000 1.000 1,3.000 4.000 0,6.000 2.000 0,2.000 0.000 91,3.000 0.000 0,2.000 4.000 1,5.000-4.000-1,-2.000 1.000-15,1.000 4.000 0,3.000 1.000 0,0.000 2.000 0,1.000 0.000 87,0.000 0.000 0,0.000 0.000 0,-2.000 2.000 293,-3.000 3.000-280,3.000-4.000 1,-16.000 11.000 0,2.000-6.000 249,-5.000 2.000-234,-3.000 2.000 1,-8.000 6.000 0,-7.000 1.000 334,-9.000 2.000-335,-7.000 7.000 1,-9.000 3.000 0,-3.000 9.000 0,-4.000 4.000-76,-1.000 1.000 1,1.000-2.000 0,4.000-1.000 0,4.000-1.000-86,4.000 1.000 0,1.000 1.000 0,2.000 1.000 0,3.000-2.000-11,5.000-2.000 1,9.000-6.000 0,6.000 0.000 0,4.000-5.000-25,4.000-3.000 1,11.000-6.000 0,9.000-1.000 0,5.000-4.000 25,4.000-3.000 1,1.000-7.000 0,7.000 2.000 0,4.000-4.000 107,0.000-1.000 0,1.000-6.000 0,0.000-4.000 1,4.000-2.000 325,1.000-3.000 1,-4.000-4.000 0,-1.000-2.000 565,-6.000-1.000-710,-5.000-2.000 0,-13.000-3.000 1,-4.000 1.000 908,-7.000 2.000-890,-4.000 0.000 1,-15.000 0.000 0,-7.000 0.000 0,-7.000-1.000-16,-5.000-2.000 1,-9.000-2.000 0,-2.000 0.000 0,-2.000 2.000-356,2.000 3.000 1,-4.000-2.000 0,5.000 7.000-1,1.000 3.000-738,2.000 5.000 0,5.000 0.000 0,4.000 6.000 0,1.000 2.000 827,-2.000 1.000 0,-1.000 8.000 0,-2.000 2.000 0</inkml:trace>
  <inkml:trace contextRef="#ctx0" brushRef="#br1">18041.000 7093.000 8243,'-14.000'-6.000'0,"-1.000"-4.000"360,1.000-2.000 1,6.000 2.000 0,5.000 2.000 0,6.000 2.000-44,6.000 2.000 1,4.000 3.000-1,2.000-1.000 1,0.000-1.000 8,5.000-2.000 1,-4.000 0.000 0,4.000 5.000 0,0.000 0.000-253,-1.000 0.000 1,2.000 0.000 0,-2.000 0.000 0,5.000 0.000-524,3.000 0.000 1,3.000-4.000-1,4.000-1.000 1,4.000 2.000-1869,4.000 1.000 2317,7.000 2.000 0,-4.000-6.000 0,5.000-2.000 0</inkml:trace>
  <inkml:trace contextRef="#ctx0" brushRef="#br1">18314.000 6820.000 7956,'-22.000'-37.000'2156,"3.000"4.000"-1757,3.000 2.000 1,8.000 17.000 0,3.000 11.000-343,3.000 14.000 1,7.000 5.000-1,2.000 8.000 1,-1.000 1.000 474,0.000 3.000 0,4.000 0.000 0,-5.000 1.000 346,-2.000 0.000-637,-2.000 6.000 0,4.000-4.000 1,0.000 4.000-280,-2.000 0.000-109,-1.000-5.000 0,-2.000 10.000 0,0.000-6.000-1011,0.000-2.000 960,0.000 5.000 1,-2.000-7.000 0,-1.000 3.000 0,-2.000-2.000 197,2.000-2.000 0,-5.000 6.000 0,0.000 2.000 0</inkml:trace>
  <inkml:trace contextRef="#ctx0" brushRef="#br1">19062.000 6647.000 7953,'13.000'-36.000'372,"-3.000"2.000"0,3.000 12.000-297,-4.000 7.000 0,-2.000 9.000 0,-1.000 11.000 1,-1.000 4.000 302,0.000 4.000 1,-1.000 1.000 0,-4.000 2.000 0,0.000 4.000 329,0.000 4.000 0,-1.000 9.000 0,-2.000 6.000-248,-2.000 2.000-306,-6.000-4.000 0,9.000 8.000 1,-4.000-4.000-1005,-1.000 4.000 675,6.000-10.000 0,-6.000 13.000 0,7.000-11.000-1943,0.000 0.000 1397,0.000 4.000 1,0.000-10.000 720,0.000 2.000 0,0.000-3.000 0,0.000-1.000 0</inkml:trace>
  <inkml:trace contextRef="#ctx0" brushRef="#br1">19408.000 6806.000 7953,'0.000'-29.000'0,"0.000"0.000"0,1.000 0.000 493,4.000 1.000-287,-3.000-1.000 0,9.000 6.000 0,-5.000 4.000 529,2.000 3.000-534,2.000 2.000 1,4.000-1.000 0,1.000 3.000 0,-1.000 2.000-71,0.000 5.000 0,2.000 4.000 1,4.000 1.000-1,4.000 0.000-279,3.000 0.000 1,1.000 1.000-1,1.000 4.000 1,0.000 3.000 109,0.000 0.000 0,0.000 10.000 1,-2.000-4.000-1,-3.000 4.000 24,-5.000 2.000 1,-3.000-4.000 0,-3.000 5.000 0,-4.000-2.000 251,-4.000 1.000 1,-3.000 3.000 0,-4.000-2.000 0,-3.000 0.000 235,-4.000 0.000 0,-9.000 4.000 0,-3.000-2.000 319,-1.000-1.000-563,-2.000 5.000 0,-3.000-4.000 1,1.000 6.000 132,2.000-1.000-247,0.000 1.000 0,2.000 0.000 0,3.000 0.000 0,3.000-2.000-197,1.000-3.000 0,3.000 1.000 0,2.000-4.000 0,5.000 0.000-92,4.000 0.000 0,2.000-4.000 1,4.000-6.000-1,6.000-1.000-138,7.000 1.000 0,6.000-4.000 0,9.000-3.000 0,6.000 0.000-434,2.000 0.000 1,14.000-2.000 0,2.000 3.000 744,2.000-4.000 0,7.000-7.000 0,-1.000-2.000 0</inkml:trace>
  <inkml:trace contextRef="#ctx0" brushRef="#br1">20314.000 6777.000 8360,'-2.000'-43.000'0,"-1.000"1.000"0,-2.000 5.000 131,2.000 9.000 1,2.000 0.000 0,2.000 9.000 0,4.000 3.000-126,5.000 5.000 0,7.000 0.000 0,4.000 4.000 0,1.000 1.000 1,4.000 0.000 1,6.000 1.000 0,3.000 5.000 0,2.000 0.000 0,3.000 0.000 0,-5.000 1.000 0,-1.000 3.000 227,-4.000 0.000-227,-1.000 8.000 1,-7.000-4.000 0,-3.000 6.000 232,-3.000 0.000-154,-8.000 1.000 0,-1.000 1.000 1,-7.000 1.000 379,0.000 3.000-327,0.000 5.000 0,-8.000-2.000 0,-5.000 5.000 0,-8.000 1.000 7,-6.000 0.000 0,0.000 1.000 1,-12.000 2.000-1,-1.000 3.000 56,-1.000 2.000 1,-1.000-5.000 0,2.000 2.000 0,4.000-4.000 70,0.000-1.000 0,0.000 4.000 1,5.000-1.000-1,7.000-3.000-24,7.000-3.000 1,1.000-4.000 0,11.000 2.000-1,5.000-5.000-987,8.000-3.000 1,3.000-1.000 0,15.000-1.000 1227,4.000 0.000-479,5.000-6.000 0,8.000-1.000 1,1.000-7.000 207,-1.000 0.000-142,0.000 0.000 1,-2.000 0.000 0,-1.000 0.000 504,-1.000 0.000-411,-7.000-7.000 1,-2.000-1.000 0,-8.000-4.000 896,-1.000 2.000-673,-8.000-3.000 1,-2.000 5.000 0,-6.000-6.000 1252,-2.000-1.000-1366,-1.000 1.000 1,-9.000-2.000-1,-2.000-1.000 1,-4.000-4.000 38,-1.000-2.000 0,-7.000 1.000 1,-3.000-4.000-1,-3.000 2.000-401,-2.000-1.000 1,-6.000-2.000-1,-4.000-1.000 1,-2.000 5.000-657,-2.000 3.000 1,-5.000 0.000-1,0.000 0.000 1,0.000 4.000-665,-2.000 5.000 1,12.000 0.000 0,0.000 6.000-1,6.000 2.000-752,3.000 1.000 2151,6.000 9.000 0,-4.000 1.000 0,5.000 6.000 0</inkml:trace>
  <inkml:trace contextRef="#ctx0" brushRef="#br1">11222.000 6101.000 7154,'-34.000'-37.000'0,"0.000"5.000"0,2.000 8.000 0,2.000 8.000 0,1.000 5.000 0,-4.000 8.000 0,-2.000-2.000 0,-1.000 3.000 0,1.000 2.000 0,-5.000 0.000 0,3.000 0.000 0</inkml:trace>
  <inkml:trace contextRef="#ctx0" brushRef="#br1">10776.000 5971.000 7934,'-20.000'0.000'0,"0.000"0.000"0,-1.000-1.000 147,0.000-4.000 0,0.000 2.000 1,4.000-5.000 542,-3.000 1.000-250,1.000-4.000-636,5.000 9.000 126,0.000-4.000 1,7.000 6.000-1,7.000 0.000-49,8.000 0.000 0,10.000 0.000 1,2.000 0.000 39,3.000 0.000 200,7.000 0.000 0,4.000 0.000 1,9.000 0.000-1,8.000 2.000 291,8.000 2.000 0,7.000-2.000 0,6.000 3.000 0,1.000-4.000-198,4.000-1.000 1,-32.000 0.000-1,1.000-1.000 1,7.000-1.000-1,3.000-1.000 1,5.000-1.000-1,1.000 0.000-272,2.000 0.000 1,1.000 0.000 0,3.000-2.000-1,0.000-1.000 1,0.000 2.000 0,0.000 1.000-1,2.000-2.000 1,1.000 0.000 12,4.000 2.000 0,0.000-1.000 0,-5.000-2.000 0,-1.000 1.000 0,3.000 1.000 0,0.000 0.000 0,-4.000-1.000 0,0.000 0.000-4,-1.000-2.000 1,0.000 1.000-1,0.000 2.000 1,0.000 1.000-1,2.000-1.000 1,0.000 0.000-1,-2.000 0.000 1,-1.000-1.000 111,-5.000 0.000 1,-1.000-1.000-1,1.000 0.000 1,0.000 0.000 0,1.000-1.000-1,0.000 1.000 322,2.000 0.000 0,0.000 0.000-292,1.000-1.000 1,0.000 2.000-1,-8.000 0.000 1,-1.000 2.000-1,-1.000-1.000 1,0.000 0.000 384,1.000 0.000 1,-1.000-1.000-339,1.000 0.000 1,0.000-1.000 0,0.000 2.000 0,1.000 1.000-1,-2.000-1.000 1,-1.000 0.000 0,-3.000 0.000 0,0.000 1.000 24,-2.000 0.000 1,0.000 0.000 0,1.000-2.000 0,0.000 0.000 0,4.000 4.000-1,-1.000 0.000 1,1.000-1.000 0,0.000 1.000-184,-1.000-2.000 1,1.000 1.000 0,0.000 2.000 0,0.000-1.000 0,1.000-2.000 0,1.000 0.000 0,2.000 0.000 0,2.000 0.000 30,1.000 0.000 1,-1.000 0.000-1,2.000 2.000 1,0.000-1.000-1,-3.000 0.000 1,1.000-2.000-1,2.000 1.000 1,1.000 0.000-43,1.000 0.000 0,0.000 0.000 0,0.000 1.000 0,0.000-2.000 0,-2.000 0.000 0,-1.000-1.000 0,-2.000 1.000 0,0.000 1.000 44,0.000-2.000 0,-1.000 0.000 1,1.000 3.000-1,0.000 0.000 1,5.000 0.000-1,0.000 1.000 0,-2.000 1.000 1,-1.000 1.000 78,-3.000 0.000 0,-1.000 0.000 1,4.000-1.000-1,0.000 0.000 1,-1.000 0.000-1,0.000-1.000 239,3.000 0.000 1,0.000-1.000-363,-5.000 0.000 1,1.000 1.000 0,1.000 2.000-1,0.000 0.000 1,-4.000 0.000 0,-1.000 0.000 369,4.000 1.000 0,1.000-2.000-239,4.000-2.000 0,1.000 0.000 0,-3.000 2.000 0,-1.000 0.000 0,0.000-2.000 0,0.000 0.000-54,-4.000-1.000 1,-1.000 2.000-83,2.000 1.000 0,1.000 0.000 0,4.000-3.000 0,2.000 0.000 0,1.000 2.000 0,-1.000 1.000 0,-3.000-2.000 0,-1.000 1.000-62,-5.000 0.000 1,0.000 1.000 0,2.000-2.000 0,1.000-1.000 0,0.000 2.000 0,0.000 0.000 0,2.000-1.000-1,-1.000 1.000-57,1.000-2.000 1,-2.000 1.000 0,-5.000 2.000-1,-2.000 1.000 1,-2.000-3.000 0,0.000 1.000 0,1.000 1.000-1,-1.000 0.000 92,2.000 1.000 1,0.000 0.000 0,-1.000 0.000-1,0.000-1.000 1,0.000-1.000 0,-1.000 1.000-1,-4.000-2.000 1,-2.000 1.000 217,32.000-1.000 1,-4.000 1.000-1,3.000 2.000 1,5.000 2.000-91,-37.000 0.000 1,-1.000 0.000 0,28.000 0.000-1,2.000 3.000 1,-9.000-4.000-25,-6.000-1.000 0,-4.000 0.000 0,0.000 0.000-97,1.000 0.000 61,-4.000 0.000 0,4.000 0.000 1,-6.000 2.000-38,-2.000 3.000 60,-7.000-4.000 0,-4.000 6.000 0,-8.000-7.000 0,-1.000 0.000 628,-2.000 0.000-655,-7.000 6.000 117,4.000-4.000 1,-8.000 6.000 0,-2.000-5.000 0,-1.000 3.000 0,1.000 1.000-206,1.000-1.000 1,-4.000 5.000 0,-1.000-3.000 373,-1.000 0.000 0,-4.000 5.000-337,3.000-3.000 0,-4.000 2.000 0,-1.000 3.000 0,0.000-1.000-11,0.000 1.000 0,0.000-1.000 0,0.000 0.000 262,0.000 1.000-133,0.000-1.000 1,0.000 5.000 0,0.000 2.000 84,0.000 2.000-159,0.000 1.000 1,0.000 9.000 0,0.000 2.000-171,0.000 2.000 187,0.000-5.000 0,0.000 10.000 0,0.000-4.000 0,2.000 5.000 35,3.000 5.000 0,-4.000-2.000 0,6.000 7.000 317,-1.000 2.000-108,-4.000 0.000-850,4.000 3.000 1057,-6.000-7.000-175,0.000 5.000-188,6.000 2.000 1,-4.000 1.000 0,4.000 5.000-159,1.000 0.000 0,-4.000 0.000 25,7.000 3.000 85,-7.000 10.000 1,10.000-15.000 0,-5.000 8.000 0,1.000-4.000 0,1.000-5.000 9,1.000-2.000 1,-3.000 8.000-1,2.000 2.000 1,-1.000-1.000 0,1.000 1.000-44,-1.000-3.000 0,-4.000 4.000 1,5.000-6.000-163,1.000-3.000 181,2.000 1.000 1,1.000-11.000 0,0.000 7.000-52,1.000-1.000 44,-1.000 7.000 0,1.000-11.000 0,-1.000 0.000-203,0.000-7.000 154,-6.000-3.000 1,5.000-1.000 0,-5.000-4.000 0,0.000-4.000 164,-3.000-4.000 0,1.000-1.000 0,-1.000 0.000 0,-2.000-1.000-253,-1.000 1.000 0,-2.000-6.000 0,0.000-3.000 0,0.000 0.000 158,0.000-1.000 0,0.000 0.000 0,0.000-5.000 0,-2.000 1.000-110,-2.000-1.000 0,-4.000 1.000 1,-7.000-1.000-87,1.000 0.000 0,-1.000-4.000 1,1.000-2.000 269,0.000-2.000-161,-7.000-1.000 0,-3.000 0.000 0,-8.000 0.000-48,-2.000-2.000 56,-6.000 5.000 1,8.000-7.000-1,-6.000 4.000 56,-2.000-3.000-53,-2.000-2.000 1,-2.000 0.000-1,-4.000 0.000 1,-5.000 0.000-7,-3.000 0.000 1,-14.000-2.000 0,-7.000-1.000 0,36.000 0.000 0,0.000 0.000-1,1.000-1.000 0,-1.000 0.000 1,-1.000 1.000-1,-1.000 1.000 0,2.000-3.000 1,-1.000 0.000-1,-4.000 0.000 0,-1.000-1.000-30,-5.000 0.000 1,-1.000-1.000-1,2.000 0.000 1,0.000 0.000-1,-4.000 0.000 1,1.000 0.000-1,4.000 0.000 1,1.000 1.000 62,3.000 1.000 1,1.000 0.000-1,-4.000-1.000 1,0.000-1.000 0,-3.000 2.000-1,-1.000 1.000 1,-5.000-2.000 0,1.000 1.000-20,-2.000 0.000 1,1.000 0.000 0,0.000-1.000 0,1.000 1.000 0,3.000 2.000 0,1.000 1.000 0,-5.000 0.000 0,-1.000-1.000-1,-5.000 0.000 0,0.000 0.000 0,0.000 2.000 0,0.000 0.000 0,-1.000-2.000 0,-1.000 0.000 0,2.000 0.000 0,0.000 1.000-218,-1.000 0.000 0,-1.000-1.000 0,-2.000 0.000 1,-1.000 0.000-1,-3.000 1.000 0,0.000 1.000 194,2.000-1.000 1,1.000-1.000-152,-4.000-3.000 1,0.000 1.000 0,8.000 3.000 0,-1.000 0.000 0,-5.000-2.000 0,0.000-1.000 230,1.000-1.000 0,1.000 1.000-16,1.000 1.000 1,0.000 1.000-1,2.000 0.000 1,1.000 0.000-1,-2.000 3.000 1,0.000 0.000-1,-2.000-1.000 1,0.000 0.000-8,1.000-1.000 0,-1.000-1.000 0,-6.000 2.000 0,-1.000-1.000 0,1.000-1.000 0,0.000-2.000 0,-1.000 1.000 0,0.000 0.000-91,5.000 0.000 1,0.000 0.000 0,0.000 3.000 0,1.000-1.000 0,4.000-1.000 0,0.000 0.000 0,-6.000 0.000-1,0.000 1.000 106,-4.000 0.000 0,2.000-1.000 1,5.000 1.000-1,2.000-1.000 1,-1.000 2.000-1,0.000 1.000 1,1.000-2.000-1,-1.000 1.000-24,0.000-2.000 0,-1.000 1.000 0,0.000-1.000 0,1.000-1.000 1,-2.000 2.000-1,0.000 0.000 0,0.000-3.000 0,0.000 0.000-21,-2.000-1.000 1,2.000-1.000 0,3.000 1.000 0,2.000-1.000 0,3.000 2.000 0,0.000 1.000 0,0.000 1.000 0,1.000 1.000 6,-4.000 1.000 1,0.000 0.000-1,3.000 1.000 1,0.000 0.000-1,-6.000 0.000 1,0.000 0.000 0,3.000 0.000-1,2.000 0.000-59,0.000 0.000 1,-1.000 0.000 0,-2.000 0.000 0,-2.000 0.000-1,0.000 0.000 1,0.000 0.000-75,2.000 1.000 0,0.000-2.000 125,5.000-2.000 0,0.000 0.000 0,1.000 2.000 0,0.000 0.000 1,1.000-1.000-1,-2.000 0.000 39,-1.000 0.000 1,-2.000 2.000-41,-1.000 0.000 0,1.000 0.000 0,5.000 0.000 0,1.000 0.000 1,1.000 0.000-1,0.000 0.000 63,1.000 0.000 0,-1.000 0.000-16,2.000 0.000 1,0.000 0.000 0,-6.000 0.000-1,0.000 0.000 1,5.000 0.000 0,0.000 0.000-1,2.000 0.000 1,0.000 0.000 18,1.000 0.000 0,0.000 0.000 0,1.000 0.000 0,-1.000 0.000 1,-4.000 1.000-1,0.000 0.000 0,2.000 0.000 0,0.000 1.000 12,1.000 0.000 1,2.000 1.000 0,7.000 1.000 0,1.000 1.000 0,1.000-2.000 0,1.000-1.000 0,0.000 0.000 0,1.000 1.000-75,-2.000 0.000 1,0.000 0.000 0,-2.000-2.000 0,0.000 0.000 0,3.000 1.000 0,1.000 1.000 0,-36.000-2.000 130,10.000-1.000 1,13.000 0.000 0,4.000 0.000 0,2.000 0.000-57,0.000 0.000 1,-5.000-5.000 0,5.000-1.000 0,4.000-2.000 399,4.000-3.000 1,3.000 3.000 0,7.000-2.000-134,1.000-1.000 813,3.000-2.000-1106,12.000-8.000 1,0.000 5.000 0,1.000-4.000-1,2.000-1.000 1,3.000-3.000 0,0.000-3.000-87,0.000-2.000 52,4.000-6.000 1,-2.000-2.000 0,6.000-6.000 0,0.000-2.000 15,0.000-3.000 0,0.000-3.000 0,0.000-7.000-145,0.000 1.000 1,0.000-7.000-1,0.000-2.000 1,-2.000-2.000 0,-2.000-3.000 77,-6.000-2.000 1,6.000 32.000 0,0.000 0.000 0,-7.000-39.000 0,-4.000 0.000 20,-2.000 4.000 0,-2.000 7.000 1,4.000 3.000-1,1.000 2.000 36,-1.000 4.000 0,1.000 2.000 0,0.000 4.000 0,-1.000 3.000-98,1.000 1.000 1,0.000 2.000-1,1.000 5.000 6,3.000 0.000 59,-3.000 6.000-271,12.000-5.000 287,-6.000 12.000 0,7.000-10.000 0,2.000 5.000 0,4.000 0.000 1,9.000-2.000 78,7.000 0.000-80,5.000 5.000 0,4.000-9.000 0,2.000 4.000 0,6.000 0.000-35,2.000 3.000 1,9.000 9.000-1,6.000 3.000 1,11.000-1.000-43,-27.000 12.000 1,1.000 0.000-1,1.000 2.000 1,1.000 0.000-1,3.000-1.000 1,-1.000 1.000 0,-1.000 1.000-1,0.000 2.000-47,-1.000 1.000 0,0.000 0.000 0,3.000-1.000 0,1.000 1.000 0,1.000 2.000 0,0.000 1.000 0,1.000 0.000 0,1.000 1.000-203,1.000-1.000 1,-1.000 2.000 0,-3.000 3.000 0,0.000 1.000 0,-2.000 0.000 0,0.000 1.000 0,-3.000 2.000-1,0.000 1.000 334,-1.000 1.000 0,0.000 1.000 0,37.000 12.000 0,-38.000-8.000 0,0.000 1.000 0,-1.000-1.000 0,-1.000 1.000 0,0.000-1.000 0,1.000 0.000 0</inkml:trace>
  <inkml:trace contextRef="#ctx0" brushRef="#br1">23177.000 1468.000 8110,'0.000'-15.000'-259,"0.000"1.000"277,-6.000 6.000 0,2.000-3.000 0,-4.000 4.000 0,0.000 1.000 0,0.000-2.000 26,-3.000 0.000 1,-2.000 5.000-1,-1.000-4.000 19,0.000 1.000 0,4.000 4.000 0,1.000-3.000 15,-3.000 4.000-75,6.000 1.000 1,22.000 6.000 0,14.000 4.000 69,7.000 3.000 0,3.000 3.000 0,6.000 1.000 0,6.000 4.000 14,5.000 1.000 1,17.000 2.000-1,1.000 5.000-133,-36.000-15.000 1,0.000 1.000 27,4.000 2.000 0,-1.000 1.000 0,30.000 17.000 0,-35.000-15.000 0,-1.000 0.000 0,31.000 17.000-45,-3.000-2.000 0,-1.000-1.000 1,-6.000-7.000-396,1.000-3.000 283,-1.000-3.000 1,1.000-12.000 0,-2.000-1.000-550,-3.000-1.000 540,-10.000-3.000 0,-10.000-4.000 0,-9.000-1.000 184,-5.000-4.000 0,-9.000-3.000 0,-4.000-6.000 0</inkml:trace>
  <inkml:trace contextRef="#ctx0" brushRef="#br1">24256.000 1698.000 7652,'-29.000'-15.000'0,"0.000"-1.000"0,1.000-1.000 0,-1.000-2.000-315,0.000 1.000 0,0.000-3.000 0,2.000 2.000 706,3.000 2.000-228,3.000 7.000 0,7.000-1.000 0,0.000 6.000 162,-1.000 2.000-290,7.000 1.000 1,2.000 4.000-215,6.000 3.000 233,6.000 3.000 0,7.000 1.000 1,8.000 1.000-1,1.000 1.000 28,4.000 2.000 1,1.000 1.000-1,2.000 0.000 1,0.000 1.000 1,-1.000-1.000 1,1.000 2.000-1,0.000 2.000 1,-2.000 1.000 5,-3.000-1.000 1,-2.000-2.000 0,-4.000-2.000 0,1.000 0.000 138,-1.000 1.000 0,-4.000-6.000 4,-4.000 1.000 0,-5.000-7.000 1,-10.000 2.000-747,-5.000-3.000 366,-9.000 4.000 0,-3.000-4.000 0,-7.000 4.000-865,0.000 0.000 774,0.000-4.000 0,-4.000 12.000 0,-1.000-1.000-752,2.000 5.000 990,-5.000 7.000 0,1.000-2.000 0,-8.000 5.000 0</inkml:trace>
  <inkml:trace contextRef="#ctx0" brushRef="#br1">22904.000 2489.000 7756,'-20.000'0.000'0,"1.000"0.000"0,2.000 2.000 0,1.000 1.000-169,1.000 2.000 0,6.000 0.000 0,1.000-4.000 26,1.000 4.000 0,9.000-3.000 0,9.000 2.000 0,7.000 0.000 139,6.000 0.000 1,4.000-2.000-1,6.000 3.000 279,4.000-4.000-248,10.000-1.000 1,-3.000-1.000-1,5.000-2.000 47,-1.000-2.000-60,-4.000-6.000 1,9.000 4.000 0,-4.000-4.000-7,1.000 1.000 22,8.000 1.000 1,7.000-6.000 0,6.000 1.000-210,0.000 0.000 85,0.000-1.000 0,-9.000 6.000 0,-3.000-1.000 0,-9.000 0.000-191,-6.000 2.000 285,-12.000 2.000 0,-6.000 0.000 0,-4.000-2.000 0</inkml:trace>
  <inkml:trace contextRef="#ctx0" brushRef="#br1">23709.000 2273.000 7934,'-28.000'-14.000'-267,"-1.000"0.000"1,2.000-1.000-1,3.000 1.000-108,4.000-1.000 355,4.000 7.000 1,8.000 0.000 113,4.000 4.000-99,2.000 2.000 0,13.000-4.000 0,4.000 6.000 176,1.000 0.000-170,6.000 0.000 1,-4.000 4.000 0,6.000 3.000 158,1.000 1.000-68,2.000-5.000 0,-3.000 10.000 0,0.000-4.000 0,0.000 3.000 83,-1.000-3.000 0,-1.000 4.000 0,-4.000-3.000 1,1.000 1.000 37,-2.000-2.000 0,-1.000 4.000 0,-1.000-5.000 1,-1.000 2.000-18,1.000-1.000 1,-6.000-1.000 0,-1.000 3.000 0,-2.000-1.000-93,-2.000 1.000 0,-4.000 2.000 0,-7.000 1.000 0,-5.000 2.000-360,-6.000 4.000 1,-8.000 2.000 0,2.000 7.000 0,-4.000 0.000-572,-6.000-1.000 0,2.000 3.000 827,-6.000 2.000 0,-7.000 4.000 0,-6.000 6.000 0</inkml:trace>
  <inkml:trace contextRef="#ctx0" brushRef="#br1">29766.000 7626.000 8337,'-16.000'-2.000'0,"-1.000"-1.000"9,-3.000-2.000 0,3.000-1.000 1,6.000 3.000-1,3.000-4.000-85,1.000-1.000 1,6.000 3.000 0,10.000-3.000 317,10.000 2.000 0,9.000 0.000 1,5.000 2.000-1,7.000-2.000 167,7.000-2.000 1,5.000 5.000 0,9.000-4.000 0,3.000 1.000-265,1.000-4.000 1,4.000 4.000 0,10.000 0.000 0,-36.000 3.000 0,1.000-1.000 17,5.000 0.000 0,2.000-1.000 0,4.000 1.000 0,1.000 0.000 1,3.000 0.000-1,1.000 0.000 0,-2.000 0.000 0,0.000 0.000-75,1.000-1.000 1,-1.000 2.000-1,1.000 0.000 1,0.000 1.000-1,7.000-2.000 1,0.000 0.000-1,-1.000 0.000 1,1.000 2.000 18,-1.000 0.000 0,-1.000 0.000 0,0.000 1.000 0,-2.000 1.000 1,-3.000-1.000-1,-1.000 0.000 0,0.000 0.000 0,1.000-1.000-237,-2.000 0.000 0,1.000-1.000 0,-1.000 0.000 1,-1.000 1.000-1,-7.000 2.000 0,-3.000 0.000 1,34.000 0.000 371,-13.000 0.000 0,-8.000 0.000 0,-3.000 0.000 0,-5.000 0.000 543,-8.000 0.000-295,-19.000 0.000 0,-17.000 0.000 0,-19.000 0.000 1,-5.000-1.000-155,-7.000-4.000 1,-5.000 2.000 0,-6.000-5.000 0,-7.000 1.000-270,-4.000 4.000 0,-7.000 2.000 0,4.000 1.000-212,-3.000 0.000 172,0.000 0.000 1,-6.000 0.000 0,-1.000 0.000-176,-3.000 0.000 110,-4.000 0.000 0,-6.000 0.000 0,-1.000 0.000-276,-4.000 0.000 179,-3.000 0.000 1,-2.000 0.000-1,41.000 0.000 1,-1.000 0.000-1,-1.000 0.000 1,0.000 0.000-185,-1.000 0.000 1,-1.000 0.000-1,-5.000-1.000 1,0.000 2.000-1,4.000-1.000 1,0.000 1.000-1,2.000 2.000 1,1.000 1.000 318,2.000 2.000 0,1.000 2.000 0,-40.000 8.000 0,8.000 8.000 0,6.000 1.000 0,6.000 3.000 0</inkml:trace>
  <inkml:trace contextRef="#ctx0" brushRef="#br1">25191.000 7396.000 7761,'-27.000'0.000'0,"1.000"0.000"0,4.000 0.000 0,1.000 0.000-363,4.000 0.000 1,5.000 0.000 380,3.000 0.000 1,7.000 0.000 213,2.000 0.000 0,7.000 0.000 477,7.000 0.000-544,0.000 0.000 1,1.000-2.000-1,-1.000-1.000 1,1.000-2.000 100,-1.000 2.000 0,2.000-5.000 0,3.000 0.000 431,5.000 0.000-483,10.000-5.000 0,-2.000 7.000 0,8.000-6.000 0,4.000 3.000 21,8.000-2.000 1,7.000-2.000 0,5.000-2.000 0,4.000 1.000-120,1.000 0.000 0,5.000-1.000 0,4.000 1.000 0,-38.000 7.000 0,2.000 1.000-36,1.000 1.000 0,1.000 1.000 0,0.000-2.000 0,-1.000 0.000 0,2.000 4.000 0,-1.000 0.000 0,-2.000-1.000 0,-1.000 1.000 107,36.000-5.000 0,-8.000 4.000 1,-4.000-5.000-1,-1.000 0.000-55,-3.000 0.000 1,6.000 3.000 0,4.000-4.000 0,5.000-2.000 19,4.000-2.000 0,-13.000 0.000 0,-4.000 2.000-124,-12.000 1.000 76,-6.000 1.000 1,-2.000-6.000-1,0.000 2.000-99,0.000 4.000 72,-6.000-4.000 0,3.000 10.000 0,-7.000-5.000-26,-1.000 1.000-17,-1.000-4.000 0,-9.000 10.000 1,-1.000-6.000-52,0.000 1.000-226,-5.000 4.000 184,-2.000-4.000 0,-9.000 6.000 0,-10.000 0.000-20,-5.000 0.000 1,-4.000 0.000 0,-5.000 0.000 0,-7.000 1.000-143,-6.000 4.000 1,-9.000-2.000-1,-9.000 5.000-71,-1.000-1.000 230,-2.000 4.000 0,-3.000-8.000 0,2.000 5.000 0,3.000-1.000-107,1.000-4.000 0,-6.000 3.000 0,-1.000 1.000-47,-9.000 1.000 167,-4.000-5.000 0,-7.000 5.000 1,-1.000-3.000-1,-2.000 3.000 79,38.000-5.000 0,1.000 2.000 1,-34.000 7.000-1,-2.000-2.000 1,37.000-4.000-1,-2.000 1.000 15,-1.000 0.000 1,-1.000 0.000 0,-2.000 1.000 0,0.000 0.000 0,-2.000 1.000-1,1.000 0.000 1,0.000 1.000 0,1.000 1.000 176,4.000 0.000 0,1.000 0.000 0,-34.000 8.000 1,4.000 3.000-1,-1.000 1.000-124,-6.000-1.000 0,8.000-4.000 0,2.000 1.000 1,9.000-3.000-147,7.000-2.000 1,8.000 1.000-1,12.000-2.000-203,7.000-4.000 0,6.000-1.000 173,9.000-3.000 24,4.000-3.000 29,6.000 4.000 1,1.000-6.000 0,4.000 0.000 217,5.000 0.000-108,2.000 6.000 0,4.000-2.000 0,4.000 4.000 205,4.000-2.000-197,3.000-1.000 0,14.000-5.000 0,7.000 0.000 0,10.000 0.000-52,9.000 0.000 0,8.000-5.000 1,-31.000 2.000-1,2.000 0.000 1,0.000-1.000-1,0.000 0.000-33,1.000-2.000 0,1.000 0.000 1,3.000-1.000-1,2.000 0.000 0,4.000-2.000 1,2.000 0.000-1,5.000 0.000 1,0.000-1.000-127,5.000 1.000 1,0.000 1.000 0,-4.000-3.000 0,1.000 1.000 0,-1.000 0.000-1,1.000 1.000 1,-1.000 0.000 0,1.000 0.000 166,0.000 1.000 1,1.000 0.000 0,-3.000 1.000 0,-1.000 0.000 0,-4.000 0.000 0,-1.000 1.000 0,-3.000 0.000 0,-1.000 1.000 51,-3.000 0.000 1,-1.000 0.000-1,-2.000 1.000 1,1.000-2.000 0,0.000 0.000-1,0.000 0.000 1,-3.000 0.000 0,0.000 1.000-58,-2.000-1.000 1,-1.000 2.000 0,25.000-1.000 0,-5.000-3.000-42,-12.000 2.000 6,-6.000-5.000 1,-7.000 4.000 0,-3.000-2.000-233,-5.000 4.000-6,-10.000-3.000-21,-14.000 6.000 188,-12.000-4.000 0,-4.000 1.000 1,-9.000 0.000-1,-5.000 0.000 50,-3.000-1.000 0,-10.000 3.000 0,-5.000-5.000 0,-6.000 1.000-355,-3.000 4.000 0,3.000 2.000 0,-6.000 1.000 0,-5.000 0.000 103,-7.000 0.000 0,2.000 0.000 0,2.000 0.000 0,4.000 0.000-52,6.000 0.000 0,-3.000 1.000 0,7.000 2.000 0,4.000 4.000-81,4.000 1.000 0,6.000-3.000 0,9.000 4.000 0,2.000 2.000 97,2.000 2.000 1,-3.000-3.000-1,4.000-1.000 1,-4.000 3.000-53,-7.000 0.000 1,1.000 4.000 0,-7.000 2.000-564,2.000 1.000 915,1.000 7.000 0,-1.000-4.000 0,-2.000 7.000 0</inkml:trace>
  <inkml:trace contextRef="#ctx0" brushRef="#br1">29881.000 7726.000 7931,'-33.000'0.000'-267,"-1.000"2.000"22,2.000 3.000 1,8.000-4.000 235,5.000 4.000 1,11.000-3.000 0,8.000-2.000 0,11.000 0.000 30,12.000 0.000 0,2.000 0.000 0,15.000 0.000 0,3.000-2.000 152,4.000-3.000 0,5.000 2.000 0,-2.000-6.000 0,0.000-1.000 95,-1.000 2.000 1,5.000-3.000 0,-1.000 5.000 0,5.000-2.000 20,4.000-4.000 1,12.000 1.000 0,-31.000 5.000 0,2.000 1.000-53,4.000 0.000 1,1.000 0.000-258,-4.000 1.000 1,2.000-1.000 0,7.000-2.000-1,2.000 1.000 1,-4.000 0.000 0,1.000 1.000-1,4.000 0.000 1,1.000 2.000 48,3.000-1.000 0,0.000 1.000 1,1.000 1.000-1,-1.000 0.000 0,-2.000 1.000 1,-2.000 2.000-1,-4.000-1.000 1,-1.000 0.000-55,-3.000 0.000 0,-1.000 0.000 0,-4.000 0.000 0,0.000 0.000 0,1.000 0.000 0,-1.000 0.000 0,-2.000 0.000 0,-1.000 0.000-228,35.000 0.000 0,-15.000 0.000 1,-19.000 0.000-1,-9.000 0.000 252,-9.000 0.000 0,-1.000-5.000 0,-9.000 0.000 0,-4.000 0.000 0</inkml:trace>
  <inkml:trace contextRef="#ctx0" brushRef="#br1">30457.000 8115.000 7542,'-15.000'0.000'0,"1.000"0.000"215,0.000 0.000 0,4.000 0.000 204,0.000 0.000 0,9.000-5.000 0,2.000 0.000-206,12.000 2.000 0,8.000 0.000 1,9.000-2.000-1,4.000-4.000 35,4.000-4.000 1,5.000-6.000 0,4.000-1.000 423,1.000 3.000-540,-7.000 1.000 1,-1.000 1.000-1,-8.000 3.000 408,-5.000 2.000-1,-4.000-3.000 300,-9.000 12.000-736,-6.000-6.000 0,-1.000 15.000 1,-9.000 7.000-1,-3.000 9.000-47,-4.000 8.000 1,-7.000 0.000 0,0.000 6.000 0,3.000 0.000-238,0.000-1.000 0,0.000 5.000 0,0.000-6.000 0,4.000 1.000-308,4.000-3.000 1,3.000-4.000-1,2.000-3.000 1,0.000-1.000-684,0.000-2.000 0,2.000-7.000 0,3.000 1.000 1172,4.000-7.000 0,11.000 2.000 0,2.000-5.000 0</inkml:trace>
  <inkml:trace contextRef="#ctx0" brushRef="#br1">31018.000 8374.000 7877,'-23.000'-14.000'0,"4.000"1.000"537,3.000 3.000-449,8.000-3.000 1,8.000 18.000 0,10.000 0.000-1,3.000 6.000-35,1.000 4.000 0,0.000 1.000 0,1.000 1.000 0,-1.000 2.000-183,1.000-1.000 0,5.000-1.000 1,3.000-1.000 152,-1.000-1.000 64,5.000 2.000 1,-4.000-10.000-1,4.000 2.000 424,-3.000-4.000-337,9.000-3.000 0,-13.000-2.000 0,8.000-2.000 968,0.000-3.000-811,-8.000-3.000 0,6.000-12.000 1,-7.000-4.000-1,-1.000-4.000 22,-2.000 0.000 1,-8.000 1.000 0,-4.000 1.000 0,-2.000 4.000-376,-2.000 1.000 1,0.000 2.000 0,-2.000 4.000 0,-4.000 2.000-281,-8.000 4.000 0,-2.000 2.000 1,-10.000 7.000-1,-3.000 0.000-544,-3.000 0.000 0,-3.000 2.000 1,3.000 3.000 845,-1.000 4.000 0,-14.000 11.000 0,3.000 2.000 0</inkml:trace>
  <inkml:trace contextRef="#ctx0" brushRef="#br1">31636.000 7971.000 8160,'-4.000'-27.000'0,"-1.000"3.000"189,2.000 5.000 1,3.000 9.000 0,4.000 7.000 0,6.000 8.000-349,3.000 9.000 0,3.000 2.000 0,1.000 8.000 0,3.000 2.000 264,-3.000 1.000 1,-1.000 3.000 0,-1.000 2.000 0,-1.000 2.000 17,0.000-2.000 1,-1.000 3.000 0,-3.000 0.000 0,-5.000 2.000-108,-4.000 3.000 0,-1.000-5.000 0,0.000-1.000 0,0.000-4.000 17,0.000-1.000 0,-1.000-5.000 170,-4.000 0.000-77,3.000-7.000 230,-4.000-2.000-237,6.000-9.000 0,5.000-8.000 0,1.000-2.000 303,2.000-6.000-297,-5.000-3.000 1,10.000-6.000 0,-2.000 0.000 0,5.000 0.000 132,3.000-2.000 1,0.000 5.000 0,-4.000-3.000-1,-1.000 4.000-151,1.000 6.000 0,-1.000-2.000 1,0.000 6.000-1,1.000 2.000-96,-1.000 1.000 0,1.000 2.000 1,-1.000 2.000-52,0.000 2.000 1,-4.000 4.000 0,-2.000 8.000 0,-2.000 2.000 21,-3.000 1.000 1,1.000 2.000 0,-1.000-3.000 0,2.000 1.000 55,-2.000-2.000 1,-6.000 1.000-1,-4.000-2.000 205,-1.000-2.000-216,-1.000 4.000 0,-7.000-12.000 0,-2.000 4.000-411,-1.000-5.000 272,-7.000 3.000 1,6.000-7.000-1,-6.000 4.000-1154,2.000-3.000 882,0.000-2.000 1,2.000 0.000-1,2.000 0.000 1,5.000 0.000 383,0.000 0.000 0,7.000-7.000 0,2.000-1.000 0</inkml:trace>
  <inkml:trace contextRef="#ctx0" brushRef="#br1">32183.000 8374.000 7911,'0.000'-14.000'445,"0.000"-1.000"-343,0.000 1.000 416,0.000 6.000-336,0.000 1.000 0,0.000 19.000 1,0.000 4.000-49,0.000 4.000 1,0.000 0.000-1,-1.000 4.000 1,-3.000-1.000-424,0.000 0.000 0,-1.000 4.000 0,5.000-5.000 1,0.000 2.000-638,0.000 0.000 926,0.000-6.000 0,13.000 9.000 0,3.000-4.000 0</inkml:trace>
  <inkml:trace contextRef="#ctx0" brushRef="#br1">32615.000 8446.000 7911,'-7.000'-22.000'0,"-2.000"2.000"0,-4.000 4.000 0,-3.000 4.000 850,-3.000 2.000-633,3.000 4.000 0,-5.000 6.000 1,5.000 0.000-1,-1.000 1.000-71,-3.000 4.000 1,1.000-2.000 0,5.000 7.000 0,-1.000 1.000-204,1.000 2.000 1,1.000 3.000 0,4.000 1.000 0,4.000 2.000-51,3.000-1.000 0,2.000-2.000 1,2.000-3.000-1,3.000-2.000-71,4.000-1.000 1,4.000-2.000 0,3.000 1.000 0,2.000-4.000 87,1.000-3.000 1,5.000-2.000 0,-4.000 0.000 0,1.000 0.000 250,0.000 0.000 1,3.000 0.000-1,-5.000-2.000 237,-1.000-3.000-311,-2.000 4.000 0,-2.000-6.000 0,-1.000 6.000 635,-3.000-4.000-292,2.000 3.000 1,-8.000-4.000 944,5.000 6.000-1480,-6.000-7.000 1,2.000 7.000-1,-8.000 0.000-690,-2.000 8.000 1,0.000 5.000 0,5.000 2.000-327,0.000-1.000 1,2.000-4.000 1120,3.000-1.000 0,9.000 1.000 0,8.000 4.000 0</inkml:trace>
  <inkml:trace contextRef="#ctx0" brushRef="#br1">32903.000 8403.000 7911,'-2.000'-19.000'0,"-1.000"-1.000"0,-4.000 3.000 213,-1.000 1.000-137,5.000 8.000 0,-5.000 1.000 1,5.000 6.000 851,-2.000-4.000-693,0.000 3.000 0,5.000 2.000-235,0.000 10.000 0,0.000 3.000 1,0.000 1.000-1,0.000 1.000-24,0.000-1.000 1,0.000 0.000 0,0.000 1.000 0,0.000-1.000-27,0.000 0.000 0,0.000 2.000 0,2.000 2.000 0,1.000 1.000 6,2.000-1.000 0,1.000-1.000 1,-2.000 1.000 118,0.000 1.000-15,1.000 0.000 1,-5.000 1.000 0,0.000-1.000-1,0.000-2.000 297,0.000-1.000 0,0.000-1.000-18,0.000-1.000-400,-6.000-6.000 0,-2.000 3.000 1,-7.000-6.000-1,-1.000-2.000-362,-3.000-1.000 1,3.000-2.000 0,-3.000 0.000 422,3.000 0.000 0,-5.000-7.000 0,-1.000-1.000 0</inkml:trace>
  <inkml:trace contextRef="#ctx0" brushRef="#br1">32960.000 8561.000 7911,'14.000'-14.000'0,"1.000"-1.000"75,-1.000 1.000 82,1.000 6.000 1,-1.000 1.000-1,0.000 7.000 449,1.000 0.000-497,-1.000 0.000 0,-4.000 0.000 0,-1.000 0.000 0,3.000 0.000 138,0.000 0.000 0,3.000 0.000 0,-1.000-1.000 73,0.000-4.000 1,-1.000 2.000 0,-2.000-7.000-41,-1.000-1.000 0,-7.000-2.000-319,2.000-1.000 1,-7.000 6.000-1,-6.000 3.000 43,-6.000 3.000 0,-5.000 2.000 1,0.000 2.000-1,-5.000 3.000-44,-3.000 4.000 0,-1.000 4.000 0,3.000 2.000-188,1.000-1.000 145,0.000 0.000 1,1.000 6.000-1,6.000-1.000-750,6.000-2.000 513,-2.000-1.000 1,11.000-1.000 0,-2.000 1.000-1157,2.000 3.000 1187,15.000-9.000 0,-1.000 9.000 0,16.000-11.000 289,2.000 0.000 0,15.000 4.000 0,0.000-4.000 0</inkml:trace>
  <inkml:trace contextRef="#ctx0" brushRef="#br1">33363.000 8561.000 11771,'0.000'14.000'136,"0.000"1.000"1,0.000 1.000 0,0.000 1.000-390,0.000 3.000 192,-6.000-1.000 0,-2.000 0.000 0,-7.000 0.000 0,1.000-1.000-253,-1.000-2.000 0,-5.000-2.000 0,-4.000-1.000 1,-5.000-2.000-302,-5.000-1.000 615,-3.000-7.000 0,-12.000 10.000 0,-2.000-5.000 0</inkml:trace>
  <inkml:trace contextRef="#ctx0" brushRef="#br1">32068.000 8158.000 8547,'-5.000'-41.000'0,"-1.000"4.000"0,0.000 8.000 1978,-1.000 8.000-1978,2.000 12.000 0,12.000 9.000 0,1.000 8.000 0</inkml:trace>
  <inkml:trace contextRef="#ctx0" brushRef="#br1">23450.000 14762.000 7908,'-6.000'-27.000'199,"-4.000"3.000"0,2.000 2.000 0,0.000 4.000 0,2.000-1.000 172,3.000 1.000 0,9.000 2.000 0,9.000 2.000 0,7.000 0.000-257,5.000-1.000 1,8.000-4.000 0,4.000 0.000-1,2.000 1.000 94,2.000 2.000 0,-1.000 2.000 0,-4.000 0.000 0,-4.000-1.000 36,-4.000 1.000 0,-7.000 4.000 0,-4.000 2.000 0,-3.000 0.000 605,-2.000 0.000 0,-6.000 3.000 738,-3.000-4.000-1422,-3.000 6.000-101,-2.000-4.000 0,4.000 14.000 0,1.000 2.000 143,-2.000 4.000-138,-1.000 1.000 1,3.000 7.000 0,0.000 3.000 0,-2.000 5.000 19,-2.000 4.000 1,4.000 4.000 0,0.000 8.000-1,-2.000 3.000-257,-1.000 5.000 1,3.000 3.000 0,-1.000 0.000-1,0.000-2.000-443,-3.000-1.000 1,4.000-7.000 0,1.000 0.000 0,1.000-6.000-788,-1.000-6.000 1,5.000-10.000 0,0.000-6.000-1608,7.000-7.000 3005,-2.000-5.000 0,5.000-12.000 0,-7.000-2.000 0</inkml:trace>
  <inkml:trace contextRef="#ctx0" brushRef="#br1">24213.000 14935.000 7986,'-27.000'-14.000'0,"1.000"-1.000"0,4.000 2.000 0,1.000 4.000 0,3.000 4.000 0,9.000 5.000 0,4.000 5.000 0,3.000 4.000 0,2.000 4.000 0,0.000 2.000 320,0.000-1.000 1,2.000 0.000 0,3.000 1.000-1,4.000-1.000 87,4.000 1.000 0,2.000-1.000 0,1.000 0.000 0,3.000 1.000-201,5.000-1.000 0,3.000-1.000 0,2.000-2.000 0,-1.000-3.000 207,1.000-2.000 0,0.000-1.000 0,0.000-5.000 449,-1.000 0.000-627,1.000 0.000 0,-5.000-1.000 1,-1.000-4.000 517,-3.000-5.000-518,6.000-9.000 0,-10.000-3.000 0,3.000-7.000 0,-3.000 0.000 17,-1.000 0.000 0,-6.000-4.000 0,-1.000-1.000 1,-1.000 2.000-264,-4.000 2.000 1,-3.000 7.000-1,-5.000 6.000 1,-5.000 6.000-317,-2.000 6.000 0,-9.000 3.000 0,-5.000 6.000 0,-6.000 5.000-529,-6.000 10.000 0,-9.000 8.000 1,-4.000 7.000-1,-1.000 3.000 856,-3.000 0.000 0,-10.000 4.000 0,6.000-4.000 0</inkml:trace>
  <inkml:trace contextRef="#ctx0" brushRef="#br1">22602.000 15223.000 7920,'-13.000'-15.000'3078,"3.000"1.000"-2789,4.000 6.000 1,7.000 2.000 0,4.000 6.000-449,5.000 0.000 174,9.000 0.000 0,5.000 0.000 0,9.000 0.000-1224,6.000 0.000 885,2.000 0.000 0,4.000 4.000 0,3.000 1.000 1,5.000 0.000-180,3.000 1.000 1,-5.000-4.000 0,-3.000 3.000 0,-3.000-4.000 502,-2.000-1.000 0,-6.000-6.000 0,-9.000-2.000 0,-7.000-6.000 0</inkml:trace>
  <inkml:trace contextRef="#ctx0" brushRef="#br1">22990.000 15079.000 7920,'-38.000'-24.000'-38,"-1.000"0.000"0,4.000 2.000 1,0.000-2.000-1,8.000 4.000 820,4.000 4.000 0,4.000 4.000 1,5.000 0.000 188,-1.000 3.000 0,9.000 6.000-778,6.000-2.000-164,6.000 10.000 1,9.000 3.000 0,1.000 6.000-1,1.000 2.000 120,3.000 3.000 1,4.000-1.000 0,-4.000 7.000 0,1.000 4.000-105,0.000 3.000 0,-2.000 6.000 0,-5.000-2.000 0,1.000 2.000-485,-1.000 7.000 0,-6.000 3.000 0,-1.000 6.000 0,-3.000-1.000 440,1.000 1.000 0,-6.000 9.000 0,-7.000 2.000 0</inkml:trace>
  <inkml:trace contextRef="#ctx0" brushRef="#br1">18185.000 15064.000 7920,'-7.000'-14.000'0,"-2.000"1.000"-33,-4.000 4.000 1,3.000-4.000 0,2.000 3.000-43,2.000-2.000 0,1.000 2.000 1,4.000 2.000-112,-4.000 2.000 1,2.000-4.000 0,-7.000 5.000 248,-1.000 2.000 1,-2.000 0.000 0,-3.000 0.000 474,-3.000-2.000-375,3.000-6.000 0,-6.000 9.000 0,4.000-4.000 254,-1.000-1.000-201,6.000 6.000 0,0.000-11.000-100,4.000 8.000 19,2.000-1.000-31,1.000-2.000 59,6.000 6.000 110,0.000-6.000 0,1.000 7.000 884,4.000 0.000-827,-3.000 0.000 1,6.000 0.000 0,-5.000 2.000 0,2.000 3.000-104,-2.000 4.000 1,3.000 4.000-1,1.000 3.000 1,1.000 3.000-224,3.000 5.000 1,-3.000 4.000-1,2.000 0.000 1,1.000 1.000-66,2.000 0.000 0,1.000 0.000 0,0.000-1.000 0,1.000 1.000-342,-1.000 0.000 0,0.000 0.000 0,1.000 0.000-1105,-1.000-1.000 973,1.000 1.000 1,-1.000 0.000 0,0.000 0.000 0,1.000-1.000 534,-1.000 1.000 0,1.000 0.000 0,-1.000 0.000 0</inkml:trace>
  <inkml:trace contextRef="#ctx0" brushRef="#br1">18329.000 15050.000 8032,'6.000'-27.000'0,"4.000"1.000"-112,2.000 2.000 1,6.000 8.000 0,4.000 0.000-1,9.000 7.000 78,4.000 2.000 0,2.000-2.000 0,3.000 4.000 0,-4.000 2.000 210,0.000 1.000 1,-3.000 9.000 0,-4.000 2.000 0,-2.000 4.000-60,-3.000 1.000 1,-3.000 1.000 0,-8.000-1.000 0,-2.000 1.000 28,-2.000-1.000 1,-5.000 5.000 0,0.000 2.000 0,-2.000 0.000 12,-2.000-1.000 1,-5.000 1.000 0,-1.000-3.000 33,-2.000 1.000-152,-8.000 7.000 0,0.000-9.000 1,-5.000 6.000-1,2.000-1.000 10,0.000 0.000 1,-2.000-3.000-1,3.000 4.000 1,-1.000-2.000-54,2.000-4.000 1,5.000 1.000 0,3.000-1.000 0,-1.000 3.000-272,2.000-3.000 1,2.000-1.000 0,6.000-1.000-1,3.000-3.000-105,7.000-2.000 0,1.000 1.000 0,14.000-6.000 0,4.000-2.000 378,3.000-1.000 0,14.000-9.000 0,-1.000-1.000 0</inkml:trace>
  <inkml:trace contextRef="#ctx0" brushRef="#br1">19005.000 15136.000 8194,'-16.000'-24.000'0,"0.000"2.000"0,0.000 1.000 0,5.000 4.000 167,3.000 1.000 1,4.000 6.000 0,9.000 1.000-359,5.000-3.000 0,4.000 1.000 1,4.000 0.000-1,3.000 1.000 196,1.000-1.000 1,2.000 3.000-1,6.000 0.000 1,2.000 2.000-60,2.000 3.000 1,-1.000 1.000 0,-2.000 2.000 0,1.000 0.000 64,1.000 0.000 0,1.000 2.000 0,-7.000 2.000 0,-3.000 6.000 102,-5.000 3.000 0,-3.000-4.000 1,-3.000 1.000 531,-3.000 1.000-495,-4.000 2.000 1,-6.000-3.000 0,0.000-1.000 362,0.000 2.000-444,0.000 8.000 1,-8.000-3.000 0,-6.000 4.000 72,-9.000-4.000-75,2.000 4.000 0,-6.000-2.000 1,3.000 4.000-1,-3.000 1.000 16,-2.000-1.000 0,5.000-3.000 0,2.000 5.000 0,0.000 2.000-68,-1.000 1.000 0,6.000 2.000 0,-1.000 0.000 0,7.000-1.000-127,6.000 1.000 1,5.000-2.000 0,5.000-1.000 0,6.000-4.000-53,7.000-1.000 1,4.000-8.000 0,8.000-7.000 0,2.000-1.000 128,2.000 0.000 0,4.000 0.000 1,-4.000-7.000-1,-2.000-3.000 229,-2.000-4.000 0,-3.000-6.000 0,-1.000-2.000 917,-2.000-2.000-847,-13.000-7.000 0,7.000 5.000 0,-12.000-6.000 1073,2.000-2.000-993,-5.000 4.000 1,2.000-11.000 0,-10.000 9.000 182,-4.000 3.000-419,-4.000-3.000 1,-8.000 6.000 0,-1.000-4.000 0,-2.000 4.000-129,0.000 5.000 1,0.000-2.000-1,-5.000 9.000 1,0.000-2.000-649,1.000 1.000 1,0.000 2.000 0,3.000 5.000-1,2.000-2.000-231,3.000 2.000 1,-4.000 1.000 0,4.000 2.000-1,3.000 2.000 899,1.000 3.000 0,2.000 3.000 0,-1.000 6.000 0</inkml:trace>
  <inkml:trace contextRef="#ctx0" brushRef="#br1">20084.000 14834.000 8644,'-5.000'-33.000'0,"0.000"1.000"0,0.000 5.000 1064,-1.000 6.000 0,4.000 14.000-1194,-2.000 12.000 1,2.000 10.000 0,2.000 15.000-150,0.000 3.000 277,6.000 4.000 0,-4.000 6.000 0,3.000 1.000-25,-4.000-1.000 22,-1.000 0.000 1,0.000 0.000-1,0.000 0.000-251,0.000 0.000 71,0.000 1.000 1,0.000 4.000 0,0.000-2.000 0,0.000-3.000-276,0.000-3.000 0,-4.000-3.000 1,-1.000 3.000-1,2.000-3.000 460,1.000-2.000 0,2.000-8.000 0,0.000-8.000 0,-6.000-9.000 0,-2.000-4.000 0</inkml:trace>
  <inkml:trace contextRef="#ctx0" brushRef="#br1">19796.000 15165.000 8070,'-19.000'-27.000'0,"-2.000"1.000"406,-1.000 2.000 0,9.000 7.000 0,0.000-2.000-331,5.000 3.000 1,7.000 8.000 0,10.000 3.000 0,12.000 3.000-498,9.000 2.000 387,7.000 7.000 0,5.000-1.000 1,-2.000 5.000-1,-2.000-1.000 59,2.000 1.000 0,-5.000 2.000 1,0.000 1.000-1,-1.000 1.000 90,-1.000-1.000 1,-1.000 0.000-1,-6.000 2.000 1,-2.000 2.000-270,2.000 1.000 0,-1.000 2.000 0,1.000-3.000 0,-2.000 1.000-265,1.000-2.000 1,2.000-1.000 0,2.000-1.000 28,0.000-1.000 391,0.000 0.000 0,0.000 1.000 0,-1.000-1.000 0</inkml:trace>
  <inkml:trace contextRef="#ctx0" brushRef="#br1">20530.000 14906.000 7920,'-5.000'-27.000'-31,"0.000"3.000"1,2.000 5.000-1,1.000 3.000-244,2.000 1.000 1,12.000 7.000 0,4.000 4.000 284,4.000 2.000-7,4.000 2.000 0,5.000-5.000 1,0.000 0.000 254,0.000 2.000-165,-1.000 2.000 0,-4.000-1.000 1,-1.000-1.000-1,-1.000-2.000 122,1.000 2.000 1,-6.000 0.000-1,2.000 0.000 1,-3.000-2.000 857,-1.000 2.000 0,-6.000 1.000-189,1.000 2.000 0,-7.000 2.000-821,2.000 2.000 0,-4.000 9.000 1,-1.000 8.000-1,0.000 3.000 11,0.000 6.000 0,-1.000 1.000 0,-2.000 5.000 0,-4.000 0.000-150,-1.000-4.000 1,5.000 3.000 0,-3.000-2.000-651,-1.000-1.000 570,6.000-1.000 1,-6.000-3.000-1,7.000 1.000-1188,0.000 0.000 1018,0.000 0.000 1,0.000-2.000 0,0.000-3.000-1415,0.000-5.000 1170,7.000-3.000 0,2.000-2.000 570,11.000 1.000 0,2.000-7.000 0,7.000-2.000 0</inkml:trace>
  <inkml:trace contextRef="#ctx0" brushRef="#br1">21264.000 15108.000 7920,'-5.000'-24.000'546,"0.000"0.000"1,-5.000 6.000 300,6.000-1.000-612,-1.000 9.000 0,-2.000 4.000-252,-2.000 6.000 1,1.000 6.000-1,-2.000 4.000-262,-1.000 3.000 223,-8.000 7.000 0,3.000 1.000 1,-2.000 5.000-1,5.000-2.000 28,4.000 1.000 0,6.000-2.000 0,-2.000-1.000 1,3.000 1.000 138,2.000-1.000 0,2.000-4.000 1,3.000 2.000-1,4.000-1.000 191,4.000 1.000 1,6.000-6.000-1,2.000-6.000 1,1.000-2.000 15,4.000-2.000 0,1.000-3.000 0,2.000-2.000 0,0.000-4.000 19,-1.000-5.000 1,1.000-7.000 0,0.000-4.000 0,0.000-2.000-76,0.000-2.000 1,-9.000-1.000 0,-4.000 2.000 0,-6.000 5.000-349,-4.000 3.000 1,-1.000-3.000 0,-8.000 1.000-805,-7.000 6.000 825,-6.000 4.000 0,-25.000 8.000-2757,-7.000 0.000 2822,-7.000 6.000 0,-15.000 2.000 0,-3.000 6.000 0</inkml:trace>
  <inkml:trace contextRef="#ctx0" brushRef="#br1">25982.000 15108.000 8112,'-12.000'-7.000'0,"0.000"-1.000"0,4.000-1.000 206,2.000-1.000 0,3.000 7.000 0,8.000-4.000 0,6.000 3.000-269,6.000-1.000 0,7.000 0.000 0,10.000 5.000 0,4.000 0.000 131,4.000 0.000 1,3.000 0.000-1,1.000 2.000 1,2.000 1.000-6,-2.000 2.000 0,-1.000 1.000 0,-3.000-3.000 1,-4.000 4.000-583,-4.000 1.000 1,-4.000-4.000 518,-1.000 6.000 0,0.000 0.000 0,-1.000 4.000 0</inkml:trace>
  <inkml:trace contextRef="#ctx0" brushRef="#br1">25925.000 15252.000 7920,'-14.000'0.000'-34,"-1.000"0.000"1,9.000 0.000 29,6.000 0.000 1,19.000 0.000 0,18.000 0.000-1,12.000 0.000 82,14.000 0.000 1,5.000 0.000 0,3.000 0.000 0,-3.000 0.000-102,0.000 0.000 1,-6.000 0.000 0,3.000 1.000 0,1.000 4.000 22,-1.000 4.000 0,3.000 4.000 0,4.000 2.000 0</inkml:trace>
  <inkml:trace contextRef="#ctx0" brushRef="#br1">27205.000 14676.000 7920,'7.000'-22.000'0,"-6.000"-4.000"513,4.000 7.000-437,3.000 6.000 1,-5.000 7.000 992,7.000 6.000-784,-1.000 6.000 0,1.000 8.000 0,0.000 12.000 443,1.000 6.000-674,-5.000 5.000 0,2.000 11.000 0,-5.000 1.000 1,4.000 2.000-292,1.000 4.000 1,0.000-6.000-1,3.000-1.000 1,-1.000-3.000-211,1.000-2.000 1,2.000-4.000-1,-1.000-3.000 1,0.000 0.000 446,-3.000-4.000 0,7.000-8.000 0,7.000-4.000 0</inkml:trace>
  <inkml:trace contextRef="#ctx0" brushRef="#br1">27536.000 14993.000 7920,'-8.000'-29.000'-153,"3.000"2.000"1,4.000 1.000-1,1.000 2.000 132,0.000-2.000 1,6.000-1.000 0,4.000-2.000 0,3.000 2.000 297,1.000 3.000 1,0.000-1.000 0,2.000 6.000 0,2.000 3.000 12,1.000 4.000 1,2.000 6.000 0,-3.000 6.000 0,1.000 0.000-111,-2.000 0.000 1,4.000 3.000 0,-2.000 5.000 0,-1.000 7.000-100,-2.000 1.000 0,-2.000 6.000 0,1.000 2.000-61,-1.000 3.000-32,-6.000-5.000 0,3.000 6.000 0,-6.000-4.000 0,-2.000 3.000 25,-1.000 2.000 1,-4.000-1.000-1,-3.000 1.000 294,-4.000 0.000-228,-4.000 0.000 1,3.000-1.000 0,1.000 1.000 0,-2.000 0.000 106,-2.000 0.000 0,-2.000 0.000 0,3.000-2.000 0,0.000-2.000-182,3.000-1.000 1,1.000-5.000 0,-2.000 4.000 0,5.000-2.000-457,4.000-4.000 0,1.000-1.000 1,1.000-1.000-1,6.000-3.000-84,7.000-2.000 1,4.000-4.000-1,11.000-6.000 1,6.000 0.000-63,5.000 0.000 1,9.000-6.000-1,6.000-5.000 598,5.000-7.000 0,6.000-11.000 0,6.000-7.000 0</inkml:trace>
  <inkml:trace contextRef="#ctx0" brushRef="#br1">28486.000 15079.000 7920,'5.000'-23.000'136,"-1.000"4.000"1,1.000 2.000 0,-5.000-1.000 0,-1.000 1.000 133,-4.000 4.000 1,-5.000-2.000-1,-7.000 7.000 1,-4.000-1.000-295,-2.000-1.000 0,4.000 7.000 1,-3.000-2.000-1,1.000 4.000-103,3.000 1.000 1,2.000 0.000 0,2.000 0.000 38,0.000 0.000 1,-1.000 6.000 0,3.000 5.000-1,0.000 5.000-28,3.000 3.000 0,4.000 5.000 0,-3.000-3.000 0,2.000 0.000-51,2.000 0.000 0,3.000-1.000 0,1.000-2.000 158,0.000 1.000-65,0.000-6.000 1,6.000 0.000 519,4.000-4.000-261,-4.000-2.000 1,7.000-1.000 780,-3.000-6.000-716,2.000-6.000 0,4.000 1.000 0,2.000-8.000 0,1.000-3.000 99,-1.000 0.000 0,-2.000 0.000 0,-2.000 2.000 1,0.000-1.000-222,1.000 1.000 1,-2.000 0.000 0,-2.000 1.000-1,-2.000 2.000-166,3.000 1.000 0,-6.000 5.000 0,0.000-3.000-171,1.000 2.000 1,-6.000 3.000 216,4.000 8.000 1,-3.000 3.000-1,-2.000 8.000 1,0.000 1.000-29,0.000 2.000 1,5.000 7.000 0,-1.000-2.000-5,0.000 3.000 63,4.000 2.000 1,-7.000 0.000 0,4.000-1.000 0,-3.000 3.000 180,-2.000 2.000 1,0.000-2.000 0,-2.000 1.000 240,-3.000-7.000-395,-3.000 2.000 0,-8.000-11.000 0,-3.000 4.000 0,-5.000-6.000-271,-3.000-4.000 0,-2.000 1.000 1,0.000-6.000-1,-1.000-2.000-398,-4.000-2.000 1,4.000-7.000 0,-4.000-4.000 0,4.000-2.000-612,1.000-3.000 1,8.000-1.000 1213,7.000-3.000 0,6.000-3.000 0,8.000-7.000 0</inkml:trace>
  <inkml:trace contextRef="#ctx0" brushRef="#br1">28687.000 15093.000 7920,'0.000'-14.000'86,"0.000"-1.000"0,0.000 1.000-40,0.000 0.000 0,-1.000 6.000 0,-4.000 6.000 124,-5.000 10.000 1,2.000 3.000-1,-1.000 13.000 1,-3.000 2.000-47,0.000 1.000 0,-1.000 2.000 0,3.000 0.000 0,5.000-1.000-62,4.000 1.000 1,1.000-5.000 0,1.000-2.000 307,4.000-1.000-300,10.000 5.000 0,1.000-10.000 0,4.000 1.000 1,1.000-5.000 131,3.000-8.000 0,3.000-2.000 1,2.000-4.000 229,0.000-2.000-261,0.000-11.000 1,-1.000-2.000 0,1.000-9.000 339,0.000-4.000-296,-7.000 1.000 1,-1.000-6.000 0,-6.000 6.000 0,-3.000 2.000 10,-2.000 3.000 0,-4.000 3.000 0,-7.000 7.000 0,-4.000-1.000-360,-5.000 1.000 0,-9.000 1.000 0,-5.000 3.000 0,-3.000 6.000-297,-2.000 2.000 1,-6.000 2.000 0,-3.000 0.000-1,-4.000 0.000-515,-1.000 0.000 0,0.000 6.000 0,1.000 4.000 0,2.000 4.000-795,2.000 6.000 1741,0.000-4.000 0,-6.000 11.000 0,1.000-5.000 0</inkml:trace>
  <inkml:trace contextRef="#ctx0" brushRef="#br1">26587.000 15683.000 8016,'-29.000'0.000'406,"0.000"0.000"0,4.000 2.000 1,4.000 1.000-354,6.000 2.000-84,11.000 0.000 1,-1.000-1.000 277,10.000 1.000-55,9.000 6.000 1,10.000-9.000 0,10.000 3.000 0,6.000-2.000 173,6.000 2.000 1,5.000-4.000-1,8.000 4.000 1,4.000-3.000-12,4.000-2.000 1,0.000 0.000 0,5.000 1.000 0,-32.000 1.000 0,3.000 0.000-193,5.000-1.000 1,1.000 2.000 0,6.000 3.000 0,1.000-1.000 0,7.000 0.000 0,2.000-2.000-1,-3.000 2.000 1,0.000-2.000-177,-2.000 0.000 0,0.000-1.000 0,1.000 2.000 1,1.000 0.000-1,1.000 1.000 0,0.000 0.000 0,1.000 1.000 1,0.000 1.000 76,-1.000 0.000 0,-1.000 0.000 1,-7.000 0.000-1,-3.000 0.000 1,-9.000 0.000-1,-1.000-1.000 1,-1.000-1.000-1,-1.000 0.000 13,40.000 0.000 0,-38.000-4.000 0,1.000-1.000 0,0.000 0.000 1,0.000 0.000-1,34.000 0.000-82,-11.000 0.000 1,-17.000 0.000 0,-15.000 0.000-1546,-4.000 0.000 432,-14.000 0.000 1118,3.000 0.000 0,-23.000 7.000 0,2.000 1.000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23853.000 978.000 8322,'-5.000'-9.000'0,"-1.000"-1.000"18,-2.000-1.000 1,5.000 3.000-1,-4.000 0.000 610,1.000 2.000-167,4.000-6.000 142,-4.000 11.000-448,6.000-6.000 1,2.000 7.000 63,2.000 0.000-105,-2.000 0.000 0,16.000 0.000 1,-4.000 0.000-1,2.000 0.000 52,0.000 0.000 1,5.000 0.000 0,3.000 0.000 0,3.000 0.000-47,2.000 0.000 0,1.000-1.000 1,4.000-2.000-1,4.000-2.000-47,4.000 2.000 0,7.000 1.000 1,4.000 2.000-1,1.000 0.000-35,-1.000 0.000 0,3.000 0.000 0,-5.000 0.000-249,0.000 0.000 256,-1.000 0.000 1,-12.000 0.000 0,0.000 0.000 0,2.000 0.000 7,2.000 0.000 0,1.000 0.000 0,-1.000 0.000 146,-4.000 0.000-154,4.000 0.000 0,-6.000-5.000 0,8.000 0.000 145,-1.000 2.000-144,-6.000 2.000 0,2.000 1.000 0,-3.000 0.000 75,0.000 0.000-99,3.000-7.000 1,4.000 6.000 0,0.000-4.000 0,2.000 2.000-6,3.000-2.000 0,5.000 3.000 1,9.000-4.000-1,2.000 1.000 2,-3.000 0.000 0,1.000-1.000 0,-11.000 3.000 0,2.000-2.000 52,0.000 2.000 0,-2.000-4.000 0,5.000 3.000 0,0.000-1.000-36,3.000-2.000 1,8.000 4.000 0,0.000-5.000 0,0.000 2.000-111,-4.000 3.000 1,-1.000-4.000-1,-9.000 2.000 1,4.000 1.000 25,6.000-3.000 1,-4.000 6.000 0,3.000-4.000 0,-3.000 3.000 16,-1.000 2.000 1,-6.000-5.000 0,-2.000 1.000 0,-5.000 0.000-3,-8.000 3.000 0,-12.000 1.000 0,-6.000 0.000 166,-3.000 0.000-55,-1.000 0.000 1,-1.000 0.000 0,0.000 0.000-57,1.000 0.000 0,-6.000 1.000 0,1.000 4.000-54,1.000 5.000 0,0.000-2.000 1,1.000 0.000-1,-4.000 0.000-13,-2.000 0.000 0,5.000 1.000 1,-1.000 6.000-2,3.000-1.000 0,-4.000 1.000 0,-1.000-1.000 0,-1.000 2.000 107,-4.000 3.000 1,3.000-3.000 0,-1.000 5.000 0,0.000-2.000 58,1.000 0.000 1,-3.000 7.000 0,7.000-2.000 83,1.000 3.000-178,2.000 2.000 1,1.000 0.000 0,1.000-1.000 0,1.000 1.000 32,3.000 0.000 1,-2.000 4.000 0,6.000 1.000 10,-2.000-2.000-17,4.000-2.000 0,-4.000-1.000 1,3.000 0.000-1,-3.000 0.000 3,-1.000-1.000 0,-2.000 3.000 0,4.000-1.000 0,-1.000 1.000-42,-3.000-4.000 1,-7.000-2.000-1,-1.000 4.000 1,1.000 1.000-16,2.000 4.000 0,-4.000-8.000 0,1.000 2.000 1,-1.000 0.000-11,-1.000-1.000 1,4.000 2.000 0,-6.000-2.000 0,0.000-2.000-49,1.000-1.000 0,-1.000-6.000 1,-3.000 1.000 36,2.000-3.000 17,0.000-2.000 0,-4.000-1.000 1,3.000-2.000-31,0.000-1.000 4,1.000-7.000 0,-3.000 8.000 0,1.000-4.000-52,2.000 1.000 1,0.000-3.000-1,-4.000 3.000 1,2.000 0.000-204,2.000 0.000-41,0.000-5.000 298,-5.000 10.000 1,0.000-5.000 61,0.000 6.000 0,-2.000-6.000 0,-1.000-2.000 26,-2.000 1.000 1,-1.000-4.000 0,1.000 5.000-35,-4.000-2.000 1,1.000 4.000-1,-2.000-4.000 141,-1.000 2.000-155,-2.000-5.000 0,-1.000 9.000 1,-1.000-6.000 285,1.000 2.000-277,-7.000-5.000 0,-1.000 8.000 0,-9.000-6.000 196,-2.000-2.000-187,2.000 5.000 1,-16.000-6.000-1,-1.000 3.000-94,-7.000-4.000 75,-9.000 6.000 0,4.000-6.000 0,-6.000 4.000 0,2.000-3.000-27,3.000-2.000 0,1.000 0.000 0,-1.000 0.000 0,-2.000 0.000 6,3.000 0.000 0,-6.000 0.000 0,-1.000 0.000 0,-3.000-2.000 54,-2.000-3.000 0,8.000 4.000 1,5.000-6.000-1,4.000 3.000 88,1.000-1.000 1,-4.000-2.000 0,-4.000 4.000 0,-5.000-2.000-55,-3.000 2.000 1,-1.000 0.000 0,3.000 0.000-117,0.000-2.000 25,1.000 0.000 0,0.000 5.000 1,0.000-1.000-388,-2.000-4.000 273,-7.000 3.000 1,35.000-1.000-1,0.000 0.000 1,-2.000 2.000-1,0.000 2.000-159,-39.000-1.000 257,1.000 0.000 1,26.000-2.000 0,-2.000-1.000 0,-1.000-2.000 85,-3.000 2.000 1,2.000 1.000 0,-5.000 2.000 0,2.000 0.000-40,0.000 0.000 0,-2.000 0.000 0,3.000 0.000 0,-1.000 0.000-1,1.000 0.000 1,0.000 2.000 0,-1.000 1.000 0,-7.000 2.000-45,-6.000-2.000 0,1.000 0.000 1,-1.000 1.000-1,7.000 0.000 4,5.000 0.000 0,2.000-3.000 0,2.000-1.000 0,0.000 0.000 86,3.000 0.000 0,3.000 0.000 0,-1.000 0.000-59,1.000 0.000 1,2.000-1.000-1,-2.000-3.000 1,7.000 0.000-63,6.000 0.000 67,-1.000-4.000 1,9.000 7.000 0,-5.000-4.000-97,2.000 3.000 78,-5.000-4.000 0,3.000 4.000 0,-5.000-4.000 1,1.000 0.000 80,-2.000-4.000 0,9.000 2.000 0,-4.000-2.000 0,7.000-1.000-24,7.000-1.000 0,4.000 0.000 0,5.000 0.000 0,1.000-4.000-26,-1.000 0.000 0,6.000-5.000 0,1.000 2.000 0,0.000-1.000 31,0.000 0.000 1,0.000-3.000 0,-3.000-6.000 0,1.000 1.000 5,-1.000-1.000 0,3.000-1.000 0,-2.000-2.000 0,-1.000-4.000-60,-2.000 0.000 0,4.000 2.000 0,-1.000-3.000-130,-1.000 2.000 80,5.000-5.000 0,-6.000 10.000 0,8.000-4.000 32,0.000 4.000 16,3.000 1.000 0,-4.000 0.000 0,0.000 0.000-55,2.000 1.000 41,-5.000 5.000 0,6.000-4.000 0,-2.000 5.000 42,2.000-1.000-26,2.000-4.000 1,0.000 6.000 0,0.000-3.000-1,0.000 4.000-25,0.000-1.000 0,0.000 5.000 0,2.000-3.000 1,1.000 3.000-12,2.000 1.000 0,6.000 3.000 0,-2.000 0.000 0,4.000 3.000 2,2.000-2.000 1,-1.000 3.000-1,2.000 0.000 1,3.000 1.000 20,5.000 4.000 0,5.000 0.000 0,4.000 0.000 0,7.000-2.000 4,7.000 2.000 0,4.000 1.000 0,8.000 2.000-114,3.000 0.000 113,4.000 0.000 1,6.000 0.000 0,0.000 0.000-1648,0.000 0.000 1643,0.000 0.000 1,8.000 0.000-1,-38.000 0.000 1,0.000 0.000-1,2.000 0.000 1,0.000-2.000-60,-1.000 0.000 0,-1.000 0.000 0,36.000-2.000 0,-11.000-4.000-1171,-4.000 2.000 1099,2.000-5.000 0,-12.000 4.000 0,1.000-4.000 1,-4.000 3.000-452,-2.000 2.000 1,0.000-4.000 0,-7.000 5.000 0,-2.000 2.000-271,-6.000 2.000 1,-13.000 1.000 0,-8.000 1.000 868,-4.000 4.000 0,-3.000 1.000 0</inkml:trace>
  <inkml:trace contextRef="#ctx0" brushRef="#br0">23781.000 1453.000 7618,'0.000'-6.000'-118,"0.000"6.000"0,0.000 6.000 0,2.000 10.000 0,1.000 2.000 305,2.000 1.000 1,4.000 5.000 0,-2.000-3.000-1,-1.000 0.000-116,1.000-1.000 0,2.000 1.000 0,-4.000-3.000 92,-2.000 1.000-97,5.000 0.000 0,-5.000-9.000 357,7.000-1.000-402,-7.000-6.000 1,5.000 2.000-1,-5.000-10.000 343,2.000-4.000-325,0.000-4.000 1,0.000-1.000 0,0.000-2.000 307,-2.000-4.000-253,5.000 4.000 1,-5.000-9.000-1,5.000 6.000 69,-2.000 1.000 1,1.000 2.000 0,-4.000 2.000 29,2.000-1.000 1,1.000 7.000-160,-1.000 4.000 0,-3.000 4.000 1,4.000 4.000-1,-1.000 6.000-53,-1.000 3.000 0,6.000 3.000 1,-5.000 1.000-1,0.000 3.000 4,1.000-3.000 1,-3.000 4.000 0,5.000-2.000 0,0.000-1.000 79,0.000-2.000 1,-3.000-7.000 374,5.000 1.000-21,-7.000-1.000-22,10.000-1.000-264,-12.000-8.000 1,10.000-3.000-1,-4.000-8.000-111,1.000-5.000-50,-5.000 2.000 0,5.000-7.000 0,-5.000 5.000 0,4.000-2.000-13,1.000-1.000 0,-5.000 0.000 0,3.000 5.000 39,1.000-1.000 1,-4.000 2.000 0,6.000 4.000-40,3.000 4.000 1,-4.000-1.000 0,0.000 2.000 3,-2.000 6.000 0,5.000 0.000 1,-1.000 7.000-1,2.000 2.000-102,3.000 2.000 0,-1.000 2.000 0,1.000-1.000 1,1.000 0.000-51,3.000 1.000 0,-3.000-1.000 1,3.000 0.000 172,-3.000 1.000-30,-2.000-7.000 0,2.000 3.000 0,2.000-6.000 135,1.000-2.000 0,-5.000-1.000 0,-6.000-4.000 299,-1.000-3.000-258,4.000-3.000 1,-9.000-6.000-1,2.000-1.000 1,0.000-1.000-20,0.000-3.000 0,-2.000 3.000 1,3.000-4.000-1,-4.000 0.000-39,-1.000 1.000 0,0.000 0.000 0,0.000 5.000-72,0.000-1.000 1,0.000 6.000 0,-1.000 1.000-426,-4.000 1.000 158,3.000 2.000 0,-4.000 12.000 390,6.000 2.000-154,6.000 11.000 1,-2.000-3.000-1,4.000 6.000 114,-2.000-3.000-104,5.000 6.000 0,-4.000-4.000 0,4.000 7.000 13,-2.000 0.000 9,1.000 6.000 0,4.000-5.000 0,-1.000 6.000 30,-3.000-1.000-11,3.000-11.000 1,-7.000 13.000 0,5.000-14.000 0,-3.000-2.000 175,-1.000-3.000 1,-1.000-4.000 100,-1.000 1.000 1,-4.000-9.000-1,2.000-4.000-140,-6.000-6.000 0,0.000-8.000 0,-5.000-1.000 0,0.000-6.000-105,0.000-4.000 0,0.000-1.000 0,-3.000-6.000 0,1.000-4.000-134,-1.000-4.000 1,-2.000-4.000 0,-1.000-1.000 0,0.000 0.000-23,-1.000 0.000 0,6.000-5.000 0,-1.000 0.000 431,-1.000 2.000-237,4.000 1.000 0,-1.000 3.000 1,5.000 2.000-1,-2.000 5.000 52,2.000 5.000 0,3.000 3.000 0,5.000 11.000-108,5.000 1.000-8,2.000-2.000 1,3.000 13.000 0,-1.000-4.000-1,2.000 2.000-83,3.000 3.000 1,2.000 1.000-1,6.000 4.000 1,1.000 1.000-52,2.000 2.000 0,3.000 6.000 0,-1.000 0.000 1,2.000 5.000-10,-2.000 3.000 0,2.000 2.000 1,-4.000-3.000-1,-5.000 1.000 67,-2.000-1.000 1,-10.000 2.000-1,-9.000 0.000 1,-2.000-3.000 144,-2.000-1.000 1,-6.000-3.000 0,-7.000-2.000-1,-8.000-1.000 72,-8.000 1.000 1,-9.000 2.000 0,1.000-1.000-700,0.000-2.000 388,-4.000-4.000 0,6.000-1.000 0,-4.000 2.000-1156,6.000 1.000 799,2.000-5.000 0,4.000 3.000-1330,3.000-6.000 143,3.000 0.000 1688,13.000 0.000 0,15.000 7.000 0,9.000 1.000 0</inkml:trace>
  <inkml:trace contextRef="#ctx0" brushRef="#br0">24932.000 1424.000 8114,'-8.000'-6.000'242,"2.000"-2.000"0,1.000-2.000-693,0.000 1.000 206,0.000 6.000 0,5.000-2.000 321,0.000 10.000 1,-4.000 3.000 0,-3.000 8.000 0,-1.000 3.000-37,5.000-3.000 0,-8.000 9.000 0,6.000-5.000 1,2.000-1.000-19,1.000 2.000 1,2.000-5.000-1,0.000 3.000 1,0.000-3.000 84,0.000-2.000 0,7.000-1.000 1,2.000-4.000-1,4.000-4.000 41,1.000-3.000 0,6.000-2.000 0,0.000 0.000 1,1.000-2.000-37,0.000-3.000 1,3.000-3.000 0,-5.000-6.000 0,-1.000 0.000 65,-2.000-1.000 0,1.000 1.000 0,-1.000 0.000 0,-3.000-1.000 89,0.000 1.000 0,-5.000 6.000-261,1.000 3.000 211,-5.000 3.000-196,8.000 2.000-22,-10.000 7.000 1,4.000-4.000 0,-4.000 7.000-33,3.000 1.000-18,-4.000 8.000 1,12.000-3.000 0,-3.000 3.000 116,3.000-3.000 1,1.000-3.000 0,2.000-2.000 0,2.000-3.000 37,1.000-2.000 1,1.000-1.000-1,-2.000-6.000 1,1.000-4.000 133,-1.000-5.000 1,3.000-4.000 0,-2.000-5.000-1,-3.000-5.000 81,-5.000-3.000 1,0.000-9.000 0,-6.000-4.000 0,-3.000-8.000-282,-6.000-9.000 0,-4.000-1.000 0,-6.000-6.000 0,-2.000 2.000-71,-3.000 0.000 1,3.000-4.000-1,-3.000 10.000 27,3.000 10.000 53,1.000 1.000 1,1.000 21.000-1,1.000-1.000 146,3.000 2.000-79,-2.000 14.000-133,10.000 2.000 0,-3.000 15.000 0,9.000 7.000 0,2.000 1.000-63,2.000 3.000 1,1.000 5.000-1,7.000 9.000 1,2.000 7.000 34,1.000 7.000 0,2.000 4.000 0,-3.000 6.000 0,2.000 1.000-171,3.000-1.000 0,1.000 1.000 0,3.000-2.000 0,-2.000-2.000-251,-1.000-1.000 1,-1.000-8.000-1,2.000 0.000 1,-2.000-7.000-383,-2.000-3.000 1,-4.000-3.000 0,-7.000-8.000-735,-5.000-5.000 886,-4.000-9.000 699,-1.000 3.000 0,-6.000-12.000 0,-2.000 6.000 0</inkml:trace>
  <inkml:trace contextRef="#ctx0" brushRef="#br0">25306.000 1410.000 8114,'-5.000'-14.000'114,"1.000"-1.000"1,-1.000 1.000 0,5.000-1.000 0,1.000 3.000-83,4.000 2.000 0,10.000 2.000 1,9.000 5.000-1,4.000-2.000-246,6.000 2.000 1,-2.000 3.000 0,6.000 5.000 0,2.000 3.000 213,2.000 0.000 0,1.000 11.000 0,0.000-3.000 0</inkml:trace>
  <inkml:trace contextRef="#ctx0" brushRef="#br0">24846.000 2360.000 8086,'-2.000'-23.000'0,"-1.000"4.000"0,-2.000 3.000 315,2.000 2.000-70,1.000 6.000 0,2.000-5.000 208,0.000 3.000 18,0.000 4.000-381,0.000 0.000-75,0.000 6.000 0,0.000 1.000-14,0.000 4.000 0,0.000-2.000 1,0.000 7.000-1,0.000 1.000 79,0.000 2.000 0,2.000 6.000 1,1.000 2.000-1,4.000 1.000-18,1.000 4.000 0,-4.000 1.000 1,6.000 2.000-1,1.000-1.000 52,2.000 1.000 1,-2.000 5.000 0,2.000 1.000-1,3.000 2.000 23,0.000 3.000 0,0.000-4.000 1,-2.000 4.000 171,1.000 5.000-48,6.000-2.000 0,-5.000 12.000 1,3.000-6.000-1,-3.000 1.000-18,-2.000-1.000 1,-4.000-1.000-1,-2.000-5.000 1,-2.000-1.000-206,-3.000-4.000 1,4.000-2.000 0,-3.000-9.000 0,0.000-3.000-360,-3.000-5.000 0,-1.000-3.000-1045,0.000-2.000 1,0.000-4.000-422,0.000-1.000 1787,0.000-5.000 0,-6.000 8.000 0,-2.000-4.000 0</inkml:trace>
  <inkml:trace contextRef="#ctx0" brushRef="#br0">25076.000 3338.000 7818,'0.000'-10.000'-6,"0.000"1.000"1,6.000 6.000-1,4.000-2.000 107,3.000 3.000 0,1.000 2.000 0,1.000 0.000 0,1.000 0.000 69,3.000 0.000 0,3.000 0.000 0,7.000 0.000 0,0.000 0.000-30,-1.000 0.000 0,9.000 2.000 1,6.000 1.000-1,9.000 2.000-40,4.000-2.000 1,1.000-1.000 0,-1.000-2.000 0,-2.000 0.000-59,-1.000 0.000 1,-2.000 0.000 0,4.000 0.000 0,-4.000 0.000 56,-2.000 0.000 0,10.000 0.000 1,1.000 0.000 53,4.000 0.000-100,3.000 0.000 0,3.000 0.000 0,-3.000 0.000-15,-4.000 0.000 37,-4.000 0.000 0,3.000-5.000 0,2.000 0.000 0,3.000 2.000 5,7.000 1.000 1,-1.000-3.000-1,-32.000 2.000 1,0.000 0.000-1,39.000-3.000-45,-5.000-1.000 1,-3.000-2.000 0,-12.000 4.000 0,6.000 0.000 13,4.000-1.000 0,-1.000 3.000 0,8.000-5.000 0,-5.000 1.000 40,-5.000 4.000 1,0.000-3.000 0,-6.000-1.000-1,-2.000 1.000-90,2.000-1.000 0,-1.000 1.000 0,-1.000 3.000 0,4.000-2.000-20,4.000 2.000 1,2.000-4.000 0,-4.000 1.000 0,-6.000 0.000 18,-4.000-1.000 1,-9.000-2.000 0,4.000 2.000-1,-2.000 1.000 59,0.000-1.000 1,0.000 1.000 0,-5.000 3.000 80,0.000-2.000-94,0.000 0.000 0,-1.000 0.000 0,-4.000-1.000 0,-4.000 0.000 9,-4.000-1.000 0,-3.000 2.000 0,-1.000 4.000 0,-2.000-2.000-43,1.000-2.000 0,-2.000-2.000 0,1.000 4.000 1,1.000-2.000-41,2.000 2.000 0,7.000 0.000 0,1.000 0.000 0,2.000-2.000-66,3.000 2.000 1,-3.000 1.000-1,1.000 1.000 1,0.000-2.000 36,-1.000-2.000 1,-3.000 0.000 0,-10.000 5.000-1,-5.000 0.000 148,-3.000 0.000 1,-2.000-2.000 0,1.000-1.000-33,-1.000-2.000 0,0.000 1.000-47,1.000 4.000-1,-1.000 0.000 0,-4.000 0.000 0,-1.000 0.000-89,2.000 0.000 1,-3.000 0.000 146,2.000 0.000 20,-7.000 0.000-32,4.000 0.000 94,-7.000 0.000 1,0.000 1.000 108,0.000 4.000 1,0.000-2.000-306,0.000 7.000 0,0.000-5.000-426,0.000 4.000 477,0.000-6.000 0,0.000 10.000 17,0.000-3.000-19,0.000-4.000 1,4.000 7.000 138,1.000-4.000-122,0.000 4.000 1,-5.000 2.000 0,0.000-1.000 30,0.000 0.000 0,0.000 1.000 1,2.000-2.000-1,1.000-2.000 40,2.000-2.000 0,-1.000 1.000 1,-4.000 4.000-1,2.000 1.000-38,3.000-1.000 1,-4.000 2.000-1,4.000 2.000 1,-3.000 1.000-13,-2.000-2.000 0,5.000 1.000 0,-1.000 0.000 0,1.000 2.000 59,2.000 3.000 0,-6.000 1.000 0,6.000 5.000 0,-3.000 1.000 71,1.000 4.000 0,5.000-3.000 1,-4.000 8.000-15,2.000 1.000-119,2.000-5.000 1,-1.000 5.000 0,1.000-5.000 0,1.000 2.000-1,2.000 3.000 0,-5.000-3.000 0,-2.000-1.000 0,-1.000 0.000 13,0.000-4.000 1,4.000 0.000 0,-4.000-1.000 0,-2.000 1.000-136,-1.000-4.000 0,3.000 0.000 1,1.000-4.000-1,2.000 4.000-434,3.000 0.000 0,-3.000 0.000 0,2.000-3.000 0,1.000-3.000-187,2.000-1.000 1,3.000 3.000 0,2.000-5.000-1,1.000-1.000-298,-2.000-2.000 0,4.000-2.000 1004,-2.000 1.000 0,7.000-1.000 0,-4.000 1.000 0</inkml:trace>
  <inkml:trace contextRef="#ctx0" brushRef="#br0">29306.000 4432.000 7816,'-16.000'0.000'0,"-2.000"0.000"-560,-1.000 0.000 1,0.000 0.000-1,4.000 1.000 546,1.000 4.000 185,6.000-3.000 1,-5.000 4.000 0,4.000-6.000 161,-4.000 0.000 1,-1.000 5.000 267,-1.000 0.000-431,7.000-1.000 1,3.000-4.000 0,12.000 0.000-21,7.000 0.000 1,7.000 0.000-1,8.000 0.000 1,1.000 0.000 33,4.000 0.000 1,4.000 0.000-1,8.000 0.000 1,4.000 0.000-107,1.000 0.000 1,-3.000-4.000 0,6.000-1.000 0,4.000 2.000 23,3.000 1.000 1,7.000 2.000 0,0.000 2.000-100,2.000 2.000-36,8.000-2.000 0,-11.000 9.000 1,1.000-6.000-65,-8.000-2.000 100,-9.000-1.000 1,1.000-2.000 0,-6.000 0.000 0,2.000 0.000-127,-2.000 0.000 1,-7.000 0.000-1,-6.000 0.000 1,-2.000 0.000-587,-3.000 0.000 443,-5.000 0.000 0,-15.000 0.000 0,-15.000 0.000 0,-10.000-2.000-529,-12.000-3.000 795,-6.000 4.000 0,-8.000-12.000 0,-1.000 5.000 0</inkml:trace>
  <inkml:trace contextRef="#ctx0" brushRef="#br0">28917.000 4575.000 7885,'0.000'-8.000'568,"0.000"2.000"-431,0.000 6.000 1,2.000 2.000-1,1.000 2.000 8,2.000 6.000 1,5.000 3.000-1,-6.000 1.000 1,1.000 2.000-13,2.000 3.000 0,-4.000 2.000 0,6.000 5.000 51,3.000-2.000-113,-6.000 0.000 0,7.000 5.000 0,-5.000 1.000 355,0.000 3.000-355,4.000-2.000 0,-4.000 9.000 1,5.000-7.000 393,-3.000-1.000-288,3.000 5.000 1,-10.000-5.000 0,5.000 6.000 0,-2.000 2.000 66,-3.000 2.000 1,-1.000-2.000 0,-2.000 2.000 0,0.000 5.000 43,0.000 8.000 1,0.000 1.000 0,0.000 11.000-1,-2.000 2.000-142,-2.000 1.000 1,2.000 4.000 0,-4.000 1.000 0,1.000 1.000-83,0.000 0.000 1,0.000-1.000 0,5.000 1.000 0,0.000 6.000-27,0.000-40.000 0,0.000 1.000 1,0.000 37.000-1,2.000-5.000 1,1.000-5.000-59,2.000-3.000 1,4.000-3.000 0,-4.000 5.000 28,-2.000 0.000-18,5.000 4.000 1,-4.000-12.000 0,4.000 3.000-55,-2.000-5.000 96,-1.000 8.000 1,0.000-22.000 0,1.000 5.000-279,2.000-9.000 39,2.000-9.000 0,-1.000 10.000 0,1.000-6.000 0,1.000 1.000-273,2.000-3.000 1,1.000-9.000 0,0.000-2.000 0,2.000-2.000-747,4.000-4.000 1,-4.000-7.000 1224,3.000-6.000 0,10.000 4.000 0,1.000 0.000 0</inkml:trace>
  <inkml:trace contextRef="#ctx0" brushRef="#br0">30716.000 4532.000 7175,'0.000'-8.000'-175,"0.000"2.000"403,0.000 6.000 0,0.000 6.000 0,0.000 4.000 0,0.000 3.000 8,0.000 1.000 0,0.000 7.000 1,1.000 3.000-1,4.000 3.000-116,5.000 2.000 0,2.000 1.000 1,3.000 4.000-1,-1.000 4.000-1,1.000 4.000 1,1.000 2.000 0,1.000 3.000 0,2.000 2.000-1,-1.000 3.000 0,3.000-1.000 0,-2.000 3.000 0,-1.000-1.000 180,-2.000 1.000 1,-2.000 2.000-1,-1.000 2.000 265,-4.000-1.000-447,4.000 1.000 0,-10.000 6.000 1,5.000 3.000-14,-1.000 3.000 15,-3.000-4.000 1,-4.000-2.000 0,2.000-7.000 26,3.000 1.000-126,-4.000 6.000 0,11.000-5.000 0,-6.000 3.000 0,0.000-4.000 54,1.000-5.000 1,2.000 2.000 0,-4.000-3.000 0,0.000-1.000-33,1.000-3.000 0,-4.000-3.000 1,3.000-4.000-1,-4.000-1.000-31,-1.000-2.000 1,0.000 1.000 0,0.000 2.000 0,0.000-1.000-2,0.000-1.000 1,0.000-6.000-1,0.000 6.000 1,-1.000-1.000-45,-4.000-1.000 1,3.000-4.000 0,-2.000-7.000 0,0.000-2.000 117,0.000 1.000 0,2.000 3.000 0,-3.000-1.000 0,4.000-2.000 108,1.000-1.000 0,0.000-1.000 0,-2.000 2.000-338,-3.000-1.000 168,4.000 0.000 0,-6.000 4.000 0,7.000-3.000-111,0.000-1.000 50,-6.000 6.000 1,4.000 1.000-1,-3.000 2.000-117,4.000-2.000 69,1.000-2.000 1,0.000-1.000 0,-2.000 1.000 0,-1.000 0.000-21,-2.000 0.000 0,0.000-1.000 0,5.000 1.000 0,0.000 0.000-71,0.000 0.000 1,0.000-5.000 0,0.000 0.000 0,0.000 0.000 44,0.000-2.000 0,0.000 4.000 1,0.000-6.000-1,0.000 1.000 88,0.000 0.000 1,0.000-2.000 0,-1.000-4.000 0,-2.000-1.000 50,-2.000 0.000 0,-6.000-1.000 0,3.000-2.000 0,-2.000-3.000 112,0.000-1.000 1,1.000 2.000 490,-5.000-4.000-394,-1.000 0.000 1,1.000-5.000 337,-1.000 0.000-337,1.000 0.000 1,0.000 0.000-52,-1.000 0.000-114,1.000-6.000 1,-1.000 4.000-1,1.000-4.000-44,0.000-1.000 1,-1.000 6.000 0,1.000-4.000 0,-1.000 3.000-23,1.000 2.000 0,0.000-1.000 0,-2.000-3.000 0,-2.000 0.000-22,-1.000 0.000 1,-7.000 3.000 0,2.000-1.000 0,-3.000-1.000 20,-2.000-2.000 0,1.000 0.000 0,-3.000 4.000 0,-1.000-2.000 33,-1.000-2.000 1,-2.000-2.000-1,3.000 4.000 1,-4.000-2.000 30,0.000 2.000 1,2.000-3.000-1,-3.000 1.000 238,2.000 2.000-181,-5.000 1.000 1,8.000 2.000 0,-6.000 0.000 24,-2.000 0.000-90,-8.000 0.000 0,2.000 0.000 1,-7.000 0.000-287,-1.000 0.000 0,-2.000-5.000 1,-2.000 1.000-1,0.000 0.000 1,3.000 3.000-532,2.000 1.000 1,3.000-5.000 0,7.000-1.000 0,0.000-1.000 776,0.000 1.000 0,-7.000-12.000 0,-1.000 2.000 0</inkml:trace>
  <inkml:trace contextRef="#ctx0" brushRef="#br0">30370.000 7942.000 8067,'-16.000'-19.000'0,"-1.000"0.000"-149,-2.000 1.000 1,-1.000 2.000-1,5.000 2.000 1,-3.000 1.000 20,-1.000 4.000 1,0.000-4.000 0,4.000 5.000 0,1.000 0.000 495,-1.000 3.000 0,6.000 3.000 1,1.000 1.000 510,1.000-4.000-770,3.000 3.000 0,5.000 1.000 0,4.000 7.000 0,5.000 1.000 28,2.000-1.000 1,3.000 5.000 0,-1.000-1.000 153,1.000 3.000-202,-1.000 1.000 1,0.000 5.000-1,1.000 2.000 1,-1.000 1.000 178,1.000 4.000 1,-3.000 1.000 0,-1.000 2.000 197,-1.000 0.000-327,-7.000-1.000 0,10.000 3.000 1,-5.000 2.000-1,0.000 6.000 4,-3.000 2.000 0,1.000 1.000 1,-1.000-2.000-1,-2.000-2.000-46,-1.000 2.000 1,-1.000 0.000 0,3.000-2.000 0,0.000-4.000-75,0.000-4.000 0,2.000-2.000 1,0.000-3.000-1,1.000-2.000-34,-1.000-3.000 0,1.000-2.000 182,-3.000-8.000 104,-2.000-4.000 0,6.000-8.000-117,-3.000-2.000 1,-4.000 0.000 0,6.000-5.000-379,-1.000-2.000 165,-4.000-2.000 0,11.000-2.000 0,-4.000 1.000 0,4.000 0.000-138,1.000-1.000 0,-4.000 1.000 1,-1.000-1.000 123,3.000 1.000 0,0.000 0.000 54,3.000-1.000 1,-7.000 6.000-1,-2.000 1.000-351,1.000 1.000 338,-6.000 2.000 0,4.000 12.000 0,-10.000 2.000 1,-3.000 6.000 74,0.000 4.000 1,-5.000-1.000 0,4.000 4.000-1,-4.000 0.000 102,-1.000 1.000 0,-1.000-6.000 0,1.000 3.000 187,0.000-4.000-234,-1.000-2.000 1,1.000-1.000-1,-1.000-4.000 547,1.000-4.000-448,0.000 3.000 0,-2.000-6.000 1,-2.000 2.000-1,-1.000-2.000-11,1.000-2.000 0,-3.000-6.000 0,2.000-4.000 0,0.000-3.000-169,-2.000-1.000 1,5.000-5.000 0,-3.000 0.000 0,3.000-1.000-249,2.000 0.000 0,1.000 4.000 1,2.000-4.000-1,1.000 4.000-521,-1.000 2.000 1,5.000 0.000-1,-1.000-1.000-975,1.000 1.000 1723,4.000-1.000 0,-11.000 1.000 0,5.000 0.000 0</inkml:trace>
  <inkml:trace contextRef="#ctx0" brushRef="#br0">24875.000 3266.000 7870,'0.000'-14.000'0,"0.000"-1.000"186,0.000 1.000 1,1.000 0.000 602,4.000-1.000-770,-3.000 7.000 239,4.000 2.000 0,-6.000 12.000 33,0.000 4.000-225,0.000-4.000 1,0.000 7.000 0,0.000-3.000 259,0.000 2.000-243,0.000 3.000 0,0.000 4.000 0,0.000 2.000 296,0.000 1.000-298,0.000-4.000 1,0.000 9.000 0,2.000-3.000 0,2.000 3.000 28,6.000 2.000 1,-2.000 1.000 0,2.000 2.000-1,1.000 3.000-7,2.000 2.000 0,3.000 1.000 0,1.000 6.000 0,2.000-1.000 9,-1.000 0.000 0,-2.000-1.000 1,-2.000-3.000-1,1.000-2.000-9,-1.000-2.000 1,0.000-1.000 0,1.000-5.000 0,-2.000 0.000-4,-4.000-1.000 1,4.000 4.000 0,-5.000-1.000-1,2.000-4.000-40,-1.000 0.000 1,-4.000-5.000-1,3.000 1.000-24,-2.000-2.000-41,-1.000 4.000 0,0.000-9.000-34,0.000 3.000 146,0.000-3.000-247,-5.000-8.000-407,0.000-1.000-1017,0.000-1.000-58,0.000-4.000 1,0.000 6.000 1621,0.000-4.000 0,0.000-2.000 0,0.000 4.000 0</inkml:trace>
  <inkml:trace contextRef="#ctx0" brushRef="#br0">25594.000 4345.000 7597,'-2.000'-13.000'-520,"-2.000"4.000"1,0.000 1.000 532,-5.000 3.000 0,-1.000 3.000 0,-4.000-4.000 0,-2.000 1.000 191,-3.000 0.000 1,-4.000 1.000-1,-7.000 4.000 1,-4.000 0.000 45,-4.000 0.000 1,-5.000-2.000 0,-4.000-1.000 0,0.000-2.000 68,0.000 2.000 1,-2.000-3.000 0,-1.000 1.000 49,-1.000 2.000-273,5.000-5.000 0,-9.000 4.000 0,7.000-4.000 1,2.000 2.000 67,1.000 3.000 0,4.000-4.000 1,1.000 1.000 30,1.000-2.000-108,7.000 5.000 0,-1.000-4.000 0,7.000 6.000 1,4.000-2.000 329,1.000-2.000-371,2.000 0.000-223,11.000 5.000 0,1.000 6.000 142,7.000 4.000 0,5.000-2.000 0,0.000 2.000 130,-2.000 1.000 1,-1.000-3.000-1,-1.000 1.000-7,4.000 3.000 1,-3.000 0.000 0,3.000 3.000 120,-4.000-1.000-165,-1.000 0.000 0,0.000 1.000 0,0.000-1.000 251,0.000 1.000-243,0.000-1.000 0,5.000 5.000 1,0.000 0.000-1,-2.000 1.000 52,-1.000 0.000 1,-2.000-2.000-1,0.000 6.000 1,0.000 1.000 48,0.000 3.000 1,0.000 0.000-1,0.000 1.000 1,0.000 0.000 32,0.000 0.000 1,0.000 4.000 0,0.000 3.000 0,0.000 0.000-77,0.000 4.000 1,0.000 2.000-1,0.000 3.000 1,0.000 1.000-65,0.000 2.000 0,0.000 0.000 1,1.000-3.000-1,2.000 1.000-9,2.000 2.000 0,2.000 0.000 0,-4.000-5.000 0,2.000 0.000-40,-2.000 0.000 1,0.000 1.000 0,0.000-1.000-27,2.000 0.000 60,6.000 6.000 0,-9.000 1.000 1,4.000 3.000-176,0.000-5.000 170,-4.000 3.000 1,9.000-6.000 0,-6.000 3.000 34,-2.000-4.000-15,5.000 0.000 1,-5.000-3.000-1,5.000-1.000 1,0.000 0.000 13,0.000 5.000 1,2.000-7.000 0,3.000 5.000-1,-2.000-1.000-53,-1.000-1.000 0,-1.000 3.000 0,6.000-1.000 0,-1.000-2.000-12,0.000-2.000 0,-4.000 1.000 0,0.000-7.000 0,1.000 1.000 2,1.000 1.000 1,1.000-3.000 0,-3.000 5.000 0,-4.000 0.000-27,1.000-1.000 1,-6.000 3.000-1,6.000 2.000 1,-3.000-1.000-64,1.000-1.000 1,0.000-6.000-1,-5.000 4.000 9,0.000-2.000 1,5.000 3.000-1,0.000-2.000 1,-2.000-1.000 0,-2.000 0.000 1,-1.000-1.000-1,0.000-4.000 1,2.000 2.000 52,3.000 1.000 0,-4.000 1.000 0,4.000-5.000 0,-3.000 0.000 80,-2.000-1.000-46,0.000 8.000 0,1.000-11.000 0,3.000 2.000 0,0.000-3.000 18,0.000-1.000 1,-3.000-4.000 0,1.000 3.000 0,1.000-1.000-64,2.000-3.000 1,1.000 2.000 0,-3.000 0.000 0,2.000-3.000-49,-2.000-1.000 1,4.000-1.000 0,-2.000-1.000 0,-2.000 0.000-19,-2.000 1.000 1,1.000-6.000-1,1.000 1.000 162,2.000 1.000 0,1.000-5.000 75,-1.000-1.000-147,-3.000-3.000 0,4.000-1.000 0,-4.000 3.000-18,3.000 0.000-77,-4.000 1.000-23,6.000-5.000 11,-1.000 0.000 1,-4.000 2.000 0,4.000 1.000 68,0.000 2.000 51,-4.000 0.000 1,6.000-5.000-69,-3.000 0.000 0,-2.000 0.000-26,6.000 0.000 0,1.000 0.000 90,4.000 0.000 0,1.000 0.000 0,-1.000 0.000 55,1.000 0.000-68,-1.000 0.000 1,-4.000 0.000 0,1.000 0.000 213,5.000 0.000-197,-2.000 0.000 0,13.000 0.000 1,-3.000 0.000-1,3.000 0.000 4,2.000 0.000 0,6.000-5.000 1,5.000 0.000-1,5.000 0.000-39,3.000-1.000 0,5.000 3.000 0,-4.000-5.000 0,1.000 0.000-23,0.000 0.000 1,-1.000 3.000 0,-3.000-3.000 0,1.000 0.000 36,-6.000 0.000 0,3.000 5.000 0,-6.000-4.000 1,3.000 3.000 46,3.000-1.000 0,-3.000-2.000 0,-1.000 4.000 1,-3.000-2.000-3,-2.000 2.000 0,3.000 2.000 0,-4.000 1.000 0,-2.000-2.000-127,-2.000-3.000 1,-2.000 4.000-1,-3.000-4.000-174,-1.000 3.000 198,-6.000 2.000 0,2.000 0.000 0,-5.000 0.000 73,-1.000 0.000-49,1.000 0.000 0,-1.000 0.000 155,0.000 0.000-115,1.000 0.000 349,-7.000 0.000-167,-2.000 0.000 124,-6.000 0.000 1,0.000-1.000-242,0.000-4.000 1,0.000 2.000-1,2.000-5.000-42,3.000 1.000 1,-4.000 1.000-1,4.000 1.000 77,-3.000-5.000 1,2.000-2.000 0,1.000-3.000-3,-2.000 1.000 0,-1.000-5.000 0,-2.000-1.000 34,0.000 3.000-81,6.000-6.000 0,-4.000 1.000 0,3.000-7.000-102,-4.000 1.000 49,6.000-8.000 0,-4.000 0.000 1,5.000-8.000-162,-2.000 1.000 0,4.000 5.000 1,-4.000 0.000-1,2.000-2.000 117,3.000-2.000 0,-4.000 0.000 0,-1.000 2.000 0,-1.000 4.000 0,0.000 1.000 194,-2.000 3.000 1,-1.000-5.000 0,-2.000 0.000 0,0.000-1.000 68,0.000-1.000 1,-2.000 1.000 0,-1.000-5.000 0,-2.000 0.000-82,2.000-1.000 0,1.000 3.000 0,2.000 1.000 0,0.000 3.000-230,0.000 2.000 0,2.000-5.000 0,1.000 3.000 0,2.000 0.000 90,-2.000 4.000 0,-1.000 4.000 0,-1.000 4.000 0,2.000-1.000-61,2.000-4.000 0,0.000 1.000 0,-5.000-5.000-231,0.000 4.000 261,0.000 1.000 1,-5.000 0.000 0,-1.000 0.000 597,-2.000 1.000-397,-2.000 5.000 0,1.000-4.000 0,1.000 5.000 1,0.000-2.000-90,0.000 0.000 1,3.000 1.000-1,-3.000-2.000 1,0.000 1.000-91,0.000-2.000 0,3.000 4.000 0,-3.000-2.000 0,0.000-2.000 36,0.000-1.000 1,-1.000 0.000-1,-4.000 1.000 1,0.000 1.000-42,-1.000-6.000 1,2.000 3.000-1,-7.000-6.000 1,3.000 4.000 38,2.000 1.000 0,-1.000 0.000 0,1.000 0.000 0,1.000 1.000-129,4.000-1.000 0,-4.000 2.000 0,3.000 1.000-195,-2.000 2.000 297,4.000 0.000 1,-5.000 0.000 0,5.000 2.000-36,0.000 1.000 15,-5.000-5.000 0,5.000 6.000 0,-6.000-6.000 113,-1.000 2.000-3,1.000 6.000 0,-1.000-7.000 0,1.000 4.000 0,0.000 0.000 9,-1.000 1.000 1,1.000-4.000-1,-1.000 4.000 1,1.000 3.000-120,0.000 1.000 1,4.000 1.000-1,1.000 1.000-29,-3.000 0.000 1,0.000-1.000-1,-3.000 2.000 31,1.000 4.000 1,6.000 1.000-1,1.000 5.000 50,1.000-2.000 1,3.000 0.000 0,-5.000 4.000 110,1.000-4.000-235,-4.000 3.000 120,10.000-4.000 1,-12.000 4.000-1,3.000-3.000-1,4.000 4.000 1,-7.000-6.000 3,3.000 7.000-18,-2.000-6.000 0,-3.000 4.000-43,1.000-2.000 35,0.000 2.000 0,-1.000-3.000 0,1.000 0.000 8,-1.000 2.000 1,1.000 0.000-1,0.000 0.000 14,-1.000-2.000 0,1.000-5.000 0,-1.000 6.000 0,-1.000 0.000-2,-3.000 3.000 0,3.000-4.000 0,-3.000 0.000 0,1.000 0.000 51,-1.000-1.000 0,2.000 3.000 0,-7.000-5.000 0,-2.000 0.000 80,-1.000 0.000 1,-2.000 3.000 0,0.000-5.000-160,1.000-1.000 51,-1.000 5.000 0,0.000-7.000 1,0.000 5.000-101,1.000 0.000 98,-1.000-5.000 0,0.000 7.000 1,0.000-5.000-55,0.000 1.000 41,7.000 1.000 1,-5.000 1.000 0,3.000 1.000 0,-3.000 2.000-1,-2.000 1.000 1,5.000-1.000 0,0.000 5.000 0,-2.000-2.000-6,-1.000-3.000 1,2.000 4.000 0,-2.000-4.000 0,-4.000 3.000-5,1.000 2.000 1,4.000 0.000-1,2.000 0.000 1,-3.000 0.000 22,-5.000 0.000 1,7.000 0.000 0,-3.000 0.000 0,4.000 0.000-14,2.000 0.000 1,4.000 0.000 0,-2.000 0.000 0,0.000 0.000-16,1.000 0.000 0,0.000 0.000 1,5.000 0.000-90,-1.000 0.000 99,1.000 0.000 0,0.000-4.000-115,-1.000-1.000 86,1.000 0.000 1,4.000 5.000-117,1.000 0.000 54,5.000 0.000 24,-2.000 0.000 41,6.000 0.000 206,0.000 0.000-17,6.000 0.000-275,-4.000 0.000 0,6.000-2.000 0,-3.000-1.000-59,4.000-2.000 1,4.000 1.000-1,2.000 4.000-53,-1.000 0.000 198,7.000 0.000 1,3.000 0.000 0,8.000-2.000 0,3.000-1.000 4,2.000-2.000 0,7.000 0.000 1,9.000 5.000 141,3.000 0.000-67,2.000 0.000 1,1.000 0.000 0,1.000 0.000 150,3.000 0.000-200,6.000-6.000 1,-4.000 4.000 0,7.000-3.000 0,0.000 4.000 2,0.000 1.000 0,5.000 0.000 0,-4.000 0.000 0,-6.000-2.000 2,-8.000-3.000 1,-15.000 4.000 0,-3.000-4.000 0,-4.000 3.000 12,-5.000 2.000 0,-8.000 0.000 0,-5.000 0.000 0,-3.000 0.000-32,-2.000 0.000 1,-4.000 0.000-1,-2.000 2.000-86,-2.000 3.000 0,-2.000-4.000 103,-9.000 4.000 0,-5.000-3.000 1,-7.000-2.000 138,-3.000 0.000-153,-5.000 0.000 1,3.000 0.000-1,-7.000 0.000 25,0.000 0.000-21,-6.000 0.000 1,3.000-5.000 0,-7.000 0.000 0,-1.000 2.000 0,-1.000 1.000 0,-9.000-2.000 0,-1.000-1.000 0,-3.000 0.000 23,-4.000-1.000 0,-4.000 2.000 1,-13.000-4.000-1,0.000 0.000 51,4.000 0.000 0,-1.000 4.000 0,5.000-4.000 0,-3.000 1.000-34,-2.000 4.000 0,5.000-3.000 1,3.000 1.000-1,3.000 2.000-88,5.000 1.000 0,8.000-3.000 1,4.000 0.000-1,8.000 2.000 211,12.000 2.000 0,7.000 1.000-138,2.000 0.000-13,1.000-7.000 0,4.000 6.000 43,1.000-4.000-102,6.000 3.000 83,-4.000 2.000 1,9.000 0.000-156,3.000 0.000 44,-4.000 0.000 1,12.000 0.000 0,-3.000 0.000 40,2.000 0.000 0,3.000-1.000 1,1.000-2.000 49,3.000-2.000 0,-3.000-2.000 0,3.000 4.000 0,-1.000-2.000 43,1.000 2.000 1,-1.000-3.000-1,5.000-1.000 1,3.000 1.000-14,1.000 0.000 1,4.000-1.000 0,2.000 4.000 0,6.000-2.000-53,2.000 2.000 1,7.000 0.000 0,2.000 0.000-54,1.000-2.000 66,2.000 0.000 1,4.000 5.000 0,-1.000 0.000 184,-3.000 0.000-129,3.000 0.000 0,-4.000 0.000 0,8.000 0.000 37,-3.000 0.000-86,4.000 0.000 0,-12.000 0.000 0,4.000 0.000 0,-3.000 2.000-3,-1.000 2.000 0,-10.000-2.000 1,-3.000 4.000-1,-7.000-1.000-18,-5.000 0.000 1,-5.000 1.000-1,4.000-2.000 1,-2.000 2.000 32,-4.000 2.000 1,-1.000-5.000 0,-1.000 4.000 0,-1.000-3.000 72,0.000 1.000 1,1.000 2.000 65,-1.000-3.000-188,-6.000-2.000-123,-2.000 4.000-12,-6.000-6.000 149,0.000 7.000 0,0.000-4.000-4,0.000 6.000 1,0.000-4.000-1,0.000 5.000 82,0.000 1.000-18,0.000 2.000 1,2.000 1.000-1,1.000 1.000 1,2.000-1.000 60,-2.000 0.000 1,4.000 2.000-1,-3.000 2.000 1,1.000 1.000-36,2.000-1.000 1,-4.000-1.000 0,6.000 3.000 0,3.000 2.000-12,0.000 0.000 1,-2.000 5.000 0,0.000-3.000 0,1.000 4.000 22,2.000 0.000 1,1.000 1.000 0,0.000 2.000 0,1.000 1.000 50,-1.000 1.000 1,-1.000 2.000 0,-2.000-1.000-1,-1.000 3.000-45,1.000-1.000 1,2.000 6.000 0,1.000-5.000-37,0.000-1.000 0,-4.000 4.000 1,0.000-6.000-1,1.000 0.000 152,2.000 1.000-160,1.000-5.000 1,-4.000 4.000-1,-1.000-9.000 19,2.000-1.000 0,-3.000 2.000 0,0.000 4.000 0,0.000 1.000 0,0.000-3.000-3,3.000 4.000 1,-3.000-3.000 0,2.000 5.000 0,0.000-4.000-31,-2.000-1.000 0,3.000 0.000 0,-5.000-1.000 0,1.000 1.000 106,-1.000 0.000-322,5.000 0.000 198,-9.000 0.000 1,4.000-1.000 0,-4.000 1.000 0,1.000 0.000-1,2.000 0.000 1,-2.000-1.000 46,-1.000 1.000 0,-2.000 0.000 1,1.000 0.000-1,2.000 1.000 69,2.000 4.000 1,0.000 2.000-1,-5.000 8.000 83,0.000-1.000-174,0.000 0.000 0,0.000-5.000 0,0.000 1.000 92,0.000 1.000-73,0.000 1.000 1,2.000-2.000 0,1.000-3.000 0,2.000 0.000 46,-2.000-5.000 1,-2.000 5.000 0,-1.000-1.000 0,0.000 0.000-22,0.000 0.000 1,-1.000 5.000 0,-2.000-1.000-1,-4.000 2.000 20,-1.000 2.000 0,0.000-1.000 0,-3.000-2.000 1,1.000-2.000-10,-1.000 2.000 1,-2.000 0.000-1,-1.000 0.000 1,0.000-3.000-52,-1.000-2.000 0,1.000 0.000 0,0.000-3.000 0,-1.000 3.000-82,1.000 2.000 0,4.000-5.000 0,2.000 2.000 0,0.000-4.000 6,0.000-1.000 0,5.000 4.000 0,-2.000-1.000 0,4.000-3.000-196,1.000-3.000 1,1.000-7.000-1,4.000 5.000-483,5.000 1.000 331,-4.000-4.000 0,5.000 0.000 0,-4.000-7.000 1,1.000 1.000-969,3.000-1.000 0,-3.000-1.000 0,1.000-2.000-1073,2.000-1.000 0,-3.000-2.000 2412,2.000 1.000 0,0.000 4.000 0,4.000-5.000 0</inkml:trace>
  <inkml:trace contextRef="#ctx0" brushRef="#br0">25019.000 3410.000 7210,'0.000'-8.000'-1219,"0.000"-5.000"1386,0.000 12.000 238,0.000-6.000 95,0.000 1.000-303,0.000 4.000-118,0.000-4.000 1,0.000 4.000 113,0.000-3.000 0,-2.000 2.000-31,-3.000-6.000 1,-3.000 5.000-1,-8.000 0.000 1,-3.000 2.000 123,-5.000 2.000 0,-3.000-5.000 1,-4.000 0.000-1,-4.000 2.000-42,-8.000 2.000 0,0.000 1.000 1,-5.000 0.000-126,3.000 0.000 9,2.000 0.000 1,-3.000 0.000 0,1.000 0.000-98,3.000 0.000-16,9.000 0.000 0,-2.000 0.000 1,6.000 0.000 322,0.000 0.000-244,0.000 0.000 1,-1.000 0.000 0,-2.000 0.000 0,-3.000 0.000 55,-2.000 0.000 1,-1.000 0.000-1,-7.000 0.000 1,-1.000 0.000-42,-2.000 0.000 0,-5.000 1.000 1,2.000 2.000-1,-4.000 2.000 28,-4.000-2.000 1,-3.000 4.000-1,-2.000-1.000 1,-6.000 1.000-16,-6.000-1.000 0,36.000-3.000 1,-1.000-1.000-1,-34.000-2.000 1,3.000 1.000-111,3.000 4.000 0,2.000-3.000 0,-7.000 3.000 0,-1.000-2.000-88,-1.000 2.000 1,32.000-5.000-1,0.000 1.000 1,1.000 2.000 0,-1.000-1.000-762,0.000-1.000 0,0.000 0.000 849,1.000-2.000 0,-1.000 2.000 0,-4.000 1.000 0,0.000 0.000 0,-2.000 1.000 0,1.000-1.000 0,-2.000 0.000 0,1.000-1.000-11,-2.000 0.000 0,0.000 0.000 0,0.000 1.000 0,2.000 1.000 0,1.000-1.000 0,2.000 1.000-17,0.000-2.000 0,3.000 1.000 20,-32.000-1.000 1,6.000-1.000-1,13.000 0.000 1,-1.000 0.000-4,0.000 0.000 0,4.000 0.000 0,5.000 0.000 0,7.000 0.000-20,5.000 0.000 0,8.000-4.000 0,5.000-1.000 1,0.000 2.000 8,2.000 1.000 1,1.000 2.000 0,7.000 0.000 1,0.000 0.000 0,-1.000 0.000 0,2.000-2.000 349,4.000-2.000-303,2.000 2.000 1395,7.000-4.000-1396,0.000 6.000 0,2.000 0.000 97,3.000 0.000 153,-4.000 6.000-155,6.000 2.000 1,-7.000 2.000-1,0.000-1.000-36,0.000 2.000 1,0.000 2.000 0,0.000 2.000-18,0.000-1.000 1,0.000 0.000-1,0.000 2.000 1,0.000 2.000-5,0.000 1.000 1,0.000 5.000 0,0.000-3.000 0,1.000 1.000 3,4.000 4.000 0,-3.000 1.000 1,4.000 2.000-1,-1.000 1.000 80,0.000 4.000 1,4.000-4.000 0,-2.000 5.000 0,-1.000 0.000 36,1.000 4.000 1,2.000-2.000-1,-2.000 1.000 1,-1.000 2.000-48,0.000 1.000 0,4.000 7.000 1,-4.000 0.000-1,2.000 0.000-42,3.000 2.000 0,-3.000-5.000 0,2.000 4.000 0,1.000-2.000-159,2.000-4.000 0,0.000 2.000 0,-2.000-12.000 1,-3.000-1.000-47,-2.000-2.000 1,4.000-2.000 0,-4.000-4.000 0,1.000-5.000-275,-1.000-3.000 1,-1.000-2.000 0,-5.000 1.000-1937,0.000-1.000 177,6.000-6.000 1353,-4.000-2.000 778,4.000-6.000 0,-6.000 0.000 0,0.000 0.000 0</inkml:trace>
  <inkml:trace contextRef="#ctx0" brushRef="#br0">21148.000 4561.000 8021,'-24.000'-10.000'0,"1.000"1.000"0,-1.000-2.000-634,1.000-2.000 392,2.000 5.000 0,12.000-3.000 0,-1.000 6.000 785,-1.000 2.000 205,-2.000-5.000 314,5.000 6.000-643,2.000-4.000 0,7.000 6.000-371,4.000 0.000 1,3.000 0.000 0,8.000 0.000-1,2.000 0.000 22,1.000 0.000 1,5.000 0.000-1,-3.000 0.000 1,1.000-2.000 25,4.000-3.000 1,6.000 4.000 0,3.000-4.000-1,0.000 3.000-2,0.000 2.000 0,4.000 0.000 0,-3.000 0.000 0,4.000 0.000 63,5.000 0.000 0,9.000 0.000 0,2.000-1.000-103,5.000-4.000 18,1.000 3.000 1,1.000-6.000 0,1.000 5.000-139,1.000-2.000 146,-10.000-6.000 1,-1.000 10.000 0,-16.000-6.000-1,-6.000 2.000 144,-6.000 1.000 0,-1.000-6.000-147,-5.000 5.000 1,-9.000-4.000 3,-11.000 4.000 1,-2.000 0.000-1,-7.000 5.000-77,-3.000 0.000 1,0.000-2.000 0,-3.000-1.000-1,1.000-2.000-30,-1.000 2.000 1,-4.000 2.000 0,-2.000-1.000 0,-1.000-1.000 100,-3.000-2.000 0,2.000 0.000 1,-2.000 5.000-1,-4.000-1.000-37,-3.000-4.000 1,-7.000 3.000 0,4.000-4.000-1,-1.000 1.000-9,-4.000 0.000 0,-7.000-4.000 0,-4.000 2.000-88,-5.000-1.000 75,8.000 5.000 0,-9.000-5.000 1,10.000 5.000-20,-1.000-2.000 44,0.000 0.000 1,0.000 5.000-1,0.000 0.000 1,2.000 0.000 38,1.000 0.000 0,2.000 0.000 0,0.000 0.000 0,1.000 0.000 13,4.000 0.000 0,3.000 0.000 0,6.000 2.000 0,2.000 1.000-32,3.000 2.000 1,0.000 1.000-1,8.000-3.000 1,3.000 2.000 75,0.000-2.000 0,5.000 4.000-18,-1.000-2.000-145,-1.000 6.000 74,2.000-3.000 0,2.000 1.000-224,6.000 1.000 197,0.000 0.000 1,0.000-1.000-1,0.000 1.000-124,0.000 1.000 113,0.000 2.000 1,0.000-4.000 0,0.000 1.000 133,0.000 1.000-71,0.000 2.000 1,0.000 1.000-1,0.000 1.000 91,0.000-1.000 1,0.000 1.000-1,0.000 0.000 1,0.000 3.000-73,0.000 1.000 1,0.000 2.000-1,0.000-3.000 1,0.000 2.000 14,0.000 3.000 1,1.000 1.000 0,3.000 6.000 0,0.000 2.000-6,0.000 2.000 0,2.000 6.000 1,0.000-2.000-1,1.000 4.000-114,-1.000 1.000 0,4.000 0.000 0,-4.000 0.000 79,2.000 0.000-22,-5.000 0.000 0,9.000 1.000 0,-6.000-1.000 46,2.000 0.000 0,-3.000-5.000 1,3.000-1.000-1,0.000 0.000-47,0.000 0.000 0,-3.000 1.000 0,3.000 5.000 0,0.000 0.000-46,0.000 0.000 1,-5.000-3.000 0,3.000 0.000 0,-1.000 0.000 0,0.000-3.000 102,-2.000 0.000 0,-2.000-7.000 1,-1.000 5.000-1,0.000-1.000 2,0.000 0.000 1,0.000-1.000 0,0.000-4.000 0,2.000 1.000-50,3.000 4.000 1,-4.000 3.000 0,4.000 7.000 0,-3.000 3.000-74,-2.000 1.000 1,0.000 6.000 0,1.000-1.000 0,3.000 1.000 43,0.000-1.000 0,1.000-3.000 0,-5.000-7.000 51,0.000 0.000-58,7.000 0.000 0,-4.000 0.000 0,5.000 2.000 4,-2.000 3.000 0,-1.000-3.000 0,-3.000 3.000 1,1.000-2.000 46,2.000 2.000-37,-1.000-10.000 0,1.000 9.000 0,0.000-14.000 81,-2.000-1.000-104,-1.000-1.000 0,3.000 2.000 0,-1.000-1.000 0,0.000-3.000-33,-3.000-3.000 0,-1.000-3.000 0,0.000 6.000 1,0.000 0.000-17,0.000 0.000 0,0.000-5.000 1,0.000 0.000-1,0.000 0.000-10,0.000-2.000 0,0.000 4.000 0,0.000-7.000 0,-1.000-2.000-12,-4.000-1.000 1,3.000 4.000-1,-3.000-1.000 1,4.000-2.000 29,1.000-1.000 1,0.000-1.000 0,0.000-1.000 0,-2.000 1.000 38,-3.000-1.000 0,4.000 0.000 0,-4.000 1.000-181,3.000-1.000 157,2.000-6.000 1,0.000 5.000-1,0.000-3.000-197,0.000 2.000 183,0.000-4.000 0,2.000 5.000-41,3.000-3.000 60,-4.000 2.000 0,7.000-2.000 0,-3.000 0.000-28,5.000 1.000 0,-2.000-3.000 0,1.000 0.000 0,1.000 0.000-73,-2.000 0.000 1,5.000-3.000 0,-4.000 3.000-1,4.000-2.000 31,2.000-3.000 0,1.000 4.000 1,1.000-3.000-1,2.000 1.000 103,-1.000 2.000 1,3.000-6.000-1,-2.000 4.000 1,0.000-2.000 1,2.000 2.000 1,-4.000-3.000 0,6.000 2.000 0,-1.000-2.000 40,1.000-2.000 0,-4.000 0.000 0,5.000 0.000 0,1.000 0.000-17,2.000 0.000 0,2.000 0.000 0,0.000 0.000-108,0.000 0.000 72,6.000 0.000 0,0.000-5.000 1,5.000-1.000-70,-2.000-2.000 60,1.000 5.000 0,6.000-5.000 0,1.000 4.000 0,0.000 0.000-4,-4.000 0.000 0,1.000-2.000 0,-5.000 1.000 1,4.000 0.000-58,1.000-1.000 0,-5.000 4.000 0,1.000-2.000 0,1.000 2.000-6,1.000 2.000 0,4.000 0.000 0,1.000 0.000 0,2.000 0.000 121,-1.000 0.000 0,-4.000 0.000 1,-3.000 0.000-1,-2.000 0.000-44,2.000 0.000 1,-9.000 0.000 0,-4.000 0.000-1,-3.000 0.000 3,-2.000 0.000 0,-4.000 0.000 1,1.000 0.000 12,-3.000 0.000-8,-8.000 0.000 0,5.000 0.000-71,-4.000 0.000 20,4.000 0.000 1,1.000 0.000-1,1.000 0.000 1,-1.000 0.000-12,1.000 0.000 0,-6.000-5.000 1,1.000-1.000 103,1.000-2.000 1,0.000-2.000-1,0.000-4.000 92,-1.000-1.000 1,-7.000 1.000-1,2.000 0.000 1,-4.000-1.000-30,-1.000 1.000 0,2.000-2.000 0,1.000-3.000 0,2.000-4.000-259,-2.000 1.000 1,-1.000-5.000 0,-1.000 3.000 0,3.000-5.000 9,0.000-5.000 1,3.000 3.000 0,-4.000-8.000 0,2.000-1.000 47,-2.000-1.000 0,-1.000-3.000 0,-2.000 1.000 176,0.000 0.000-145,0.000 0.000 0,0.000 0.000 0,0.000 0.000 209,0.000-1.000-79,0.000 1.000 1,-2.000-1.000 0,-1.000-3.000-58,-2.000-1.000 0,0.000-6.000 1,5.000 1.000-1,0.000-3.000 0,0.000-1.000-116,0.000-1.000 1,0.000 5.000-1,0.000 2.000 1,2.000 0.000 37,3.000 0.000 0,-4.000 4.000 1,4.000-2.000-1,-3.000 1.000 145,-2.000 0.000 0,4.000-6.000 0,1.000 2.000 0,-2.000 1.000 105,-1.000 3.000 1,-2.000 5.000 0,-2.000 3.000 0,-1.000 2.000-123,-2.000-2.000 1,1.000 5.000-1,4.000 0.000 1,0.000 1.000 59,0.000 0.000 0,0.000-6.000 1,0.000 4.000-459,0.000-1.000 169,0.000-5.000 1,0.000 10.000 0,0.000-4.000-225,0.000 0.000 277,0.000-4.000 1,0.000 10.000 0,0.000-4.000 93,0.000 4.000 15,0.000 8.000 0,0.000-5.000 0,-2.000 4.000 1,-1.000 1.000 91,-2.000 3.000 0,-5.000 3.000 1,6.000 1.000-1,0.000 1.000-78,3.000-1.000 1,-4.000 1.000-1,0.000 0.000 1,0.000 1.000-17,-1.000 3.000 1,5.000-3.000 0,-4.000 4.000 0,2.000-2.000-69,-2.000 1.000 0,3.000-3.000 0,-3.000 4.000 1,2.000-4.000-33,-2.000-1.000 0,4.000-1.000 0,-6.000 1.000-82,1.000-1.000 146,4.000 7.000 0,-4.000-9.000 0,4.000 2.000 92,-2.000-1.000-90,2.000 0.000 1,-9.000 2.000-1,6.000 0.000 29,2.000-1.000-22,-5.000 1.000 0,5.000 0.000 0,-5.000-1.000 117,1.000 1.000-139,2.000-1.000 0,1.000 1.000 0,-3.000 0.000-64,-1.000-1.000 0,5.000 1.000 0,-3.000-1.000 0,1.000 1.000 26,0.000 0.000 0,-1.000-1.000 0,2.000 1.000 0,-2.000 1.000 66,-2.000 3.000 1,3.000-2.000-1,-3.000 2.000 1,0.000-1.000 10,0.000 1.000 0,-1.000 2.000 0,-6.000 4.000 47,1.000-6.000 0,0.000 4.000 0,-1.000-1.000-99,1.000 1.000 54,6.000 4.000 0,-5.000-4.000 1,3.000 6.000 17,-2.000 0.000-22,-3.000 0.000 1,6.000-5.000 0,-1.000 0.000 100,-1.000 2.000-90,-8.000 1.000 0,3.000-2.000 1,-4.000-1.000-1,3.000 2.000 4,-2.000 1.000 0,1.000-3.000 1,-6.000 0.000-1,0.000 1.000 45,2.000-3.000 1,-5.000 6.000 0,3.000-4.000 0,-5.000 3.000-38,-5.000 2.000 1,4.000-5.000-1,-4.000 1.000 1,2.000 0.000-2,-1.000 3.000 1,1.000 1.000 0,-5.000 0.000 0,0.000 0.000-14,1.000 0.000 1,-3.000 0.000 0,-4.000 0.000-1,-2.000 0.000-27,-3.000 0.000 0,4.000-2.000 0,-4.000-1.000-508,3.000-2.000 365,-5.000 0.000 1,6.000 5.000 0,-4.000 0.000-1373,3.000 0.000 1129,8.000 0.000 0,2.000 2.000 0,6.000 3.000-2399,0.000 4.000 2806,1.000 11.000 0,-8.000 2.000 0,0.000 7.000 0</inkml:trace>
  <inkml:trace contextRef="#ctx0" brushRef="#br0">22170.000 7698.000 8136,'-10.000'-15.000'0,"-1.000"3.000"0,0.000 2.000 0,5.000-1.000 0,-2.000 4.000 0,1.000-1.000 2619,2.000-1.000-2108,5.000 1.000 1,2.000 8.000-1,1.000 11.000-261,2.000 7.000 0,1.000-1.000 0,-2.000 6.000 0,0.000-1.000-26,0.000 0.000 1,-1.000 9.000-1,0.000 7.000 1,3.000 4.000-627,2.000 1.000 1,-4.000 6.000-1,2.000 4.000 1,0.000 5.000 290,4.000 4.000 1,-2.000 2.000 0,1.000 5.000 3142,3.000-2.000-2564,-6.000-6.000 0,2.000 4.000 0,-5.000-6.000 485,2.000-1.000-798,0.000 3.000 0,-5.000-17.000 0,0.000 3.000 0,0.000-7.000 175,0.000-7.000 0,0.000-9.000-261,0.000-5.000 2,0.000-9.000 0,0.000-10.000 0,0.000-10.000-14,0.000-2.000-8,0.000-3.000 1,0.000-4.000 0,1.000-2.000-489,4.000-1.000 275,-3.000-2.000 0,11.000 0.000 0,-4.000 0.000 0,2.000 0.000-55,-1.000 2.000 0,3.000-4.000 0,-5.000 7.000 0,1.000 1.000 152,1.000 2.000 0,-7.000 2.000-64,2.000-1.000 122,3.000 7.000 0,-11.000 8.000 0,1.000 10.000 0,-4.000 4.000 65,-5.000 6.000 0,-4.000 2.000 0,-2.000 7.000 0,-4.000 0.000 52,-2.000-1.000 0,4.000 1.000 0,-3.000 0.000 343,1.000 0.000-323,-4.000-7.000 0,9.000 0.000 0,-5.000-4.000 274,0.000 1.000-242,5.000-6.000 1,-10.000-2.000 0,7.000-6.000 539,2.000-2.000-491,1.000-1.000 1,1.000-4.000 0,1.000-3.000-1,0.000-4.000-113,-1.000-4.000 1,1.000-8.000 0,-1.000-3.000 0,1.000-5.000-402,0.000-4.000 1,1.000 1.000 0,2.000-5.000 0,3.000 0.000-288,1.000 1.000 1,2.000 5.000 0,5.000 1.000 0,0.000 6.000-3454,0.000 3.000 4045,0.000 2.000 0,7.000 17.000 0,1.000 4.000 0</inkml:trace>
  <inkml:trace contextRef="#ctx0" brushRef="#br0">25695.000 7683.000 8152,'-8.000'-22.000'264,"3.000"3.000"-1249,3.000 3.000 1318,2.000 8.000-159,0.000 1.000 1,5.000 15.000-1,2.000 5.000 593,1.000 5.000-561,1.000 7.000 1,5.000-2.000-1,1.000 7.000 1,-2.000 4.000-30,-4.000 4.000 1,4.000 8.000-1,-5.000 4.000 1,2.000 1.000-10,-1.000 3.000 0,-6.000 2.000 0,4.000 2.000 0,-2.000-2.000-50,-1.000-3.000 0,1.000-4.000 0,-5.000-7.000 1,0.000-4.000-44,0.000-4.000 0,0.000-10.000 1,0.000-5.000 350,0.000-3.000 0,0.000-10.000 270,0.000-6.000 0,0.000-6.000-524,0.000-9.000 1,0.000 0.000 0,0.000-3.000-211,0.000-1.000 73,0.000 0.000 1,0.000-1.000-1,0.000 1.000-365,0.000 2.000 230,0.000-6.000 1,0.000 7.000 0,0.000-3.000 0,2.000 3.000-184,3.000 2.000 1,-4.000 4.000 17,4.000 0.000 261,-3.000 1.000 0,-2.000 7.000 0,0.000 7.000 0,0.000 6.000 17,0.000 4.000 0,0.000 4.000 0,0.000 2.000 1,0.000 1.000 112,0.000 4.000 1,-2.000-4.000 0,-1.000 0.000-1,-2.000-1.000 151,2.000-3.000 1,0.000-2.000 0,-1.000-2.000 643,0.000 0.000-528,-1.000 1.000 0,3.000-7.000 371,-3.000-3.000-494,-3.000-4.000 0,-6.000-2.000 80,0.000-4.000-329,-1.000 3.000 0,2.000-15.000 1,2.000 2.000-1,2.000-2.000-470,-3.000-4.000 1,5.000 5.000 0,-1.000-3.000-1,1.000 3.000-811,4.000 1.000 0,0.000 6.000 0,0.000-1.000-1159,-2.000-1.000 2419,0.000 5.000 0,5.000-7.000 0,0.000 5.000 0</inkml:trace>
  <inkml:trace contextRef="#ctx0" brushRef="#br0">25695.000 8273.000 8101,'-10.000'-5.000'0,"1.000"1.000"0,-1.000-6.000 0,-3.000 4.000-164,4.000-2.000 152,-4.000 4.000 0,5.000-2.000 23,-7.000 6.000 1,6.000 0.000 145,-1.000 0.000 1,7.000 2.000-1,-2.000 2.000 1,4.000 6.000 18,1.000 3.000 0,0.000 1.000 1,0.000 2.000-1,0.000 2.000-33,0.000 1.000 1,6.000 7.000-1,2.000-4.000 1,2.000 2.000-61,-1.000 0.000 1,1.000 0.000 0,4.000 3.000 0,1.000-3.000-91,-1.000-5.000 1,0.000-3.000-1,1.000-1.000 116,-1.000-1.000-60,0.000 0.000 0,1.000-6.000 1,-1.000-3.000 357,1.000-3.000-257,-1.000-2.000 0,0.000-7.000 0,1.000-4.000 244,-1.000-6.000-286,-6.000-6.000 0,5.000-6.000 0,-3.000 1.000 0,1.000-1.000 94,-2.000 0.000 0,3.000 0.000 0,-8.000 2.000 0,0.000 3.000-186,-3.000 5.000 1,4.000 3.000-1,0.000 2.000-1161,-2.000-1.000 747,-1.000 7.000 0,-4.000 2.000 0,-1.000 7.000 1,-2.000 4.000-622,2.000 5.000 1,1.000 4.000 1018,2.000 5.000 0,0.000 4.000 0,0.000 6.000 0</inkml:trace>
  <inkml:trace contextRef="#ctx0" brushRef="#br0">22616.000 9568.000 8069,'-14.000'-9.000'0,"-1.000"-1.000"-419,1.000-1.000 1,-2.000 3.000-1,-3.000-2.000-247,-5.000-1.000 561,3.000-2.000 0,-6.000 4.000 105,3.000-1.000 0,-10.000 0.000 0,-3.000-4.000 0</inkml:trace>
  <inkml:trace contextRef="#ctx0" brushRef="#br0">21422.000 9338.000 8069,'-16.000'-2.000'0,"-2.000"-1.000"-129,-1.000-2.000 0,0.000 1.000 1,4.000 2.000 501,1.000-3.000-376,0.000 4.000-106,6.000-6.000 90,1.000 7.000 142,7.000 0.000 1,2.000 0.000 0,3.000 0.000 133,4.000 0.000 0,-1.000 0.000 0,2.000 0.000 0,1.000 0.000-61,2.000 0.000 1,6.000 0.000-1,2.000 0.000 1,1.000 0.000-68,4.000 0.000 1,7.000 0.000-1,6.000 0.000 1,4.000 0.000-28,5.000 0.000 0,3.000 0.000 0,8.000 0.000 0,3.000 0.000 54,6.000 0.000 1,2.000 0.000-1,3.000-1.000-95,4.000-4.000 0,3.000 3.000 0,-37.000 0.000 1,0.000-1.000-1,2.000 2.000 0,0.000 1.000-849,3.000 0.000 1,0.000 0.000 826,-3.000 0.000 0,-1.000 0.000 0,4.000 0.000 0,-1.000 0.000 1,-6.000 0.000-1,1.000 0.000 93,1.000 0.000 1,2.000 0.000-72,4.000 0.000 1,1.000 0.000-12,1.000 0.000 1,0.000 0.000 0,4.000 0.000-1,0.000 0.000-96,-4.000 0.000 0,-1.000 0.000 61,-4.000-3.000 0,-1.000-1.000 0,-1.000-1.000 0,-1.000-2.000 0,0.000-3.000 1,2.000-1.000-1,3.000 0.000 0,3.000 1.000-66,3.000-1.000 0,0.000 1.000 0,-4.000 1.000 1,-2.000 1.000-1,-3.000 2.000 0,-2.000 2.000 104,32.000-1.000 1,-10.000 4.000 0,11.000 2.000 0,-34.000 1.000 0,2.000-1.000 0,4.000 2.000 0,1.000-1.000-2,3.000 0.000 1,-1.000-1.000 0,-2.000 0.000-1,-1.000 0.000 1,0.000-1.000 0,0.000 0.000 0,2.000 0.000-1,1.000 0.000-38,3.000 0.000 0,1.000 0.000 0,-3.000-1.000 0,-1.000 0.000 0,4.000 0.000 0,-1.000-1.000 0,-4.000-1.000 0,-1.000 0.000-25,-3.000-1.000 1,-1.000 0.000 0,4.000 2.000 0,0.000 1.000 0,2.000-2.000 0,2.000-1.000 0,3.000 2.000-1,0.000-1.000-7,0.000 1.000 1,0.000 0.000-1,-3.000-2.000 1,-1.000 1.000-1,-5.000 2.000 1,-1.000-1.000-102,-3.000 0.000 0,0.000-1.000 124,2.000-2.000 0,0.000-1.000 0,1.000 3.000 1,2.000 0.000-1,2.000-3.000 0,1.000 1.000 0,-2.000 0.000 1,1.000 2.000 20,-2.000 0.000 0,0.000-1.000 1,-3.000-1.000-1,-1.000-1.000 1,-1.000 2.000-1,1.000 0.000 52,2.000 0.000 0,0.000 0.000-73,3.000-3.000 0,0.000 1.000 0,0.000 4.000 1,1.000 1.000-1,-1.000-3.000 0,-1.000 0.000 0,0.000 0.000 1,-1.000 0.000 3,-1.000 0.000 0,0.000 0.000 1,3.000 0.000-1,0.000 0.000 0,0.000-1.000 1,-1.000 0.000-1,3.000 3.000 1,-1.000 0.000 27,1.000 1.000 0,-1.000 0.000 0,0.000-1.000 1,-1.000-1.000-1,-5.000 1.000 0,-2.000-1.000 0,0.000 2.000 1,-2.000-1.000 24,30.000 1.000 0,1.000 1.000 1,2.000 0.000-1,-32.000 0.000 0,1.000 0.000-38,3.000 0.000 1,0.000 0.000 0,-3.000 0.000-1,0.000 0.000 1,35.000 0.000 0,-3.000 0.000-32,-2.000 0.000 1,8.000 0.000 0,-39.000 0.000-1,1.000 0.000 1,0.000 0.000 0,0.000 0.000-43,38.000 0.000 1,-5.000 0.000 0,-3.000 0.000-112,0.000 0.000 67,7.000 0.000 0,-4.000 0.000 1,5.000 0.000 80,-2.000 0.000 408,-1.000 0.000 0,-12.000 0.000 0,-6.000 0.000 1,-7.000 0.000-397,-9.000 0.000 0,-2.000 0.000 0,9.000-2.000 0,7.000-1.000 109,9.000-2.000 1,-2.000 0.000 0,-2.000 4.000 0,-3.000-3.000-143,-1.000 0.000 1,-5.000-1.000 0,-2.000 3.000 0,-3.000-1.000 21,-7.000-2.000 1,7.000-1.000-1,-3.000 3.000 1,5.000-2.000-24,4.000 2.000 1,-4.000 1.000 0,-3.000 2.000 0,-2.000 0.000 100,-2.000 0.000 0,-1.000 0.000 0,-4.000 0.000 0,-6.000 0.000-82,-6.000 0.000 0,-1.000 0.000 0,-5.000 0.000 68,-3.000 0.000-61,6.000 0.000 0,-3.000 0.000 0,4.000 0.000 36,-4.000 0.000-35,2.000 0.000 1,-5.000 2.000-1,6.000 1.000 11,-2.000 2.000-5,-9.000-1.000 1,1.000-2.000-1,-3.000 1.000 3,3.000 2.000 0,-4.000 1.000-37,1.000-1.000 0,-7.000-2.000 2,2.000 7.000 31,-4.000-7.000 0,-1.000 5.000-5,0.000-3.000 0,0.000-2.000 1,0.000 7.000 3,0.000 1.000 1,0.000-3.000 0,0.000 2.000 17,0.000 1.000 0,0.000 2.000 0,0.000 1.000 0,2.000 2.000 87,3.000 3.000 0,-4.000-1.000 0,4.000 6.000 0,-2.000 1.000 235,2.000 2.000-324,-3.000 2.000 1,4.000 0.000 0,-4.000 0.000 0,1.000 1.000 15,2.000 4.000 0,4.000-4.000 1,-2.000 2.000-1,-1.000-5.000-26,1.000-3.000 0,-1.000 0.000 0,-3.000 5.000 0,4.000 0.000-21,1.000 0.000 0,-5.000-5.000 0,2.000 0.000 0,-2.000-1.000-16,1.000 0.000 1,-2.000 4.000 0,3.000-5.000 0,-4.000 2.000 14,-1.000 0.000 0,0.000-4.000 1,0.000 4.000-1,0.000 0.000-71,0.000-2.000 0,0.000 0.000 0,0.000-4.000-71,0.000 1.000 142,0.000 0.000 1,0.000-4.000-1,-1.000-1.000 52,-4.000 0.000-35,3.000-6.000 1,-9.000 5.000 0,5.000-5.000 259,-2.000 0.000-240,-2.000 5.000 0,-6.000-10.000 0,-1.000 5.000 0,-2.000 0.000 19,1.000 0.000 1,-4.000-5.000 0,-2.000 4.000 0,-4.000-2.000 2,0.000-1.000 0,-1.000 3.000 0,0.000-4.000 0,-1.000 3.000 21,-4.000 2.000 0,4.000-4.000 0,-5.000 0.000 0,-1.000 0.000 46,-2.000 0.000-84,-3.000-2.000 1,-4.000 4.000-1,-5.000-6.000-28,-7.000 0.000 1,-4.000 0.000-1,-9.000 2.000 1,-4.000 1.000 31,1.000 2.000 0,1.000 0.000 0,1.000-5.000-90,-1.000 0.000-57,-3.000 0.000 1,-6.000 0.000 0,-1.000 0.000 111,40.000 0.000 1,1.000 0.000 11,-37.000 0.000 0,-2.000 0.000 0,5.000 0.000 214,-2.000 0.000-195,36.000 0.000 1,-1.000 0.000-1,-40.000 0.000 1,38.000-1.000-1,-1.000 0.000 1,-1.000 0.000-1,1.000-1.000 30,0.000 0.000 1,0.000-1.000 0,3.000 0.000 0,1.000 1.000 0,-39.000 2.000 0,-1.000 0.000-49,38.000 1.000 1,1.000-2.000-1,0.000-1.000 1,-1.000 0.000 0,-3.000-1.000-1,-1.000 1.000 1,3.000 0.000 0,0.000 1.000 19,-35.000-1.000 1,2.000-3.000-1,0.000-1.000 1,35.000 2.000-1,-1.000 1.000-1,-4.000 0.000 1,0.000 0.000-1,2.000-2.000 1,1.000 0.000 0,-4.000 3.000-1,0.000 0.000 1,3.000 0.000 0,2.000 0.000-8,-39.000 1.000 0,39.000 1.000 1,0.000 0.000-1,1.000-1.000 1,-1.000 0.000-1,-2.000 0.000 1,-1.000-1.000-56,-1.000 0.000 0,0.000-1.000 0,2.000 0.000 0,2.000 0.000 0,-1.000 1.000 0,1.000 1.000-135,-35.000-4.000 173,-2.000-6.000 0,-1.000 9.000 0,36.000 0.000 0,-1.000-1.000 41,-2.000 2.000 1,0.000 1.000-863,1.000-1.000 1,1.000 2.000 812,0.000-1.000 0,-1.000 0.000 0,2.000-3.000 0,-1.000 1.000 5,1.000-1.000 0,-1.000 1.000-5,-2.000-1.000 0,-2.000 1.000 1,0.000 2.000-1,0.000 0.000 0,-4.000 0.000 1,1.000 0.000-1,-1.000 0.000 1,1.000 0.000-14,-1.000 0.000 1,2.000 0.000 0,7.000 0.000-1,1.000 0.000 1,-4.000 0.000 0,0.000 0.000-1,0.000 1.000 1,1.000 0.000-20,1.000 1.000 0,0.000 1.000 0,-1.000-3.000 0,1.000 1.000 0,4.000 1.000 0,1.000 1.000 1,-38.000 0.000 11,7.000 2.000 1,1.000-3.000 0,30.000 0.000 0,0.000 2.000 0,-4.000-1.000 0,-1.000 0.000 8,-3.000 2.000 0,0.000 0.000 0,5.000-2.000 0,0.000 0.000 0,3.000 0.000 0,1.000-1.000 1,-35.000 0.000 66,3.000-2.000 0,-5.000 0.000 0,35.000 0.000 0,-1.000 0.000 0,-4.000 0.000 0,-1.000 0.000-18,-3.000 0.000 1,1.000 0.000 0,4.000 0.000-1,2.000 0.000 1,-36.000 0.000-818,10.000 0.000 797,0.000 6.000 1,4.000-4.000 0,-9.000 3.000-54,-6.000-4.000 51,40.000-4.000 1,0.000 0.000-1,-5.000 2.000 1,1.000 0.000 0,-35.000-4.000 69,8.000 4.000 0,-2.000 1.000 1,3.000 0.000-1,-9.000 0.000 0,37.000 0.000 1,-1.000 0.000 52,-2.000 0.000 0,1.000 0.000 0,-30.000 0.000 1,3.000 0.000-1,10.000 0.000-205,4.000 0.000 0,-7.000 0.000 0,-6.000 0.000 0,-4.000 0.000 52,0.000 0.000 1,8.000 0.000 0,5.000 0.000 50,2.000 0.000 1,4.000 0.000 184,4.000 0.000 44,-4.000 0.000 1,5.000 5.000 0,-7.000-1.000 0,-1.000 0.000 0,-2.000-3.000 0,0.000-1.000-238,6.000 0.000 1,0.000 0.000 0,12.000 0.000 0,5.000 0.000 15,1.000 0.000 1,13.000-1.000 0,0.000-4.000 282,6.000-5.000 183,4.000-3.000 0,0.000 2.000-54,-1.000-3.000-303,1.000 3.000 1,6.000-10.000 0,1.000 6.000 0,3.000-1.000-43,-1.000-3.000 1,-2.000 3.000-1,4.000-3.000 1,-2.000 1.000-175,2.000-1.000 0,-3.000-3.000 0,-1.000-7.000 0,1.000 0.000-62,0.000 1.000 1,1.000-1.000-1,3.000 0.000 1,-1.000-1.000-37,-2.000-4.000 1,-1.000 9.000 0,3.000-4.000 0,-4.000 3.000 80,-1.000 4.000 0,3.000-5.000 0,-3.000 4.000 0,0.000 1.000 74,1.000 3.000 1,-1.000 1.000 0,-4.000 0.000 140,3.000-1.000-68,-1.000 0.000 1,-3.000 5.000 0,2.000-1.000 81,2.000 1.000-38,5.000 6.000 0,-7.000-5.000-91,6.000 4.000 1,1.000 1.000-34,4.000-2.000 1,1.000 7.000 0,4.000-2.000 0,5.000 3.000-28,2.000 2.000 0,11.000-4.000 0,6.000-1.000 1,7.000 2.000 11,6.000 1.000 1,7.000-3.000 0,4.000 0.000 0,5.000 2.000-167,4.000 2.000 1,5.000-1.000-1,10.000-1.000 1,-36.000 0.000-1,1.000 1.000-99,2.000 0.000 0,2.000 1.000 0,0.000 0.000 0,2.000 0.000 0,1.000 1.000 0,-1.000 0.000 0,-1.000 0.000 0,-1.000 0.000-367,-2.000 0.000 1,-2.000 0.000 0,1.000 1.000 0,-1.000 0.000 415,3.000 1.000 1,1.000 1.000 0,1.000 0.000-1,1.000 2.000 1,2.000 2.000 0,0.000 0.000-1</inkml:trace>
  <inkml:trace contextRef="#ctx0" brushRef="#br0">26946.000 9381.000 8436,'0.000'-29.000'0,"0.000"2.000"0,0.000 3.000 201,0.000 5.000 1,0.000 3.000 0,-1.000 3.000 0,-4.000 4.000-68,-5.000 4.000 1,-2.000 5.000 0,-3.000 3.000 0,1.000 5.000-75,-1.000 5.000 0,-4.000 0.000 0,0.000 9.000-320,1.000-1.000 257,2.000 4.000 1,4.000-2.000 0,1.000 6.000-137,1.000-1.000 92,7.000 1.000 1,-4.000-5.000-1,9.000 0.000 1,3.000 0.000-21,4.000-2.000 0,4.000-1.000 1,3.000-6.000-1,2.000-3.000 11,1.000-2.000 1,6.000 1.000-1,-1.000-6.000 1,2.000-2.000 206,-2.000-1.000 1,3.000-9.000-1,-4.000-2.000 1,-1.000-4.000 112,-3.000-1.000 0,-3.000-1.000 1,-3.000 1.000-1,-4.000-2.000 129,-4.000-3.000 1,2.000 3.000 0,-3.000-4.000-66,0.000 4.000 0,-4.000 8.000-388,-5.000 4.000 1,-3.000 4.000-292,-7.000 4.000 309,7.000 4.000 0,-3.000 8.000 0,6.000 4.000-138,2.000 4.000 111,2.000 3.000 0,2.000-3.000 0,2.000 0.000 97,2.000 1.000 0,6.000-4.000 0,-1.000 0.000 0,8.000-7.000 0,1.000-1.000 155,-2.000-3.000 1,6.000-4.000 0,1.000-6.000 0,1.000-2.000 245,-1.000-2.000 1,2.000-6.000 0,-5.000-8.000-1,-2.000-2.000-171,-3.000-3.000 0,0.000 4.000 1,-11.000-3.000-1,-2.000-1.000-336,-2.000 1.000 0,-2.000 3.000 1,-6.000-2.000-1,-5.000 3.000-325,-6.000 6.000 0,-8.000 2.000 0,3.000-1.000 0,-3.000 3.000-572,2.000 1.000 0,-2.000 3.000 0,7.000 4.000-1105,2.000 0.000 1632,1.000 0.000 1,3.000 6.000 0,3.000 4.000 447,5.000 2.000 0,4.000 3.000 0,1.000-1.000 0</inkml:trace>
  <inkml:trace contextRef="#ctx0" brushRef="#br0">27292.000 9525.000 8082,'4.000'-10.000'0,"1.000"1.000"501,-2.000-2.000 1,4.000 3.000 178,-2.000-2.000 0,4.000 5.000-636,-4.000-4.000 0,1.000 7.000 1,-2.000 2.000-1,2.000 6.000 53,2.000 2.000 0,-3.000 5.000 0,3.000-3.000 0,0.000 3.000-46,0.000 1.000 0,1.000 0.000 1,6.000 1.000-98,-1.000-1.000 29,-6.000 1.000 1,5.000-6.000 0,-3.000-1.000 569,2.000-1.000-254,3.000-3.000 1,-1.000-4.000 0,0.000 0.000 30,1.000 0.000 1,-1.000-1.000 0,1.000-4.000 0,-1.000-5.000-193,0.000-2.000 1,1.000-3.000 0,-1.000 1.000-1,1.000 1.000-97,-1.000 3.000 1,-4.000-1.000-1,-2.000 5.000 1,0.000-1.000-252,0.000 1.000 1,-5.000 0.000-253,1.000 1.000 1,3.000 5.000 0,-2.000 0.000-127,-2.000 8.000 1,-2.000 5.000 0,-1.000 1.000-570,0.000 0.000 843,0.000 7.000 1,2.000-5.000-1,3.000 3.000-1038,4.000-3.000 1004,-2.000-1.000 1,7.000-1.000-1,1.000 0.000 348,7.000 1.000 0,5.000-7.000 0,2.000-2.000 0</inkml:trace>
  <inkml:trace contextRef="#ctx0" brushRef="#br0">28184.000 9439.000 8082,'4.000'-20.000'0,"1.000"1.000"0,-2.000 2.000 0,-1.000 1.000 0,-4.000 3.000 0,-2.000 2.000 357,-6.000 1.000 1,-4.000 7.000-1,-6.000-2.000 1,-2.000 4.000-283,0.000 1.000 0,-5.000 6.000 0,3.000 4.000-353,-4.000 2.000 274,6.000 3.000 1,-4.000-1.000-1,7.000 1.000 25,2.000-1.000-28,7.000-6.000 1,-1.000 9.000-1,6.000-2.000-286,2.000 1.000 211,1.000 0.000 1,10.000-2.000 0,7.000 1.000-190,7.000-1.000 135,5.000-6.000 0,4.000 5.000 0,1.000-5.000 1,3.000 1.000-39,1.000 1.000 0,-4.000-7.000 0,4.000 2.000 1,-3.000-3.000 127,1.000-2.000 0,-5.000 0.000 1,-7.000 0.000-1,-1.000-2.000 297,-4.000-3.000 1,-1.000-3.000-1,-3.000-6.000 326,-3.000-1.000 0,-4.000 1.000 0,-8.000 1.000 0,-1.000 2.000-208,-2.000 1.000 0,-6.000 7.000 0,0.000-2.000 0,-5.000 4.000-320,-3.000 1.000 1,0.000 0.000-1,3.000 1.000-407,-3.000 4.000 303,3.000-3.000 0,-4.000 11.000 0,9.000-5.000 1,3.000 1.000-197,2.000 1.000 0,-4.000-1.000 113,5.000 6.000 0,1.000-1.000 0,5.000-1.000 1,4.000-3.000 70,5.000-6.000 1,9.000 3.000 0,3.000-2.000-1,2.000-2.000 2,0.000-2.000 0,-1.000-1.000 0,2.000 0.000 1,-3.000 0.000 37,-1.000 0.000 1,3.000 0.000 0,-5.000 0.000 0,-1.000-1.000 232,-2.000-4.000 1,-6.000 3.000 708,-1.000-2.000-793,-6.000 2.000 1,5.000 4.000-172,-3.000 2.000 101,-3.000-2.000 1,11.000 11.000-1,-4.000-5.000-133,4.000 0.000 109,1.000 5.000 0,2.000-10.000 1,2.000 5.000 205,1.000-2.000-154,7.000-1.000 1,-9.000-5.000-1,6.000 0.000 1,-3.000 0.000 289,-2.000 0.000 1,1.000-7.000 0,-1.000-4.000 0,-4.000-6.000-98,-1.000-7.000 0,-2.000-3.000 0,-8.000-4.000 0,2.000-4.000-210,-2.000-8.000 0,-3.000-7.000 0,-5.000-9.000 0,-6.000-2.000-137,-6.000-1.000 1,1.000 1.000 0,-5.000 9.000-1,2.000 5.000 27,0.000 7.000 0,-1.000 13.000 1,6.000 11.000 286,0.000 5.000-192,6.000 8.000 154,-5.000-4.000-168,11.000 7.000 1,-4.000 7.000-1,7.000 2.000-15,4.000 4.000 0,3.000 6.000 1,7.000 2.000-1,-1.000 1.000-54,0.000 4.000 0,6.000 6.000 0,-1.000 3.000 0,0.000 0.000-218,2.000 0.000 0,-5.000 4.000 1,3.000-4.000-1,-3.000 0.000-340,-2.000 0.000 0,-4.000 4.000 1,-1.000-7.000-1,1.000-4.000-442,-2.000-2.000 0,-2.000-4.000 0,-6.000 2.000 1035,0.000-4.000 0,-6.000-4.000 0,-2.000-2.000 0</inkml:trace>
  <inkml:trace contextRef="#ctx0" brushRef="#br0">28428.000 9424.000 8161,'-14.000'-14.000'0,"-1.000"0.000"916,1.000-1.000-863,6.000 1.000 1,14.000 6.000-1,14.000 3.000 1,7.000 3.000-271,6.000 2.000 1,11.000 5.000 0,7.000 2.000 0,1.000-1.000-610,1.000 0.000 826,0.000 6.000 0,4.000-4.000 0,1.000 6.000 0</inkml:trace>
  <inkml:trace contextRef="#ctx0" brushRef="#br0">26630.000 10302.000 8091,'0.000'-24.000'-985,"0.000"0.000"702,0.000 6.000 0,5.000-9.000 0,-1.000 5.000 131,0.000-1.000 205,-3.000 3.000 0,-1.000 5.000 1,0.000 1.000-18,0.000 0.000 0,-1.000 6.000 0,-4.000 1.000 448,-5.000 1.000-193,4.000 4.000 0,-7.000-9.000 1,3.000 5.000 1476,-2.000-2.000-407,-3.000 4.000-1000,1.000-2.000 1,6.000 8.000-1,3.000 2.000-216,4.000 6.000 0,5.000 3.000 0,3.000 1.000 1,1.000 2.000 77,3.000 3.000 1,2.000 4.000 0,1.000 5.000-73,0.000 1.000-21,7.000 0.000 1,-3.000 6.000 0,6.000 5.000 0,0.000 5.000 198,-2.000 3.000 1,5.000 11.000-1,-3.000 2.000 210,3.000 8.000-480,2.000-1.000 0,-16.000-29.000 0,-2.000 1.000 0,12.000 33.000 1,-1.000 5.000 88,-10.000-35.000 0,-2.000 1.000 0,-1.000 2.000 0,0.000 1.000 0,1.000 2.000 0,-1.000 1.000 0,-1.000-2.000 0,0.000 1.000 40,-1.000-1.000 1,1.000 0.000-1,-1.000-2.000 1,0.000-1.000-1,0.000 3.000 1,0.000 0.000-1,0.000 1.000 1,-1.000 0.000-57,-1.000 0.000 1,0.000 1.000-1,-2.000-3.000 1,0.000 0.000-1,-3.000-1.000 1,0.000-1.000 0,0.000-1.000-1,0.000 0.000 20,0.000-1.000 1,0.000 0.000 0,0.000 3.000 0,0.000 0.000-1,0.000-1.000 1,0.000 1.000 0,1.000-1.000 0,0.000-1.000 72,1.000 1.000 0,0.000-2.000 0,5.000 37.000 0,4.000-5.000 0,-1.000-8.000-130,1.000-9.000 1,2.000-5.000 0,1.000-7.000-560,0.000 2.000 413,1.000 0.000 1,-1.000-2.000 0,1.000-2.000-471,-1.000-8.000 351,0.000-4.000 1,-4.000-9.000-358,0.000-4.000-369,-7.000-10.000 195,3.000-2.000 1,-8.000-9.000-14,-2.000-3.000 1,1.000 4.000-1,-7.000-6.000 1,-1.000 1.000-1228,-2.000-4.000 1,5.000-2.000 1940,3.000-3.000 0,-3.000 1.000 0,0.000 0.000 0</inkml:trace>
  <inkml:trace contextRef="#ctx0" brushRef="#br0">25839.000 13108.000 7743,'-24.000'1.000'0,"1.000"2.000"0,2.000 2.000-186,4.000-2.000 0,-4.000 4.000 1,2.000-2.000 889,1.000-2.000-66,9.000-2.000 1,4.000-1.000-379,10.000 0.000 1,3.000 0.000 0,8.000 0.000 0,3.000 0.000-79,5.000 0.000 0,3.000 0.000 1,3.000 0.000-71,4.000 0.000 5,9.000 0.000 1,15.000-1.000-1,9.000-2.000 342,3.000-2.000-385,2.000 0.000 1,6.000 0.000 0,-36.000 2.000 0,0.000 0.000-485,2.000-1.000 1,1.000 0.000 493,8.000 2.000 0,1.000 1.000 0,2.000-3.000 1,0.000 0.000-1,6.000 2.000 0,1.000 0.000 1,-1.000 0.000-1,0.000-2.000 8,0.000 0.000 1,0.000 0.000 0,5.000 2.000 0,1.000-1.000 0,1.000-1.000 0,0.000 0.000-1,3.000 0.000 1,0.000 0.000-131,-1.000 0.000 1,0.000 0.000 0,2.000 2.000-1,-1.000 0.000 1,1.000-3.000 0,0.000 0.000-1,4.000 0.000 1,1.000 0.000 75,3.000 2.000 0,-1.000-2.000 0,-3.000-1.000 0,-2.000 0.000 0,-2.000 1.000 0,0.000 0.000 0,-1.000-1.000 0,1.000 1.000 17,1.000 0.000 1,-1.000 0.000-1,2.000-1.000 1,1.000 1.000 0,-3.000 2.000-1,1.000 0.000 1,-1.000-1.000 0,1.000 1.000-19,-3.000 0.000 1,0.000 0.000 0,-4.000-1.000 0,-1.000 1.000 0,-4.000 2.000-1,0.000-1.000 101,1.000 0.000 0,1.000-1.000-1264,6.000-2.000 1,0.000-1.000 1102,-6.000 2.000 0,-1.000 0.000 0,1.000-2.000 0,-1.000-2.000-150,-9.000 0.000 0,-2.000 1.000-537,2.000 3.000 1,1.000 0.000 626,-1.000-2.000 1,0.000 0.000 116,7.000 2.000 1,0.000 0.000 0,-9.000-2.000 0,0.000-1.000 0,-2.000 1.000 0,-1.000 1.000 0,-5.000 0.000 0,0.000 0.000 0,36.000-4.000-78,-2.000 1.000 62,-36.000 1.000 0,-1.000 1.000 1,22.000 3.000-1,-3.000-5.000 1,-9.000 1.000 321,-9.000 4.000 0,-12.000-3.000 0,-10.000 1.000-16,-4.000 2.000 1,-8.000-1.000 1863,-4.000 0.000-2379,-2.000 2.000 895,-2.000-4.000 0,0.000 7.000-752,0.000 4.000 0,0.000-2.000 1,0.000 7.000-1,0.000 1.000 144,0.000 2.000 1,5.000 8.000 0,-1.000 3.000 91,0.000 3.000-118,-3.000 8.000 0,4.000 2.000 0,1.000 7.000 218,2.000 4.000-268,-4.000 4.000-902,8.000 5.000 847,-4.000 1.000 48,7.000-1.000 1,-6.000 2.000 0,1.000 4.000-1,1.000 4.000 1,2.000 3.000-47,1.000 2.000 1,1.000 0.000 0,-1.000 0.000 0,1.000 0.000-17,-1.000 0.000 1,5.000-11.000 0,0.000-5.000 0,0.000-4.000-62,2.000-1.000 1,0.000 2.000-1,5.000 3.000 17,-2.000-3.000 0,-5.000-8.000 0,3.000-9.000 0,-1.000 0.000 0,-5.000-4.000-12,-5.000-2.000 0,0.000-8.000 1,-6.000-2.000-256,-2.000-4.000 750,-1.000-8.000 0,-4.000-2.000-398,-2.000-6.000-26,-4.000 0.000 0,-8.000 0.000 0,-4.000-2.000 47,-4.000-2.000 36,-3.000-4.000 0,-2.000-7.000 1,-1.000 1.000-1,-4.000 1.000 32,-4.000 3.000 1,-3.000-2.000 0,-3.000 2.000-1,0.000-3.000 87,-4.000-1.000 1,-3.000 4.000-1,-9.000 2.000 1,-5.000 0.000-71,-12.000 0.000 1,0.000 3.000 0,34.000 2.000-1,-2.000-2.000 1,2.000 2.000 0,0.000 0.000-71,2.000 1.000 0,-1.000 1.000 0,0.000 0.000 0,-1.000 0.000 0,-2.000 1.000 0,-1.000-1.000 0,-2.000-1.000 0,-1.000 0.000-100,-3.000 0.000 1,0.000 0.000 0,0.000-1.000 0,0.000 1.000 0,-3.000 2.000 0,0.000 0.000 0,-2.000 0.000-1,0.000 0.000 50,-2.000 0.000 1,0.000 0.000 0,-2.000 0.000 0,-1.000 0.000 0,-3.000 0.000 0,0.000 0.000-1334,0.000-1.000 1,1.000 2.000 1310,-1.000 2.000 1,0.000 0.000 0,-4.000 0.000 0,-1.000 1.000 0,-2.000 1.000 0,-1.000 1.000 0,-2.000-2.000 0,-1.000 0.000-2,3.000-1.000 0,1.000 0.000 1,1.000-1.000-1,0.000-1.000 0,1.000-2.000 1,1.000-1.000-580,-5.000 0.000 1,-1.000-1.000 656,0.000 1.000 0,1.000 0.000 1,7.000 2.000-1,0.000 1.000 1,3.000 1.000-1,0.000 1.000 0,-2.000 1.000 1,-1.000 2.000-143,-2.000 0.000 0,-2.000 0.000 0,-2.000 1.000 0,-1.000-1.000 0,-1.000 0.000 0,-1.000-1.000 1,-2.000 0.000-1,-2.000-2.000 37,2.000 0.000 0,0.000 1.000 1,2.000 1.000-1,1.000-1.000 1,2.000 0.000-1,-1.000-1.000 0,-4.000 1.000 1,0.000 0.000 54,23.000-1.000 1,-1.000 1.000 0,2.000 0.000 0,-22.000 0.000 0,2.000 0.000 0,4.000 0.000 0,1.000 0.000 0,-3.000-1.000-1,0.000 0.000 38,-6.000-1.000 1,-1.000 0.000-1,4.000 1.000 1,0.000 0.000 0,1.000 0.000-1,1.000-1.000 1,3.000 0.000-1,1.000-1.000 91,2.000 0.000 1,1.000 0.000 0,4.000-1.000 0,2.000 0.000-1,5.000 0.000 1,2.000 0.000 0,4.000-1.000 0,2.000 0.000-145,2.000-1.000 0,0.000-1.000 1,4.000-1.000-1,-1.000-1.000 1,-4.000-4.000-1,-1.000 0.000 1,3.000-1.000-1,-1.000 1.000-56,2.000 0.000 0,0.000 0.000 0,1.000 1.000 0,1.000 0.000 1,-28.000-5.000-110,6.000 4.000 173,1.000-4.000 0,5.000 3.000 0,-11.000-7.000 16,-2.000-2.000-2,5.000-7.000 0,4.000 4.000 1,13.000-7.000-1,11.000-1.000 485,10.000-4.000 0,6.000 2.000 1,8.000-6.000-1,4.000-2.000-337,4.000-2.000 1,-1.000-1.000 0,1.000 0.000 0,0.000-2.000 387,-1.000-3.000 0,4.000-1.000 0,-3.000-6.000 0,4.000 2.000-588,1.000-1.000 1,0.000-2.000 0,-2.000 0.000 0,-1.000 5.000 375,-2.000 8.000 0,0.000 6.000 0,5.000 8.000 0,0.000 0.000-224,0.000 1.000 1,0.000 5.000 0,0.000 4.000-1,0.000 3.000 306,0.000 2.000 0,0.000-1.000-290,0.000 1.000-64,7.000 6.000 1,1.000-3.000-1,6.000 6.000 1,0.000 2.000-123,1.000 1.000 0,6.000 2.000 0,4.000 0.000 0,7.000 0.000 68,6.000 0.000 0,12.000 0.000 1,8.000 0.000-1,7.000 0.000-26,5.000 0.000 0,4.000 0.000 0,4.000 2.000 0,-34.000 0.000 0,2.000 1.000-6,5.000 1.000 1,2.000 1.000-1,4.000 1.000 1,2.000 1.000 0,8.000 0.000-1,1.000-1.000 1,1.000 0.000 0,1.000-1.000-176,0.000 0.000 0,2.000 0.000 0,4.000-1.000 0,0.000 1.000 0,1.000 2.000 1,-1.000 1.000-1,-1.000-1.000 0,-3.000 0.000 6,-7.000 0.000 0,-2.000 0.000 0,-6.000 0.000 1,-2.000 1.000-1,-10.000-1.000 0,0.000 0.000 1,1.000 0.000-1,0.000 0.000-140,2.000 1.000 1,-1.000-1.000 0,-5.000 0.000 0,-1.000 0.000-1,37.000 8.000-1699,-12.000-1.000 1123,-10.000 0.000 928,-26.000 1.000 0,10.000-1.000 0,-10.000 1.000 0</inkml:trace>
  <inkml:trace contextRef="#ctx0" brushRef="#br0">26313.000 13654.000 8118,'-22.000'13.000'0,"3.000"0.000"0,1.000 0.000 0,1.000 3.000 51,-3.000 0.000 0,3.000 0.000 0,6.000 0.000 1,1.000 1.000 314,-1.000 3.000 0,4.000-1.000 1,3.000-5.000-1,2.000 0.000-5,2.000 1.000 0,6.000-6.000 1,6.000-1.000 192,5.000-1.000-385,-1.000-2.000 1,10.000-5.000-1,-5.000 0.000 242,1.000 0.000-324,-4.000 0.000 1,7.000 0.000-1,-6.000 0.000 1,-1.000 0.000 54,-2.000 0.000 0,-2.000-5.000-343,1.000 0.000 0,-7.000-6.000-215,-4.000 1.000 1,-4.000-1.000 0,-3.000 0.000-163,-2.000 1.000 0,-6.000 5.000 0,2.000-3.000 1,-4.000 2.000-292,-1.000 3.000 0,-1.000-5.000 0,1.000 0.000 869,-1.000 0.000 0,7.000 2.000 0,2.000-1.000 0,6.000-1.000 0</inkml:trace>
  <inkml:trace contextRef="#ctx0" brushRef="#br0">26615.000 13683.000 8062,'0.000'15.000'193,"0.000"-1.000"1,0.000 5.000-1,0.000 2.000 1,0.000 1.000-129,0.000 4.000 1,0.000-1.000 0,0.000 1.000 0,0.000-4.000-15,0.000-1.000 0,5.000-2.000 0,2.000-4.000 292,1.000-1.000-291,-5.000 1.000 0,10.000-7.000 0,-4.000-4.000 385,4.000-2.000-322,1.000-2.000 1,2.000-8.000-1,2.000-5.000 1,1.000-6.000-26,-1.000-3.000 0,3.000 2.000 1,-2.000-4.000-1,-2.000 0.000 0,-1.000 2.000 1,-1.000-3.000 0,-1.000 5.000 0,0.000 3.000-62,1.000 1.000 1,-6.000 1.000 0,1.000 3.000-109,1.000 2.000 0,-3.000 4.000 0,0.000 7.000 194,-1.000 4.000 1,2.000 5.000-1,-2.000 7.000 1,1.000 2.000-38,3.000-1.000 1,-3.000-2.000 0,0.000 0.000 0,0.000 1.000 20,0.000 3.000 0,1.000-1.000 1,6.000-5.000 107,-1.000 1.000 1,0.000-7.000 200,1.000-4.000-326,-1.000-2.000 0,1.000-4.000 0,-1.000-2.000 0,0.000-6.000-45,1.000-3.000 0,-1.000-8.000 1,-1.000-3.000-1,-2.000-3.000-63,-1.000-1.000 0,-2.000-8.000 1,3.000-5.000-1,-1.000-10.000-152,1.000-12.000 0,-3.000-1.000 1,1.000-3.000-1,1.000-2.000-137,-2.000-1.000 0,3.000 6.000 0,-5.000 8.000 0,1.000 11.000-17,-1.000 10.000 830,-1.000 11.000-303,-5.000 10.000 1,0.000 14.000-3,0.000 9.000-126,0.000 4.000 0,5.000 3.000 0,1.000 3.000 362,2.000 5.000-407,-5.000 4.000 1,9.000 2.000-1,-8.000 4.000-43,0.000 4.000-47,4.000 3.000 1,-7.000 4.000-1,4.000 2.000 1,-3.000 2.000-493,-2.000 2.000 0,0.000 0.000 1,0.000 4.000-1,0.000-4.000-584,0.000-1.000 1,0.000-4.000 1143,0.000-8.000 0,-7.000-3.000 0,-1.000-6.000 0</inkml:trace>
  <inkml:trace contextRef="#ctx0" brushRef="#br0">27076.000 13511.000 8009,'14.000'-15.000'0,"2.000"1.000"0,3.000-1.000 0,5.000 1.000-73,4.000 0.000 0,2.000 6.000 0,3.000 3.000 0,6.000 3.000-63,2.000 2.000 1,1.000 0.000-1,-2.000 2.000 1,-3.000 3.000 150,-2.000 4.000 0,-6.000 4.000 1,-5.000 1.000-1,0.000 1.000 66,-2.000-1.000 1,-6.000 1.000-1,-8.000-1.000 1,-2.000 0.000 26,-2.000 1.000 1,-3.000 4.000-1,-1.000 2.000 1,0.000-1.000 112,0.000 1.000 0,-6.000 5.000 1,-4.000-2.000-194,-3.000 3.000 40,-1.000 2.000 1,0.000 0.000-1,-2.000-2.000 286,-4.000-3.000-252,4.000 3.000 1,-9.000-6.000 0,6.000 1.000-1,0.000-6.000 138,-2.000-5.000 0,10.000-8.000 0,-4.000 2.000 0,2.000-3.000 299,1.000-2.000 1,2.000 0.000-1,0.000-2.000-333,-1.000-3.000 1,3.000-3.000 0,0.000-6.000 0,2.000-2.000-194,3.000-3.000 0,1.000-4.000 0,4.000-7.000 0,1.000-2.000-172,2.000-1.000 0,7.000-12.000 0,1.000 0.000 0,6.000-3.000 46,4.000-2.000 1,1.000-2.000-1,5.000 4.000 1,-1.000 3.000 19,1.000 5.000 1,0.000 5.000-1,0.000 8.000 262,-1.000 3.000-105,1.000 9.000 0,0.000 9.000 0,0.000 8.000 156,-1.000 2.000-131,-5.000 4.000 0,4.000 7.000 1,-5.000-1.000 270,1.000 0.000-228,4.000 1.000 1,-11.000 6.000 0,5.000 1.000 0,-4.000 2.000-32,-2.000 0.000 0,1.000-5.000 0,-10.000 4.000 0,0.000-3.000-30,1.000-2.000 1,-2.000-2.000 0,-9.000-3.000 0,-4.000-2.000-50,-6.000-2.000 0,-11.000-4.000 0,-3.000 5.000 0,-5.000-1.000-401,-4.000-1.000 0,5.000-1.000 1,-2.000-7.000-1,4.000 0.000-259,1.000 0.000 0,2.000 0.000 1,3.000 0.000-1,5.000 0.000-352,3.000 0.000 1,8.000-2.000-603,3.000-3.000 1032,4.000 4.000 560,7.000-6.000 0,2.000-5.000 0,6.000-4.000 0</inkml:trace>
  <inkml:trace contextRef="#ctx0" brushRef="#br0">27824.000 13597.000 7952,'13.000'9.000'0,"-2.000"-1.000"7,-1.000-1.000 0,-6.000 4.000 0,4.000-1.000 0,0.000 2.000 187,0.000 3.000 0,-4.000 1.000 1,2.000 1.000-1,-1.000 4.000 24,-1.000 2.000 0,1.000-4.000 1,-5.000 3.000-1,-1.000 0.000-143,-4.000 1.000 1,3.000-4.000-62,-3.000 5.000 76,-2.000-6.000-275,5.000 2.000 74,-4.000-5.000 1,12.000-9.000-61,3.000-6.000 78,4.000-6.000 1,2.000-9.000-1,1.000 1.000 1,1.000-2.000 67,2.000-3.000 1,7.000-4.000 0,-2.000-5.000 0,3.000-1.000 98,2.000 0.000 1,-5.000-4.000 0,-2.000 1.000 0,1.000 3.000 201,-1.000 3.000 1,-4.000 10.000-1,1.000 0.000-17,-3.000 5.000 1,-8.000 9.000-1,-2.000 2.000 1,-1.000 8.000-139,0.000 5.000 0,0.000 3.000 0,-5.000 2.000 1,0.000 3.000-8,0.000 1.000 1,0.000-4.000 0,1.000 1.000 103,4.000-3.000-150,-3.000-2.000 0,9.000 1.000 0,-5.000-3.000 160,2.000-2.000-164,2.000-4.000 0,4.000-6.000 1,2.000 0.000-5,3.000 0.000-29,-3.000-6.000 1,10.000-2.000 0,-7.000-8.000 0,-1.000-3.000-57,-2.000-5.000 0,-2.000-8.000 0,2.000-5.000 0,0.000-5.000-178,-2.000-7.000 0,9.000-7.000 0,-9.000-6.000 0,4.000-6.000 80,2.000-2.000 1,-2.000 1.000-1,4.000 5.000 1,-1.000 10.000 57,-3.000 8.000 1,-2.000 1.000 0,-2.000 11.000-98,1.000 2.000 1,-6.000 10.000 432,1.000 8.000 1,-7.000 7.000 0,2.000 12.000 273,-4.000 5.000 0,-2.000 4.000 1,-2.000 4.000 154,-2.000 1.000-557,-6.000 13.000 0,4.000-7.000 1,-4.000 12.000-1,1.000 0.000-8,-1.000 0.000 1,-2.000 6.000 0,-1.000 5.000-196,0.000-2.000-57,-1.000-1.000 0,1.000 0.000 1,1.000 3.000-1,2.000 4.000-573,1.000 4.000 1,7.000-5.000 0,-2.000-3.000 0,4.000-3.000-360,1.000-2.000 0,0.000-3.000 1,0.000-6.000 1048,0.000-10.000 0,-7.000-7.000 0,-1.000-2.000 0</inkml:trace>
  <inkml:trace contextRef="#ctx0" brushRef="#br0">28342.000 13309.000 8046,'9.000'-24.000'0,"1.000"2.000"-3,1.000 1.000 1,4.000 7.000 0,5.000 4.000-1,9.000 0.000-143,8.000 2.000 0,11.000 2.000 1,6.000 6.000-1,7.000 0.000 146,6.000 0.000 0,3.000 6.000 0,2.000 2.000 0</inkml:trace>
  <inkml:trace contextRef="#ctx0" brushRef="#br0">22127.000 7626.000 8059,'1.000'-15.000'0,"3.000"1.000"309,0.000 0.000 1,1.000 4.000 0,-5.000 0.000 571,0.000-1.000 0,0.000-2.000-390,0.000-1.000-675,-6.000 6.000 80,-2.000-5.000 27,0.000 12.000 0,0.000-6.000-365,3.000 7.000 402,3.000 0.000 646,-4.000 0.000-145,0.000 0.000-611,4.000 0.000 1,-9.000-1.000-2014,6.000-4.000 2163,0.000 3.000 0,-1.000-11.000 0,-2.000 5.000 0</inkml:trace>
  <inkml:trace contextRef="#ctx0" brushRef="#br0">22084.000 7726.000 8151,'0.000'-14.000'-38,"0.000"0.000"0,0.000-1.000 1,0.000 1.000-1,-2.000 0.000-23,-3.000-1.000 1,4.000 1.000 518,-4.000-1.000 1,2.000 3.000 445,-2.000 2.000-569,3.000 4.000 1,-4.000 7.000 0,6.000 4.000 283,0.000 5.000-340,0.000 2.000-224,0.000 9.000 1,0.000-3.000 0,0.000 6.000 0,0.000 1.000 0,0.000 2.000 102,0.000 2.000-52,-7.000 6.000 0,6.000 1.000 0,-4.000 4.000 436,3.000-2.000-420,2.000 0.000 0,0.000 7.000 0,-1.000 3.000 1,-2.000 3.000 57,-2.000 0.000 1,0.000 0.000-1,3.000-4.000 1,-1.000 2.000-14,-2.000 3.000 1,1.000-4.000 0,2.000 3.000-1,-1.000-2.000-12,-2.000-2.000 0,0.000 4.000 0,4.000 0.000 1,-3.000-2.000-43,0.000-5.000 1,-1.000-1.000-1,5.000-6.000 1,0.000 1.000-47,0.000 0.000 0,0.000-6.000 0,0.000 0.000 0,1.000-5.000-41,4.000-3.000 0,-3.000 0.000 0,3.000 5.000 1,-4.000 0.000-9,-1.000 0.000 1,5.000 0.000 0,0.000-2.000-145,-2.000-3.000 62,-1.000 9.000 1,-2.000-14.000-1,1.000 9.000-168,4.000-6.000 213,-3.000 4.000 1,4.000-10.000-1,-6.000 3.000 1,0.000-3.000-33,0.000-2.000 1,0.000 1.000 0,2.000-3.000 0,1.000-1.000-36,2.000-1.000 0,1.000-7.000-36,-1.000 2.000 133,-4.000-3.000 1,7.000-2.000 0,-4.000-2.000 31,0.000-3.000 0,1.000 2.000 0,-5.000-7.000 0,2.000-1.000-215,3.000-1.000 1,-2.000-3.000 0,6.000-1.000-1,3.000-3.000-89,0.000-5.000 1,4.000-3.000 0,2.000-4.000-1,3.000-1.000 22,1.000-1.000 1,-3.000-6.000-1,4.000 6.000 158,-3.000 1.000 117,6.000-5.000 1,-8.000 7.000 0,4.000-4.000 515,-1.000 4.000-443,-2.000 1.000 0,-5.000 5.000 0,1.000 0.000 0,-1.000 0.000 43,1.000 2.000 1,-1.000-4.000 0,0.000 7.000 0,1.000 0.000-181,-1.000-2.000 0,0.000 5.000 0,1.000-3.000 0,-1.000 4.000-20,1.000 6.000 1,-7.000-4.000-1,-2.000 5.000 49,0.000 0.000 0,-4.000 0.000 411,3.000 3.000 0,-10.000 4.000-350,-5.000-4.000 1,2.000 8.000 0,-1.000 4.000-113,-2.000 1.000 115,4.000 1.000 1,-6.000 10.000 0,4.000 0.000-141,-4.000-1.000 145,-1.000 4.000 0,-1.000-4.000 1,1.000 6.000-1,0.000 2.000 24,-1.000 1.000 1,-4.000 2.000 0,-2.000-1.000 0,-1.000 1.000-33,-4.000 0.000 0,1.000 4.000 0,-1.000 3.000 0,2.000-1.000-50,-2.000 0.000 0,-1.000 0.000 1,0.000-3.000-1,3.000 0.000-13,5.000-5.000 0,3.000-4.000 0,3.000-9.000 1,2.000 0.000-102,1.000 1.000 1,1.000-7.000 92,-6.000-3.000 0,6.000-9.000 0,-1.000-2.000 0,1.000-2.000 113,1.000-3.000 1,-5.000-2.000 0,3.000-3.000-56,-2.000-3.000-37,-3.000-4.000 0,6.000-1.000 0,1.000 2.000 0,0.000 0.000-20,0.000-1.000 1,3.000 4.000-1,-3.000-5.000-117,1.000-1.000 123,-4.000 4.000 1,10.000-5.000 0,-6.000 5.000-1,2.000 1.000-15,1.000-1.000 1,-6.000-3.000 0,5.000 5.000 0,0.000 1.000 57,-1.000 2.000 1,0.000 0.000-1,-6.000 0.000 1,4.000 0.000 26,2.000 3.000 1,-4.000 2.000 0,4.000-2.000-67,-2.000 4.000 1,5.000 1.000-169,-2.000 3.000 0,3.000 5.000 14,2.000 0.000 1,0.000 2.000 0,2.000 7.000 219,3.000 2.000-26,-4.000 2.000 0,11.000 3.000 0,-6.000 2.000 109,2.000 1.000-88,-5.000 7.000 1,5.000-4.000 0,-3.000 7.000 106,5.000-1.000-145,2.000 1.000 1,-2.000-2.000 0,0.000-1.000 0,1.000-2.000 6,2.000 2.000 0,3.000-6.000 0,1.000 0.000 0,4.000-4.000-34,1.000-2.000 0,2.000-6.000 0,5.000-3.000 0,0.000-4.000 66,0.000-1.000 0,6.000-8.000 0,3.000-6.000 0,5.000-8.000-9,5.000-6.000 0,2.000-5.000 1,4.000-2.000-1,-3.000-2.000-30,-1.000-3.000 1,-2.000-2.000-1,-7.000 1.000 1,-4.000 2.000-198,-8.000 6.000 1,-7.000 9.000 0,-9.000 5.000-744,-3.000 3.000 607,-4.000 1.000 1,-6.000 6.000 0,-2.000 1.000-463,-2.000 1.000 1,0.000 2.000 0,-4.000 7.000-1724,2.000 3.000 1841,-5.000 3.000 652,3.000 6.000 0,-13.000 7.000 0,-1.000 1.000 0</inkml:trace>
  <inkml:trace contextRef="#ctx0" brushRef="#br0">25652.000 7899.000 8222,'0.000'-22.000'0,"-7.000"-5.000"0,4.000 9.000 0,-7.000-6.000 0,1.000 6.000 0,-6.000-1.000 0,1.000 3.000 0,6.000 2.000 0,-5.000-1.000 0,12.000 1.000 0,-6.000 6.000 739,7.000-5.000-284,0.000 12.000 42,0.000-6.000-553,7.000 1.000 200,-6.000 4.000-37,12.000-4.000 1,-10.000 6.000 90,7.000 0.000-24,-7.000 0.000-35,10.000 0.000-115,-12.000 0.000 102,12.000 0.000-61,-11.000 0.000 99,4.000 0.000 254,-6.000 6.000-25,0.000 2.000-263,0.000 7.000 240,0.000-7.000-220,0.000 11.000 75,0.000-10.000-53,0.000 12.000 0,2.000 0.000 383,3.000 3.000-358,-4.000 3.000 106,6.000 8.000 1,-6.000-1.000 32,4.000 9.000-78,-3.000-3.000-16,4.000 10.000 1,-1.000-2.000 111,0.000 0.000-803,-1.000 6.000 677,3.000-3.000-649,-6.000 0.000 651,6.000-1.000 57,-7.000-1.000-101,0.000-4.000 1,5.000 6.000 187,-1.000-3.000-37,1.000-9.000-396,-5.000 9.000 263,0.000-18.000-57,6.000 11.000 1,-4.000-10.000 205,3.000 2.000-124,-4.000-9.000 113,6.000 4.000-437,-6.000-12.000 601,6.000 11.000 0,-7.000-11.000-615,0.000 3.000 0,5.000-8.000 300,-1.000-1.000-461,1.000-7.000 190,-5.000 10.000-68,0.000-12.000 248,0.000 6.000-73,0.000-7.000 731,0.000 0.000-488,0.000-7.000-157,0.000 6.000-33,0.000-6.000 52,0.000 7.000-7,0.000 0.000 1,0.000-6.000 0,2.000-4.000-87,3.000-2.000 0,-4.000 2.000 1,4.000 0.000 31,-3.000-1.000-344,4.000-2.000 152,-4.000-7.000 15,10.000 4.000 1,-4.000-7.000-1,7.000 6.000 1,-1.000-4.000-1,1.000-2.000 1,1.000-2.000-134,3.000-2.000 1,-2.000-2.000 0,6.000 0.000 348,-3.000 0.000-173,6.000 1.000 0,-10.000 0.000 1,3.000 3.000 200,-3.000 1.000-50,-1.000 6.000 0,-6.000-3.000 1,-1.000 7.000-19,-1.000 0.000-48,-3.000 6.000 1,1.000 0.000 38,0.000 3.000-223,0.000 3.000 7,-5.000-4.000 1,0.000 8.000-54,0.000 2.000 1,-7.000 0.000-39,-2.000 5.000 211,2.000 1.000 1,-5.000 6.000 0,2.000 1.000 25,-3.000 2.000 0,-6.000 7.000 56,0.000-2.000-112,0.000 3.000 273,-2.000 8.000-537,5.000-4.000 305,-5.000 4.000-11,7.000-6.000 257,-1.000-1.000-245,-5.000 8.000 36,4.000-6.000-24,-5.000 5.000-163,13.000 0.000-1,-5.000-4.000 227,5.000-2.000 1,0.000-4.000 44,3.000-6.000-110,-3.000 0.000-7,7.000-4.000 192,-6.000-1.000-1,1.000-6.000 450,4.000-1.000-289,-4.000-7.000-278,-1.000 0.000-22,6.000 0.000 197,-6.000 0.000 1,3.000-2.000 64,-1.000-3.000-214,-6.000 4.000-23,9.000-12.000 1,-11.000 5.000 146,4.000-7.000-63,-4.000-5.000-260,-1.000 4.000-1,-1.000-5.000 201,1.000 0.000-119,-7.000 5.000 0,3.000-11.000 1,-6.000 3.000-343,-1.000-3.000 1,2.000 4.000 150,-1.000 4.000 1,5.000-2.000-228,-5.000 2.000 1,7.000 0.000-5,-2.000 5.000 183,3.000-1.000-576,1.000 7.000 344,1.000-4.000 99,-1.000 10.000-48,7.000-4.000-707,-4.000 6.000 1,5.000 1.000 8,-2.000 4.000-1342,-4.000 3.000 2498,11.000 13.000 0,-11.000 7.000 0,5.000 9.000 0</inkml:trace>
  <inkml:trace contextRef="#ctx0" brushRef="#br0">30025.000 8446.000 8373,'-14.000'-15.000'0,"-2.000"-4.000"8,-3.000 0.000 1,7.000 0.000 272,-2.000 5.000-17,9.000 6.000-209,-1.000-5.000 275,6.000 11.000 66,0.000-4.000-232,0.000 6.000 409,0.000 0.000-683,0.000 6.000 1,6.000 2.000 276,2.000 7.000 0,2.000-1.000 162,-1.000 0.000-209,1.000 7.000 0,3.000 1.000 0,-2.000 7.000 103,-1.000 0.000-169,-1.000 0.000 0,1.000 0.000 0,-1.000-1.000 59,3.000 1.000 27,-6.000 0.000-287,7.000 0.000 288,-5.000-7.000-30,6.000 5.000 1,0.000-11.000 3,1.000 3.000-40,-1.000-3.000 46,7.000-1.000 155,-5.000-7.000-165,5.000-2.000-13,0.000-6.000-10,1.000 0.000 425,0.000-13.000-268,-1.000 4.000 1,-2.000-17.000 269,0.000 7.000-384,-6.000-13.000 0,3.000 8.000 0,-5.000-11.000 0,-1.000 1.000 0,0.000-1.000 0,-4.000 0.000 44,0.000 0.000 0,-1.000-4.000 1,-5.000 6.000-1,0.000 3.000-202,0.000 4.000-22,0.000-1.000-32,0.000 11.000 99,7.000-11.000-122,-6.000 11.000-83,6.000-5.000 270,-7.000 6.000-298,0.000 7.000 264,0.000-4.000-2,0.000 4.000-751,0.000 0.000 353,0.000 1.000 144,0.000 7.000-1623,0.000 0.000 952,6.000 7.000 341,-4.000-6.000 1,6.000 12.000-664,-4.000-3.000 652,4.000 2.000 548,0.000 9.000 0,12.000 2.000 0,-4.000 5.000 0</inkml:trace>
  <inkml:trace contextRef="#ctx0" brushRef="#br0">29781.000 4906.000 8167,'-15.000'-9.000'0,"1.000"1.000"-818,-1.000 1.000 0,7.000 1.000 141,4.000 1.000 839,2.000 4.000-182,2.000-6.000 1,6.000 7.000 0,4.000 0.000 234,3.000 0.000-69,-5.000 0.000 0,5.000-5.000 50,-4.000 1.000 0,-1.000-6.000 209,2.000 5.000 0,-5.000 0.000-62,4.000 5.000-117,-6.000 0.000 62,4.000 0.000 118,-1.000 0.000-230,-4.000 0.000 0,9.000 2.000 59,-6.000 3.000-175,0.000 3.000 1,-5.000 6.000 0,0.000 1.000-73,0.000-1.000 49,6.000 7.000 0,-5.000 0.000 0,4.000 4.000 0,-2.000-1.000-18,2.000 2.000 1,-2.000 2.000 0,5.000 4.000 0,0.000 4.000 54,0.000 0.000 0,-3.000-2.000 0,5.000 4.000 0,-1.000 4.000 12,-1.000 4.000 0,5.000 1.000 1,-3.000 5.000-1,1.000 3.000-24,-1.000 1.000 0,2.000 3.000 1,-4.000 0.000-1,0.000 0.000 17,-3.000-3.000 0,-2.000-6.000 0,1.000 1.000 0,0.000-2.000 30,0.000-2.000 0,-3.000-4.000 1,-2.000-3.000-1,-3.000-2.000 8,0.000 2.000 1,-1.000 2.000 0,5.000-1.000-64,0.000-2.000 2,0.000 2.000 0,0.000-10.000 1,1.000 2.000-222,4.000-2.000 112,3.000 4.000 0,7.000-5.000 1,-3.000 4.000-267,-2.000-4.000 217,3.000-1.000 0,-5.000 0.000 0,4.000-1.000 1,0.000 1.000 33,-3.000 0.000 0,-6.000-5.000 0,2.000 0.000 0,-3.000 0.000 76,-2.000-2.000 0,0.000 4.000 1,0.000-7.000-1,0.000-1.000 37,0.000-2.000 1,1.000-2.000-1,3.000 0.000-61,0.000 1.000 0,3.000-2.000 0,-4.000-2.000 0,3.000-3.000-42,2.000-2.000 1,2.000-1.000-1,4.000-5.000 38,1.000 0.000 1,-1.000 0.000 0,1.000 0.000 39,-1.000 0.000-77,-6.000 0.000 449,5.000 0.000-268,-12.000-6.000 0,7.000 4.000 1,-4.000-4.000 267,0.000-1.000-311,1.000 6.000 1,-5.000-12.000 0,0.000 3.000 0,0.000-3.000-99,0.000-1.000 0,5.000-5.000 0,1.000-2.000 0,2.000 0.000-88,3.000 0.000 1,-3.000-4.000 0,2.000 3.000 0,1.000-2.000 13,2.000 0.000 0,6.000 4.000 0,0.000-2.000 0,-1.000 1.000 1,-2.000 4.000 0,-6.000 1.000 1,-1.000 1.000 280,2.000 1.000 1,-4.000 4.000 51,-2.000 1.000-235,-4.000 5.000 61,-1.000-2.000-437,-6.000 6.000 246,4.000 6.000 0,-6.000-2.000 0,5.000 5.000-9,-2.000 2.000 137,0.000 2.000 1,-1.000 3.000-1,-2.000 3.000 1,-2.000 5.000 29,1.000 4.000 0,4.000 0.000 0,-5.000 1.000 0,-1.000 2.000 93,-2.000 2.000 0,-1.000-3.000 1,1.000 4.000-1,2.000-4.000-21,1.000-1.000 0,2.000 0.000 1,-3.000-2.000-1,3.000-1.000-71,2.000-2.000 1,1.000-12.000 0,5.000 3.000-176,0.000-2.000 1,-1.000-7.000 181,-4.000-1.000 0,2.000-4.000-37,-7.000-1.000-6,0.000 0.000 0,-4.000-4.000 1,0.000-1.000 107,-1.000 2.000-74,-6.000-5.000 0,1.000 4.000 0,-6.000-4.000 400,2.000 2.000-409,0.000-5.000 1,-5.000 3.000 0,1.000-6.000 0,-1.000-1.000-11,0.000 1.000 1,5.000-5.000 0,0.000-2.000-1,-2.000-2.000-68,-1.000-2.000 0,3.000 2.000 0,0.000-1.000 1,0.000-1.000 40,2.000-2.000 0,-4.000 3.000 0,6.000 1.000 1,-1.000 3.000-215,0.000 2.000 1,2.000 7.000 0,4.000 3.000 0,1.000 1.000-2116,0.000 4.000 2340,-7.000 2.000 0,5.000 7.000 0,-5.000 2.000 0</inkml:trace>
  <inkml:trace contextRef="#ctx0" brushRef="#br0">25508.000 4993.000 8090,'-27.000'-29.000'0,"1.000"0.000"-177,2.000 0.000 1,6.000 1.000 0,1.000-1.000 0,4.000 2.000 100,3.000 3.000 0,2.000 3.000 1,-3.000 7.000 137,2.000-1.000 0,-1.000 2.000 1,-4.000 4.000-71,-1.000 4.000 25,1.000-3.000 1,4.000 6.000 0,1.000-2.000 201,-2.000 2.000-176,-2.000 2.000 1,0.000-2.000 0,2.000-1.000 298,1.000-2.000 0,1.000 1.000 27,-6.000 4.000-203,7.000 0.000-171,2.000 0.000 1,6.000 1.000 60,0.000 4.000 1,0.000 3.000-1,0.000 6.000 1,0.000 2.000 100,0.000 4.000 0,0.000-3.000 0,0.000 9.000 0,0.000 2.000-25,0.000 4.000 0,1.000 10.000 1,3.000 0.000-127,0.000 4.000 58,1.000 2.000 1,0.000 1.000-1,1.000 4.000 119,2.000 3.000-133,2.000 2.000 1,9.000-1.000 0,0.000 2.000 0,0.000 2.000 22,2.000 2.000 1,2.000-1.000 0,4.000-5.000 0,0.000-1.000 16,2.000-3.000 1,-5.000-2.000 0,6.000-3.000 0,-4.000 5.000 11,-1.000 3.000 0,-2.000 1.000 0,-1.000 1.000 0,-1.000 1.000-2,-4.000 4.000 1,-1.000-3.000 0,-3.000 4.000 0,-2.000-3.000-7,-1.000-5.000 0,-2.000-8.000 1,3.000-2.000-1,-1.000-3.000-56,1.000 1.000 1,-3.000-9.000-1,0.000 6.000 1,0.000-2.000-18,0.000-3.000 1,-3.000-2.000 0,3.000 1.000-154,-2.000-4.000 163,5.000 1.000 1,-4.000-16.000-1,4.000 1.000-159,-2.000-6.000 145,-5.000 2.000 0,8.000-11.000 90,-2.000 3.000-3,-4.000-4.000 1,1.000-7.000 0,-7.000-4.000-98,0.000-3.000 0,5.000-1.000 0,1.000-2.000 0,2.000-3.000-113,3.000-5.000 1,2.000 1.000-1,1.000-1.000 1,1.000-1.000 20,-1.000-2.000 1,1.000 3.000 0,-3.000 1.000 0,-1.000 1.000-19,-1.000 0.000 0,0.000 4.000 1,2.000-1.000-1,0.000 3.000 98,-3.000 1.000 0,-4.000 6.000 214,5.000-1.000 31,-7.000 7.000-130,3.000-3.000-99,-6.000 12.000 0,-1.000-3.000 0,-3.000 7.000-163,0.000 1.000 85,-8.000 2.000 0,9.000 3.000 0,-5.000 1.000 1,0.000 3.000 26,0.000-3.000 1,3.000 6.000-1,-3.000 1.000 1,0.000 3.000 91,0.000 1.000 1,0.000 1.000 0,-3.000 0.000 0,2.000 0.000 44,-2.000 0.000 0,-2.000-1.000 1,0.000 1.000-1,2.000 0.000-38,1.000 0.000 1,5.000-7.000 0,-3.000-3.000 0,0.000-3.000 69,0.000-1.000 83,5.000-7.000 1,-5.000-2.000 52,3.000-6.000-229,4.000-6.000 1,-10.000 2.000-1,4.000-5.000 1,-1.000-2.000 52,-3.000-2.000 1,0.000-2.000 0,0.000 1.000-138,1.000 0.000 73,0.000-1.000 1,-4.000-1.000 0,0.000-1.000 0,-1.000-2.000-97,1.000 1.000 1,1.000 7.000 0,2.000 1.000 0,1.000-1.000-655,-1.000-2.000 1,3.000 0.000 0,-1.000 2.000-614,-3.000 2.000 1338,0.000 5.000 0,-9.000-2.000 0,-2.000 6.000 0</inkml:trace>
  <inkml:trace contextRef="#ctx0" brushRef="#br0">21738.000 4878.000 8063,'-4.000'-15.000'0,"-1.000"1.000"-164,2.000-1.000 0,-4.000 1.000 0,2.000-2.000 1,1.000 0.000 379,-3.000 2.000 1,6.000-4.000 45,-4.000 9.000 1,3.000 4.000-257,2.000 5.000 0,2.000 6.000 0,3.000 10.000 0,4.000 2.000 82,4.000 1.000 0,-3.000 8.000 1,-1.000 0.000-1,4.000 7.000 46,4.000 3.000 0,-1.000-4.000 0,4.000 6.000 0,-4.000 0.000 45,-2.000 3.000 0,0.000 3.000 0,2.000 4.000 240,4.000 9.000-263,-4.000 6.000 1,11.000 9.000 0,-5.000 3.000-1505,1.000 0.000 1400,-10.000-34.000 0,1.000-1.000 0,-4.000 1.000 0,0.000 0.000 0,3.000 1.000 0,0.000 0.000 0,-2.000-2.000 0,0.000-1.000 14,0.000 0.000 0,-1.000 0.000 0,1.000 0.000 0,-1.000 0.000 0,0.000 3.000 0,-1.000 1.000 0,2.000-2.000 1,1.000 0.000-4,-2.000 0.000 0,2.000-2.000 0,13.000 33.000 0,-4.000-9.000 0,0.000-3.000-3,0.000-5.000 1,4.000-8.000-1,-2.000 0.000 1,-1.000-5.000 53,-3.000-4.000 1,2.000 0.000-1,0.000-5.000 1,0.000-2.000-12,-1.000-2.000 1,0.000-7.000 0,-8.000-4.000 0,0.000-3.000-37,-3.000-2.000 1,-6.000-4.000 0,4.000-2.000-329,-1.000-2.000 1593,-4.000-1.000-1460,4.000-5.000 1,-6.000-1.000-41,0.000-4.000 130,0.000 3.000 0,0.000-12.000 0,0.000 1.000 0,0.000-6.000-97,0.000-4.000 1,2.000-1.000-1,1.000-6.000 1,2.000-2.000 144,-2.000-2.000 0,-1.000 3.000 0,-2.000 5.000 1,0.000 4.000 135,0.000 1.000 1,0.000-3.000 0,0.000 5.000 0,-2.000 1.000-6,-3.000 2.000 1,4.000 6.000-210,-4.000 1.000 0,2.000 6.000-43,-2.000-2.000 1,3.000 10.000-1,-3.000 4.000 1,4.000 4.000 95,1.000 1.000 1,-2.000 2.000-1,-1.000 2.000 1,-2.000 3.000 57,2.000 1.000 1,-3.000 2.000-1,-1.000 5.000 1,1.000 0.000-53,-1.000-1.000 1,1.000 6.000-1,3.000 0.000 1,-4.000-2.000 100,-1.000-2.000 1,4.000-1.000 0,-4.000 0.000 0,0.000-1.000 87,0.000 1.000 0,3.000-5.000 1,-5.000-2.000-1,1.000-1.000-104,1.000-3.000 1,-5.000-4.000 0,3.000-3.000 344,-2.000-1.000-375,4.000-7.000 1,-5.000 4.000 0,2.000-7.000 0,-5.000 0.000 120,-4.000 0.000 1,1.000-5.000 0,5.000-2.000 0,-1.000-1.000-33,1.000-3.000 0,0.000 3.000 0,-1.000-1.000 0,-1.000-3.000-92,-3.000 0.000 0,3.000-4.000 0,-3.000-2.000 1,3.000-1.000-109,2.000 1.000 0,-6.000 2.000 0,1.000 0.000-768,2.000-3.000 593,1.000 3.000 0,1.000-5.000 0,1.000 9.000-1614,0.000 2.000 995,-1.000 4.000 859,1.000 6.000 0,-1.000 0.000 0,1.000 0.000 0</inkml:trace>
  <inkml:trace contextRef="#ctx0" brushRef="#br0">28558.000 9352.000 7444,'-31.000'0.000'0,"1.000"2.000"0,0.000 1.000 0,2.000 4.000-147,1.000 1.000 0,6.000-4.000 0,2.000 4.000 460,3.000-1.000 155,8.000 4.000 308,2.000-9.000-686,6.000 4.000-35,6.000-6.000 0,2.000 0.000 1,8.000-2.000-1,2.000-1.000 86,1.000-2.000 1,7.000-4.000 0,-2.000 4.000-1,4.000 0.000-66,6.000-1.000 0,1.000 4.000 0,5.000-4.000 0,-2.000 1.000-65,2.000 0.000 0,2.000 0.000 1,0.000 5.000-1,-3.000 0.000-44,0.000 0.000 0,-2.000 0.000 1,3.000 0.000-1,-5.000 0.000-71,-5.000 0.000 0,0.000 0.000 1,-10.000 0.000 280,-3.000 0.000 0,-4.000 0.000 56,-8.000 0.000 1,-12.000 0.000-348,-12.000 0.000 156,-6.000 0.000 0,7.000 0.000 1,-4.000 0.000-122,1.000 0.000 56,-5.000 0.000 1,9.000 0.000 0,-6.000 0.000 0,1.000 0.000 36,0.000 0.000 1,-2.000 0.000 0,-5.000 0.000 0,0.000 0.000-2,0.000 0.000 1,-1.000 0.000-1,-2.000 0.000 1,-2.000 0.000 51,2.000 0.000 1,2.000-1.000-1,1.000-2.000 1,2.000-2.000-58,3.000 2.000 0,-1.000 1.000 0,5.000 2.000-1203,3.000 0.000 407,7.000 0.000 1,5.000 2.000 788,10.000 2.000 0,3.000 4.000 0,7.000 7.000 0</inkml:trace>
  <inkml:trace contextRef="#ctx0" brushRef="#br0">32183.000 13654.000 7990,'-21.000'-4.000'0,"-1.000"-3.000"0,0.000 1.000 0,2.000-2.000-821,4.000 0.000 0,2.000 5.000 821,0.000-2.000 0,6.000-3.000 0,1.000 0.000 0</inkml:trace>
  <inkml:trace contextRef="#ctx0" brushRef="#br0">32471.000 13194.000 7312,'0.000'-29.000'0,"-2.000"0.000"0,-1.000 1.000 0,-3.000 0.000-2,-2.000 5.000 1,3.000-3.000-1,-5.000 7.000 1,-1.000 0.000 279,-2.000-2.000 1,4.000 6.000 0,-1.000-1.000 134,-1.000 5.000-258,-2.000 2.000 1,4.000-1.000 307,-1.000 0.000-205,0.000 7.000-161,2.000-3.000 0,2.000 7.000 1,6.000 4.000-1,0.000 5.000-3,0.000 3.000 1,0.000 1.000 0,0.000 2.000-1,0.000 3.000-49,0.000 5.000 1,5.000 3.000-1,1.000 2.000 1,2.000 1.000-37,3.000 4.000 1,-3.000-4.000 0,2.000 4.000-1,0.000-2.000-40,-2.000 2.000 1,4.000-4.000 0,-2.000 4.000 0,3.000-4.000-32,1.000-1.000 0,-4.000-1.000 0,-1.000 1.000-32,3.000 0.000 90,-6.000 0.000 1,0.000 0.000-1,-6.000-2.000 136,0.000-3.000-130,0.000 3.000 0,-8.000-10.000 0,-6.000 6.000 225,-8.000-2.000-214,-6.000-9.000 1,-7.000 0.000 0,-3.000-6.000 241,-4.000 2.000-149,-7.000-5.000 0,4.000 5.000 0,-3.000-5.000 0,3.000 2.000-14,2.000-2.000 1,0.000-1.000-1,1.000-2.000 1,4.000 0.000-62,4.000 0.000 1,4.000 0.000-1,1.000 0.000 1,1.000 0.000-5,-1.000 0.000 0,6.000-2.000 0,4.000-2.000-40,3.000-6.000 0,8.000-3.000 1,3.000-1.000-1,4.000-1.000-9,1.000 1.000 1,0.000-2.000 0,1.000-2.000 0,4.000-2.000-30,5.000-3.000 0,-2.000 6.000 0,1.000-2.000 0,3.000 3.000 24,0.000 1.000 0,3.000 1.000 0,-2.000-1.000 65,-4.000 1.000-43,4.000 6.000 1,-10.000 2.000 144,7.000 6.000 10,-7.000 0.000 0,3.000 6.000 0,-6.000 4.000-31,0.000 2.000 1,0.000-2.000-1,-1.000 0.000 1,-3.000 1.000-23,0.000 2.000 0,-6.000 1.000 1,4.000 2.000-1,-2.000 1.000-5,-3.000 3.000 1,-2.000-1.000 0,0.000-3.000 0,2.000 1.000-23,1.000 3.000 1,1.000-1.000-1,-6.000-5.000 1,2.000 2.000 35,4.000 3.000 0,-2.000-7.000 0,6.000 2.000-116,2.000-1.000 86,-5.000-7.000 0,6.000 7.000-106,-3.000-3.000-39,4.000-4.000 0,7.000 5.000 0,4.000-5.000-373,2.000 2.000 335,9.000-4.000 0,2.000 4.000 1,5.000-5.000-1,3.000 2.000-229,2.000-2.000 1,6.000 3.000 0,7.000-1.000-1,4.000-2.000-804,1.000-1.000 1,8.000-2.000 1139,8.000 0.000 0,10.000 6.000 0,3.000 2.000 0</inkml:trace>
  <inkml:trace contextRef="#ctx0" brushRef="#br0">12329.000 1597.000 7920,'15.000'-2.000'-18,"-1.000"-2.000"0,5.000 2.000 0,0.000-3.000 1,-1.000 2.000-5,-2.000-2.000 1,-6.000 4.000-1,-1.000-4.000 1,2.000 3.000 268,2.000 2.000 0,2.000 0.000 173,-1.000 0.000 1,-4.000 0.000-216,-1.000 0.000 0,-6.000 2.000-275,2.000 3.000 1,-5.000 3.000-833,-5.000 6.000 646,4.000-6.000 0,-12.000 5.000 256,3.000-4.000 0,-2.000 4.000 0,-3.000 2.000 0</inkml:trace>
  <inkml:trace contextRef="#ctx0" brushRef="#br0">11984.000 1540.000 8207,'-14.000'0.000'532,"-1.000"0.000"1,10.000-5.000-496,10.000 0.000 0,6.000 0.000 0,18.000 5.000 1,6.000 0.000-266,5.000 0.000 1,10.000 0.000 0,4.000 0.000-35,7.000 0.000 316,5.000 0.000 1,5.000 0.000-1,1.000 0.000 1,2.000 0.000 24,3.000 0.000 1,-35.000 0.000 0,2.000 0.000 0,3.000 0.000 0,2.000 0.000 0,1.000 0.000 0,1.000 0.000-86,1.000 0.000 0,1.000 0.000 1,-1.000 0.000-1,0.000-1.000 1,4.000-1.000-1,0.000 0.000 1,2.000 0.000-1,1.000 0.000 38,2.000 0.000 1,1.000 0.000-1,4.000-1.000 1,0.000 0.000 0,2.000 0.000-1,-1.000 1.000 1,-1.000 0.000 0,0.000-1.000-93,0.000 0.000 1,-1.000 0.000 0,7.000 2.000-1,0.000 0.000 1,0.000-1.000 0,-1.000 0.000 0,-4.000 0.000-1,0.000 2.000 71,-4.000 0.000 1,-1.000 0.000 0,-1.000-2.000 0,1.000-1.000 0,0.000 1.000 0,0.000-1.000-1,0.000 2.000 1,-1.000-1.000 44,-3.000 1.000 1,-1.000 1.000 0,-3.000 0.000 0,-2.000 1.000 0,-8.000 0.000-1,-2.000 1.000 1,1.000 1.000 0,1.000 1.000-21,-1.000 0.000 0,0.000 0.000 1,2.000-2.000-1,-1.000 1.000 1,-1.000 1.000-1,-1.000 1.000-161,33.000 6.000 176,-8.000 2.000 1,-11.000-3.000-1,-1.000-1.000-54,-2.000 3.000-18,-1.000 0.000 0,-1.000 3.000 0,-3.000-1.000 1,-4.000 0.000-6,-6.000 1.000 0,2.000 4.000 0,-8.000 2.000 1,-5.000 1.000 8,-6.000 4.000 0,-7.000 1.000 0,-3.000 2.000 1,-3.000 0.000 133,-1.000-1.000 0,2.000 3.000 1,-4.000 1.000-1,0.000 3.000-40,1.000 2.000 0,-2.000-1.000 1,5.000 4.000-1,1.000-3.000 197,-2.000-2.000 0,6.000 5.000 0,-1.000 0.000 0,6.000 5.000-164,3.000 3.000 0,-2.000 1.000 0,4.000-1.000 0,1.000 4.000-37,2.000-1.000 0,2.000 2.000 1,0.000-9.000-295,0.000-2.000 164,-1.000-9.000 0,-4.000 7.000 0,-1.000-4.000 0,-2.000-1.000 22,-4.000 0.000 0,-2.000-3.000 0,-4.000-5.000 269,-2.000 2.000-230,-5.000-4.000 0,7.000 11.000 0,-6.000-6.000 0,-2.000 0.000 22,-2.000-1.000 0,-1.000 3.000 1,-1.000-8.000-1,-4.000 2.000-41,-5.000-2.000 1,-9.000 1.000-1,-5.000-6.000 1,-5.000-1.000-7,-4.000-2.000 1,-6.000-3.000 0,-7.000-2.000-1,-3.000-1.000 116,-3.000 1.000 0,4.000-3.000 0,-6.000 1.000 0,-7.000 1.000 14,-9.000-2.000 0,-8.000-2.000 0,34.000-5.000 0,0.000-2.000 0,-2.000 1.000 1,1.000 0.000-79,-3.000 0.000 0,0.000 0.000 1,-2.000 0.000-1,1.000 0.000 0,-2.000 0.000 1,1.000 0.000-1,-1.000 0.000 0,0.000 0.000-176,-2.000 0.000 0,0.000 0.000 0,-3.000 0.000 1,-1.000 0.000-1,-4.000 0.000 0,0.000 0.000-35,-1.000 1.000 0,1.000-2.000-13,2.000-2.000 0,0.000 0.000 1,-5.000 1.000-1,0.000 1.000 1,1.000-4.000-1,1.000 0.000 94,-2.000-1.000 0,0.000 1.000 119,3.000 2.000 1,-1.000 0.000 0,-1.000-4.000-1,0.000 1.000 1,2.000 2.000 0,0.000 0.000-1,1.000-1.000 1,1.000 0.000 59,0.000 0.000 0,1.000 1.000 0,2.000 0.000 1,2.000 0.000-1,4.000-2.000 0,0.000 0.000 1,1.000 2.000-1,-1.000 0.000-103,-1.000 1.000 0,0.000 0.000 0,-3.000 0.000 0,-1.000 0.000 0,3.000 0.000 0,0.000 1.000 1,2.000-2.000-1,1.000 0.000 4,3.000 0.000 0,0.000 0.000 0,1.000-2.000 1,2.000-1.000-1,-1.000 2.000 0,1.000 0.000 0,0.000-1.000 1,-2.000 0.000-17,0.000-1.000 0,-1.000-1.000 0,5.000 0.000 1,1.000 0.000-1,-1.000 0.000 0,0.000-1.000 1,-31.000-12.000 80,10.000-1.000 0,4.000-2.000 0,10.000-5.000 0,-3.000 0.000 89,0.000 0.000 0,-2.000-4.000 0,10.000-1.000 1,6.000 2.000 210,6.000 2.000 0,7.000-4.000 0,1.000-1.000-279,2.000-2.000-11,2.000-1.000 0,5.000-7.000 0,-1.000-1.000-59,1.000-2.000 6,0.000-13.000 1,-6.000 3.000 0,1.000-9.000-1,0.000 5.000 292,-2.000 3.000 1,5.000 0.000 0,-3.000-2.000 0,3.000-1.000-254,2.000 1.000 1,-1.000 0.000-1,1.000-1.000 1,0.000-4.000 64,-1.000 1.000 0,2.000-4.000 0,2.000 6.000 0,3.000 4.000-182,2.000 5.000 1,-4.000 4.000-1,5.000 7.000 1,2.000 2.000-240,2.000 2.000 1,1.000 4.000-1,1.000 8.000 1,4.000 3.000-394,5.000 5.000 1,-2.000 8.000 0,1.000 3.000-1456,2.000 1.000 1547,-4.000 9.000 0,10.000 6.000 615,-2.000 6.000 0,9.000 13.000 0,-2.000 4.000 0</inkml:trace>
  <inkml:trace contextRef="#ctx0" brushRef="#br0">14156.000 3079.000 8212,'-6.000'-21.000'435,"-4.000"-3.000"1,4.000 4.000 0,1.000 0.000-400,4.000 4.000 1,1.000 12.000 0,1.000 8.000-82,4.000 14.000 0,-2.000 8.000 0,7.000 2.000 1,-1.000 1.000-107,-1.000 0.000 1,5.000 4.000-1,-3.000 3.000 1,3.000 0.000 39,1.000 4.000 1,0.000 2.000 0,1.000 1.000-1,-1.000 0.000 52,1.000 0.000 1,1.000 2.000 0,1.000 3.000-1,4.000 5.000 96,1.000 3.000 0,-3.000-3.000 0,4.000-2.000 1,-1.000-3.000 56,1.000-7.000 1,-6.000 1.000 0,2.000-10.000-1,-4.000-5.000 534,-6.000-6.000-227,4.000-12.000-231,-11.000-2.000 281,4.000-7.000-350,-6.000-7.000 0,0.000 4.000 0,-1.000-5.000 0,-3.000 0.000-142,0.000 0.000 0,-8.000-1.000 1,3.000-4.000-138,-4.000 3.000 0,5.000 2.000 0,2.000 5.000 186,-1.000-2.000 0,4.000-1.000-16,-7.000 1.000 0,6.000 3.000 1,-4.000-1.000-1,1.000 6.000 70,4.000 7.000 0,1.000-2.000 0,2.000 2.000 0,0.000 1.000 23,0.000 2.000 0,0.000 1.000 0,0.000 0.000 0,0.000 1.000 217,0.000-1.000 0,0.000 1.000 251,0.000-1.000-314,0.000 0.000 1,-1.000-4.000 237,-4.000-1.000-335,3.000-5.000 0,-10.000 2.000 0,2.000-8.000-275,-3.000-2.000 1,-1.000-4.000 0,1.000-7.000 0,2.000 1.000-947,1.000 0.000 0,1.000 1.000 1079,-6.000 3.000 0,1.000-3.000 0,0.000 5.000 0</inkml:trace>
  <inkml:trace contextRef="#ctx0" brushRef="#br0">13193.000 4086.000 8000,'-39.000'0.000'0,"2.000"0.000"0,2.000 0.000 0,3.000 0.000 270,2.000 0.000 0,3.000 0.000 1,1.000 0.000-76,2.000 0.000 1,8.000 2.000-465,2.000 3.000 1,12.000 3.000 0,13.000 6.000 0,9.000-1.000 237,8.000-4.000 1,6.000 4.000 0,6.000-3.000 0,0.000 1.000 49,5.000-1.000 1,4.000 2.000-1,10.000-4.000 186,4.000 0.000-150,9.000 5.000 1,7.000-11.000 0,-35.000 0.000-1,0.000 1.000 1,2.000-2.000 0,0.000-1.000-33,1.000 0.000 1,1.000 0.000 0,7.000 0.000 0,1.000 0.000 0,2.000 0.000 0,2.000 0.000 298,3.000 0.000 0,0.000 0.000-231,0.000 0.000 1,1.000 0.000 0,3.000-2.000 0,1.000-1.000-1,-1.000 1.000 1,-1.000 0.000 0,3.000 0.000 0,0.000 0.000 29,3.000 1.000 0,-1.000 1.000 0,-1.000 0.000 0,0.000 0.000 0,-5.000 0.000 0,-1.000 0.000 0,-2.000 0.000 0,-1.000 1.000-80,0.000 2.000 1,0.000-1.000-1,2.000-1.000 1,0.000 0.000-1,1.000 2.000 1,0.000 0.000-1,-5.000 0.000 1,-2.000-1.000-99,-4.000 0.000 0,-2.000 1.000 0,0.000 2.000 0,-1.000-1.000 0,-1.000-1.000 0,0.000-1.000 0,0.000 0.000 1,1.000-1.000-159,-2.000 0.000 1,0.000 0.000-1,-4.000-1.000 1,-2.000 0.000 0,22.000 0.000-1,-10.000 0.000 99,-7.000 0.000 0,-3.000 0.000 0,-10.000 2.000 0,-2.000 1.000 219,-2.000 2.000 0,-6.000 1.000 1,-1.000-3.000 122,-3.000 2.000-218,0.000 6.000 1,-6.000-3.000-74,0.000 6.000 237,-6.000 1.000 1,0.000 4.000-1,-4.000 2.000 1,0.000 0.000-190,0.000-1.000 1,-3.000 6.000 0,-1.000 0.000 0,0.000 4.000-16,0.000 3.000 0,2.000 3.000 0,1.000-4.000 0,3.000 3.000 118,2.000 2.000 0,-3.000 6.000 0,5.000 6.000 1,1.000 1.000 55,2.000-1.000 0,6.000 6.000 0,0.000-2.000 1,-1.000 1.000-112,-2.000-1.000 1,3.000-4.000 0,0.000-6.000 0,-1.000 1.000-35,-2.000-1.000 1,3.000 0.000 0,-2.000-2.000-1,-2.000-1.000-44,-4.000-1.000 0,-3.000-6.000 0,3.000 6.000-8,-1.000 1.000 57,-7.000-5.000 0,3.000 0.000 0,-7.000-6.000 0,-6.000 0.000 32,-7.000-1.000 1,-7.000 0.000 0,-8.000-3.000-1,-1.000-3.000-6,-4.000-1.000 0,-10.000 0.000 0,-16.000-3.000 0,-8.000 1.000-11,-7.000-2.000 1,33.000-8.000 0,0.000-2.000 0,2.000 0.000-1,-1.000-1.000 1,-1.000 0.000 0,-1.000-1.000 27,1.000 1.000 0,-2.000-2.000 1,-7.000-2.000-1,-2.000-1.000 0,-2.000 2.000 1,0.000 1.000-1,-3.000-2.000 0,1.000 0.000-54,-2.000 1.000 0,1.000-1.000 0,0.000 1.000 1,-1.000-1.000-1,-1.000-1.000 0,-1.000 0.000 0,-3.000 0.000 1,0.000 1.000 89,-2.000 0.000 0,-1.000 1.000 1,3.000-1.000-1,0.000 0.000 1,4.000-1.000-1,0.000-2.000 0,1.000 1.000 1,0.000 0.000-70,-1.000 0.000 0,0.000 0.000 0,-2.000 0.000 0,0.000 0.000 1,-1.000 0.000-1,1.000-1.000 0,5.000-1.000 0,2.000-1.000-44,4.000-1.000 1,1.000-2.000-1,1.000 0.000 1,-1.000 0.000-1,2.000-2.000 1,-1.000 1.000-81,-4.000 0.000 0,2.000 0.000 84,6.000 0.000 0,0.000-1.000 0,-1.000-1.000 0,1.000-1.000 0,-25.000-11.000 34,3.000-1.000 16,3.000 4.000 0,1.000-14.000 0,-1.000 4.000 0,-1.000-3.000 70,-4.000 1.000 1,7.000-5.000 0,4.000-4.000 0,9.000-2.000 37,4.000-2.000 1,8.000-5.000 0,2.000-2.000 0,1.000 1.000-89,1.000-1.000 1,-1.000-4.000-1,5.000 3.000 1,1.000-2.000-85,-1.000 0.000 1,0.000 0.000 0,2.000-6.000 0,3.000-5.000 17,5.000-8.000 0,3.000 7.000 0,1.000-4.000 0,1.000 5.000-32,0.000 2.000 0,6.000-1.000 0,3.000 7.000 0,3.000 2.000-48,2.000 1.000 0,2.000 2.000 1,3.000-3.000-1,4.000 3.000 69,4.000 1.000 0,8.000 2.000 1,4.000 6.000-1,6.000 4.000 126,2.000 5.000 0,7.000 7.000 0,-3.000 4.000 0,0.000 1.000-649,-4.000 3.000 0,3.000 9.000 0,-3.000 4.000 0,-1.000 3.000-156,-1.000 2.000 1,-3.000 8.000 713,1.000 7.000 0,0.000 5.000 0,0.000 9.000 0</inkml:trace>
  <inkml:trace contextRef="#ctx0" brushRef="#br0">15408.000 6748.000 7892,'-21.000'-10.000'325,"-4.000"1.000"1,-6.000-2.000 0,-2.000-2.000 229,1.000-1.000 1,1.000-1.000-1,3.000 1.000 1,-1.000 1.000-578,0.000 3.000 0,7.000-2.000 0,3.000 2.000 0,4.000-3.000 57,6.000-1.000 1,-3.000-1.000 0,8.000 1.000 127,0.000 0.000 0,3.000-1.000-610,1.000 1.000 1,1.000 6.000-1034,4.000 3.000 1,-2.000 3.000 1479,7.000 2.000 0,0.000 0.000 0,4.000 0.000 0</inkml:trace>
  <inkml:trace contextRef="#ctx0" brushRef="#br0">15120.000 5727.000 7999,'-4.000'-10.000'242,"-1.000"0.000"1,-5.000 1.000-463,5.000-6.000 0,1.000 9.000-201,4.000 6.000 0,1.000 6.000 1,2.000 9.000 377,2.000-1.000 1,5.000 2.000-1,-4.000 2.000 1,2.000 2.000 239,3.000 3.000 0,-3.000-4.000 0,2.000 7.000 0,1.000 2.000-8,2.000 4.000 1,1.000 8.000 0,-1.000 0.000 0,-2.000 5.000 266,-1.000 3.000 1,-2.000 6.000-1,3.000-1.000 662,-1.000 3.000-836,-1.000 8.000 1,1.000-10.000 0,-1.000 2.000 142,3.000-4.000-373,-6.000-5.000 1,2.000-2.000 0,-5.000 0.000 0,2.000 0.000 16,-2.000-4.000 0,-1.000-1.000 0,-2.000 2.000 0,0.000-2.000 9,0.000-2.000 0,0.000-7.000 0,0.000-3.000 0,0.000-7.000-299,0.000-5.000 1,1.000-3.000 7,4.000-3.000 0,-2.000-4.000 0,7.000-6.000 398,1.000 0.000 0,-3.000-6.000 0,2.000-4.000 0,1.000-3.000-68,2.000-1.000 0,1.000-5.000 0,-1.000-2.000-86,-4.000-2.000 24,4.000-1.000 1,-5.000-4.000 0,5.000-1.000-148,-3.000 0.000 50,2.000 0.000 1,-4.000 1.000 0,7.000-1.000-450,-1.000 0.000 347,1.000 0.000 1,-1.000 5.000 0,0.000 2.000 0,-1.000 1.000-2,-3.000 3.000 0,1.000 7.000 130,-6.000 2.000 0,0.000 7.000-73,-5.000 2.000 0,0.000 2.000 0,0.000 7.000 0,0.000 2.000 79,0.000 2.000 1,0.000 3.000 0,0.000 2.000 0,-2.000 3.000 87,-3.000 1.000 1,-3.000-4.000-1,-6.000 2.000 1,-2.000 0.000 122,-3.000-1.000 1,1.000 5.000 0,-6.000-5.000 0,-2.000-2.000 68,-1.000-1.000 0,-6.000-1.000 0,-2.000-2.000 1,-2.000-2.000-47,-3.000-2.000 1,-2.000-5.000 0,1.000 0.000-133,2.000-2.000-47,-2.000-8.000 1,10.000 1.000 0,-2.000-8.000-472,2.000-3.000 167,9.000-2.000 1,3.000 4.000 0,8.000 0.000-1,3.000-1.000-1087,1.000 1.000 0,2.000 0.000-1003,5.000-1.000 2348,0.000 7.000 0,0.000 2.000 0,0.000 6.000 0</inkml:trace>
  <inkml:trace contextRef="#ctx0" brushRef="#br0">13955.000 6849.000 7877,'-27.000'8.000'170,"3.000"-3.000"0,-2.000 1.000 1,7.000 0.000-9,2.000 2.000 0,7.000-3.000 0,5.000 5.000-221,4.000 1.000 1,7.000 2.000-1,5.000 1.000 1,7.000 1.000-72,6.000-1.000 0,11.000-5.000 0,8.000 1.000 0,10.000 0.000 151,8.000-2.000 0,4.000 0.000 0,7.000-5.000 0,0.000 2.000 33,0.000-2.000 1,8.000-2.000-1,-37.000 0.000 1,2.000-2.000-846,4.000 1.000 0,1.000 0.000 831,3.000 0.000 1,1.000 0.000 0,3.000 1.000-1,1.000-2.000 1,-1.000 1.000 0,0.000-1.000 0,-1.000-1.000-1,1.000 1.000 48,1.000-2.000 1,-1.000 1.000 0,-1.000-1.000 0,0.000 1.000 0,3.000 2.000 0,0.000 0.000 0,-2.000 0.000 0,0.000 0.000-49,-2.000 0.000 0,0.000 0.000 0,-2.000-2.000 0,0.000-1.000 0,1.000 1.000 0,0.000-1.000 0,1.000 2.000 0,-1.000-1.000-18,1.000 1.000 1,-1.000 1.000-1,-3.000 0.000 1,0.000 0.000-1,-1.000 0.000 1,-1.000 0.000-1,-4.000-1.000 1,0.000 0.000-3,-3.000-1.000 1,-1.000-1.000 0,34.000 2.000 0,2.000-4.000 0,-5.000 3.000 57,-5.000 2.000 1,-5.000 0.000 0,-11.000 0.000 37,-8.000 0.000-50,-6.000 0.000 0,-15.000 0.000-174,-2.000 0.000 166,-4.000 0.000 1,-7.000 0.000 1718,1.000 0.000-1865,-7.000 7.000 1,3.000-4.000 0,-4.000 6.000 148,3.000 3.000 1,-4.000 0.000 0,4.000 3.000-1,-3.000 1.000-91,-2.000 3.000 1,0.000 2.000-1,0.000 4.000 1,0.000 1.000 161,0.000 4.000 1,0.000 1.000 0,0.000 7.000 0,0.000 4.000 33,0.000 4.000 1,0.000 0.000-1,1.000 7.000 1,3.000 1.000-49,0.000 2.000 1,8.000-3.000 0,-3.000-2.000 0,4.000-1.000-67,1.000-4.000 1,1.000 1.000 0,-1.000-1.000-1,1.000 2.000-76,-1.000-2.000 1,0.000-1.000-1,-1.000 0.000-156,-3.000 3.000 198,2.000-3.000 1,-5.000 3.000-1,2.000-9.000 34,-4.000 0.000-41,-3.000-7.000 0,-2.000 5.000 0,0.000-5.000 14,0.000 1.000-16,-7.000 1.000 0,-1.000-10.000 0,-8.000 0.000 0,-1.000 0.000-2,-2.000-2.000 1,-8.000 0.000 0,-1.000-4.000 0,-5.000 0.000 2,-4.000-6.000 0,-8.000 3.000 0,-9.000-6.000 0,-8.000 3.000 20,-10.000-3.000 0,27.000-5.000 0,-1.000-1.000 1,-6.000-3.000-1,0.000 0.000 0,-3.000 0.000 0,-1.000 0.000 26,-1.000 0.000 0,-1.000 0.000 1,2.000 0.000-1,0.000 0.000 0,-4.000-1.000 1,-1.000 0.000-1,0.000-1.000 0,0.000-1.000-188,-1.000-1.000 0,0.000-1.000 1,-3.000 1.000-1,0.000 0.000 1,-1.000-1.000-1,-1.000 0.000 1,0.000 0.000-1,-1.000-1.000 95,-1.000 0.000 0,0.000-1.000 0,0.000 0.000 0,1.000 0.000 0,-2.000-1.000 0,1.000 1.000 0,-1.000 0.000 0,1.000 0.000 16,-4.000 0.000 0,0.000-1.000 0,7.000 1.000 0,-1.000 0.000 0,-2.000 0.000 0,-1.000 1.000 0,7.000 1.000 0,2.000-1.000 22,2.000 1.000 0,1.000 0.000 1,-3.000 1.000-1,-1.000-1.000 0,0.000-1.000 1,1.000-1.000-1,1.000 1.000 0,1.000 1.000 20,6.000 0.000 0,3.000 0.000 1,6.000 2.000-1,1.000-2.000 1,-33.000-6.000-1,2.000 2.000 81,2.000-3.000 1,6.000-2.000-1,7.000-4.000 1,8.000-1.000-28,8.000 2.000 1,11.000-6.000-1,3.000 1.000 1,9.000-2.000-14,4.000 0.000 0,3.000-2.000 0,2.000-6.000 0,3.000-3.000-53,1.000-2.000 1,2.000-6.000-1,5.000-6.000 1,2.000-3.000-42,3.000-2.000 0,3.000-3.000 1,5.000-4.000-1,-2.000-2.000-22,-2.000 3.000 1,1.000 1.000 0,4.000 1.000 116,1.000 0.000 180,-1.000 1.000 0,-1.000-1.000 0,-2.000 2.000-30,-1.000 4.000-193,-1.000 2.000 0,1.000 7.000 0,-1.000 0.000 1,4.000 1.000-217,5.000 4.000 0,-2.000-4.000 1,5.000 6.000-1,-1.000-3.000-149,4.000 1.000 1,8.000 4.000-1,3.000-3.000 1,2.000 2.000-128,3.000 3.000 1,7.000 2.000 0,2.000 1.000 0,2.000 0.000-561,4.000 1.000 1,1.000 5.000 1031,1.000 4.000 0,7.000 3.000 0,2.000 2.000 0</inkml:trace>
  <inkml:trace contextRef="#ctx0" brushRef="#br0">15034.000 8561.000 7855,'-5.000'-14.000'277,"0.000"-1.000"0,-1.000 1.000 0,3.000-1.000 998,-2.000 1.000 0,-5.000 0.000-1615,6.000-1.000-39,-1.000 7.000 0,5.000 5.000 1,0.000 11.000-1,0.000 6.000 255,0.000 2.000 1,0.000 5.000 0,1.000 0.000 0,3.000 3.000 181,0.000 6.000 1,8.000-1.000-1,-3.000 6.000 1,2.000 0.000 246,-1.000 4.000 0,1.000 1.000 0,-4.000 1.000 663,1.000 3.000-740,1.000-4.000 0,4.000 11.000 1,-2.000-5.000-1,-1.000 2.000-49,1.000-2.000 1,-3.000-1.000-1,2.000-2.000 1,1.000-1.000-148,2.000-4.000 0,-1.000-3.000 0,0.000-7.000 1,-3.000-6.000-55,2.000-8.000 1,2.000-1.000-84,1.000-8.000 0,1.000-8.000 0,-1.000-10.000 0,2.000-6.000 79,3.000-4.000 1,2.000-7.000 0,5.000-7.000 0,-2.000-1.000 26,1.000-1.000 1,1.000 4.000-1,-2.000 0.000 1,-5.000 6.000 116,-3.000 2.000 0,-2.000 8.000 0,-1.000 3.000 874,-3.000 5.000-797,-4.000 8.000-175,-6.000-4.000 1,-6.000 14.000 0,-4.000 4.000-58,-3.000 6.000 27,-1.000-1.000 0,0.000 12.000 0,-1.000-4.000 1,1.000 3.000-29,-1.000-5.000 0,1.000 4.000 0,0.000-6.000 0,-1.000 1.000 38,1.000 0.000 0,-2.000-2.000 1,-2.000-4.000-1,-1.000-3.000 105,2.000-2.000 1,-4.000 1.000-1,0.000-6.000 1,0.000-2.000-7,0.000-1.000 0,1.000-2.000 0,2.000-2.000 0,-1.000-3.000-71,1.000-4.000 0,2.000-9.000 0,2.000-3.000 0,1.000 1.000-254,4.000-1.000 1,-3.000-5.000 0,6.000 2.000 0,-2.000-1.000-177,-3.000 1.000 0,4.000-3.000 0,1.000 4.000-1439,0.000 1.000 820,4.000-5.000 1021,-11.000 4.000 0,5.000-12.000 0,-6.000-2.000 0</inkml:trace>
  <inkml:trace contextRef="#ctx0" brushRef="#br0">10847.000 547.000 8181,'-14.000'-7.000'-521,"8.000"6.000"578,6.000-4.000 0,11.000 5.000 1,8.000 5.000-124,-1.000 4.000 78,4.000 4.000 1,-4.000 2.000-1,4.000-1.000 73,-1.000 0.000-34,-2.000 1.000 1,-5.000-1.000 0,1.000 0.000-1,-1.000 1.000 11,0.000-1.000 1,1.000-4.000-1,-1.000-1.000 1,1.000 3.000-46,-1.000 0.000 1,0.000 8.000 0,1.000-1.000-1,-1.000-2.000 16,1.000-1.000 0,-6.000-1.000 0,1.000-1.000 0,1.000 1.000 170,2.000-1.000 1,0.000 0.000-1,-2.000 2.000 195,-2.000 3.000 1,-5.000-3.000-1,0.000 5.000 1,-2.000 0.000-78,-2.000 3.000 1,0.000 3.000-1,0.000 4.000 1,0.000 4.000-25,0.000 8.000 0,-5.000 2.000 0,-1.000 7.000-44,-2.000 3.000-132,5.000 7.000 1,-9.000 4.000-1,8.000 6.000 83,0.000 0.000-188,-4.000-1.000 0,7.000 8.000 0,-2.000-38.000 0,1.000 1.000 0,1.000 1.000 0,0.000 0.000 15,1.000 0.000 0,0.000 1.000 1,0.000 0.000-1,0.000 1.000 1,1.000-3.000-1,0.000-1.000 1,0.000 4.000-1,1.000 0.000-45,0.000 2.000 1,1.000 2.000 0,0.000 2.000 0,0.000 2.000 0,-1.000-1.000 0,0.000 0.000 0,0.000-2.000 0,2.000 0.000 45,0.000-1.000 0,0.000 0.000 1,-2.000-1.000-1,1.000 1.000 0,1.000 4.000 1,1.000 1.000-1,1.000 2.000 0,0.000 0.000 81,0.000 1.000 1,0.000 0.000 0,1.000 0.000 0,1.000-1.000-1,-1.000-4.000 1,0.000 0.000 0,0.000 2.000 0,0.000 1.000-25,1.000 2.000 0,-1.000-1.000 1,0.000 2.000-1,0.000 0.000 0,0.000 2.000 1,1.000 1.000-1,-1.000-3.000 0,2.000-1.000 28,0.000 0.000 0,1.000 0.000 0,0.000-1.000 1,2.000 1.000-1,2.000 1.000 0,1.000 1.000-1136,-1.000 1.000 1,1.000 0.000 1085,-1.000-5.000 1,0.000 0.000 0,3.000 2.000 0,2.000 0.000 0,0.000-6.000 0,2.000 0.000-102,2.000 2.000 0,0.000-1.000 26,-1.000 3.000 1,1.000-1.000 0,2.000 2.000 0,-1.000 0.000 0,-2.000-2.000-1,-2.000-1.000-821,-1.000-2.000 1,0.000-1.000 803,-1.000-1.000 0,-1.000-1.000 0,-2.000 3.000 1,-2.000 1.000-1,0.000 0.000 0,-1.000 1.000 0,0.000 1.000 1,-1.000-1.000 19,-1.000-1.000 0,0.000 0.000 1,1.000 1.000-1,-1.000-2.000 1,-1.000-3.000-1,0.000-1.000 1,0.000 1.000-1,-1.000 1.000 77,-1.000 2.000 0,-1.000 0.000 1,1.000 3.000-1,0.000-1.000 0,-2.000-2.000 1,0.000-1.000-1,1.000-2.000 0,-1.000-1.000 3,0.000-3.000 1,0.000 1.000 0,1.000 1.000-1,-1.000 1.000 1,-2.000 1.000 0,0.000 0.000-1,1.000 0.000 1,-1.000 1.000 4,0.000 0.000 1,0.000-2.000-1,0.000-3.000 1,-1.000-2.000 0,0.000 37.000-1,1.000-2.000-74,2.000-1.000 0,1.000 4.000 0,-1.000-6.000 1,3.000-7.000-162,0.000-6.000 1,5.000-4.000 0,-4.000-10.000 0,4.000-6.000 495,1.000-4.000 1,1.000 0.000-1,-1.000-15.000-760,0.000 0.000 351,7.000 6.000 0,-5.000-12.000 0,3.000 3.000 2067,-3.000-3.000-2008,-1.000-8.000 0,-1.000-2.000 1,1.000-6.000-1,-1.000 0.000 188,0.000 0.000 0,2.000-8.000 0,2.000-5.000 0,3.000-6.000-128,1.000-3.000 1,2.000-7.000 0,3.000-5.000 0,-3.000 1.000-58,-5.000-2.000 0,-1.000 3.000 0,0.000-5.000 1,1.000 0.000-25,-2.000 0.000 1,-1.000 4.000 0,-3.000-6.000 0,-2.000-1.000 4,-1.000-1.000 1,-1.000-1.000 0,6.000 4.000-1,-1.000 3.000 98,1.000 0.000 0,-6.000 6.000 1,1.000-1.000-1,-1.000 6.000 191,-1.000 3.000-444,5.000 2.000 177,-11.000 11.000 1,4.000 3.000-157,-6.000 10.000 1,0.000 7.000 0,0.000 9.000 328,0.000 2.000-166,-6.000-6.000 1,3.000 12.000-1,-7.000-2.000 1,-1.000 7.000 19,-2.000 2.000 0,-1.000 1.000 1,-1.000 3.000-1,1.000-1.000 77,-1.000 0.000 0,-4.000 5.000 0,-2.000 2.000 0,1.000 4.000-6,-1.000 1.000 0,-3.000-5.000 1,3.000 4.000-1,-1.000-2.000-78,-4.000 0.000 1,1.000 4.000 0,-1.000-4.000 0,2.000-1.000-1,-2.000-3.000 0,-1.000-7.000 0,-1.000-3.000 0,-1.000-5.000 145,0.000-5.000 1,0.000-9.000 0,0.000-7.000 253,1.000-1.000-378,-1.000-2.000 1,2.000-5.000-1,1.000-2.000 284,2.000-3.000-251,0.000-3.000 0,-5.000-8.000 0,1.000-3.000 0,-1.000-5.000 40,0.000-3.000 1,-4.000-8.000 0,-3.000-4.000 0,0.000-2.000-64,-4.000-2.000 1,-7.000-5.000 0,-1.000 0.000 0,2.000 0.000-463,1.000-2.000 1,2.000 5.000 0,0.000-4.000 0,1.000 1.000-395,4.000 0.000 1,4.000 2.000 0,10.000 6.000 0,5.000 3.000-474,3.000 2.000 1,0.000-4.000 1280,-3.000 6.000 0,-3.000-7.000 0,-7.000 3.000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437.000 70.000 7040,'12.000'-5.000'-324,"-1.000"-1.000"396,-7.000-8.000 1,6.000 12.000 0,-6.000-6.000 307,2.000 1.000 0,1.000 5.000-101,-1.000-4.000 0,-6.000-2.000-204,0.000 2.000 1,-10.000 0.000 0,-13.000 6.000 0,-6.000 0.000-12,-4.000 0.000 1,-2.000 2.000 0,-2.000 2.000 0,-2.000 2.000-11,-1.000-2.000 0,-1.000 0.000 0,8.000 0.000 0,2.000 2.000-76,2.000-3.000 1,7.000 1.000-1,-1.000 0.000 1,4.000 2.000-68,1.000-2.000 0,7.000 6.000 264,-1.000 1.000-163,8.000-3.000 1,-4.000 8.000 0,10.000-5.000 235,4.000 5.000-155,4.000 1.000 0,1.000 6.000 1,1.000 3.000 263,2.000 1.000-273,1.000 2.000 0,3.000 6.000 1,-1.000 0.000-1,1.000 2.000 94,-1.000 3.000 0,1.000-3.000 1,-1.000 4.000-1,-1.000-4.000-63,-5.000-2.000 1,5.000-8.000 0,-5.000-4.000-1,3.000-3.000 7,-2.000-3.000 0,3.000-1.000-70,-3.000-5.000 0,-3.000-3.000-73,3.000-8.000 1,0.000 0.000 0,5.000 0.000-63,1.000 0.000 1,-1.000 0.000 0,1.000 0.000 0,1.000 0.000-296,4.000 0.000 1,2.000 0.000 0,7.000 0.000-1102,-3.000 0.000 1111,0.000 0.000 1,6.000 0.000-1,0.000 0.000-885,0.000 0.000 1253,-8.000 0.000 0,13.000-8.000 0,-3.000-1.000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31320.000 4604.000 11740,'0.000'-14.000'-247,"0.000"-1.000"1,-2.000 3.000-1,-1.000 0.000 1,-2.000 3.000-40,2.000-2.000 0,-5.000 4.000 0,-1.000 2.000 398,-4.000 4.000 1,-2.000 1.000 0,3.000 1.000 0,0.000 3.000 139,3.000 0.000 1,1.000 8.000-231,-2.000-3.000 1,4.000-1.000 0,6.000 2.000-17,0.000 1.000 1,11.000 2.000 0,3.000 0.000 401,2.000-4.000-452,7.000 4.000 1,-7.000-5.000 0,3.000 6.000 315,-3.000 1.000-113,-2.000-1.000 1,1.000 5.000 0,-1.000 2.000-1,1.000 0.000 37,-1.000 0.000 1,0.000 9.000 0,1.000-1.000 0,-3.000 1.000-45,-2.000 1.000 0,1.000 2.000 0,-4.000 2.000 0,-1.000 1.000-61,0.000-1.000 0,1.000 3.000 0,-4.000-4.000 0,2.000-2.000 62,-2.000-2.000 0,3.000-1.000 0,-1.000-2.000 0,-2.000-1.000 16,-1.000-3.000 0,-2.000-3.000 0,0.000 2.000 0,0.000 0.000-4,0.000 1.000 0,0.000 1.000 0,0.000 5.000 0,0.000 1.000 18,0.000 4.000 0,-5.000 7.000 0,-1.000 7.000 159,-2.000-2.000-235,-2.000-1.000 1,-4.000 3.000 0,-1.000 2.000 0,-1.000 1.000-77,-3.000 3.000 1,3.000-4.000 0,-3.000-2.000 0,3.000-4.000-5,2.000 0.000 1,1.000 2.000 0,2.000-1.000-1,3.000-5.000-11,1.000-3.000 1,3.000-4.000 0,4.000-4.000 0,0.000-2.000-68,0.000-3.000 0,1.000 2.000 1,2.000-6.000-1,2.000 1.000 14,-2.000 0.000 1,-1.000 3.000-1,-4.000-3.000 1,-1.000 0.000-12,-2.000-1.000 1,-4.000 4.000 0,2.000-3.000-1,-1.000 1.000-11,-3.000 4.000 1,0.000 0.000 0,0.000-1.000 0,1.000-2.000-9,-1.000-3.000 1,3.000 4.000 0,0.000-4.000-136,2.000-3.000 129,-6.000-1.000 0,11.000-2.000-279,-4.000 1.000 149,3.000-7.000-48,2.000-2.000 0,2.000-6.000 95,3.000 0.000 0,-2.000 0.000 113,7.000 0.000 0,-1.000-5.000 0,6.000-1.000-18,-1.000-2.000 1,2.000-2.000 0,2.000-4.000 0,2.000 0.000 18,3.000-1.000 1,-4.000-1.000 0,5.000-3.000-1,1.000-5.000 7,3.000-3.000 0,0.000 3.000 0,0.000 0.000 0,-3.000-2.000-19,-1.000-1.000 0,3.000 0.000 0,4.000 1.000-40,-4.000 3.000 65,-2.000 5.000 0,3.000-3.000 0,-3.000 5.000 7,-1.000-3.000-4,-6.000 9.000 0,-2.000-4.000-19,-7.000 9.000 103,1.000 4.000 1,-4.000-6.000 22,-6.000 7.000 1,-1.000 5.000 4,-9.000 0.000 0,7.000 1.000 0,-3.000-3.000-62,-1.000 2.000 1,-1.000 6.000 0,-6.000-1.000-44,-1.000 3.000 1,1.000 1.000 0,0.000 1.000-1,-1.000-1.000 5,1.000 0.000 0,-2.000 1.000 1,-2.000-1.000-1,-1.000 0.000 2,2.000 1.000 0,-4.000-1.000 0,0.000 1.000 1,0.000-1.000-40,0.000 0.000 1,2.000-1.000 0,5.000-2.000 0,-1.000-3.000-19,1.000-1.000 0,-5.000-1.000 1,0.000-3.000-1,1.000 2.000 11,2.000-2.000 0,-3.000-1.000 0,0.000-2.000 0,1.000 0.000-14,2.000 0.000 0,2.000 0.000 0,-2.000-2.000-7,-3.000-2.000 0,-2.000-4.000 1,-3.000-8.000-1,5.000-2.000-61,3.000-1.000 0,1.000-2.000 1,1.000 2.000-1,0.000-5.000-104,-1.000-3.000 0,1.000 3.000 1,-1.000 1.000-1,3.000 3.000-382,2.000 2.000 1,-3.000 2.000 0,4.000 2.000-1561,-4.000-1.000 2186,5.000 7.000 0,-11.000-5.000 0,3.000 5.000 0</inkml:trace>
  <inkml:trace contextRef="#ctx0" brushRef="#br0">26745.000 4273.000 13608,'-19.000'-16.000'-690,"0.000"-3.000"1,-1.000 2.000-1,6.000-4.000 1,1.000 3.000-41,4.000 5.000 0,-3.000 2.000 478,8.000-3.000 282,-1.000 6.000 1,5.000 3.000 276,0.000 10.000 1,0.000-2.000 0,1.000 7.000-130,4.000 1.000 0,-3.000-3.000 1,3.000 1.000-1,-2.000 3.000-60,2.000 0.000 0,-2.000 3.000 1,5.000-1.000-1,0.000 1.000-139,0.000-1.000 1,-3.000 5.000-1,3.000 0.000 289,-2.000-1.000-127,5.000 4.000 1,-3.000 1.000 0,5.000 5.000 0,-2.000 3.000 85,-1.000 2.000 1,1.000 1.000-1,7.000 7.000 1,1.000 6.000-52,-2.000 2.000 1,-6.000 4.000 0,-1.000 6.000 0,1.000 4.000-88,2.000 4.000 1,1.000-3.000 0,1.000-3.000 0,-1.000-7.000 25,1.000-6.000 1,-1.000-2.000 0,0.000 1.000 0,1.000-1.000-78,-1.000-5.000 0,1.000 3.000 0,-1.000-6.000 0,0.000 5.000-82,1.000 5.000 1,-1.000 2.000 0,0.000 4.000 0,1.000-3.000 55,-1.000-1.000 1,-4.000-1.000 0,-2.000-4.000 0,-2.000 0.000-74,-3.000-4.000 1,-1.000-5.000-1,-2.000 0.000 308,0.000 0.000-244,0.000 4.000 0,0.000-9.000 1,0.000 6.000-1,-2.000-2.000 5,-2.000-3.000 0,2.000-1.000 0,-3.000-2.000 1,4.000-2.000-34,1.000-3.000 0,0.000-2.000 0,0.000-4.000 0,0.000 2.000 3,0.000 3.000 1,0.000-6.000 0,0.000 3.000-1,0.000-4.000-1,0.000-2.000 0,0.000 5.000 1,0.000 0.000-1,0.000-1.000 41,0.000-2.000 0,0.000 3.000 0,0.000 0.000 0,0.000-1.000-86,0.000-2.000 0,0.000 0.000-188,0.000 3.000 170,0.000-3.000 1,-5.000 5.000-447,0.000-7.000 214,0.000 1.000 151,5.000-7.000 147,0.000-2.000 1,0.000-8.000 348,0.000-2.000-272,0.000 2.000 0,2.000-11.000 1,1.000 4.000-70,2.000-4.000 1,6.000-2.000-1,0.000-1.000 1,5.000-3.000-45,3.000-5.000 1,5.000-3.000 0,-3.000-2.000 0,2.000 1.000 16,2.000-1.000 0,-3.000 5.000 0,1.000 1.000 146,-2.000 3.000-132,-2.000 0.000 0,-6.000 6.000 0,-2.000 0.000 355,-2.000-1.000-171,1.000 7.000-185,-2.000 2.000 0,-6.000 7.000-149,-7.000 4.000 0,-2.000-3.000 0,4.000 4.000 72,-2.000 1.000 1,-1.000 1.000-1,3.000 6.000 1,-4.000 0.000 90,-1.000 1.000 1,-1.000 1.000-1,-6.000 1.000 1,1.000 3.000 35,0.000-3.000 1,-1.000-1.000-1,1.000-1.000 1,-1.000-1.000 13,1.000 0.000 1,5.000 1.000 0,-1.000-3.000-1,0.000 0.000 11,2.000-3.000 0,-3.000-4.000 0,5.000 3.000 0,-2.000-2.000 128,-3.000-2.000 1,3.000-3.000 13,-2.000-1.000-173,0.000 0.000 0,-4.000 0.000 0,0.000 0.000 1,-1.000 0.000 12,1.000 0.000 1,-1.000 0.000 0,1.000-1.000 0,0.000-3.000-35,-1.000 0.000 1,1.000-3.000 0,0.000 4.000 0,-1.000-2.000-144,1.000 2.000 0,4.000-3.000 0,1.000-1.000-229,-3.000-1.000 0,1.000 3.000 0,0.000-2.000-961,1.000 0.000 1,7.000 1.000 1335,-2.000 1.000 0,-3.000 3.000 0,0.000-4.000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1"/>
    </inkml:context>
    <inkml:brush xml:id="br0">
      <inkml:brushProperty name="width" value="0.05292" units="cm"/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26227.000 1050.000 8146,'-14.000'-14.000'-298,"-2.000"4.000"0,-2.000 2.000 0,-1.000 2.000 213,1.000 3.000 0,-2.000 0.000 0,0.000-1.000 0,1.000 0.000 272,-2.000 0.000 1,1.000 3.000 0,-6.000 1.000 0,4.000 1.000-66,1.000 4.000 1,-3.000-2.000-1,5.000 5.000 1,1.000 0.000-5,2.000 0.000 1,2.000-4.000-1,1.000 2.000-103,3.000 0.000-1,4.000-4.000 1,6.000 6.000-3,0.000-3.000 25,0.000-4.000 1,6.000 6.000 0,6.000-7.000 363,5.000 0.000-255,6.000 6.000 1,12.000-4.000 0,3.000 3.000-1,5.000-4.000 9,5.000-1.000 0,5.000 0.000 0,8.000 2.000 0,-1.000 1.000-54,-4.000 2.000 1,2.000 0.000-1,-5.000-4.000 1,4.000 2.000-14,6.000 2.000 0,-3.000 0.000 0,6.000-5.000 1,-2.000 0.000-92,-3.000 0.000 1,-2.000 0.000 0,-5.000 0.000 0,-6.000 0.000-527,-10.000 0.000 1,-7.000 0.000 58,-7.000 0.000 1,-13.000 0.000-1,-14.000 1.000 90,-10.000 4.000 0,-11.000-2.000 1,0.000 5.000-1,-3.000 0.000 380,-2.000 0.000 0,-6.000 2.000 0,-2.000 4.000 0</inkml:trace>
  <inkml:trace contextRef="#ctx0" brushRef="#br0">25752.000 1381.000 8142,'0.000'-14.000'-1195,"0.000"-1.000"804,0.000 1.000 0,0.000 0.000-27,0.000-1.000 418,0.000 1.000 0,0.000 4.000 0,0.000 1.000 0,0.000-2.000 0,-1.000-2.000 0,-4.000-2.000 0,-3.000 1.000 0,-7.000 0.000 0</inkml:trace>
  <inkml:trace contextRef="#ctx0" brushRef="#br0">25666.000 1194.000 8123,'-14.000'-6.000'-249,"4.000"4.000"1,2.000-4.000 0,0.000 1.000 334,0.000 0.000 1,3.000-4.000 13,-4.000 4.000 35,5.000 0.000 1,-4.000 3.000-121,4.000-2.000-41,2.000 2.000-80,-4.000-4.000 380,6.000 6.000 364,0.000 0.000 1,4.000 1.000-53,1.000 4.000-96,0.000-3.000-708,1.000 4.000-66,-4.000 0.000 698,11.000-4.000-368,-12.000 4.000 0,6.000-4.000-99,-7.000 3.000 0,1.000-4.000-38,4.000 4.000 1,-3.000-2.000-48,3.000 2.000 92,-4.000-3.000 0,-1.000 6.000 42,0.000-3.000-37,0.000-4.000 0,0.000 7.000-74,0.000-3.000 17,0.000-3.000 1,0.000 6.000-319,0.000-4.000 401,0.000-2.000 203,0.000 11.000 1,0.000-10.000 16,0.000 7.000 131,0.000-7.000-346,0.000 3.000 1,-1.000-6.000 0,-3.000 2.000-1252,0.000 3.000-429,-1.000-4.000 1690,5.000 6.000 0,0.000-1.000 0,0.000 2.000 0</inkml:trace>
  <inkml:trace contextRef="#ctx0" brushRef="#br0">17106.000 1669.000 7556,'0.000'-14.000'0,"1.000"-1.000"-193,4.000 1.000 0,-3.000-1.000 800,3.000 1.000-435,-4.000 0.000 0,-1.000 4.000-12,0.000 1.000-79,0.000 5.000 1,-6.000-2.000 0,-4.000 4.000-7,-3.000-2.000 1,-1.000 2.000 0,0.000-3.000 0,-1.000 4.000-8,1.000 1.000 0,-7.000 0.000 0,-3.000 0.000 1,-3.000 0.000 25,-2.000 0.000 0,-4.000-5.000 0,-3.000 0.000 0,0.000 2.000 18,-4.000 1.000 1,-2.000 2.000 0,1.000 0.000 0,2.000 0.000-13,6.000 0.000 1,-3.000 0.000 0,4.000 0.000 0,4.000 0.000-53,2.000 0.000 0,9.000 0.000-148,-3.000 0.000 168,4.000 0.000 1,4.000 2.000-123,2.000 3.000 107,4.000-4.000 0,6.000 12.000-21,0.000-3.000 0,0.000-2.000 217,0.000 1.000-189,0.000 1.000 1,1.000-1.000 0,2.000 1.000 65,2.000 1.000 0,0.000 2.000 0,-3.000 1.000 0,2.000 1.000 0,-2.000-6.000 1,3.000 1.000-1,-4.000 1.000-8,-1.000 2.000 1,2.000 1.000 0,1.000 1.000 0,2.000 1.000-18,-2.000 3.000 1,0.000-3.000 0,1.000 5.000-1,0.000-2.000-26,0.000 0.000 0,-1.000 6.000 1,0.000-2.000-1,2.000 1.000-48,-2.000 0.000 1,3.000 0.000 0,-1.000 5.000-149,-2.000-1.000 168,-1.000 1.000 1,-1.000 0.000 0,3.000 0.000 0,0.000 1.000 44,0.000 4.000 0,-3.000-4.000 0,-2.000 5.000 1,-3.000 0.000 24,0.000 4.000 1,-3.000 2.000 0,4.000 2.000 0,-2.000 1.000-28,2.000-1.000 0,-3.000 0.000 1,1.000 0.000-1,2.000 0.000-22,1.000 0.000 1,2.000 1.000-1,0.000-1.000 1,0.000 2.000 9,0.000 2.000 0,0.000-2.000 1,0.000 5.000-1,2.000-2.000-33,3.000 0.000 1,-2.000 6.000 0,5.000-1.000 0,-2.000 3.000-6,-3.000 1.000 0,-1.000-4.000 1,-2.000 0.000-1,0.000 0.000-48,0.000-2.000 0,-2.000 10.000 0,-1.000-4.000-138,-2.000 2.000 169,-6.000 0.000 1,10.000-6.000 0,-6.000 0.000 21,1.000 1.000 1,4.000 1.000-23,-3.000-3.000 35,4.000-2.000 0,1.000-7.000 0,0.000 2.000 0,0.000 1.000 1,0.000 2.000-1,0.000-1.000 0,0.000-3.000 0,0.000-1.000 0,1.000 1.000 0,3.000-1.000-21,0.000 0.000 1,1.000-5.000 0,-5.000-1.000 0,0.000-2.000-60,0.000-3.000 1,0.000 3.000 0,0.000-1.000 0,0.000-2.000-25,0.000-2.000 1,2.000 1.000-1,1.000 1.000 1,2.000 3.000-47,-2.000 2.000 0,-1.000-5.000 0,-1.000 1.000 1,2.000-2.000 42,2.000-3.000 0,0.000 0.000 1,-5.000-3.000-1,0.000-3.000 31,0.000-1.000 1,5.000-2.000 0,-1.000-4.000 46,0.000-1.000-47,-3.000 1.000 1,-1.000-6.000 0,0.000 1.000-71,0.000 1.000 78,0.000-5.000 0,2.000 7.000 1,1.000-3.000-10,2.000 3.000 0,0.000-4.000 96,-5.000 1.000-263,0.000-7.000 20,6.000 10.000 1,-3.000-12.000 53,7.000 4.000 0,-1.000-2.000 51,6.000 2.000 0,4.000-3.000 1,0.000 2.000-103,-1.000-2.000 124,-2.000-2.000 1,5.000 0.000-1,3.000 0.000-28,3.000 0.000 0,1.000-5.000 9,1.000 0.000 40,6.000 1.000 1,-4.000-1.000-1,4.000-1.000 1,-1.000-2.000-1,1.000-2.000 1,0.000 0.000 46,0.000 1.000 1,5.000 1.000 0,-2.000-3.000 0,6.000 3.000-63,3.000 1.000 0,0.000-2.000 0,4.000 2.000 0,0.000 1.000 18,0.000-1.000 0,0.000-2.000 0,2.000 4.000 0,-6.000 0.000 9,-7.000-1.000 1,-1.000 4.000 0,-3.000-3.000 0,-1.000 4.000-25,0.000 1.000 1,3.000-5.000 0,-6.000 0.000 0,-3.000 2.000 59,-3.000 1.000 0,1.000 2.000 0,3.000 0.000-150,-3.000 0.000 116,-7.000-6.000 0,5.000 4.000 0,-4.000-2.000-275,1.000 2.000 169,-4.000-4.000 1,3.000 2.000-1,-7.000-4.000 25,0.000 2.000 78,1.000-5.000 1,-1.000 4.000 0,-1.000-4.000 0,-3.000 2.000 77,-6.000-2.000 0,3.000-4.000 0,-2.000-2.000 1,-2.000-4.000 129,-2.000-2.000 0,4.000 4.000 0,0.000-6.000 1,-2.000-4.000-68,-1.000-3.000 0,-2.000-8.000 0,0.000 2.000 0,1.000-4.000-139,4.000-1.000 1,-2.000 0.000-1,5.000-2.000 1,-1.000-2.000-195,-4.000 0.000 1,3.000-8.000 0,1.000 2.000 0,-1.000-3.000 168,1.000-1.000 1,-3.000-5.000 0,-4.000-1.000 281,0.000 2.000-176,0.000 2.000 1,-1.000 7.000 0,-2.000-1.000 14,-2.000-2.000 1,-5.000-1.000 0,5.000-1.000-1,2.000-2.000-27,2.000-4.000 1,-4.000 1.000 0,0.000-7.000 0,2.000 1.000-170,1.000 4.000 1,4.000-2.000 0,1.000 2.000 0,2.000-1.000-1,-2.000-3.000 39,-1.000 3.000 1,2.000 1.000 0,1.000 6.000 0,-2.000 2.000 87,-1.000 4.000 0,-4.000-3.000 0,-2.000 7.000 0,-4.000 4.000 73,0.000 4.000 0,-4.000-2.000 1,6.000 2.000-1,0.000-3.000-88,-1.000 0.000 1,-2.000-8.000 0,4.000 7.000 0,2.000-2.000-190,1.000-3.000 1,0.000 1.000 0,-1.000-2.000-196,-2.000 7.000 285,1.000 3.000 1,2.000 3.000 0,-1.000 2.000 182,-2.000 0.000-66,-6.000 4.000 0,8.000 1.000 0,-7.000 6.000-2,-1.000-2.000-30,-2.000-1.000 0,-1.000 0.000 0,1.000 3.000 0,2.000 3.000 63,1.000 1.000 0,1.000 2.000 0,-6.000-4.000 0,2.000 1.000-73,4.000 3.000 0,-2.000 2.000 0,4.000 2.000-26,-1.000-1.000 0,-1.000 1.000 1,-6.000 0.000 29,1.000-1.000 1,4.000 6.000-1,1.000 1.000 1,-3.000 0.000 33,0.000 0.000 0,-3.000 5.000 0,-1.000-2.000 1,-1.000 3.000 41,-2.000 2.000 1,-5.000 0.000 0,4.000 0.000-27,3.000 0.000-26,-6.000 0.000 1,3.000 0.000-1,-6.000 0.000-1,2.000 0.000-2,0.000 0.000 0,-5.000 5.000 0,1.000 0.000 0,-1.000-2.000-4,0.000-1.000 1,-6.000-2.000 0,-5.000 0.000 0,-7.000 0.000-16,-5.000 0.000 0,-4.000 0.000 1,-3.000 0.000-1,-2.000 0.000 5,-1.000 0.000 1,6.000 0.000 0,8.000 0.000 0,3.000 1.000 5,2.000 4.000 0,1.000-3.000 0,4.000 2.000 1,4.000-2.000 29,4.000-2.000 1,1.000 0.000-1,0.000 2.000 1,1.000 1.000-276,-1.000 2.000 0,0.000 1.000 0,2.000-1.000 0,1.000 3.000-1108,2.000 0.000 1,2.000 4.000 1352,-2.000-2.000 0,-3.000 9.000 0,4.000 4.000 0</inkml:trace>
  <inkml:trace contextRef="#ctx0" brushRef="#br0">16775.000 5885.000 8315,'-15.000'-15.000'-53,"1.000"1.000"0,6.000 8.000 88,3.000 6.000 0,10.000 14.000 0,5.000 15.000 1,1.000 8.000 199,-2.000 4.000 1,4.000 2.000 0,-3.000 0.000-285,3.000 1.000 66,-5.000-1.000 0,4.000-2.000 1,-2.000-2.000-1,3.000-6.000-114,1.000-2.000 1,-4.000-9.000-1,-1.000-4.000-126,3.000-7.000 209,-6.000-5.000 0,7.000-7.000 0,-5.000-6.000 26,0.000-7.000 1,3.000-4.000 0,-5.000-9.000-1,1.000-5.000 162,-1.000-3.000 0,0.000 1.000 1,-2.000-2.000-1,0.000 0.000 34,0.000 4.000 1,-3.000 8.000 0,1.000 7.000 0,1.000 4.000 176,2.000 3.000-424,0.000 7.000 1,-5.000 5.000 0,0.000 12.000-1,0.000 9.000-58,0.000 4.000 1,1.000 3.000 0,2.000 2.000 0,4.000 2.000 47,1.000-2.000 0,0.000-4.000 0,3.000-4.000 295,-1.000-4.000-251,6.000-4.000 1,0.000-2.000-1,4.000-1.000 213,1.000-4.000-124,-5.000-2.000 0,5.000-7.000 1,-7.000-2.000-1,1.000-3.000 125,-1.000-4.000 0,-1.000-4.000 0,-2.000-3.000 1,-3.000-3.000 48,-2.000-5.000 0,1.000-3.000 0,-4.000-2.000 0,2.000 0.000-225,-2.000 0.000 1,3.000 2.000 0,-1.000 3.000 0,0.000 5.000-164,1.000 3.000 1,-4.000 2.000-1,4.000 1.000-50,1.000 3.000-1,-4.000 4.000 1,7.000 6.000-113,1.000 0.000 1,0.000 1.000 0,0.000 3.000 133,-1.000 0.000 86,-1.000 8.000 1,6.000-9.000-1,-1.000 5.000 308,0.000-2.000-163,1.000 5.000 1,-1.000-9.000 0,1.000 3.000 363,-1.000-4.000-273,0.000-1.000 1,1.000 0.000-1,-1.000 0.000 162,1.000 0.000 1,-3.000-6.000 0,-2.000-4.000 130,-5.000-2.000 0,-4.000-3.000 0,-1.000 1.000-132,0.000-1.000 0,0.000 6.000 67,0.000-1.000-690,0.000 7.000 0,0.000-2.000 1,0.000 10.000-1,0.000 5.000-177,0.000 2.000 0,5.000 9.000 0,0.000 5.000 1,0.000 6.000 458,1.000 6.000 1,1.000 4.000 0,2.000 3.000 475,-4.000 2.000-353,3.000-2.000 0,-5.000 11.000 0,5.000-3.000 249,-2.000 3.000-308,-1.000-5.000 1,0.000-3.000 0,0.000-10.000 17,-2.000-4.000-5,5.000-4.000 1,-6.000-2.000 0,2.000-4.000-1,0.000-5.000 398,0.000-3.000-80,-2.000-8.000 1,4.000-4.000 0,-6.000-8.000-192,0.000-6.000 0,-1.000-4.000 1,-2.000-4.000-1,-4.000-3.000-238,-1.000-1.000 1,5.000-8.000 0,-3.000-9.000 0,1.000-2.000-232,0.000-3.000 1,0.000 0.000 0,5.000-3.000-1,-1.000-2.000 129,-4.000-2.000 1,2.000-2.000-1,-5.000-3.000 362,1.000 3.000-176,3.000-3.000 0,-1.000 11.000 0,-2.000-4.000 352,-1.000-1.000-256,5.000 12.000 0,-3.000-2.000 1,6.000 14.000 163,0.000 2.000-196,6.000 7.000 0,2.000-2.000 1,7.000 7.000-1,1.000 4.000 0,3.000 2.000 1,3.000 1.000-1,7.000 5.000 1,1.000 0.000-88,4.000 0.000 0,-2.000 0.000 0,6.000 2.000 1,0.000 3.000-79,-1.000 4.000 0,-2.000 4.000 1,-7.000 0.000-1,-4.000 0.000 0,-5.000 1.000 1,-5.000-8.000-1,-4.000 9.000 1,-5.000-2.000 123,-4.000-1.000 0,-2.000 3.000 0,-4.000-1.000-383,-5.000 1.000 217,-9.000-1.000 0,-8.000 0.000 1,-7.000 1.000-1,2.000-1.000-205,2.000 0.000 0,1.000 1.000 0,0.000-1.000-1241,1.000 1.000 1134,-1.000-1.000 1,6.000-1.000-1,3.000-2.000-1287,-1.000-1.000 829,11.000-7.000 0,-9.000 3.000 426,9.000-6.000 1,10.000-3.000-1,5.000-5.000 1,6.000-6.000 409,4.000-2.000 1,4.000 0.000-1,2.000 1.000 1,0.000 1.000 88,-1.000-1.000 1,0.000 1.000 0,-6.000 1.000 0,0.000 4.000 741,1.000 4.000 0,-1.000-1.000 625,0.000 1.000 0,1.000 2.000-665,-1.000 7.000-571,-6.000 4.000 1,0.000 13.000 0,-5.000 3.000 49,2.000 3.000-144,0.000 2.000 0,-5.000 5.000 0,2.000 1.000-210,2.000 2.000 66,-2.000-5.000 0,9.000 3.000 0,-4.000-8.000-469,1.000-3.000 366,-5.000 3.000 1,10.000-13.000 0,-4.000 1.000 138,4.000-9.000 0,-3.000-4.000 0,-1.000-4.000 0,2.000-3.000 130,2.000-4.000 1,2.000-6.000 0,0.000-4.000 0,3.000-6.000 7,1.000-7.000 1,0.000 1.000 0,-4.000-2.000-1,-1.000 2.000 129,1.000 3.000 1,-3.000 0.000-1,0.000 4.000-93,-3.000 5.000 0,-4.000 10.000 3,5.000 4.000 0,-7.000 10.000 0,2.000 6.000-62,-4.000 6.000-26,-1.000-1.000 0,0.000 10.000 0,0.000-5.000 69,0.000 1.000-86,0.000-4.000 0,0.000 7.000 0,2.000-5.000-177,3.000-3.000 179,3.000-1.000 0,1.000-6.000 0,1.000-2.000 0,1.000-2.000 88,2.000-3.000 0,3.000-1.000 0,1.000-4.000 0,2.000-3.000 64,-1.000-4.000 0,3.000-6.000 1,-2.000-4.000-1,0.000-5.000-66,2.000-3.000 0,-5.000-8.000 0,3.000-3.000 0,-3.000-6.000-116,-2.000-4.000 0,1.000-3.000 0,-1.000-8.000 1,-1.000-2.000-164,-3.000-1.000 0,-4.000 0.000 0,-6.000 4.000-190,0.000 1.000 253,0.000 5.000 1,-6.000 5.000 0,-2.000 10.000 81,0.000 8.000-50,-5.000 0.000 0,5.000 13.000 338,-7.000-3.000 78,8.000 9.000-284,-6.000 4.000 1,11.000 8.000 0,-3.000 2.000 0,4.000 6.000-97,1.000 3.000 0,0.000 3.000 0,0.000 3.000 0,1.000 7.000 48,4.000 6.000 1,-2.000 4.000-1,7.000 7.000 1,-1.000 2.000-109,-1.000 3.000 0,5.000-1.000 0,-5.000 5.000 1,2.000 1.000-202,-1.000-2.000 1,-5.000 5.000-1,0.000-3.000 1,-2.000 3.000-225,-2.000 1.000 1,2.000-1.000 0,1.000-3.000-1,2.000-5.000-626,-2.000-3.000 0,3.000-8.000 0,1.000-5.000 1125,1.000-7.000 0,1.000-10.000 0,6.000-9.000 0</inkml:trace>
  <inkml:trace contextRef="#ctx0" brushRef="#br0">18271.000 5942.000 8034,'0.000'-19.000'0,"0.000"0.000"-153,0.000 1.000 1,2.000 2.000 0,2.000 4.000 0,6.000 0.000 371,3.000 3.000 1,6.000 6.000 0,2.000-2.000-1,3.000 3.000-49,6.000 2.000 1,1.000 0.000 0,5.000 0.000-275,-1.000 0.000 109,-1.000 7.000 0,1.000-4.000 0,2.000 5.000-823,0.000-2.000 544,4.000 5.000 1,-10.000-9.000 273,2.000 3.000 0,-2.000-4.000 0,-3.000-1.000 0</inkml:trace>
  <inkml:trace contextRef="#ctx0" brushRef="#br0">16386.000 5640.000 8061,'8.000'-19.000'0,"-1.000"0.000"488,-1.000 1.000-488,2.000 2.000 0,7.000 2.000 0,-1.000-1.000 0</inkml:trace>
  <inkml:trace contextRef="#ctx0" brushRef="#br0">16947.000 7108.000 8037,'0.000'-23.000'0,"0.000"4.000"285,0.000 3.000-252,0.000 2.000 1,0.000 7.000-371,0.000 7.000 0,0.000 13.000 0,0.000 13.000 907,0.000 6.000-401,0.000 5.000 1,0.000 12.000 0,0.000 4.000 0,-1.000 4.000-260,-4.000 6.000 0,4.000-4.000 0,-4.000 2.000 1,3.000-5.000-383,2.000-4.000 472,0.000-5.000 0,7.000 9.000 0,0.000-5.000 0</inkml:trace>
  <inkml:trace contextRef="#ctx0" brushRef="#br0">17293.000 7453.000 8012,'-5.000'-9.000'0,"-1.000"1.000"0,-2.000 1.000 0,-4.000 4.000 0,0.000 1.000 1,-8.000 4.000 0,0.000 4.000 0,-3.000 9.000-4,-2.000 7.000 0,2.000 7.000 0,1.000 3.000 0,0.000 1.000 132,-1.000-1.000 1,10.000-1.000 0,1.000-4.000 0,4.000-1.000-149,4.000-3.000 1,4.000-7.000-1,5.000-1.000 51,5.000-9.000 1,4.000-4.000-1,4.000-2.000 357,1.000 0.000-254,7.000-7.000 1,-6.000-5.000-1,6.000-9.000 260,-2.000-1.000-322,0.000 4.000 0,-2.000-9.000 0,-3.000 4.000 94,-3.000 1.000-114,-1.000-5.000 1,-1.000 4.000 0,1.000-4.000 0,-3.000 3.000 13,-2.000 5.000 1,-4.000 3.000 0,-6.000 2.000-77,0.000-1.000 0,0.000 9.000-50,0.000 6.000 0,-4.000 13.000 0,-3.000 11.000 0,1.000 3.000 23,-1.000 2.000 1,3.000-2.000-1,4.000-2.000 1,0.000-1.000-32,0.000 2.000 0,0.000-5.000 0,0.000-2.000 1,1.000-5.000 40,4.000-4.000 0,3.000 1.000 349,6.000-6.000-222,1.000 0.000 1,4.000-7.000 0,0.000-4.000 394,-1.000-9.000-351,-2.000 1.000 0,-2.000-12.000 0,-1.000 6.000 313,-4.000-3.000-293,4.000-1.000 0,-6.000-3.000 0,4.000 1.000-134,-2.000 2.000-12,-5.000 7.000 0,2.000 1.000 1,-6.000 6.000-240,0.000-1.000 1,0.000 6.000 169,0.000 5.000 0,0.000 8.000 1,0.000 10.000-1,0.000 1.000 8,0.000-1.000 0,0.000 2.000 1,0.000 0.000-1,2.000-3.000 97,2.000-1.000 1,0.000-6.000-1,4.000-1.000 1,0.000 1.000 467,0.000-2.000 1,-4.000-2.000 8,6.000-6.000-391,0.000 0.000 0,4.000-6.000 0,-1.000-4.000 272,-4.000-2.000-245,4.000-3.000 1,-5.000-6.000-1,5.000-3.000-69,-4.000-3.000-13,4.000 5.000 0,-10.000-5.000 1,7.000 3.000-106,1.000-3.000-49,-4.000 4.000 1,5.000-2.000 0,-4.000 5.000-189,0.000 3.000 1,0.000 7.000 0,-4.000 9.000 76,0.000 9.000 1,6.000 3.000 0,-5.000 14.000 0,-2.000 4.000 86,-1.000 3.000 1,-2.000 8.000 0,0.000-2.000 0,1.000 4.000 115,4.000 1.000 1,-3.000 0.000-1,2.000 2.000 1,-2.000 1.000 17,-2.000 2.000 1,0.000 0.000-1,-2.000-4.000 1,-2.000-1.000 86,-6.000 0.000 1,-3.000-5.000 0,-1.000-3.000 0,-2.000-1.000-17,-3.000-2.000 0,3.000-11.000 1,-4.000 1.000 119,4.000-9.000-234,2.000 0.000 0,-2.000-12.000 1,-2.000 4.000-74,-1.000-3.000 0,0.000-9.000 0,6.000-2.000 0,2.000-4.000-149,2.000-1.000 0,1.000-1.000 0,-2.000-1.000 0,5.000-1.000 29,4.000-3.000 1,1.000 0.000 0,0.000 2.000-1,0.000-3.000 14,0.000-1.000 0,1.000 3.000 0,4.000-5.000 0,6.000-2.000 47,7.000-1.000 0,-1.000 3.000 0,7.000 2.000 0,3.000-1.000 74,5.000 1.000 1,2.000-2.000 0,8.000-3.000 192,2.000 3.000-89,3.000 3.000 0,1.000 2.000 1,0.000 0.000 509,-2.000 1.000-404,5.000 2.000 1,-13.000 3.000 0,-1.000 2.000 368,-10.000 1.000-203,-6.000 1.000 1,-8.000-1.000 0,-3.000 1.000 272,-6.000-3.000 0,-4.000 6.000 1,-4.000 1.000-511,-6.000 4.000 1,-3.000 1.000 0,-1.000 0.000 0,-1.000 0.000-254,1.000 0.000 0,0.000 6.000 0,-2.000 4.000 0,-2.000 4.000 19,-1.000 5.000 1,0.000-1.000 0,4.000 4.000 0,1.000 1.000-48,0.000-1.000 1,1.000-4.000 0,3.000 1.000 0,5.000-3.000-61,4.000-2.000 1,1.000 0.000 360,0.000 1.000-51,0.000-1.000 1,6.000-6.000-1,4.000-3.000 235,3.000-3.000-193,7.000-9.000 0,3.000-1.000 0,4.000-6.000 249,-3.000-1.000-226,3.000 1.000 1,-9.000-5.000 0,4.000 0.000 0,-1.000 0.000-5,-4.000-2.000 0,-1.000 10.000 0,-1.000-4.000 0,-1.000 2.000-91,1.000 1.000 1,-6.000 4.000-28,1.000 3.000 0,-7.000 5.000 0,2.000 6.000 1,-4.000 7.000 117,-1.000 5.000 1,0.000 7.000 0,0.000-1.000 0,0.000 2.000 89,0.000-2.000 1,0.000 1.000-1,-1.000-4.000 1,-2.000 0.000 259,-2.000 0.000 1,0.000-7.000 0,5.000-4.000 690,0.000 1.000-276,0.000-5.000 38,0.000 1.000-683,6.000-7.000 1,-2.000-8.000 0,5.000-5.000-213,2.000-5.000-277,2.000-7.000 0,8.000-3.000 0,1.000-5.000 0,2.000-1.000-467,0.000-1.000 0,5.000 3.000 0,5.000-5.000 0,-1.000 1.000-465,2.000-1.000 1,2.000 3.000 0,6.000-2.000 0,-1.000 2.000 1190,-4.000 7.000 0,4.000-2.000 0,-6.000 7.000 0</inkml:trace>
  <inkml:trace contextRef="#ctx0" brushRef="#br0">20717.000 1050.000 8312,'-15.000'0.000'-222,"1.000"0.000"0,0.000 0.000 1,-1.000 0.000 5,1.000 0.000 346,6.000 0.000 0,2.000 2.000 0,7.000 1.000 0,6.000 4.000 75,7.000 1.000 1,2.000-5.000 0,8.000 3.000 475,1.000 1.000-514,9.000-6.000 0,11.000 6.000 1,14.000-7.000-1,10.000 0.000-72,6.000 0.000 0,-34.000 0.000 0,1.000 0.000 0,-1.000 0.000 1,1.000 0.000-137,2.000 0.000 1,2.000 0.000-50,0.000-1.000 1,2.000 2.000-1,4.000-1.000 1,1.000 1.000-1,1.000 1.000 1,-1.000-1.000-31,2.000 1.000 1,-1.000 1.000 82,-5.000 3.000 0,0.000-1.000 0,3.000-3.000 1,0.000-1.000-1,-6.000 3.000 0,-1.000 0.000 0,-1.000 0.000 1,0.000-1.000-5,-3.000-1.000 1,1.000-1.000 0,0.000 1.000 0,-1.000-1.000-1,36.000 2.000 1,-2.000 2.000-17,-2.000-2.000 1,-4.000-1.000 0,-8.000-2.000 0,-13.000 0.000-81,-12.000 0.000 1,-7.000 0.000 0,-3.000 0.000-1,-4.000 0.000-1073,-1.000 0.000 478,-8.000 0.000 0,-20.000 0.000 732,-12.000 0.000 0,0.000 0.000 0,-2.000 0.000 0</inkml:trace>
  <inkml:trace contextRef="#ctx0" brushRef="#br0">20904.000 1309.000 8178,'-5.000'-9.000'0,"-1.000"1.000"187,-2.000 1.000 255,5.000 3.000-264,-4.000-3.000 1,9.000 6.000-184,3.000-4.000 1,2.000 3.000 0,6.000 4.000 103,-3.000 3.000 1,1.000 3.000-1,-5.000 6.000 1,1.000 0.000 23,-1.000 1.000 1,4.000-1.000-1,-5.000 2.000 1,-1.000 2.000 76,3.000 1.000 0,-6.000 2.000 1,4.000-4.000-1,-3.000 4.000-2,-2.000 1.000 0,1.000 2.000 1,3.000 5.000-1,0.000 0.000 20,0.000 0.000 1,-1.000-1.000 0,0.000 3.000 251,2.000 2.000-350,0.000-2.000 1,-1.000 10.000 0,3.000-4.000 0,-1.000 2.000 53,1.000-1.000 1,2.000 0.000-1,-2.000 5.000 1,-1.000 1.000-17,0.000-1.000 1,4.000-2.000 0,-5.000-1.000-1,-2.000-1.000 21,-1.000 1.000 0,2.000 1.000 0,1.000 2.000 0,0.000 1.000-6,1.000-1.000 1,-2.000 0.000 0,3.000 2.000 0,1.000-1.000-5,0.000 0.000 0,-3.000 0.000 0,3.000-9.000 0,-1.000 1.000-6,-4.000-1.000 1,3.000 8.000 0,-1.000-5.000-1,0.000-1.000-74,1.000 0.000 1,-4.000-5.000 0,3.000 6.000 0,-4.000 2.000 69,-1.000 2.000 0,0.000 1.000 1,0.000 0.000 164,0.000 0.000-229,7.000 0.000 1,-6.000 1.000 0,4.000-1.000 25,-3.000 0.000-61,-2.000 0.000 0,4.000-5.000 0,3.000 2.000 0,-1.000 4.000 40,1.000 2.000 1,2.000 2.000 0,-2.000-3.000 0,-1.000 1.000 72,0.000 2.000 1,1.000 5.000 0,-4.000-5.000 0,3.000-2.000-7,2.000-1.000 1,-3.000 3.000-1,3.000 1.000 1,0.000 1.000-63,0.000-1.000 0,-3.000 11.000 0,3.000-1.000 0,0.000 5.000 36,0.000 4.000 1,0.000 3.000 0,3.000 1.000 0,-1.000 0.000-90,1.000 0.000 0,-3.000 1.000 0,0.000 4.000-984,-5.000-37.000 1,0.000 1.000 910,3.000 2.000 1,-1.000-1.000-1,-1.000 1.000 1,-1.000-1.000-1,2.000 0.000 1,-1.000-1.000-35,-1.000 0.000 1,-1.000 0.000 38,6.000 34.000 1,-6.000-32.000 0,-1.000 2.000 0,4.000-4.000 0,0.000 1.000 100,1.000 0.000 1,-1.000-1.000-76,2.000 36.000 0,-1.000-36.000 0,0.000 1.000 0,4.000 36.000 39,3.000 2.000-49,-5.000-11.000 1,5.000 8.000 0,-5.000-10.000-1,1.000 3.000-34,1.000 2.000 1,-6.000-2.000-1,4.000-4.000 1,0.000-9.000-174,0.000-7.000 1,-4.000-5.000 0,2.000-2.000 0,-1.000-2.000-766,0.000-2.000 1,-1.000-9.000-1,-4.000-7.000-1116,0.000-3.000 1,0.000-4.000 532,0.000-11.000 0,0.000-13.000 1555,0.000-16.000 0,-6.000 3.000 0,-2.000 1.000 0</inkml:trace>
  <inkml:trace contextRef="#ctx0" brushRef="#br0">22673.000 1338.000 8156,'0.000'-14.000'0,"0.000"-1.000"70,0.000 1.000 1,2.000 1.000 0,1.000 2.000 426,2.000 1.000-240,0.000 7.000 0,-4.000-3.000-71,4.000 6.000-68,-3.000 0.000 0,4.000 6.000 1,-6.000 4.000 278,0.000 3.000-273,0.000 1.000 0,5.000 5.000 1,1.000 2.000-1,2.000 0.000 30,4.000-1.000 1,-4.000 6.000 0,1.000-2.000-1,4.000 3.000-23,5.000 2.000 0,-2.000 5.000 0,3.000 1.000 1,-3.000 1.000 54,-2.000 4.000 0,5.000 4.000 0,0.000 4.000 0,-1.000 4.000 78,-2.000 4.000 1,0.000 0.000 0,2.000-1.000 0,1.000-3.000 83,-2.000 3.000 1,-1.000 1.000-1,-1.000 0.000 1,-1.000-2.000-105,1.000-1.000 0,-1.000 6.000 1,0.000 8.000-1,1.000 2.000 20,-1.000-2.000 1,0.000 2.000 0,-1.000-5.000 109,-3.000 1.000-214,3.000-4.000 0,-7.000 9.000 0,5.000-3.000 275,-1.000 4.000-371,-7.000 7.000 1,3.000-4.000 0,-6.000 4.000 561,0.000 0.000-513,0.000-4.000 1,0.000 6.000-1,0.000-3.000 1,2.000 4.000-56,0.000-39.000 0,1.000 1.000 0,-3.000 2.000 0,1.000 1.000 0,2.000-1.000 1,1.000-1.000-1,-2.000 0.000 0,1.000-1.000-15,-1.000-2.000 1,0.000 1.000 0,4.000-1.000 0,0.000 1.000 0,-2.000 3.000 0,1.000 1.000 0,1.000 1.000 0,1.000 0.000-22,0.000 1.000 1,0.000-1.000 0,-2.000-1.000-1,0.000 1.000 1,0.000-4.000 0,0.000 0.000-1,0.000 0.000 1,1.000 0.000-10,0.000 0.000 0,0.000 1.000 1,0.000 4.000-1,-2.000 1.000 1,1.000 1.000-1,0.000-1.000 1,0.000 1.000-1,1.000-1.000 0,0.000 0.000 0,1.000 0.000 0,0.000-4.000 0,0.000-1.000 0,0.000 3.000 0,0.000 1.000-940,1.000 1.000 1,-1.000-1.000 906,0.000-3.000 0,0.000 0.000 1,0.000 4.000-1,1.000 1.000 0,-1.000-7.000 1,2.000 0.000-18,0.000 0.000 0,1.000 0.000-21,-3.000 1.000 0,2.000-1.000 0,3.000 0.000 0,0.000 0.000 0,-4.000 0.000 0,0.000 0.000-12,-2.000 1.000 0,0.000-1.000 73,6.000 37.000 1,0.000-2.000-1,0.000-8.000 1,-4.000-4.000-17,-2.000-9.000 0,-1.000-5.000 0,-5.000-8.000 1,0.000 3.000-38,0.000 1.000 0,-7.000 4.000 1,-2.000-5.000-1,-4.000-4.000 62,-1.000-3.000 1,-6.000-10.000 0,0.000 1.000-1,-1.000-7.000-38,0.000-4.000 1,-4.000 0.000-1,2.000-8.000 1,-1.000 0.000 512,0.000-3.000 1,2.000-4.000 0,-2.000 3.000 0,3.000-2.000-348,0.000-2.000 0,4.000 2.000 0,-6.000-1.000 211,3.000-2.000-326,0.000-1.000 0,1.000 2.000 0,0.000 1.000-136,1.000-2.000 71,-4.000-1.000 1,0.000 0.000 0,-9.000 1.000-80,-2.000 2.000 70,2.000-1.000 0,-10.000-4.000 0,2.000 2.000 0,-2.000 1.000-8,-2.000 2.000 1,0.000 0.000 0,-1.000-4.000 0,1.000 3.000-144,0.000 0.000 1,0.000 1.000 0,0.000-3.000 0,0.000 1.000-252,-1.000 2.000 1,0.000 0.000-1,-4.000-5.000 1,-5.000 0.000-336,-3.000 0.000 0,5.000 0.000 0,3.000 0.000 1,5.000-2.000-297,4.000-3.000 1,4.000-3.000-1,8.000-6.000 1082,3.000-1.000 0,3.000-5.000 0,7.000-3.000 0</inkml:trace>
  <inkml:trace contextRef="#ctx0" brushRef="#br0">23868.000 4403.000 8011,'9.000'-15.000'0,"-1.000"1.000"-404,-1.000 0.000 1,-1.000 1.000 0,-3.000 2.000 403,2.000 1.000 0,0.000 7.000 0,-5.000-4.000 0,0.000 14.000 0,0.000 2.000 0,0.000-2.000 0,0.000-1.000 0</inkml:trace>
  <inkml:trace contextRef="#ctx0" brushRef="#br0">24414.000 4417.000 7623,'15.000'-6.000'0,"-1.000"-4.000"0,0.000-1.000 0,1.000 1.000-350,-1.000 6.000 0,1.000-3.000 1,-1.000 2.000-1,0.000 2.000 350,1.000 2.000 0,-1.000 1.000 0,1.000 0.000 0,-1.000 0.000 0,0.000 0.000 0,1.000 6.000 0,5.000 2.000 0,3.000 6.000 0</inkml:trace>
  <inkml:trace contextRef="#ctx0" brushRef="#br0">25177.000 4417.000 6936,'6.000'-9.000'0,"4.000"-1.000"0,3.000 0.000 0,1.000 2.000 0,0.000 0.000 0,1.000 4.000 0,-1.000 2.000 0,0.000-4.000 0,1.000 6.000 0,-1.000 0.000 0,1.000 0.000 0,-1.000 0.000 0,7.000 6.000 0,1.000 2.000 0</inkml:trace>
  <inkml:trace contextRef="#ctx0" brushRef="#br0">25896.000 4388.000 8016,'15.000'-14.000'-178,"-1.000"0.000"1,0.000 4.000 0,1.000 2.000-169,-1.000 2.000 0,0.000-4.000 0,1.000 5.000 0,-1.000 2.000 346,1.000 1.000 0,-6.000 7.000 0,-1.000 2.000 0,-1.000 1.000 0,4.000 1.000 0,-3.000 6.000 0</inkml:trace>
  <inkml:trace contextRef="#ctx0" brushRef="#br0">22040.000 7295.000 8167,'0.000'-15.000'4,"-4.000"6.000"111,-1.000-1.000-103,0.000 7.000 0,7.000-3.000 1,2.000 7.000 273,6.000 4.000-182,9.000 9.000 1,-1.000 9.000 0,7.000 7.000 250,6.000 4.000-205,-2.000 3.000 0,7.000 7.000 0,-4.000 3.000 1,2.000 2.000 27,-2.000 2.000 1,-2.000 9.000-1,-1.000 5.000 1,-2.000 1.000-120,-3.000-4.000 0,-3.000-8.000 1,-7.000-4.000-1,1.000-4.000-58,-1.000-4.000 1,-1.000-15.000 0,-2.000-3.000 59,-1.000-6.000 0,-7.000-12.000 368,2.000-6.000 0,-4.000-6.000 0,-1.000-10.000 204,0.000-4.000-535,0.000-2.000 1,-5.000-2.000-1,1.000-2.000 36,0.000-4.000 8,3.000 1.000 0,1.000-6.000 1,0.000 8.000-62,0.000 3.000-69,0.000-3.000 1,1.000 11.000 0,3.000-3.000-148,0.000 3.000 21,8.000 8.000 1,-4.000-4.000 0,6.000 8.000 50,0.000 0.000 0,2.000 9.000 0,2.000 5.000 0,1.000 3.000 66,-1.000 1.000 1,-2.000 2.000 0,-2.000 3.000-1,0.000 5.000-42,1.000 3.000 1,-1.000 2.000 0,1.000 0.000 0,-1.000 0.000-41,0.000-1.000 1,-4.000 1.000-1,0.000-2.000 1,-1.000-3.000-194,-1.000-4.000 1,5.000 0.000-1,-5.000 0.000-401,0.000-3.000 0,5.000-7.000-459,-4.000-5.000 823,-2.000-10.000 0,5.000-3.000 0,-2.000-8.000-596,3.000-3.000 729,1.000-4.000 1,1.000-6.000 0,-1.000-1.000 54,0.000-4.000 219,7.000 4.000 0,-6.000-5.000 1,1.000 6.000-1,-7.000 2.000 509,-2.000 3.000 0,2.000 3.000 1,-4.000 7.000-70,-2.000-1.000 0,-1.000 9.000-390,-2.000 6.000 0,1.000 6.000 0,3.000 9.000 0,2.000 1.000 67,2.000 3.000 0,2.000-1.000 0,2.000 6.000 1,0.000 1.000-175,-3.000 2.000 1,1.000 2.000 0,4.000-2.000-1,0.000-1.000-159,1.000-2.000 1,-2.000-2.000 0,-2.000 2.000-684,-2.000-5.000 492,1.000-3.000 0,4.000-1.000-1086,1.000-1.000 954,-1.000-6.000 0,-4.000-3.000 441,-1.000-10.000 0,1.000-3.000 0,4.000-6.000 0</inkml:trace>
  <inkml:trace contextRef="#ctx0" brushRef="#br0">23206.000 7467.000 8100,'-10.000'-28.000'0,"2.000"-1.000"-222,2.000 0.000 280,1.000 0.000 1,5.000 7.000 0,0.000 3.000 0,0.000 3.000 841,0.000 1.000 1,6.000 6.000-171,4.000-1.000-573,3.000 7.000 1,1.000-3.000 0,1.000 6.000 290,-1.000 0.000-352,0.000 6.000 1,1.000 2.000-1,-1.000 6.000 1,0.000 1.000-74,1.000-1.000 0,1.000 5.000 0,1.000 2.000 0,3.000 2.000-71,-3.000 2.000 0,4.000 2.000 0,0.000 4.000 1,0.000 1.000-46,-1.000 1.000 0,4.000 2.000 0,-3.000-3.000 0,0.000 2.000 74,0.000-2.000 1,-2.000 3.000 0,-6.000 0.000 0,-4.000 0.000 96,-4.000 1.000 1,-3.000-4.000 0,-4.000-7.000 223,-3.000-1.000-190,-3.000-6.000 0,-13.000 3.000 0,-3.000-9.000 498,-3.000-2.000-399,-1.000 3.000 0,-6.000-12.000 0,0.000 4.000 352,2.000-3.000-450,2.000-2.000 1,1.000-2.000 0,2.000-3.000 0,2.000-4.000 75,1.000-4.000 1,6.000-1.000 0,-1.000-2.000 0,4.000-2.000-158,6.000-1.000 0,-2.000-2.000 1,6.000 3.000-1,2.000-2.000-360,1.000-3.000 0,4.000 6.000 0,1.000-3.000-175,2.000 4.000 1,7.000 2.000 0,1.000 1.000-1,6.000 2.000-400,4.000 2.000 0,2.000 5.000 0,9.000-2.000 0,4.000 1.000-298,4.000 0.000 1,1.000 1.000 1200,0.000 4.000 0,13.000 0.000 0,3.000 0.000 0</inkml:trace>
  <inkml:trace contextRef="#ctx0" brushRef="#br0">23767.000 7525.000 8002,'-8.000'-38.000'0,"1.000"1.000"0,3.000 2.000-17,-1.000 3.000 1,0.000 3.000-1,5.000 3.000 1,0.000 4.000 484,0.000 1.000 0,0.000 2.000 1044,0.000 5.000-1415,0.000 6.000 0,2.000 3.000-301,2.000 10.000 192,4.000 3.000 0,7.000 6.000 0,-2.000 2.000 26,-4.000 3.000 35,4.000-3.000 0,-5.000 11.000 1,6.000-3.000 129,1.000 4.000-167,6.000 0.000 0,-5.000 1.000 1,3.000 1.000-1,-3.000 4.000 13,-2.000 4.000 1,1.000-1.000 0,-1.000 0.000 0,0.000 0.000 164,1.000-1.000 1,-3.000 1.000-1,0.000 3.000 1,-4.000-3.000 22,-2.000-2.000 0,-1.000-3.000 0,-7.000-6.000 0,-1.000-4.000 21,-2.000-1.000 0,-8.000-4.000 1,1.000-7.000-1,-6.000-5.000 51,0.000-4.000 0,1.000-1.000 0,-1.000 0.000 0,-2.000 0.000-294,-3.000 0.000 1,1.000-6.000 0,-4.000-4.000-292,2.000-2.000 255,0.000-3.000 0,2.000-1.000 0,3.000-1.000-124,3.000-2.000 146,8.000-1.000 0,1.000 6.000 1,7.000 0.000-1,0.000-1.000-287,0.000 1.000 1,2.000 4.000-1,3.000 1.000-468,4.000-3.000 550,10.000 6.000 1,-1.000-5.000 0,4.000 6.000-1,1.000 2.000 43,-1.000 1.000 0,4.000-3.000 0,6.000 1.000 0,1.000 0.000 217,-1.000 3.000 1,0.000 1.000 0,0.000 0.000 0,3.000 0.000 98,2.000 0.000 1,2.000 0.000-1,4.000 0.000 1,-2.000 0.000 178,-2.000 0.000 0,2.000-7.000 0,-6.000-2.000 0,-1.000-4.000 41,-5.000-1.000 1,-12.000-1.000-1,-2.000 1.000 380,-9.000 0.000-613,2.000-1.000 0,-8.000 2.000 0,2.000 2.000-192,-6.000 2.000 63,-13.000 5.000 1,7.000-7.000 0,-9.000 6.000-99,3.000 2.000 21,-5.000 2.000 1,1.000 1.000 0,-6.000 0.000-448,2.000 0.000 438,0.000 0.000 1,-5.000 6.000-1,0.000 5.000 1,2.000 5.000 59,3.000 3.000 1,-1.000 2.000 0,6.000-3.000 0,1.000 2.000 93,2.000 3.000 0,3.000 1.000 0,4.000 3.000 0,4.000-1.000-7,3.000-2.000 0,2.000-2.000 0,2.000 2.000 0,4.000-5.000 5,9.000-3.000 1,1.000-3.000 0,8.000-3.000 0,1.000-6.000-29,2.000-2.000 0,7.000-2.000 0,-1.000 0.000-7,-1.000 0.000-11,-1.000-6.000 0,-2.000-2.000 0,-2.000-8.000-186,-3.000-4.000 185,3.000 4.000 0,-11.000-4.000 1,3.000 5.000-204,-3.000 1.000 84,-2.000 6.000 0,-4.000-3.000 72,0.000 6.000-8,-7.000 0.000 1,3.000 7.000 60,-6.000 2.000 1,0.000 4.000-1,0.000 7.000 1,0.000 1.000 200,0.000 3.000 0,-5.000-1.000 0,1.000 4.000 0,0.000 0.000 261,3.000 1.000 0,1.000-6.000 1,0.000 2.000 1489,0.000-3.000-1137,0.000-8.000 0,0.000-4.000-736,0.000-14.000 0,6.000 0.000 1,4.000-10.000-113,3.000-1.000 1,1.000 5.000-1,0.000-5.000 1,2.000 2.000-503,4.000 0.000 332,-4.000 0.000 1,4.000 6.000 0,-5.000 2.000-531,-1.000 1.000 600,0.000 7.000 1,-1.000-5.000 0,-2.000 5.000 0,-1.000-2.000-94,1.000 2.000 0,-3.000 3.000 1,2.000 3.000-1,-1.000 3.000 6,-1.000 2.000 0,0.000 2.000 0,-4.000 4.000 0,2.000 1.000-119,2.000-1.000 1,-3.000 0.000 0,3.000 1.000 0,0.000-1.000-234,0.000 1.000 1,-3.000-1.000 0,4.000-1.000-1,1.000-2.000-999,-2.000-2.000 1,3.000-4.000 1556,-6.000 5.000 0,6.000-1.000 0,-3.000 6.000 0</inkml:trace>
  <inkml:trace contextRef="#ctx0" brushRef="#br0">22760.000 7453.000 7943,'-5.000'-19.000'0,"0.000"0.000"0,2.000 1.000-506,1.000 2.000 1,4.000 8.000 87,3.000 3.000 1,1.000 10.000 417,4.000 5.000 0,3.000 3.000 0,-5.000 1.000 0</inkml:trace>
  <inkml:trace contextRef="#ctx0" brushRef="#br0">22530.000 8518.000 7965,'0.000'-19.000'183,"0.000"-1.000"1,0.000 1.000-1,0.000 5.000 1073,0.000-1.000-953,6.000 8.000 1,0.000 8.000 0,4.000 13.000 0,-4.000 10.000-61,1.000 8.000 1,-4.000 4.000-1,5.000 5.000-142,-2.000 2.000-42,6.000-3.000 1,-9.000 10.000-1,5.000-5.000-336,-2.000 3.000 176,5.000-4.000 1,-4.000 1.000 0,4.000-8.000-411,-2.000-2.000 179,1.000-1.000 1,4.000-2.000 0,1.000-4.000 0,-1.000-5.000-1556,1.000-6.000 1887,-1.000-2.000 0,0.000-1.000 0,1.000 1.000 0</inkml:trace>
  <inkml:trace contextRef="#ctx0" brushRef="#br0">23019.000 8892.000 8017,'0.000'-19.000'0,"0.000"0.000"0,0.000 1.000 977,0.000 2.000 231,0.000 8.000-885,0.000-5.000 0,-2.000 13.000 0,-4.000 0.000-861,-9.000 8.000 442,1.000 5.000 0,-8.000 6.000 1,4.000 2.000-1,-1.000 0.000 49,1.000 0.000 1,2.000 2.000 0,2.000-2.000 0,-1.000 0.000-26,1.000 0.000 1,6.000-2.000 0,3.000-5.000 175,4.000 1.000 0,2.000-7.000 0,4.000-3.000 0,6.000-4.000 105,7.000-1.000 1,6.000-1.000 0,8.000-4.000 0,3.000-5.000-137,2.000-3.000 1,-5.000-3.000 0,1.000-1.000 0,-4.000-2.000-15,-5.000 1.000 1,2.000-3.000 0,-7.000 2.000-40,-2.000 2.000 35,-7.000-6.000 1,1.000 7.000 0,-6.000-3.000-12,-2.000 3.000 43,-1.000 2.000-253,-2.000 6.000 104,-7.000 1.000 0,4.000 7.000 1,-5.000 2.000-1,0.000 3.000 45,0.000 4.000 1,3.000 6.000-1,-3.000 2.000 1,2.000 4.000-23,3.000 1.000 1,1.000-4.000 0,2.000 3.000 0,0.000-2.000-23,0.000 0.000 0,0.000 0.000 0,2.000-4.000 75,3.000-1.000 0,3.000-6.000 0,6.000-3.000 1,0.000-4.000 165,1.000-1.000 1,-1.000-1.000-1,1.000-2.000 1,-1.000-4.000 22,0.000-1.000 1,1.000-6.000 0,-1.000-5.000 198,0.000 1.000-258,-6.000-4.000 0,4.000 4.000 0,-6.000-4.000-307,2.000 1.000 123,-5.000 2.000 1,8.000 4.000 0,-6.000 1.000-163,-2.000 0.000-14,-1.000 6.000 1,-2.000 0.000-21,0.000 3.000 0,0.000 10.000 0,0.000-1.000 216,0.000 8.000 1,0.000 7.000 0,0.000 0.000 0,2.000-1.000 80,2.000-2.000 0,0.000-2.000 1,4.000 0.000-1,0.000-1.000 207,0.000-3.000 0,3.000 1.000 0,6.000-6.000 63,3.000-2.000 0,-1.000-2.000 0,-5.000-1.000 1,2.000-1.000-70,3.000-4.000 1,-3.000-3.000 0,5.000-6.000 0,-3.000-2.000-59,-4.000-3.000 0,4.000 3.000 1,-9.000-4.000-1,4.000 4.000-261,1.000 2.000 1,-4.000 1.000-1,-2.000 2.000-1607,-2.000 1.000 1172,6.000 1.000 0,-9.000 2.000 1,5.000 7.000 386,-2.000 8.000 1,1.000 5.000 0,-4.000 3.000 0,3.000 3.000 162,2.000 5.000 1,-5.000 4.000 0,4.000 0.000-1,-2.000 1.000 171,-1.000 0.000 0,1.000 6.000 0,-5.000 5.000 1,0.000 5.000-32,0.000 3.000 0,-2.000 4.000 0,-1.000-4.000 1,-3.000-1.000-91,-2.000-2.000 0,-2.000-4.000 0,-4.000-2.000 75,0.000-6.000-140,-1.000-9.000 1,1.000-3.000-1,-2.000-7.000 72,-3.000 1.000-72,3.000-7.000 0,-12.000-2.000 1,6.000-6.000-218,0.000 0.000 93,-5.000 0.000 0,9.000-2.000 0,-4.000-2.000 0,2.000-6.000-84,8.000-3.000 0,-1.000-1.000 1,6.000-1.000-1,1.000 1.000-210,0.000 0.000 1,2.000-6.000 0,9.000 1.000 0,6.000 0.000 3,7.000-2.000 0,4.000-1.000 1,9.000-5.000-1,2.000 1.000 161,6.000 2.000 0,2.000 0.000 0,2.000-3.000 0,1.000 1.000 323,-1.000 2.000 0,0.000 2.000 0,0.000-3.000 0,-1.000 1.000 221,-4.000-2.000 1,2.000 0.000 0,-7.000 2.000 398,-1.000 5.000-511,-1.000 3.000 0,-4.000 2.000 1,-3.000-1.000 140,-5.000 1.000 1,-9.000 4.000 225,-5.000 1.000-467,-4.000 6.000 0,-2.000-4.000 0,-4.000 7.000 0,-5.000 0.000-205,-3.000 0.000 1,-1.000-4.000 0,0.000-1.000 0,-1.000 2.000-150,1.000 1.000 1,-1.000 2.000 0,1.000 2.000 125,0.000 2.000 1,-1.000 4.000 0,1.000 5.000 0,1.000-2.000 64,4.000-1.000 1,1.000-1.000 0,4.000 6.000 0,0.000-1.000 63,0.000 1.000 1,3.000-1.000 0,1.000 0.000 15,0.000 1.000 1,6.000-1.000-45,4.000 1.000 8,3.000-7.000 0,6.000-2.000 1,1.000-6.000-256,3.000 0.000 240,1.000 0.000 1,3.000-6.000 0,-1.000-4.000 157,-2.000-3.000-148,0.000-1.000 1,4.000 1.000 0,1.000 2.000 0,-2.000 3.000-4,-3.000 1.000 0,2.000-2.000 0,-7.000 4.000 0,-1.000 2.000 17,-2.000 1.000 1,-7.000 2.000-1,1.000 2.000 1,-1.000 3.000 62,-1.000 4.000 1,0.000 4.000 0,-4.000 3.000 0,0.000 2.000 136,0.000 1.000 1,-4.000 6.000-1,-4.000-2.000 1,-2.000 1.000 275,-2.000 0.000 0,5.000-7.000 0,-4.000 2.000 651,1.000-3.000-356,4.000-1.000 0,-4.000-9.000 1,6.000-6.000-445,0.000-8.000-302,0.000-11.000 1,6.000-3.000 0,4.000-7.000-1749,3.000 0.000 1124,1.000 0.000 0,2.000-4.000 1,2.000-1.000-1,2.000 1.000-569,3.000-3.000 0,-6.000 6.000 0,4.000-2.000 0,0.000 7.000 1156,3.000 5.000 0,3.000 4.000 0,2.000 2.000 0</inkml:trace>
  <inkml:trace contextRef="#ctx0" brushRef="#br0">24688.000 8906.000 8311,'-2.000'-14.000'1255,"-3.000"0.000"1,4.000 4.000-1186,-4.000 0.000-408,3.000 7.000 174,2.000-3.000 1,2.000 6.000 0,1.000 1.000-1,3.000 4.000 116,2.000 5.000 0,2.000 3.000 1,4.000 1.000-1,1.000 2.000 117,-1.000 3.000 1,-1.000-3.000 0,-2.000 5.000 0,-3.000-2.000 108,-1.000 0.000 1,-3.000 2.000-1,-4.000-3.000 1,0.000 1.000-193,0.000-2.000 0,0.000-1.000 0,-1.000-1.000 0,-4.000-1.000-363,-5.000 1.000 1,-7.000-3.000 0,-4.000-2.000 0,0.000-5.000-253,0.000-4.000 0,-3.000-1.000 1,4.000-1.000-465,-3.000-4.000 1093,6.000-9.000 0,-10.000-9.000 0,4.000-6.000 0</inkml:trace>
  <inkml:trace contextRef="#ctx0" brushRef="#br0">24529.000 8906.000 8005,'13.000'-20.000'0,"-2.000"-3.000"0,-1.000 1.000 0,1.000 4.000 197,2.000 7.000 1,1.000 0.000 0,2.000 4.000 0,2.000 1.000 45,1.000 0.000 0,7.000 1.000 0,-2.000 6.000 0,3.000 3.000 77,2.000 0.000-320,-1.000 8.000 0,1.000 2.000 0,0.000 8.000 0</inkml:trace>
  <inkml:trace contextRef="#ctx0" brushRef="#br0">28241.000 1554.000 8285,'0.000'-34.000'21,"0.000"1.000"132,-6.000-7.000 0,4.000 13.000 0,-3.000-4.000-91,4.000 4.000 88,1.000 3.000 1,-5.000 10.000-1,0.000-1.000 1,0.000 3.000 222,-1.000 2.000 1,4.000-3.000-89,-2.000 4.000 1,-3.000 1.000-126,2.000-2.000 0,1.000 8.000-160,4.000 2.000 1,1.000 7.000 0,2.000 9.000 0,2.000 1.000 160,-2.000 3.000 0,4.000 10.000 0,-1.000 0.000 234,2.000 5.000-318,-5.000-3.000 0,10.000 15.000 0,-3.000-4.000 161,3.000 2.000-156,1.000 12.000 0,-4.000-4.000 0,-1.000 11.000 281,2.000 0.000-296,2.000 1.000 1,0.000 9.000-1,-2.000 3.000 1,-1.000 3.000-20,1.000 0.000 0,-5.000-38.000 0,1.000 0.000 0,7.000 38.000 0,-7.000-38.000 0,0.000-1.000-46,0.000 3.000 1,1.000-1.000 0,11.000 33.000-1,-9.000-34.000 1,1.000 0.000 0,0.000-2.000-1,0.000 0.000 63,2.000 0.000 1,0.000 1.000 0,0.000 2.000 0,1.000 0.000 0,0.000 2.000 0,1.000 0.000 0,-1.000 0.000 0,0.000 1.000 37,1.000-1.000 1,-1.000 0.000 0,1.000-1.000 0,-1.000 0.000 0,0.000-1.000 0,1.000 0.000 0,-1.000 1.000 0,1.000 1.000 21,-1.000 3.000 1,0.000 0.000-1,-2.000-1.000 1,-1.000 1.000 0,-1.000 3.000-1,-1.000 0.000 1,-1.000-3.000-1,0.000 0.000 39,-1.000-2.000 0,0.000 1.000 1,1.000 0.000-1,-1.000 0.000 1,-1.000 0.000-1,0.000 0.000-830,0.000 3.000 0,-2.000 1.000 725,-1.000 1.000 0,0.000 0.000 0,0.000-4.000 1,1.000 0.000-1,0.000-1.000 0,1.000 0.000 43,2.000-1.000 0,-1.000 1.000-159,1.000 5.000 1,1.000 0.000 0,-1.000-7.000-1,2.000 1.000 1,-1.000 4.000 0,1.000 1.000 142,1.000-2.000 1,-1.000 1.000-48,1.000-4.000 0,0.000 0.000 1,-3.000 4.000-1,0.000 0.000 0,0.000-3.000 1,0.000 0.000-9,1.000 0.000 1,-1.000 0.000-1,-3.000 3.000 1,0.000-1.000-1,-1.000-1.000 1,0.000 0.000-1,0.000 1.000 1,-1.000 0.000-93,0.000-1.000 0,1.000 0.000 100,-1.000 1.000 1,0.000 1.000-740,-1.000-6.000 0,-2.000 0.000 724,1.000 2.000 0,0.000 0.000 15,0.000-2.000 1,0.000-1.000-1,0.000 0.000 1,0.000 0.000-216,0.000 37.000 0,0.000 0.000 105,0.000-13.000 27,7.000 0.000 571,-6.000-22.000-733,6.000 5.000 81,-1.000-7.000 0,1.000-2.000-777,2.000-2.000 221,4.000-11.000 1750,-5.000-7.000-3319,0.000-13.000 1203,5.000-1.000 447,-5.000-7.000 0,5.000-13.000 0,-4.000-8.000 600,-4.000-9.000 0,3.000-13.000 0,0.000-9.000 0</inkml:trace>
  <inkml:trace contextRef="#ctx0" brushRef="#br0">28184.000 1655.000 7617,'-8.000'-20.000'0,"1.000"0.000"0,2.000-3.000-272,1.000-2.000 1,-6.000 4.000-1,4.000 2.000 1,-2.000 3.000 409,-4.000 1.000 1,4.000 1.000 0,-1.000 0.000-1,-2.000-1.000 70,-2.000 1.000 1,-1.000 1.000-1,1.000 2.000 1,2.000 1.000 223,1.000-1.000 0,7.000 3.000-375,-2.000-2.000 1,8.000 6.000-1,4.000-4.000-39,1.000 1.000-2,1.000 2.000 1,7.000-1.000 0,2.000-2.000 18,1.000 0.000 45,6.000-5.000 0,-7.000 5.000 0,4.000-6.000 0,1.000 0.000 46,-1.000-1.000 1,-3.000 6.000-1,5.000-1.000 1,2.000-1.000 21,1.000-2.000 0,3.000 3.000 0,4.000 2.000 0,4.000 0.000-10,4.000 0.000 1,8.000 4.000-1,4.000-4.000 1,5.000 0.000-112,3.000 0.000 0,7.000 4.000 0,-3.000-2.000 0,1.000 1.000-73,0.000 0.000 1,6.000-6.000 0,-32.000 7.000-1,0.000-1.000 1,2.000-1.000 0,0.000-1.000 39,3.000 0.000 1,-1.000 0.000 0,-1.000-1.000 0,-1.000 1.000 0,0.000 0.000-1,0.000 0.000 1,34.000-8.000 74,-8.000 1.000 0,-4.000 0.000 0,-4.000-1.000 299,1.000 1.000-247,7.000-1.000 1,-15.000 6.000 0,2.000 1.000 223,-5.000 1.000-285,-3.000-4.000 0,-11.000 10.000 0,-3.000-6.000-48,-4.000 1.000-37,-1.000 4.000 1,1.000-4.000 0,2.000 6.000 0,3.000 0.000-13,2.000 0.000 0,3.000 0.000 0,8.000 0.000 0,5.000 0.000 9,3.000 0.000 1,-7.000 5.000 0,-6.000 1.000 0,-7.000 2.000 2,-6.000 3.000 0,-1.000 2.000 1,-2.000 1.000-1,-3.000 1.000 35,-5.000-1.000 1,-8.000 5.000 0,-1.000 1.000 0,1.000-1.000 56,2.000 2.000 0,1.000 1.000 0,1.000 7.000 0,1.000-1.000-35,3.000 1.000 0,-2.000 0.000 1,7.000 1.000 226,2.000 4.000-236,1.000-4.000 0,-3.000 7.000 1,0.000-5.000 233,2.000 2.000-220,7.000 6.000 0,-7.000-4.000 1,3.000 8.000-1,-4.000-1.000 39,-3.000 0.000 1,6.000 8.000-1,-4.000 5.000 1,3.000 5.000-29,2.000-1.000 1,-2.000 0.000 0,-2.000-3.000 0,-1.000 2.000-8,2.000 4.000 1,1.000-9.000-1,0.000 5.000 1,-1.000 2.000 9,-2.000 4.000 1,0.000 7.000 0,5.000 2.000 0,-1.000 0.000 22,1.000-4.000 1,0.000-6.000-1,0.000 1.000 1,1.000 2.000 26,4.000 4.000 0,-9.000-1.000 0,-10.000-30.000 0,-1.000 0.000 1,0.000-1.000-1,-1.000 0.000 79,14.000 37.000 1,-3.000-1.000 0,-1.000 0.000-126,-3.000 2.000 0,-9.000-36.000 0,-1.000 1.000 0,-1.000-2.000 0,0.000 1.000 0,0.000 2.000 0,1.000 1.000-670,-1.000 1.000 1,0.000 1.000 592,2.000 1.000 1,0.000 0.000-1,-3.000-2.000 1,0.000 0.000-1,2.000-2.000 1,1.000 0.000-79,-1.000-1.000 0,0.000 1.000 101,-2.000 2.000 1,0.000 1.000-1,4.000 0.000 1,-1.000 0.000 0,-2.000 3.000-1,-1.000-2.000 1,2.000-1.000-1,0.000-2.000-4,-2.000-2.000 1,1.000-1.000 0,1.000 1.000-1,1.000 1.000 1,-1.000-3.000 0,-1.000 1.000 0,1.000 2.000-1,-1.000 1.000-1,2.000 1.000 1,-1.000 1.000 0,-1.000-5.000 0,0.000-1.000-1,2.000 2.000 1,0.000-1.000 0,11.000 38.000 54,1.000-2.000 1,-12.000-38.000-1,2.000 0.000 1,16.000 36.000-1,-2.000 2.000-35,-3.000-2.000 1,1.000-2.000 0,-4.000-2.000 0,0.000-3.000-35,0.000 0.000 0,-7.000-12.000 1,-4.000 0.000-1,-1.000-4.000 3,-1.000-1.000 0,0.000 2.000 1,-5.000 3.000 3,2.000-3.000 0,0.000-8.000 0,-3.000-9.000 0,1.000 0.000 4,2.000-4.000-11,-1.000-2.000 1287,-4.000-8.000-1265,0.000-1.000 343,0.000-6.000-336,0.000-1.000-5,0.000 0.000 22,0.000 1.000-19,0.000-1.000 6,0.000 0.000-55,-6.000 1.000 1,3.000-6.000 50,-7.000 1.000 0,2.000-5.000-40,-1.000 4.000 36,-4.000-5.000 0,5.000 2.000-2,-13.000 0.000-1,5.000-4.000-4,-11.000 4.000-1,11.000-6.000 0,-11.000 5.000 291,3.000 0.000-288,-3.000 0.000 7,-2.000-5.000 21,0.000 6.000-14,-6.000-4.000 16,5.000 4.000-13,-6.000-6.000-193,1.000 7.000 4,5.000-6.000 147,-12.000 6.000 1,10.000-7.000 0,-6.000 0.000-20,-2.000 0.000 25,-2.000 0.000 13,-1.000 0.000 0,-13.000 0.000-18,-6.000 0.000-1469,-7.000 0.000 1515,-9.000 0.000-1583,-2.000-7.000 1545,37.000 6.000 1,0.000 1.000-91,0.000-3.000 1,-1.000-1.000 90,-2.000 1.000 1,0.000 0.000 3,-1.000 2.000 0,-1.000 0.000 42,-2.000-5.000 0,0.000-1.000-36,-4.000 6.000 1,0.000 1.000 0,3.000-5.000 0,0.000-1.000 0,-1.000 2.000 0,0.000 1.000 0,3.000 0.000 0,1.000 0.000 0,1.000-1.000 0,1.000 1.000-1,0.000 2.000 0,-1.000-1.000-11,0.000-2.000 1,0.000 0.000 42,0.000 3.000 0,0.000 1.000-576,-4.000-4.000 1,3.000 1.000 503,-28.000 3.000 0,0.000-5.000 0,17.000 1.000 1,-2.000 0.000-1,-3.000 1.000-1882,-2.000-2.000 1319,6.000 4.000 259,-4.000-6.000 14,12.000 7.000 1,5.000 0.000-1,7.000 0.000 1,4.000 0.000 332,6.000 0.000 0,3.000 0.000 0,8.000 0.000 0,-4.000 0.000 0</inkml:trace>
  <inkml:trace contextRef="#ctx0" brushRef="#br0">29766.000 7453.000 7985,'-14.000'-9.000'0,"-1.000"1.000"-666,1.000 1.000 542,-7.000-4.000 1,4.000 9.000-1,-6.000-1.000 1,3.000 6.000 399,2.000 7.000 1,2.000 8.000-1,2.000 2.000 1,-1.000 3.000 418,1.000 2.000-467,6.000 2.000-125,1.000-4.000 0,7.000 4.000 0,0.000-3.000 250,0.000 3.000-269,13.000-4.000 1,-2.000 2.000 0,15.000-7.000-1,4.000-4.000 1,7.000-4.000 0,5.000-4.000 173,1.000-3.000 0,10.000-1.000 1,1.000-2.000-1,-1.000-2.000-163,-2.000-3.000 1,-5.000-3.000-1,-6.000-6.000 1,-5.000-2.000 30,-4.000-3.000 0,-6.000 3.000 1,-12.000-5.000-101,-3.000 0.000 57,-4.000-1.000 1,-8.000-2.000-1,-2.000 2.000-382,-6.000 1.000 48,-9.000 2.000 0,-4.000 1.000 1,-7.000 0.000-1,-3.000 4.000-324,-6.000 1.000 1,-2.000-1.000 0,-3.000 9.000 0,3.000 2.000-1237,3.000 1.000 1811,-4.000 2.000 0,12.000-6.000 0,-6.000-2.000 0</inkml:trace>
  <inkml:trace contextRef="#ctx0" brushRef="#br0">30212.000 7583.000 8078,'13.000'6.000'-259,"-3.000"4.000"1,1.000 2.000 0,-6.000 3.000 238,-2.000-1.000 0,3.000-4.000 1,1.000-1.000 30,1.000 3.000 0,1.000-1.000 0,6.000-2.000 1,0.000-4.000 54,5.000-3.000 1,-3.000-2.000 0,6.000 0.000 0,-1.000-2.000 92,0.000-3.000 0,1.000-4.000 1,2.000-9.000 372,-1.000-1.000-380,0.000-7.000 1,-1.000 10.000 0,-4.000-3.000 143,-3.000 3.000-197,-8.000 2.000 1,3.000-1.000 0,-5.000 3.000 20,2.000 2.000-11,-4.000 4.000 0,4.000 7.000-68,-4.000 4.000 0,0.000 5.000 0,4.000 7.000 0,0.000 2.000-43,0.000-1.000 0,6.000 3.000 1,5.000-2.000-1,0.000-1.000 113,2.000-2.000 0,-3.000-7.000 0,6.000-1.000 0,0.000-1.000 50,-2.000-4.000 0,4.000-2.000 0,-6.000-1.000 0,1.000-1.000 33,0.000-4.000 0,3.000-3.000 0,-5.000-8.000 0,-3.000-2.000-50,-5.000-1.000 1,0.000-8.000 0,-6.000-2.000-81,-2.000-8.000-64,-1.000-4.000 1,-2.000-4.000 0,-2.000-3.000-315,-2.000-5.000 224,-4.000-9.000 1,-7.000 3.000 0,1.000-3.000-363,0.000 2.000 276,6.000 9.000 97,-5.000 2.000 0,5.000 6.000 28,-7.000-1.000 0,6.000 14.000-120,-1.000 6.000 550,7.000 6.000-216,-10.000 10.000-10,12.000 2.000 149,-6.000 6.000-150,7.000 0.000 66,0.000 0.000-274,0.000 6.000 104,0.000 2.000 83,7.000 7.000-102,1.000 6.000 0,1.000-2.000 0,1.000 8.000 1,1.000 5.000 70,2.000 3.000 1,6.000 2.000 0,0.000 3.000-56,-1.000-2.000-19,-2.000 1.000 1,-2.000 4.000-1,2.000 1.000-367,3.000 4.000 160,-3.000-3.000-717,5.000 5.000 920,0.000-7.000-1035,1.000-6.000 471,1.000 4.000-265,4.000-4.000 473,-11.000 0.000-1192,4.000-8.000 736,-5.000-2.000 191,-1.000-18.000 599,-6.000 11.000 0,5.000-12.000 0,-5.000 6.000 0</inkml:trace>
  <inkml:trace contextRef="#ctx0" brushRef="#br0">30759.000 7338.000 8034,'0.000'-21.000'0,"6.000"-1.000"0,2.000-7.000 213,7.000 0.000 17,5.000 7.000-57,9.000 1.000 0,8.000 13.000-268,6.000 3.000 0,7.000 4.000 8,2.000 1.000 234,-2.000 0.000-289,0.000 6.000 0,-7.000-3.000 118,0.000 7.000 1,-6.000-5.000 57,-4.000 4.000 0,-9.000-6.000 77,-5.000 2.000-199,-3.000 3.000 196,-8.000-6.000 171,-1.000 4.000-113,-1.000-6.000 139,-4.000 0.000 0,3.000 0.000-320,-10.000 0.000 0,3.000 11.000 0,-3.000 5.000 0,4.000 5.000 1,1.000 5.000 318,0.000 1.000-86,0.000 2.000-138,0.000 0.000 77,0.000 6.000 1,-2.000-3.000-101,-3.000 6.000 0,4.000-6.000 263,-6.000 3.000-189,7.000-6.000-47,0.000 0.000 1,0.000-5.000 107,0.000 0.000-91,0.000-7.000 62,0.000-2.000-84,0.000-3.000 36,0.000-10.000 3,0.000 4.000 158,0.000-6.000-85,0.000 0.000 1,0.000-6.000-1,-1.000-5.000-170,-4.000-7.000 0,2.000 1.000 0,-7.000-9.000 1,1.000-4.000-1,-1.000-7.000-115,0.000-5.000 0,2.000-1.000 0,-3.000-2.000 1,3.000-1.000-300,2.000-2.000 256,1.000-6.000-460,5.000 15.000 564,0.000-9.000 1,0.000 18.000-129,0.000-3.000-24,6.000 2.000 95,2.000 9.000 1,8.000 3.000 37,4.000 9.000 14,-4.000 4.000-17,11.000 6.000 1,-5.000 6.000-7,7.000 4.000 25,0.000 2.000 223,-1.000 9.000-159,-5.000-5.000 0,-2.000 11.000 0,-5.000-3.000 0,0.000 2.000 193,-2.000-2.000 1,-3.000 1.000 0,-11.000-4.000 0,0.000 0.000-97,0.000 0.000 1,0.000-2.000-1,-1.000-5.000 1,-6.000-1.000 237,-7.000-3.000-366,-1.000 3.000 1,-13.000-10.000 77,-1.000 6.000 1,0.000-5.000-449,-5.000 0.000 0,3.000-2.000-48,-3.000-2.000 0,4.000 0.000-217,-4.000 0.000 1,10.000 0.000-360,5.000 0.000-253,3.000 0.000 652,8.000-6.000-159,1.000 4.000 757,14.000-4.000 0,7.000-1.000 0,9.000-1.000 0</inkml:trace>
  <inkml:trace contextRef="#ctx0" brushRef="#br0">31565.000 7367.000 8663,'8.000'6.000'1075,"-2.000"-3.000"-810,-6.000 7.000 0,0.000-5.000 1,0.000 4.000-136,0.000 3.000 1,0.000 0.000-1,0.000 3.000-283,0.000-1.000 1,2.000 0.000-107,2.000 1.000 1,4.000-6.000 0,8.000-1.000 0,2.000-1.000-399,1.000-4.000 503,7.000-1.000 1,-4.000 2.000 0,7.000 1.000 32,0.000-2.000 102,-1.000-1.000 0,0.000-7.000 0,-3.000 0.000 1,-3.000 1.000 148,-1.000-3.000 1,-6.000 6.000 0,-6.000-4.000 999,2.000 3.000-730,-4.000 2.000 0,-1.000 2.000-21,-6.000 3.000-348,0.000-4.000 1,0.000 12.000-1,2.000-5.000 36,3.000 0.000 1,3.000 3.000-70,6.000-6.000 1,0.000 0.000 37,1.000-5.000-7,-1.000 0.000 1,-1.000-2.000 0,-2.000-4.000 222,-1.000-9.000-215,-1.000-5.000 1,-1.000-9.000 0,-1.000-3.000-148,-1.000-6.000 132,-4.000-1.000 1,4.000-18.000-1,-8.000-1.000 5,-2.000-7.000 0,0.000-1.000-41,-5.000-1.000 1,-1.000 11.000-912,-4.000-2.000 966,6.000 10.000 156,-5.000-1.000 1,12.000 17.000-1,-6.000 6.000-83,1.000 9.000 1,4.000 7.000-1,-3.000 16.000 1,4.000 9.000-11,1.000 7.000 0,0.000 7.000 0,1.000 3.000 0,3.000 3.000-88,0.000 2.000 1,8.000 0.000 0,-3.000 3.000-685,4.000-2.000 469,1.000 0.000 0,1.000 4.000 0,1.000-2.000-1239,3.000-2.000 1072,-3.000-6.000 1,9.000 10.000-1,-4.000-5.000-1381,2.000-1.000 1747,-6.000-7.000 0,6.000 3.000 0,-7.000-6.000 0,-2.000-6.000 0,-3.000-5.000 0</inkml:trace>
  <inkml:trace contextRef="#ctx0" brushRef="#br0">31651.000 7093.000 8177,'30.000'-14.000'87,"4.000"0.000"0,4.000 1.000 0,12.000 3.000-1197,7.000 5.000 628,1.000 4.000 1,11.000 2.000-66,-7.000 4.000 0,0.000 3.000 0,-4.000 7.000 0</inkml:trace>
  <inkml:trace contextRef="#ctx0" brushRef="#br0">1640.000 374.000 8498,'-15.000'6.000'-114,"-5.000"-4.000"0,2.000 11.000 1,-4.000-5.000 346,1.000 0.000-81,-5.000 5.000 0,9.000-5.000 0,-6.000 6.000 0,3.000 2.000 34,2.000 3.000 0,4.000-1.000 0,4.000 6.000 0,5.000 1.000-264,4.000 3.000 1,1.000-4.000 0,1.000-2.000 0,4.000 0.000 104,5.000 1.000 1,4.000-6.000 0,5.000 2.000 0,7.000-3.000 40,6.000-1.000 1,0.000-1.000 0,6.000 1.000-1,0.000-1.000 27,-1.000 0.000 1,-2.000-4.000 0,-7.000 0.000-1,-3.000 1.000 42,-1.000 2.000 0,-6.000 1.000 0,-1.000 0.000 0,-5.000 1.000 114,-8.000-1.000 1,-4.000 0.000-1,-6.000 2.000-147,-8.000 4.000-17,-7.000-4.000 0,-10.000 9.000 0,-2.000-4.000-460,-6.000 1.000 255,-9.000 2.000 1,4.000 5.000 0,-4.000-2.000 0,5.000-1.000-167,4.000-2.000 1,4.000-7.000-1,6.000 3.000 1,2.000-6.000-1511,3.000-4.000 1794,10.000-4.000 0,1.000 0.000 0,5.000 2.000 0</inkml:trace>
  <inkml:trace contextRef="#ctx0" brushRef="#br0">1741.000 921.000 8363,'8.000'-7.000'79,"4.000"6.000"1,-4.000-7.000-63,7.000 3.000 23,-1.000 3.000 0,1.000-4.000 1,-1.000 4.000-12,0.000-2.000-50,1.000 2.000 0,1.000-6.000 1,1.000 3.000-1,2.000-4.000 103,-1.000-4.000 1,0.000 2.000-1,-1.000-2.000 1,2.000-3.000 0,-1.000 0.000 1,-2.000-2.000 0,-2.000 1.000-1,-1.000-4.000-61,-3.000-1.000 0,1.000 4.000 1,-6.000-1.000-1,-2.000 3.000 12,-2.000 1.000 0,-9.000 3.000 0,-4.000 2.000 1,-6.000 5.000 0,-3.000 5.000 0,4.000 7.000 1,-2.000 5.000-48,1.000 6.000 0,2.000 8.000 1,2.000-2.000-333,-1.000 3.000 243,1.000 8.000 1,6.000-5.000-1,3.000 2.000-432,3.000-6.000 381,2.000 1.000 0,0.000-9.000 0,4.000 2.000 0,4.000-2.000-52,6.000-5.000 1,12.000-8.000 0,2.000-1.000 0,9.000-4.000 69,5.000-4.000 0,1.000-6.000 0,0.000-9.000 0,0.000-5.000 117,0.000-3.000 0,-4.000-7.000 1,-3.000-1.000-1,0.000 0.000 204,-4.000 0.000 0,-10.000-4.000 1,-6.000 6.000-1,-6.000-1.000 225,-4.000-1.000 1,-3.000 11.000 0,-9.000 0.000-1,-9.000 8.000-1,-7.000 6.000 0,-2.000 4.000 1,-3.000 6.000-1,-4.000 2.000-285,1.000 2.000 0,0.000 11.000 1,1.000 9.000-1,0.000 3.000-152,0.000 2.000 1,7.000-1.000 0,4.000 1.000-341,7.000 0.000 272,-2.000 0.000 1,12.000-2.000-1,-4.000-1.000-364,3.000-2.000 338,15.000-13.000 1,3.000 6.000 0,15.000-12.000 0,2.000-2.000 47,6.000-1.000 0,1.000-4.000 0,-1.000-2.000 1,-2.000-6.000 125,-2.000-3.000 0,-1.000-6.000 0,-7.000-2.000 0,-3.000 0.000 143,-5.000 1.000 0,-3.000-6.000 0,-3.000 4.000 0,-2.000-1.000 197,-1.000 4.000 0,-7.000-2.000 0,0.000 2.000-171,-6.000 2.000 0,-5.000 7.000-258,-6.000 5.000 0,1.000 5.000 1,2.000 3.000-1,3.000 4.000-92,1.000 1.000 1,-2.000 6.000 0,4.000 5.000-91,2.000-1.000 203,1.000-2.000 1,2.000 3.000 0,0.000 0.000 232,0.000-1.000-78,0.000 4.000 0,0.000-4.000 1,2.000 6.000-1,1.000 1.000 140,2.000 3.000 0,6.000-3.000 1,-1.000 2.000-1,2.000 4.000-36,3.000-1.000 0,1.000 7.000 0,1.000 1.000 0,2.000 5.000-108,-1.000 5.000 1,3.000-3.000 0,0.000 5.000 0,-1.000-1.000-11,1.000 4.000 1,-2.000-4.000 0,-4.000-2.000 0,-1.000-6.000-130,1.000-2.000 0,-6.000-6.000 1,-1.000 4.000-1,-2.000-3.000-205,-2.000-7.000 0,-3.000-5.000 0,-1.000-7.000-100,0.000-1.000 0,-1.000-6.000-697,-4.000-3.000 557,3.000-4.000 0,-11.000-1.000-1405,4.000 0.000 881,3.000 0.000 971,-7.000-6.000 0,5.000-2.000 0,-7.000-6.000 0</inkml:trace>
  <inkml:trace contextRef="#ctx0" brushRef="#br0">2762.000 791.000 8347,'-2.000'-28.000'206,"-2.000"-1.000"1,2.000 6.000 0,-4.000 4.000 98,-1.000 3.000 0,6.000 10.000 1,-4.000 6.000-233,3.000 8.000 0,2.000 11.000 1,0.000 5.000-1,0.000 5.000-24,0.000 4.000 0,0.000-2.000 0,2.000 2.000 0,3.000-2.000-43,4.000-3.000 1,4.000-4.000 0,1.000-1.000 0,1.000-2.000-25,-1.000-4.000 1,1.000-2.000 0,1.000-6.000 191,3.000-4.000-134,-3.000 3.000 0,9.000-8.000 1,-5.000 0.000 79,-3.000-8.000-69,-1.000-11.000 1,3.000 1.000 0,-1.000-6.000 0,-4.000-1.000 39,-3.000-3.000 0,-3.000 0.000 1,2.000 1.000-1,-5.000 1.000 253,-4.000 2.000 0,-1.000 6.000-283,0.000-1.000 0,0.000 11.000-122,0.000 8.000 0,0.000 7.000 0,0.000 7.000 0,0.000 2.000 5,0.000 3.000 1,0.000 2.000-1,0.000 4.000 1,2.000-2.000-170,3.000-2.000 1,-2.000-1.000 0,7.000-2.000 0,-1.000 1.000-137,-1.000-1.000 0,5.000-4.000 0,-3.000-3.000 1,2.000-3.000-273,3.000-1.000 0,-1.000-2.000 470,0.000-5.000 117,1.000 0.000 1,-2.000-2.000 0,-2.000-1.000 314,-2.000-2.000-153,-5.000-6.000 1,4.000 3.000 0,-5.000-7.000 0,2.000 1.000 39,-2.000 0.000 1,3.000 4.000-1,-1.000 0.000 1,-2.000-1.000 11,-1.000-2.000 0,3.000-1.000 0,1.000 0.000 0,0.000-1.000 182,1.000 1.000 0,-1.000 4.000 1,-3.000 1.000-1,4.000-2.000 143,1.000-2.000 0,-3.000-2.000 0,3.000 1.000 1,-2.000 0.000-860,-3.000-1.000 0,0.000 6.000 0,1.000-1.000-61,0.000-1.000 1,0.000 4.000 0,-9.000 3.000 734,-5.000 2.000-241,-3.000 2.000 1,-1.000 2.000 0,0.000 2.000 131,-1.000 6.000-117,1.000 3.000 0,1.000 3.000 0,2.000 1.000 172,1.000 3.000-241,7.000 5.000 1,-3.000-9.000 0,6.000 5.000 0,0.000-2.000-26,0.000 0.000 0,1.000 5.000 0,4.000-5.000 1,5.000-1.000-47,2.000-2.000 1,3.000-2.000 0,1.000-1.000-1,1.000-3.000 6,3.000-5.000 0,4.000-4.000 0,-4.000-1.000 1,1.000 0.000 77,0.000 0.000 1,0.000-1.000 0,-4.000-4.000 0,2.000-5.000 58,-1.000-3.000 1,-7.000-6.000 0,-1.000 0.000-1,-1.000 1.000-28,-1.000 2.000 1,-1.000 7.000 0,-6.000 1.000-36,4.000 1.000 68,-3.000-4.000-203,4.000 10.000-23,-6.000-6.000 196,0.000 7.000-27,0.000 7.000 1,5.000 1.000 0,1.000 6.000 31,2.000 0.000 1,2.000 1.000 0,3.000-1.000 0,-2.000 1.000 132,-1.000-1.000 1,-1.000-4.000 0,5.000-2.000 119,1.000-2.000 0,-6.000-1.000 1,-1.000-7.000-122,-1.000-3.000 1,2.000 2.000 0,-2.000-8.000 0,-1.000-3.000-319,1.000-4.000 0,-1.000-1.000 0,-3.000 4.000 0,2.000 1.000-170,-2.000 0.000 1,4.000-1.000 107,-3.000 1.000 142,8.000 6.000 1,-9.000-3.000-56,6.000 6.000 47,-5.000 0.000 0,8.000 5.000 0,-4.000 2.000 172,0.000 3.000 0,5.000-2.000 0,-3.000 6.000 13,3.000 3.000 0,3.000-1.000 0,1.000 0.000 1,2.000-3.000-49,-1.000-2.000 1,-2.000 4.000 0,-2.000-5.000 0,2.000-2.000 4,3.000-2.000 0,-3.000-1.000 0,4.000 0.000 1,-4.000-1.000 47,-2.000-4.000 1,-1.000-3.000-1,-4.000-8.000 1,-2.000-3.000-64,-1.000-5.000 0,-4.000 2.000 1,2.000-4.000-1,-4.000-3.000-203,-4.000-3.000 1,-4.000-8.000 0,-7.000 2.000-632,1.000-4.000 585,-7.000-1.000 1,5.000-5.000-1,-3.000 0.000-311,3.000 2.000 312,2.000 1.000 1,-1.000 8.000 0,2.000 2.000 8,4.000 0.000 122,-4.000 11.000 1,11.000-3.000-1,-2.000 12.000 504,2.000 1.000-302,2.000 6.000 1,0.000 8.000 0,0.000 10.000 0,2.000 2.000-80,2.000 3.000 1,0.000 6.000 0,4.000 3.000-1,0.000 3.000-50,0.000 2.000 0,1.000 6.000 0,4.000 3.000 1,-2.000 4.000-159,-1.000 1.000 0,-1.000 5.000 0,6.000 1.000 0,-2.000 2.000-266,-4.000 4.000 1,4.000-6.000-1,-5.000-1.000-931,0.000-3.000 983,5.000-2.000 0,-12.000-1.000 0,4.000-5.000-1117,-3.000-9.000 860,-2.000-5.000 0,0.000-9.000-363,0.000 1.000 816,0.000-7.000 0,-7.000-7.000 0,-4.000-7.000 1,-5.000-2.000 141,-3.000-3.000 0,-7.000-4.000 0,4.000-2.000 0,0.000-4.000 3,2.000-2.000 1,4.000 4.000 0,2.000-5.000 0,1.000 0.000 314,4.000 2.000 0,-3.000 0.000 0,8.000 4.000 0,1.000-1.000 284,1.000 1.000 1,2.000 2.000-1,2.000 2.000-465,2.000-1.000 0,1.000 7.000 0,8.000 4.000 0,4.000 2.000-353,4.000 2.000 1,-2.000 0.000 0,5.000 0.000-968,2.000 0.000 882,1.000 0.000 0,0.000 0.000 0,-1.000 2.000-556,-2.000 2.000 730,0.000-2.000 1,3.000 4.000 0,-1.000-6.000 126,-2.000 0.000-19,0.000 0.000 1,-2.000 0.000-1,-3.000 0.000 1,-3.000 0.000 223,-1.000 0.000 133,-1.000 0.000 1,-5.000 0.000 0,-1.000 2.000 0,-1.000 3.000-1,-4.000 4.000-27,-1.000 4.000 1,-2.000-2.000-1,0.000 2.000 1,0.000 3.000-407,0.000 0.000 0,0.000 2.000 0,0.000-1.000 0,0.000 2.000-208,0.000-1.000 0,4.000-7.000 0,3.000-1.000-141,1.000 1.000 309,-5.000-5.000 1,10.000 1.000 0,-4.000-7.000 162,4.000 0.000-102,2.000 0.000 0,-1.000-7.000 1,0.000-2.000 330,1.000-4.000-167,-1.000-1.000 1,-1.000-6.000 0,-2.000 1.000 323,-1.000 2.000-240,-1.000 1.000 0,4.000 1.000 0,-3.000 1.000 0,-4.000 0.000 367,0.000-1.000 1,-4.000 6.000-249,3.000-1.000-296,-4.000 7.000 1,-7.000-2.000 0,-2.000 10.000-21,0.000 4.000 0,-3.000 6.000 0,5.000 2.000 0,-1.000 3.000-1,1.000-3.000 1,-1.000 1.000 0,4.000-1.000 0,-2.000 2.000 27,2.000-1.000 0,2.000-2.000 0,1.000-2.000-52,0.000 1.000 0,0.000-6.000-186,0.000 1.000 100,6.000-7.000 0,2.000 2.000-73,6.000-10.000 149,1.000-3.000 1,-1.000-8.000-1,0.000-1.000 1,1.000-4.000 62,-1.000-2.000 0,1.000 6.000 0,-3.000-2.000 1,0.000 3.000 193,-3.000 1.000 0,-4.000 1.000 149,5.000 0.000 1,-6.000 6.000-223,6.000 3.000 0,-5.000 10.000 1,3.000 4.000-1,-2.000 4.000-90,-3.000 1.000 1,5.000 6.000 0,2.000-1.000 0,3.000-2.000 123,1.000-1.000 1,1.000-1.000 0,-1.000-3.000-1,2.000-2.000 0,3.000-5.000 1,-1.000 1.000-1,4.000-1.000 184,-1.000-2.000-212,4.000-8.000 1,-9.000-3.000 0,5.000-8.000 166,0.000-3.000-248,-11.000-3.000 0,9.000-7.000 1,-11.000-1.000-1,1.000-4.000-25,1.000-4.000 0,-7.000-5.000 0,2.000-4.000 0,-4.000-2.000-150,-1.000-2.000 0,0.000 4.000 0,-1.000-1.000 0,-2.000 5.000-54,-2.000 5.000 1,-2.000 3.000 0,4.000 7.000 0,-2.000 4.000 31,2.000 5.000 1,2.000 3.000 0,-1.000 3.000 641,-3.000 4.000 0,4.000 4.000-368,-4.000 10.000 1,3.000 3.000 0,2.000 8.000 24,0.000 3.000-83,0.000 3.000 1,0.000 7.000-1,0.000 2.000-33,0.000 2.000 25,0.000 4.000 0,0.000 6.000 1,0.000 0.000-160,0.000 0.000-71,7.000 1.000 0,-6.000-1.000 0,4.000 0.000 0,-3.000 0.000-274,-2.000 0.000 0,4.000-1.000 1,1.000-2.000-1,-2.000-5.000-487,-1.000-5.000 1,-2.000 1.000 0,0.000-12.000 928,0.000-2.000 0,0.000-1.000 0,0.000-1.000 0</inkml:trace>
  <inkml:trace contextRef="#ctx0" brushRef="#br0">4417.000 619.000 8486,'-10.000'-32.000'0,"2.000"1.000"0,2.000 6.000 52,2.000 2.000 1,9.000 11.000 0,6.000 8.000-2044,7.000 8.000 1991,-2.000 4.000 0,5.000 6.000 0,-7.000 0.000 0</inkml:trace>
  <inkml:trace contextRef="#ctx0" brushRef="#br0">5798.000 820.000 8182,'-21.000'-30.000'-333,"-3.000"-4.000"1,3.000 4.000 0,2.000-4.000 0,5.000 4.000 77,4.000 1.000 0,4.000-4.000 0,6.000-3.000 1,0.000 1.000 254,0.000 0.000 0,0.000-3.000 0,0.000 4.000 0,0.000 2.000 0,6.000-5.000 0,-4.000 9.000 0,2.000-1.000 619,-2.000 8.000-347,-2.000 5.000 0,0.000 2.000 778,0.000-1.000-706,0.000 7.000 0,-5.000 3.000 0,-1.000 10.000-65,-2.000 5.000 0,5.000 4.000 0,-4.000 5.000 1,2.000 5.000-155,1.000 4.000 0,-1.000 5.000 1,5.000 2.000-1,0.000 4.000 37,0.000 5.000 0,0.000 0.000 0,1.000 4.000 0,4.000-2.000 84,5.000 2.000 1,3.000 1.000 0,1.000 6.000 0,2.000-2.000 55,3.000 1.000 1,4.000 2.000-1,7.000 5.000 1,2.000 3.000-109,1.000 3.000 0,-13.000-31.000 0,0.000 0.000 0,20.000 26.000 0,5.000-3.000 95,3.000-5.000 0,0.000-1.000 0,-6.000-8.000 107,-4.000-3.000-241,-3.000-15.000 1,-12.000 5.000-1,-4.000-13.000 395,-3.000-2.000-322,-2.000-1.000 1,-6.000-6.000 369,-3.000 0.000-646,-4.000-1.000 1,-2.000-1.000-363,-4.000-3.000 1,2.000-3.000-775,-7.000-2.000 0,5.000 0.000-2888,-4.000 0.000 4072,6.000 0.000 0,-10.000 6.000 0,5.000 2.000 0</inkml:trace>
  <inkml:trace contextRef="#ctx0" brushRef="#br0">6733.000 647.000 8287,'0.000'-9.000'-277,"1.000"1.000"0,4.000 0.000 262,5.000 0.000 1,4.000 5.000-1,5.000-4.000 1,5.000 3.000 86,4.000-1.000 0,8.000-5.000 0,7.000 4.000 1,9.000-1.000-12,4.000 1.000 1,3.000-5.000 0,3.000 3.000-1,5.000-2.000-41,4.000 1.000 1,-6.000 1.000-1,-6.000-4.000-106,-9.000 3.000 11,-2.000 6.000 1,-18.000-9.000 0,2.000 8.000-641,-6.000 0.000 17,-12.000 3.000 474,-8.000 1.000 1,-7.000 0.000 223,-4.000 0.000 0,-3.000 6.000 0,-6.000 2.000 0</inkml:trace>
  <inkml:trace contextRef="#ctx0" brushRef="#br0">6905.000 604.000 8287,'-14.000'0.000'-594,"0.000"0.000"0,-1.000 0.000 388,1.000 0.000 251,6.000 0.000 0,2.000 2.000-59,6.000 3.000 33,0.000 3.000 0,1.000 6.000 0,4.000-1.000 356,5.000-4.000-198,2.000 11.000 0,3.000-11.000 0,-1.000 12.000 456,0.000 0.000-487,1.000 1.000 1,1.000 7.000 0,1.000 0.000-1,3.000 1.000-4,-3.000 4.000 0,4.000 1.000 0,-2.000 6.000 0,0.000 1.000-81,2.000 3.000 0,-5.000 3.000 0,2.000-2.000 1,-6.000 2.000-126,-2.000-2.000 0,-5.000-1.000 1,3.000-3.000-1,-2.000-4.000-194,-3.000-4.000 1,-1.000-9.000 0,-2.000-2.000 0,-2.000-1.000-1317,-2.000 0.000 1574,-4.000-4.000 0,-7.000 3.000 0,1.000-7.000 0</inkml:trace>
  <inkml:trace contextRef="#ctx0" brushRef="#br0">6834.000 1410.000 8254,'19.000'-11.000'0,"1.000"0.000"0,3.000-2.000-456,2.000 2.000 1,3.000 4.000-1,2.000-1.000 1,4.000 2.000 455,4.000 3.000 0,3.000-5.000 0,9.000 0.000 0,1.000-7.000 0</inkml:trace>
  <inkml:trace contextRef="#ctx0" brushRef="#br0">7510.000 978.000 8254,'-5.000'-14.000'0,"0.000"0.000"-802,2.000-1.000 785,1.000 1.000 1,2.000 7.000 0,0.000 7.000-1,0.000 10.000 209,0.000 8.000 1,5.000 4.000 0,2.000 8.000 118,1.000 4.000-296,-5.000 3.000 0,9.000 6.000 0,-4.000 0.000-457,0.000 0.000 319,5.000 0.000 0,-5.000 1.000 1,7.000-1.000-269,-1.000 0.000 218,0.000 0.000 1,1.000-1.000-1,1.000-4.000 1,1.000-6.000 172,3.000-6.000 0,5.000 1.000 0,-2.000-5.000 0</inkml:trace>
  <inkml:trace contextRef="#ctx0" brushRef="#br0">7927.000 1439.000 8254,'14.000'-24.000'0,"-1.000"0.000"0,-3.000-2.000 18,-6.000-1.000 1,3.000 3.000-1,-2.000 2.000 1,-2.000 1.000 157,-2.000 3.000 0,-2.000 9.000 0,-4.000 4.000 0,-5.000 3.000-304,-2.000 2.000 0,-3.000 2.000 0,1.000 3.000-197,0.000 4.000 283,-7.000 4.000 0,5.000 6.000 0,-5.000 2.000 1,2.000 0.000 58,0.000 0.000 0,1.000 3.000 1,8.000-5.000-268,6.000-2.000 246,2.000 6.000 0,2.000-12.000 1,0.000 3.000-1,2.000-1.000 93,2.000 0.000 1,1.000-5.000 0,8.000-3.000 0,5.000-4.000 0,2.000-1.000 0,0.000-1.000 0,2.000-4.000 1,0.000-5.000-75,1.000-2.000 0,-1.000-3.000 1,2.000-1.000-1,-5.000-1.000-4,-3.000-3.000 0,-1.000-4.000 1,-3.000 4.000-1,0.000-1.000 124,-3.000 0.000 1,-6.000 2.000-1,2.000 5.000-36,-3.000-1.000-36,-2.000 7.000-49,0.000 2.000 0,-5.000 12.000 1,0.000 4.000-117,2.000 3.000 127,1.000 1.000 1,2.000 5.000 0,2.000 0.000-73,3.000-1.000 51,-4.000 4.000 0,12.000-6.000 0,-3.000 2.000 1,3.000-5.000 95,1.000-4.000 0,5.000-6.000 0,0.000 2.000 0,1.000-3.000 95,0.000-2.000 1,-4.000-7.000 0,3.000-4.000-1,-3.000-5.000 3,-1.000-3.000 0,-1.000-7.000 1,-1.000 3.000-1,-3.000-6.000-130,-6.000-5.000 1,-2.000-3.000 0,-4.000-6.000 0,-1.000-2.000-54,-2.000-3.000 1,-11.000-1.000 0,2.000-4.000 0,-2.000 7.000-248,0.000 6.000 0,2.000 3.000 0,-1.000 7.000-124,1.000 1.000 206,0.000 3.000 1,4.000 12.000 255,0.000 0.000-15,7.000 6.000 89,-3.000 1.000-161,6.000 14.000 1,0.000 1.000-1,1.000 6.000 1,3.000 2.000 49,0.000 3.000 0,8.000 2.000 0,-3.000 6.000 0,2.000 0.000-42,-1.000 4.000 0,7.000 2.000 0,-2.000-1.000 0,1.000 3.000-110,0.000 2.000 1,0.000 2.000 0,1.000 4.000 0,4.000 0.000-168,2.000 0.000 1,-6.000 0.000 0,4.000-1.000 0,-2.000-4.000-184,0.000-4.000 1,0.000-6.000 0,-4.000-4.000 0,-1.000-4.000-182,1.000-4.000 1,-1.000-7.000-250,0.000 1.000 862,1.000-13.000 0,-6.000 4.000 0,-1.000-14.000 0,-1.000-3.000 0,-2.000-8.000 0,-1.000 2.000 0,1.000-7.000 0,-2.000-1.000-2,-1.000-4.000 1,-2.000-4.000 0,-2.000-10.000 0,-2.000-5.000 57,-6.000-3.000 1,2.000 4.000-1,-2.000 0.000 1,1.000 3.000 386,1.000 2.000 1,-3.000 3.000 0,4.000 4.000 0,1.000 6.000 1138,-1.000 10.000-1559,-4.000 7.000 0,10.000 10.000 0,-4.000 7.000 1,3.000 8.000-85,2.000 5.000 0,2.000 3.000 1,3.000 2.000-1,3.000 2.000 144,0.000 3.000 1,4.000 1.000 0,-2.000 6.000 80,3.000 4.000-141,8.000-4.000 0,-5.000 7.000 1,3.000-4.000-114,-3.000 6.000 159,-2.000-4.000 0,1.000 6.000 0,-1.000-4.000-420,0.000 0.000 139,1.000-2.000 0,-1.000-1.000 0,-1.000-1.000 0,-2.000-2.000-430,-1.000-6.000 1,-7.000-4.000 0,2.000-7.000-507,-4.000 1.000 1148,-1.000-1.000 0,-6.000-6.000 0,-2.000-1.000 0</inkml:trace>
  <inkml:trace contextRef="#ctx0" brushRef="#br0">8200.000 1252.000 8242,'-17.000'-2.000'0,"1.000"-1.000"0,3.000-2.000-319,0.000 2.000 127,7.000 1.000-135,-7.000-4.000 240,11.000 11.000 1,2.000-8.000 0,10.000 11.000 0,4.000 0.000 94,6.000 0.000 1,3.000-5.000-1,9.000 2.000 1,4.000-4.000 34,0.000-1.000 0,8.000 0.000 1,4.000 0.000-1,-1.000 0.000 57,3.000 0.000 1,-5.000-1.000 0,4.000-3.000 0,-2.000-2.000 89,-4.000-2.000 0,2.000-2.000 0,-12.000-4.000 0,-1.000 0.000 62,-1.000-1.000 1,-4.000 1.000 0,-5.000-1.000 0,-6.000 1.000-54,-5.000 0.000 1,-8.000-1.000 0,4.000 1.000 252,-1.000 0.000-335,-4.000 6.000 1,3.000 0.000 0,-10.000 4.000 129,-5.000 0.000 1,-3.000-6.000-355,-1.000 5.000 16,0.000 0.000 1,-1.000 5.000 0,1.000 0.000 0,0.000 2.000-86,-1.000 3.000 0,2.000 3.000 1,2.000 6.000-1,3.000 1.000 138,2.000-1.000 0,-4.000 5.000 0,5.000 0.000 0,2.000 0.000 18,2.000 2.000 0,1.000-3.000 0,0.000 4.000 0,1.000 1.000 20,4.000-1.000 0,3.000-4.000 1,6.000 1.000-1,1.000-3.000 63,-1.000-2.000 0,5.000-1.000 0,1.000-4.000 241,-3.000-4.000-201,5.000-3.000 1,-4.000-2.000-1,4.000-2.000 1,1.000-3.000 68,-1.000-4.000 1,-4.000-5.000 0,1.000-4.000-1,-3.000-3.000-48,-2.000-1.000 1,-4.000-1.000-1,-2.000-1.000-125,-2.000 5.000 28,-1.000 3.000 0,-3.000 3.000 1,1.000 2.000-412,2.000 2.000 229,-1.000 5.000 1,-4.000 4.000 0,0.000 12.000 0,0.000 4.000 213,0.000 3.000 0,0.000 5.000 1,0.000-3.000-1,0.000-1.000 69,0.000 1.000 1,5.000 3.000-1,2.000-5.000 1,1.000 0.000 120,3.000 2.000 0,-3.000-6.000 0,1.000 1.000 0,3.000-7.000 280,0.000-2.000 0,-2.000 2.000-226,0.000-4.000-145,-1.000 0.000 0,1.000-7.000-89,-1.000-3.000-41,1.000-9.000 1,0.000-2.000-1,-1.000-5.000-257,2.000 0.000 133,-4.000 5.000 1,4.000-9.000 0,-5.000 6.000-1,2.000 0.000-10,4.000-2.000 1,-4.000 6.000-1,-1.000-1.000 1,1.000 5.000 51,0.000 0.000 0,-3.000 0.000 0,5.000 1.000 100,1.000 5.000 1,-3.000 4.000-1,2.000 1.000 23,1.000 0.000 1,-3.000 1.000-1,0.000 4.000 1,0.000 5.000-64,0.000 3.000 0,0.000 1.000 0,3.000 2.000-329,-1.000 3.000 222,-1.000-3.000 1,1.000 7.000 0,-1.000-6.000-755,3.000 2.000 616,-6.000 7.000 1,7.000-10.000 0,-4.000 5.000-1453,4.000-1.000 1111,-5.000-4.000 0,5.000 7.000 0,-5.000-6.000 580,0.000 3.000 0,5.000-1.000 0,-5.000-5.000 0</inkml:trace>
  <inkml:trace contextRef="#ctx0" brushRef="#br0">9797.000 878.000 8438,'-5.000'-15.000'6,"1.000"1.000"1,-1.000 4.000 0,3.000 2.000 0,-1.000 0.000-59,-2.000 0.000 0,0.000 7.000 0,5.000 1.000 0,0.000 9.000 138,0.000 9.000 1,0.000-1.000 0,0.000 7.000 0,2.000 4.000 125,3.000 4.000 0,-2.000 0.000 0,7.000 6.000 0,1.000 2.000-150,2.000 2.000 1,1.000-4.000-1,0.000 0.000 1,2.000 1.000-71,4.000-3.000 1,-3.000 4.000 0,6.000-6.000-736,-3.000-2.000 546,6.000-2.000 1,-4.000-3.000 0,7.000-3.000-1079,0.000-4.000 1275,-7.000-4.000 0,12.000-2.000 0,-4.000 0.000 0</inkml:trace>
  <inkml:trace contextRef="#ctx0" brushRef="#br0">10445.000 1381.000 7809,'0.000'-8.000'-147,"0.000"-5.000"0,1.000 12.000 147,4.000-4.000 0,3.000-3.000 0,6.000 0.000 0</inkml:trace>
  <inkml:trace contextRef="#ctx0" brushRef="#br0">11293.000 1324.000 8149,'21.000'0.000'0,"3.000"0.000"0,3.000-7.000 0,2.000-1.000 0</inkml:trace>
  <inkml:trace contextRef="#ctx0" brushRef="#br0">12070.000 1223.000 8149,'7.000'-14.000'-542,"2.000"-1.000"332,4.000 7.000 1,2.000-3.000 0,-1.000 5.000 0,0.000-1.000-57,1.000 1.000 1,4.000 1.000 0,2.000 5.000 265,1.000 0.000 0,2.000 0.000 0,5.000 0.000 0,0.000 0.000 0</inkml:trace>
  <inkml:trace contextRef="#ctx0" brushRef="#br0">12718.000 791.000 8511,'0.000'-27.000'0,"0.000"2.000"0,0.000 2.000-559,0.000 2.000-609,0.000 2.000 1091,0.000 11.000 1,0.000 3.000-1,0.000 10.000 556,0.000 5.000-362,0.000 3.000 0,6.000 1.000 0,4.000 0.000 268,3.000 1.000-289,1.000-1.000 0,2.000 7.000 0,1.000 3.000 219,3.000 3.000-153,5.000 2.000 1,-4.000 1.000-1,5.000 4.000 1,-4.000 4.000 42,-1.000 4.000 1,3.000 3.000 0,-5.000 3.000 0,-1.000 4.000-4,-3.000 4.000 1,-2.000-3.000 0,-3.000-2.000-1,-5.000-1.000-150,-4.000-4.000 1,-4.000-3.000 0,-5.000-4.000 0,-8.000-6.000-314,-5.000-2.000 0,-7.000-4.000 0,-8.000-2.000 1,-2.000-2.000 260,-7.000-3.000 0,-4.000 0.000 0,-9.000-6.000 0</inkml:trace>
  <inkml:trace contextRef="#ctx0" brushRef="#br0">13595.000 1410.000 8214,'0.000'-14.000'-144,"0.000"-1.000"1,2.000 7.000 0,3.000 3.000 0,4.000 4.000 3,4.000 1.000 0,-3.000 0.000 1,-1.000 0.000 541,3.000 0.000 0,-5.000 0.000 260,3.000 0.000-520,0.000 0.000-132,-2.000 0.000 218,-2.000 0.000-269,-6.000 0.000 21,0.000 6.000 1,-2.000-4.000 0,-2.000 3.000 27,-6.000-4.000 0,4.000 6.000 0,-7.000-6.000 1,3.000 4.000-1,-4.000-3.000 87,-5.000-2.000 1,8.000 0.000 0,-4.000 0.000 0,2.000 0.000-127,1.000 0.000 1,2.000-5.000-1,2.000-2.000-57,2.000-1.000 0,1.000 4.000 46,5.000-6.000 1,0.000 5.000-1,1.000-3.000-13,4.000 2.000 0,-2.000 0.000 0,7.000 2.000 62,1.000 0.000 72,2.000-1.000-77,1.000 5.000 1,-4.000 0.000 202,0.000 0.000 22,-7.000 6.000 1,5.000-4.000 1023,-3.000 3.000-818,-4.000-4.000 0,4.000-1.000-261,-10.000 0.000 0,2.000-6.000-106,-7.000-4.000 0,7.000 2.000-225,-2.000-1.000 0,2.000 5.000 1,0.000-2.000 17,-2.000 0.000 1,2.000 4.000 524,8.000-3.000-270,-4.000 4.000 0,7.000 1.000 0,-4.000 1.000 454,0.000 4.000-397,8.000 3.000 1,-11.000 6.000 0,6.000 2.000 289,-1.000 3.000-333,-4.000 4.000 1,4.000 6.000 0,-8.000-1.000 0,-2.000 3.000-199,-6.000 2.000 0,-8.000 4.000 0,-2.000 6.000 0,-4.000 0.000-494,-7.000 1.000 0,-4.000-1.000 1,-8.000 0.000-1,0.000 0.000-1669,0.000 0.000 2233,-7.000-6.000 0,-1.000 11.000 0,-7.000-3.000 0</inkml:trace>
  <inkml:trace contextRef="#ctx0" brushRef="#br0">6603.000 2446.000 8295,'2.000'-21.000'-182,"1.000"-1.000"41,2.000-1.000 1,5.000 3.000-1,-4.000 7.000 1,2.000 3.000 215,3.000 5.000 1,2.000 4.000-1,1.000 1.000 1,1.000 3.000-20,-1.000 7.000 1,2.000-1.000 0,2.000 12.000 0,1.000-2.000 70,-2.000 0.000 1,-2.000 12.000 0,-4.000-2.000 0,-1.000 3.000-35,1.000 3.000 1,-3.000 1.000 0,0.000 8.000 0,0.000-3.000-337,0.000-2.000 1,-3.000 2.000 0,4.000-2.000 0,2.000 0.000-191,2.000 0.000 1,-3.000-4.000 0,-1.000-8.000-225,2.000-3.000 657,2.000-3.000 0,-5.000-13.000 0,5.000-2.000 0,-5.000-6.000 0</inkml:trace>
  <inkml:trace contextRef="#ctx0" brushRef="#br0">6733.000 2719.000 7495,'-29.000'-28.000'0,"0.000"-1.000"0,1.000 2.000-257,-1.000 3.000 1,6.000-2.000 0,4.000 5.000 0,3.000 1.000 205,2.000-1.000 0,1.000 2.000 1,3.000 4.000-1,6.000 1.000-63,2.000-1.000 1,8.000 1.000 0,4.000 0.000 371,3.000-1.000-162,1.000 7.000 1,7.000-5.000-1,3.000 4.000 618,3.000-4.000-516,8.000-1.000 1,2.000-1.000-1,6.000 2.000 480,0.000 4.000-477,1.000-4.000 1,0.000 12.000-1,3.000-4.000 246,1.000 3.000-372,6.000 2.000 1,-1.000 2.000 0,9.000 4.000 0,5.000 8.000-81,4.000 9.000 1,-6.000 9.000 0,-4.000 3.000-1,-5.000 2.000 15,-3.000 3.000 0,-7.000 1.000 0,-1.000 1.000 0,-9.000-2.000 79,-7.000-2.000 1,-10.000 1.000 0,1.000 2.000 0,-6.000-1.000-9,-4.000-2.000 0,-4.000-6.000 0,-8.000 0.000 0,-4.000-4.000-38,-8.000-4.000 1,-7.000 0.000 0,-10.000 3.000-174,-2.000-3.000 172,2.000-3.000 0,-10.000-7.000 1,4.000-1.000-418,0.000-4.000 252,-11.000 4.000 0,15.000-10.000 1,-10.000 5.000-1251,1.000-1.000 683,1.000-3.000 690,-3.000-4.000 0,1.000 7.000 0,0.000 1.000 0</inkml:trace>
  <inkml:trace contextRef="#ctx0" brushRef="#br0">7812.000 2820.000 8523,'9.000'-6.000'0,"1.000"-4.000"-75,1.000-3.000 1,7.000 4.000 0,1.000 1.000 0,0.000 1.000-33,2.000 4.000 1,-3.000 2.000 0,4.000 1.000 0,-1.000 0.000 248,-4.000 0.000 0,4.000 0.000 0,-2.000 0.000 305,-1.000 0.000-353,-2.000-7.000 0,-2.000 6.000 0,1.000-6.000 0,-3.000 1.000-18,-2.000-4.000 0,1.000-3.000 0,-4.000-1.000 109,1.000 0.000 0,-5.000-1.000 0,0.000 2.000 100,-6.000 4.000 1,-5.000-2.000 0,-7.000 6.000-1,1.000 2.000-32,0.000 1.000 1,-6.000 8.000 0,1.000 4.000-1,2.000 3.000-676,1.000 1.000 1,1.000 5.000 0,2.000 1.000 0,4.000-1.000 453,4.000 2.000 0,3.000-5.000 1,2.000 3.000-1,0.000-2.000 91,0.000 2.000 0,7.000-4.000 0,2.000 1.000 1,6.000-5.000-55,4.000 0.000 0,-1.000-3.000 1,6.000 0.000-224,1.000-1.000 196,2.000-3.000 0,2.000-4.000 1,0.000-1.000 59,0.000-4.000-65,-1.000-3.000 1,0.000-11.000 0,-4.000 0.000 240,-5.000 1.000-254,-3.000-4.000 1,-2.000 6.000 0,-1.000-3.000-6,-3.000 3.000 3,-4.000 1.000 0,-1.000 6.000-19,0.000-1.000 1,-2.000 8.000 58,-8.000 2.000 0,3.000 7.000 1,-2.000 7.000-1,2.000 2.000 14,2.000 3.000 1,0.000-1.000 0,0.000 6.000 0,2.000 1.000 74,2.000 3.000 1,0.000-4.000 0,5.000-2.000 0,1.000-1.000 158,-2.000-4.000 0,4.000-1.000 0,-2.000-1.000 0,3.000-2.000 222,1.000-4.000 0,1.000-2.000-434,-1.000-7.000-48,0.000-7.000 1,-1.000-1.000 0,-2.000-8.000 83,-1.000-3.000-96,0.000-3.000 1,4.000-2.000 0,0.000 0.000-367,1.000-2.000 179,-1.000-1.000 0,2.000 4.000 0,0.000 3.000 0,0.000 1.000 67,-3.000-1.000 0,-2.000 3.000 0,3.000 6.000 1,1.000 3.000 177,-1.000 1.000 1,-4.000 2.000 0,-1.000 5.000-130,3.000 0.000 0,0.000 7.000 0,1.000 2.000 1,-2.000 4.000-136,-1.000 2.000 0,-5.000 1.000 1,4.000 3.000-1,3.000 3.000-339,0.000 0.000 0,-2.000 4.000 0,-1.000-5.000-1057,3.000 1.000 1156,0.000 2.000 1,1.000 3.000 0,-2.000-1.000-1550,-1.000-2.000 1958,0.000-6.000 0,4.000 2.000 0,0.000-5.000 0</inkml:trace>
  <inkml:trace contextRef="#ctx0" brushRef="#br0">9107.000 2475.000 8206,'0.000'-15.000'0,"0.000"-1.000"-491,0.000-3.000-43,6.000 10.000 497,-4.000-11.000 0,4.000 20.000 1,-8.000 0.000-1,-1.000 8.000 188,-2.000 5.000 0,-6.000 0.000 0,3.000 0.000 1,-1.000-2.000 102,-1.000 0.000 1,2.000 10.000 0,-3.000-7.000-1,3.000 2.000-146,2.000 0.000 1,1.000 0.000 0,5.000 2.000-1,0.000 3.000 18,0.000 1.000 1,0.000-3.000 0,1.000 4.000 0,6.000-1.000-61,7.000 0.000 1,0.000 2.000 0,7.000 4.000 109,0.000-4.000-122,-5.000 3.000 1,10.000-7.000-1,-9.000 4.000 265,-4.000-4.000-199,1.000-4.000 1,-12.000-2.000 0,3.000 0.000 127,-4.000 1.000-245,-1.000-7.000 0,-8.000-2.000 0,-4.000-6.000 0,-8.000 0.000-159,-2.000 0.000 0,-2.000 0.000 0,-3.000-1.000 1,3.000-3.000-69,5.000 0.000 1,0.000-8.000 0,3.000 3.000-1,3.000-2.000-58,0.000 1.000 0,7.000-3.000 1,1.000 4.000-1,3.000-4.000 261,2.000-2.000 1,2.000 1.000-1,3.000 1.000 1,4.000 2.000 193,4.000 2.000 1,3.000 4.000 0,2.000-5.000 0,2.000 1.000-45,3.000 1.000 0,1.000-4.000 1,3.000 6.000-18,-3.000-2.000-62,3.000 5.000 1,0.000-5.000 0,7.000 5.000-191,-2.000-2.000 169,-8.000 0.000 1,3.000 3.000-1,-5.000-1.000 202,1.000-2.000-61,-3.000-6.000 1,-5.000 10.000 381,-1.000-4.000 0,-3.000-2.000-259,-6.000 3.000 0,-6.000-1.000 0,-14.000 5.000 0,1.000 0.000-151,-1.000 0.000 1,1.000 6.000 0,0.000 4.000-128,-1.000 3.000 0,2.000 1.000 1,2.000 0.000-1,3.000 1.000-105,2.000-1.000 1,1.000 1.000 0,5.000-1.000 0,0.000 0.000-29,0.000 1.000 1,0.000-6.000 0,2.000 1.000-143,2.000 1.000 156,4.000-5.000 0,12.000 7.000 0,0.000-5.000-1088,3.000 0.000 839,1.000-1.000 1,5.000-7.000 0,1.000 0.000-1319,3.000 0.000 1671,4.000 0.000 0,6.000 0.000 0,1.000 0.000 0</inkml:trace>
  <inkml:trace contextRef="#ctx0" brushRef="#br0">10214.000 2964.000 8193,'-28.000'-14.000'-232,"5.000"-1.000"1,-4.000-6.000 0,5.000-1.000-1</inkml:trace>
  <inkml:trace contextRef="#ctx0" brushRef="#br0">10243.000 2590.000 8193,'0.000'-29.000'0,"-1.000"2.000"0,-3.000 3.000-26,0.000 5.000 149,-1.000 3.000 0,5.000 6.000 1,-2.000 2.000 182,-3.000 2.000 1,4.000 3.000-1,-6.000 7.000-70,1.000 6.000 0,0.000 8.000 0,-6.000 2.000 0,4.000 3.000-37,2.000 2.000 0,0.000 2.000 1,2.000 1.000-1,0.000-1.000-187,0.000 2.000 0,4.000-4.000 0,5.000 9.000 0,5.000-4.000-192,3.000-1.000 0,1.000-5.000 0,2.000 0.000 0,3.000 0.000-299,5.000-2.000 1,5.000 4.000-1,3.000-9.000-844,2.000-4.000 976,5.000 2.000 1,-2.000-14.000 0,6.000 4.000-459,1.000-3.000 805,-1.000-2.000 0,-7.000-13.000 0,0.000-3.000 0</inkml:trace>
  <inkml:trace contextRef="#ctx0" brushRef="#br0">10761.000 2820.000 9086,'-8.000'-14.000'-439,"2.000"-1.000"0,7.000 7.000 0,4.000 4.000-473,5.000 2.000 730,3.000 8.000 0,3.000-2.000 0,1.000 4.000-366,2.000-2.000 548,7.000 5.000 0,-4.000-8.000 0,7.000 5.000 0,0.000-1.000 0,6.000-3.000 0,2.000-4.000 0,6.000 0.000 0,6.000 7.000 0,3.000 1.000 0</inkml:trace>
  <inkml:trace contextRef="#ctx0" brushRef="#br0">11365.000 2820.000 8193,'31.000'-8.000'0,"1.000"2.000"-327,1.000-1.000 0,2.000 6.000 1,-1.000-6.000-1,3.000 3.000 225,0.000-1.000 0,-2.000 0.000 0,-6.000 5.000 0,-1.000 0.000 148,1.000 0.000 0,0.000-5.000 1,0.000 0.000-47,-1.000 2.000 0,1.000 2.000 0,0.000 1.000 0</inkml:trace>
  <inkml:trace contextRef="#ctx0" brushRef="#br0">12991.000 2345.000 7402,'0.000'-14.000'-916,"0.000"4.000"889,0.000 1.000 1,2.000 6.000 0,3.000-2.000 239,4.000 3.000 0,-1.000 9.000 0,2.000 4.000 1,1.000 5.000 83,2.000 3.000 0,1.000 6.000 0,0.000 1.000 57,1.000 6.000-281,-1.000-2.000 1,-4.000 17.000-1,-2.000-4.000 28,-2.000 2.000-49,5.000-1.000 1,-9.000 0.000 0,3.000-1.000-1,-4.000-2.000-38,-1.000-2.000 0,-6.000-4.000 0,-2.000-6.000 1,-3.000-2.000-222,-4.000-3.000 1,4.000 1.000 0,-8.000-7.000 0,1.000-5.000-362,-1.000-7.000 0,3.000 1.000 568,-3.000-3.000 0,3.000 1.000 0,2.000-5.000 0</inkml:trace>
  <inkml:trace contextRef="#ctx0" brushRef="#br0">13394.000 2791.000 8199,'-6.000'-8.000'-319,"4.000"-4.000"-500,-4.000 4.000 671,6.000 0.000 142,0.000 1.000-46,6.000 7.000 1,-3.000 0.000 207,7.000 0.000-40,-7.000 0.000 0,5.000 0.000 158,-3.000 0.000 300,-4.000 7.000 206,6.000-6.000-694,-7.000 6.000 1,-7.000-3.000 0,-2.000 1.000-73,-4.000-2.000 0,-1.000-1.000 1,-1.000-2.000-1,1.000 0.000-83,-1.000 0.000 1,6.000 0.000-1,-1.000 0.000-126,-1.000 0.000 0,3.000 0.000-163,-2.000 0.000 178,7.000-6.000 0,-2.000 2.000 62,10.000-5.000 0,3.000 6.000 220,7.000-2.000-54,-1.000-3.000 1,0.000 6.000 189,1.000-3.000-96,-1.000 4.000 1,-4.000 1.000 0,-2.000 1.000 190,-2.000 4.000 0,-1.000-2.000 4,-5.000 7.000 1,-2.000-2.000 0,-1.000 3.000-103,-2.000-1.000 1,-6.000-7.000 0,2.000 2.000-81,-4.000-4.000 1,-2.000-1.000-465,1.000 0.000 0,0.000 0.000-165,-1.000 0.000 334,7.000 0.000 0,0.000-1.000 181,3.000-4.000-62,4.000 3.000 0,-6.000-6.000 0,7.000 4.000 24,0.000-6.000 1,2.000 4.000 0,3.000 1.000 171,4.000 3.000-72,4.000 2.000 0,2.000 0.000 1,1.000 0.000-1,1.000 0.000 22,2.000 0.000 1,7.000 0.000 0,-4.000 0.000-1,2.000 2.000 100,0.000 3.000 0,-6.000 3.000 0,1.000 6.000 0,-3.000 0.000-78,-2.000 1.000 0,-6.000 5.000 0,-3.000 4.000 0,-5.000 4.000-89,-5.000 0.000 1,-9.000 8.000 0,-12.000 0.000 0,-6.000 3.000-444,-6.000-1.000 0,-5.000-1.000 0,-3.000 3.000 1,-4.000-3.000-1474,-1.000-2.000 1858,-2.000-2.000 0,-4.000 3.000 0,-1.000 0.000 0</inkml:trace>
  <inkml:trace contextRef="#ctx0" brushRef="#br0">6690.000 4129.000 8202,'4.000'-16.000'0,"3.000"0.000"-232,1.000 2.000 233,-5.000-4.000 0,10.000 17.000 614,-4.000-4.000-441,4.000 3.000 1,-5.000 6.000-1,-1.000 4.000-59,-1.000 6.000 1,-4.000 12.000 0,2.000 1.000-1,-2.000 6.000-109,-2.000 4.000 1,0.000 2.000-1,0.000 4.000 1,0.000 0.000-283,0.000 0.000 0,5.000-1.000 1,1.000-2.000-1,2.000-4.000 276,3.000-1.000 0,2.000 5.000 0,2.000-3.000 0</inkml:trace>
  <inkml:trace contextRef="#ctx0" brushRef="#br0">6819.000 4360.000 8186,'-14.000'-58.000'0,"1.000"1.000"0,2.000 1.000-154,1.000 3.000 118,7.000-3.000 1,-3.000 16.000-1,6.000 0.000 1,0.000 6.000 76,0.000 7.000 1,0.000 8.000 0,1.000 0.000 103,4.000 3.000 0,3.000 3.000 0,6.000 3.000 13,1.000 6.000 0,-1.000 2.000 0,1.000 2.000 1,1.000 0.000-26,3.000 0.000 0,3.000 0.000 1,7.000 2.000-1,1.000 2.000-52,4.000 6.000 0,4.000 4.000 0,10.000 4.000 0,6.000 3.000-17,7.000 1.000 1,3.000 2.000 0,3.000 7.000 57,-4.000 2.000-62,-4.000-3.000 0,-8.000 12.000 1,-5.000-4.000-1,-7.000 2.000 58,-11.000-1.000 0,-5.000 1.000 0,-10.000-5.000 308,-4.000 2.000-308,-2.000-5.000 1,-11.000-4.000-1,-5.000-8.000 1,-10.000-3.000-131,-7.000 2.000 0,-9.000-3.000 1,-2.000 4.000-1,-1.000-4.000-572,-1.000-2.000 0,1.000-5.000 0,-5.000 1.000 0,-2.000 1.000-353,-3.000 2.000 1,3.000-5.000 936,-3.000-3.000 0,4.000-4.000 0,0.000-1.000 0</inkml:trace>
  <inkml:trace contextRef="#ctx0" brushRef="#br0">7337.000 4403.000 8207,'38.000'-15.000'106,"1.000"1.000"1,-2.000 1.000 0,3.000 4.000-1,-2.000 2.000-38,2.000 1.000 1,-3.000 4.000 0,-1.000-3.000 0,1.000 4.000-106,0.000 1.000 0,-4.000 0.000 0,4.000-2.000 0,-2.000-1.000-105,-3.000-2.000 1,-1.000-6.000-1,-4.000 1.000 1,-3.000-2.000 160,-5.000-3.000 0,-5.000 1.000 0,-4.000 0.000 0,-5.000-1.000 3,-4.000 1.000 0,-1.000 4.000 1,-1.000 2.000-1,-4.000 2.000 49,-5.000 3.000 1,1.000-4.000 0,-4.000 2.000 0,-3.000 2.000 37,0.000 2.000 1,0.000 7.000 0,2.000 4.000 192,-1.000 2.000-199,1.000 3.000 1,4.000 1.000-1,2.000 1.000 1,2.000 4.000 29,3.000 1.000 0,1.000-4.000 0,2.000 1.000-14,0.000-3.000-77,7.000-1.000 1,1.000-1.000 0,8.000 0.000-1,3.000-1.000-5,5.000-3.000 0,3.000-4.000 1,2.000-6.000-1,-1.000 0.000-70,1.000 0.000 0,-2.000-6.000 1,-1.000-4.000-1,-4.000-3.000 102,-1.000-1.000 0,-2.000 1.000 0,-6.000 2.000 1,-2.000 1.000 32,-1.000-1.000 0,-5.000 3.000-190,4.000-1.000-97,-5.000 5.000 203,2.000-2.000 1,-6.000 12.000 0,0.000 4.000-160,0.000 3.000 140,0.000 1.000 1,5.000 1.000-1,1.000-1.000 233,2.000 0.000-92,-5.000 1.000 1,5.000-1.000-1,-5.000 1.000 572,2.000-1.000-374,0.000-6.000 1,-3.000 3.000 1183,2.000-6.000-1189,-2.000 0.000 1,6.000-7.000-1,-5.000-3.000 1,2.000-4.000-395,-2.000-4.000 0,5.000-1.000 0,0.000-1.000 0,2.000 1.000-193,-1.000-1.000 1,-4.000 1.000-1,5.000 0.000 1,1.000 1.000 97,2.000 3.000 1,1.000-3.000-1,1.000 5.000 168,-1.000 0.000 0,0.000 2.000-153,1.000 6.000 137,-1.000 0.000 0,0.000 6.000 0,1.000 4.000-674,-1.000 3.000 482,1.000 1.000 1,-1.000 2.000-1,0.000 2.000-1062,1.000 1.000 792,-1.000 7.000 0,1.000-6.000 0,-1.000 6.000 0,0.000-4.000-1533,1.000-1.000 1999,-1.000-2.000 0,7.000-4.000 0,1.000-1.000 0</inkml:trace>
  <inkml:trace contextRef="#ctx0" brushRef="#br0">8805.000 4129.000 8011,'4.000'-9.000'0,"1.000"-1.000"0,0.000 1.000 0,0.000-1.000-346,0.000 0.000 0,-1.000 6.000 1808,-4.000-6.000-1290,0.000 7.000 1,-1.000-2.000 0,-4.000 8.000 0,-3.000 4.000-97,0.000 1.000 0,-3.000 1.000 1,4.000 6.000-1,1.000-1.000-86,0.000 0.000 1,1.000 1.000 0,5.000 1.000-1,0.000 1.000 69,0.000 3.000 1,5.000-1.000 0,1.000-3.000 0,2.000 1.000 255,3.000 3.000 0,2.000-1.000 0,1.000-3.000 256,1.000 3.000-449,-1.000-3.000 0,-4.000 9.000 1,-2.000-5.000-112,-2.000-3.000-50,-1.000 6.000 0,-5.000-6.000 0,-2.000 6.000 0,-3.000-3.000-526,-4.000-2.000 1,-4.000 1.000-1,-1.000-3.000 1,-2.000-3.000-394,-3.000 0.000 1,3.000-5.000 957,-4.000 1.000 0,-2.000-6.000 0,0.000 4.000 0</inkml:trace>
  <inkml:trace contextRef="#ctx0" brushRef="#br0">8992.000 4403.000 8002,'9.000'-13.000'0,"1.000"2.000"0,3.000 3.000-180,4.000 1.000 0,-1.000-2.000 0,5.000 4.000 0,-2.000 2.000 117,0.000 1.000 0,5.000 2.000 0,-3.000 0.000 0,0.000 0.000 296,0.000 0.000 0,-2.000 0.000 0,-5.000 0.000 0,1.000-1.000-94,-1.000-4.000 1,-1.000 2.000-1,-2.000-5.000 1,-3.000 0.000-102,-2.000 0.000 0,1.000 3.000 1,-4.000-5.000-2,2.000-1.000 1,-2.000 3.000 0,-8.000 0.000 0,-5.000 2.000 131,-2.000 3.000 0,-3.000 1.000 0,1.000 4.000 416,0.000 2.000-416,6.000-2.000 1,-5.000 11.000 0,3.000-4.000 440,-3.000 4.000-413,5.000 1.000 0,0.000 1.000 0,5.000-1.000 253,-2.000 1.000-382,1.000-1.000 0,4.000-4.000 0,1.000-1.000 0,2.000 2.000-226,2.000 2.000 1,6.000-3.000 0,-1.000-1.000 0,4.000 1.000-689,6.000-2.000 1,-3.000-2.000 0,7.000-6.000 845,2.000 0.000 0,1.000 7.000 0,2.000 1.000 0</inkml:trace>
  <inkml:trace contextRef="#ctx0" brushRef="#br0">10085.000 3928.000 8045,'0.000'-16.000'0,"-2.000"-2.000"-16,-2.000-1.000 0,0.000 0.000 56,-5.000 5.000 0,4.000 6.000 1,-5.000 4.000-18,-1.000 8.000 0,3.000 4.000 1,-1.000 8.000 404,-3.000 3.000-281,6.000 3.000 0,-5.000 9.000 0,6.000 1.000 424,2.000 1.000-385,1.000 7.000 0,-3.000-3.000 1,1.000 6.000-1,2.000 0.000-59,5.000 0.000 0,0.000 1.000 0,7.000 0.000 1,3.000 1.000-231,4.000-2.000 1,1.000-3.000 0,4.000-11.000 0,1.000-2.000-243,-1.000-3.000 1,1.000 0.000 0,2.000-10.000 0,-1.000-6.000-832,2.000-4.000 1176,1.000-4.000 0,2.000-7.000 0,-1.000-1.000 0</inkml:trace>
  <inkml:trace contextRef="#ctx0" brushRef="#br0">8689.000 3266.000 8189,'0.000'-14.000'0,"0.000"-1.000"-146,0.000 1.000-38,-6.000 0.000 1,0.000 7.000 0,-4.000 7.000-1,5.000 10.000-106,4.000 7.000 1,1.000-1.000-1,0.000 4.000 1,0.000-4.000 289,0.000-2.000 0,0.000 7.000 0,0.000 1.000 0</inkml:trace>
  <inkml:trace contextRef="#ctx0" brushRef="#br0">8805.000 3453.000 8163,'0.000'15.000'-28,"0.000"-1.000"0,0.000 0.000-317,0.000 1.000 1,0.000 1.000 0,0.000 1.000 0,1.000 2.000 95,4.000-1.000 1,-3.000-2.000-1,4.000-2.000 249,0.000 1.000 0,-4.000-1.000 0,11.000 1.000 0,-4.000-1.000 0,4.000-1.000-13,1.000-4.000 298,-6.000 4.000 0,5.000-11.000 906,-3.000 3.000 140,-4.000-4.000-967,1.000-1.000-806,-7.000 0.000 1,4.000 2.000 0,1.000 3.000 441,-2.000 4.000 0,-1.000 4.000 0,-2.000 1.000 0</inkml:trace>
  <inkml:trace contextRef="#ctx0" brushRef="#br0">10401.000 4086.000 7811,'-9.000'-5.000'-629,"-1.000"1.000"0,7.000-3.000 829,-2.000 2.000 1,5.000 2.000-16,5.000-6.000 0,-2.000 4.000 0,7.000-5.000 1,1.000-1.000 18,2.000-2.000 1,1.000 4.000-1,1.000-1.000 1,-1.000-1.000-10,0.000-2.000 1,4.000-1.000 0,-2.000-1.000 0,-3.000 3.000-28,0.000 2.000 1,-5.000-1.000-1,0.000 4.000 1,0.000 1.000 558,0.000 0.000-563,-5.000 1.000 0,3.000 6.000 1,-6.000 4.000-1,0.000 5.000-169,0.000 3.000 0,0.000 6.000 0,0.000 2.000 0,0.000 1.000 32,0.000 4.000 0,0.000 1.000 0,0.000 1.000 0,2.000 1.000-60,3.000 0.000 1,-2.000 5.000 0,5.000-1.000-1,0.000-1.000-357,0.000-1.000 0,-4.000-3.000 1,6.000 1.000-1,1.000 0.000-199,2.000 0.000 0,-3.000-7.000 1,-1.000-4.000-1,2.000-6.000 224,2.000-2.000 1,2.000-7.000 0,-1.000 2.000 0,0.000-5.000 364,1.000-5.000 0,-6.000-4.000 0,1.000-11.000 0,1.000-4.000 4,-4.000 4.000 1,4.000-8.000 0,-6.000 4.000 0,-2.000-1.000 36,-2.000 1.000 0,-1.000-3.000 0,0.000 4.000 1027,0.000 1.000-683,0.000 1.000 1,-4.000 7.000-1,-3.000 1.000-286,-1.000 3.000 1,5.000 6.000 0,-3.000 8.000-166,-1.000 6.000 1,6.000 4.000 0,-4.000 4.000 0,3.000 1.000-15,2.000-1.000 1,0.000 3.000-1,0.000-2.000 1,2.000-2.000 180,3.000-1.000 0,1.000-1.000 0,5.000-1.000 0,-1.000-1.000-18,1.000-4.000 1,3.000 3.000 0,4.000-8.000-1,1.000 0.000 28,-1.000-3.000 1,4.000-1.000 0,2.000 0.000 241,3.000 0.000-298,-4.000-6.000 0,-1.000-2.000 0,-4.000-7.000 517,1.000 1.000-384,-7.000 0.000 0,0.000-1.000 0,-8.000-1.000 327,0.000-3.000-475,-3.000 3.000 1,-1.000-6.000-1,-1.000 4.000 1,-4.000-1.000-85,-5.000 1.000 1,-7.000 2.000 0,-4.000 4.000 0,0.000 0.000-359,0.000 3.000 0,-3.000 6.000 0,5.000-2.000 0,0.000 3.000-456,-2.000 2.000 1,5.000 2.000 0,-1.000 3.000 857,5.000 4.000 0,0.000 10.000 0,4.000 4.000 0</inkml:trace>
  <inkml:trace contextRef="#ctx0" brushRef="#br0">11509.000 4259.000 8049,'0.000'-14.000'1243,"0.000"-1.000"-884,0.000 7.000-303,0.000 2.000-315,0.000 6.000 189,0.000 6.000 0,0.000 7.000 1,-1.000 8.000-1,-3.000 1.000 30,0.000 4.000 0,-8.000 1.000 1,4.000 2.000-1,-1.000-1.000-160,-1.000 1.000 1,6.000-5.000-1,-4.000-1.000 1,1.000-3.000-442,4.000-2.000 1,1.000-2.000 640,2.000-2.000 0,0.000 1.000 0,0.000-1.000 0</inkml:trace>
  <inkml:trace contextRef="#ctx0" brushRef="#br0">11682.000 4360.000 8033,'0.000'-15.000'-11,"0.000"1.000"1,0.000-1.000 0,0.000 1.000 34,0.000 0.000 1,2.000 6.000 0,2.000 3.000 6,6.000 3.000 1,-2.000 2.000-124,1.000 0.000 1,-1.000 2.000 0,4.000 1.000-1,-4.000 3.000-31,-2.000 2.000 0,5.000-3.000 1,-1.000 5.000-255,3.000 1.000 0,1.000-5.000 0,0.000 1.000 377,1.000-1.000 0,-1.000-4.000 0,1.000 3.000 0,-1.000-4.000 0,0.000-1.000 0,1.000 0.000 0,-1.000 0.000 0,0.000 0.000-250,1.000 0.000 555,-1.000 0.000-150,-6.000 0.000-155,-1.000 0.000 0,-1.000-6.000 0,2.000-2.000 0</inkml:trace>
  <inkml:trace contextRef="#ctx0" brushRef="#br0">12200.000 4043.000 7577,'9.000'-6.000'0,"-1.000"-4.000"-368,-1.000-3.000 490,4.000-1.000 0,-16.000 6.000 1,0.000 3.000-1,-6.000 4.000-224,-3.000 1.000 1,-2.000 4.000 0,-3.000 3.000-42,-5.000 1.000 163,3.000 1.000 1,-5.000 1.000 0,7.000-1.000 150,2.000 3.000-160,1.000 0.000 0,3.000-2.000 1,2.000 0.000-1,3.000 1.000 11,1.000 2.000 1,2.000 1.000-1,7.000 0.000 1,3.000 1.000 78,4.000-1.000 0,4.000 1.000 1,3.000-1.000-1,2.000 2.000 177,1.000 3.000 1,5.000-3.000 0,-5.000 3.000 0,-1.000-3.000 127,-2.000-1.000 0,-2.000-1.000 0,-1.000 0.000-117,-4.000 1.000 1,-2.000-6.000 0,-7.000 1.000-423,0.000 1.000 0,-8.000-4.000 0,-5.000-1.000 0,-6.000-1.000-453,-4.000 0.000 0,6.000 1.000 0,-2.000-3.000 0,3.000 2.000-1513,1.000-2.000 2099,1.000-1.000 0,0.000-2.000 0,-1.000 0.000 0</inkml:trace>
  <inkml:trace contextRef="#ctx0" brushRef="#br0">12286.000 4273.000 8164,'2.000'-8.000'-762,"3.000"4.000"1,-4.000 4.000 920,4.000 4.000 0,-3.000 0.000 0,-2.000 5.000 1,0.000 2.000 142,0.000 2.000 0,1.000 1.000 0,2.000 2.000 171,2.000 4.000-328,6.000-4.000 1,-3.000 0.000 0,7.000-7.000 378,-1.000 2.000-341,0.000-4.000 0,1.000 4.000 0,-1.000-6.000 1,1.000-2.000-15,-1.000-1.000 0,5.000-2.000 0,0.000 0.000 0,-1.000-2.000-199,-2.000-3.000 0,-6.000-3.000 1,-1.000-6.000-1,1.000-1.000-401,-2.000 1.000 0,-2.000 0.000 0,-6.000-1.000-138,0.000 1.000 1,0.000-1.000 0,-1.000 3.000 0,-4.000 2.000-836,-5.000 5.000 1404,-3.000 4.000 0,-1.000-6.000 0,0.000-1.000 0</inkml:trace>
  <inkml:trace contextRef="#ctx0" brushRef="#br0">12675.000 4101.000 8095,'1.000'-29.000'0,"2.000"0.000"27,2.000 0.000 1,6.000 5.000 0,-3.000 0.000 0,2.000 0.000-11,0.000 2.000 0,-6.000 0.000 1,4.000 4.000-1,-1.000-3.000-65,-4.000-1.000 1,-1.000 4.000 0,-2.000-1.000 0,-2.000 3.000 191,-3.000 2.000 0,-3.000-1.000 0,-5.000 1.000 149,4.000 0.000-232,-4.000 6.000 1,5.000-4.000-1,-6.000 8.000 1,1.000-1.000 87,3.000-2.000 0,-3.000 6.000-99,4.000-4.000-23,2.000 3.000 0,1.000 9.000 1,6.000 4.000-1,0.000 5.000 93,0.000 3.000 0,0.000 7.000 0,2.000-2.000 0,2.000 4.000-36,6.000 6.000 0,8.000-4.000 1,1.000 6.000-1,-2.000-1.000-77,-1.000 3.000 1,4.000 1.000 0,-1.000 0.000 0,-2.000 5.000-209,-1.000 0.000 1,3.000-2.000-1,1.000 6.000 1,-4.000-3.000-467,-5.000-2.000 1,0.000-2.000-1,-6.000-2.000 1,-2.000-7.000 413,-1.000-7.000 0,-9.000-5.000 0,-2.000-11.000 0,-6.000-4.000 253,-4.000-3.000 0,1.000-4.000 0,-5.000-3.000 0,-3.000-4.000 0,5.000-4.000 0,-4.000-3.000 0,5.000-3.000 568,3.000-5.000-285,1.000-4.000 1,1.000 0.000 0,3.000-1.000 0,2.000 0.000 174,5.000 0.000 0,-1.000 1.000 0,1.000 0.000 1,2.000 3.000-363,1.000 1.000 0,4.000 8.000 0,3.000 0.000 0,4.000 5.000-349,4.000-1.000 1,8.000 4.000 0,3.000-1.000-1,3.000-1.000-125,2.000 2.000 0,-2.000 0.000 0,-1.000 5.000 0,-3.000-3.000 316,3.000-2.000 1,0.000-2.000 0,-2.000-3.000-1,-5.000 2.000 487,-3.000 2.000 1,-2.000-1.000 348,1.000-4.000-410,-7.000 6.000 0,0.000-4.000-106,-4.000 8.000 0,0.000-1.000-104,5.000 5.000 0,1.000 6.000 0,4.000 4.000-729,0.000 3.000 530,-6.000 1.000 1,5.000 0.000 0,-5.000 2.000 0,2.000 2.000-4,-1.000 1.000 0,-5.000 7.000 1,0.000-2.000-1,-2.000 3.000-200,-2.000 2.000 1,0.000 4.000 0,0.000 2.000 0,-2.000 0.000-108,-2.000 1.000 0,0.000-4.000 0,-5.000-7.000 0,-2.000-2.000 32,-2.000-3.000 0,-2.000-7.000 0,1.000-8.000 323,0.000-3.000 0,-1.000-2.000 0,3.000-2.000 285,2.000-3.000-218,-3.000-9.000 1,7.000-4.000 0,-5.000-4.000 946,1.000 1.000-749,7.000-5.000 0,-4.000 4.000 1,6.000-5.000-1,-2.000 1.000 250,-2.000 2.000 1,0.000 7.000-1,5.000-2.000 1,0.000 3.000-208,0.000 1.000 1,6.000 2.000-1,4.000 4.000-808,3.000 4.000 1,3.000 3.000 0,1.000 2.000-1,4.000 0.000 49,2.000 0.000 1,0.000 0.000 0,6.000 2.000 0,0.000 1.000-215,0.000 2.000 1,-2.000 1.000 664,-3.000-1.000 0,10.000-3.000 0,-4.000 4.000 0</inkml:trace>
  <inkml:trace contextRef="#ctx0" brushRef="#br0">13293.000 4360.000 8021,'0.000'-15.000'-266,"0.000"1.000"0,-1.000-1.000 0,-3.000 1.000 116,0.000 0.000 0,-1.000 4.000 0,5.000 1.000 250,0.000-3.000 0,-2.000 0.000 0,-1.000-3.000 310,-2.000 1.000 38,0.000 6.000-668,5.000-5.000 32,0.000 11.000-16,0.000-4.000 147,0.000 6.000 1,5.000 6.000-1,2.000 4.000 219,1.000 3.000-99,-5.000 1.000 0,10.000 1.000 0,-5.000-1.000 0,1.000 0.000 157,1.000 1.000 1,-5.000-1.000 0,3.000 0.000-1,-2.000 1.000 51,-3.000-1.000 1,4.000-4.000 0,-3.000-1.000 898,0.000 3.000-841,-3.000-6.000-693,-1.000 0.000 0,0.000-17.000 0,0.000-5.000 194,0.000-5.000 0,0.000 2.000 0,0.000-3.000-92,0.000 1.000 190,0.000-4.000 0,5.000 9.000 0,0.000-4.000 89,-2.000 4.000-27,5.000 8.000 1,-5.000-3.000-1,7.000 6.000 118,1.000 2.000 1,2.000 3.000-1,1.000 5.000-2,0.000 5.000 0,-4.000 2.000 0,0.000 4.000 1,-1.000 2.000-60,-1.000 1.000 0,3.000 0.000 0,-4.000-4.000 0,-1.000-1.000 269,1.000 0.000 0,2.000-4.000 335,-4.000 0.000 1,0.000-9.000-421,-5.000-1.000 0,5.000-8.000 0,-1.000-9.000-286,0.000-3.000 33,-3.000-5.000 0,1.000 4.000 0,1.000-3.000 0,2.000 5.000-228,-2.000 3.000 0,5.000-3.000-422,2.000 0.000 1,2.000 1.000 462,3.000 8.000 0,-2.000 6.000 1,-2.000 7.000-1,-2.000 3.000 29,3.000 2.000 0,0.000 2.000 1,3.000 4.000-1,-1.000 1.000 12,0.000-1.000 1,2.000 0.000 0,2.000 1.000 0,3.000-1.000 35,1.000 1.000 0,-3.000-3.000 0,4.000 0.000 1,-1.000-5.000 58,1.000 0.000 1,-4.000-2.000 0,3.000-5.000 0,-1.000 0.000 362,-4.000 0.000 1,-5.000-2.000-1,-3.000-3.000 555,2.000-4.000-679,-4.000-4.000 0,-1.000-1.000 1,-6.000-2.000-1,0.000-2.000 76,0.000-1.000 0,-5.000 0.000 0,-1.000 4.000 353,-2.000 1.000-641,-2.000 6.000 0,-4.000-3.000 0,0.000 6.000-520,-1.000 2.000 1,1.000 1.000 305,-1.000 2.000 1,3.000 6.000 283,2.000 4.000 0,-1.000 3.000 0,6.000 1.000 0,2.000 1.000 68,1.000-1.000 1,2.000-4.000-1,0.000-1.000-3,0.000 2.000 1,2.000 1.000-1,1.000-1.000 1,4.000-3.000-88,1.000-2.000 0,1.000 1.000 0,5.000-4.000-206,1.000 2.000 211,-1.000-1.000 1,1.000-4.000-1,-1.000-1.000 44,0.000-4.000-58,1.000-3.000 1,-1.000-6.000-1,1.000-1.000 284,-1.000 1.000-139,0.000-1.000 0,-4.000 1.000 1,-2.000 0.000-100,-2.000-1.000 0,1.000 7.000-151,-2.000 3.000 0,-4.000 5.000 104,4.000 5.000 0,-2.000 3.000 0,0.000 7.000 0,4.000-1.000 44,1.000 0.000 1,0.000 1.000-1,3.000-1.000 1,-2.000 1.000 53,3.000-1.000 1,2.000-6.000 0,4.000-3.000 0,2.000-4.000 64,3.000-1.000 1,-4.000-1.000-1,3.000-4.000-126,-1.000-5.000 15,5.000-9.000 1,-10.000-3.000-1,3.000-7.000-82,-3.000 0.000 82,-8.000-6.000 0,3.000 3.000 0,-6.000-6.000-294,-2.000-2.000 132,-1.000-2.000 1,-2.000-1.000 0,0.000 1.000 0,0.000 4.000-65,0.000 4.000 1,0.000 6.000 0,0.000 4.000 0,-2.000 6.000 268,-3.000 7.000 18,4.000 5.000 0,-7.000 12.000 0,4.000 5.000 1,0.000 7.000 15,0.000 6.000 1,-2.000 8.000 0,0.000 3.000 0,-1.000 2.000-138,1.000 3.000 1,-4.000 1.000 0,4.000 1.000 0,0.000-2.000-180,-1.000-2.000 0,1.000 0.000 1,3.000 6.000-972,-2.000-1.000 872,-6.000-6.000 0,7.000 1.000 0,-4.000-8.000-824,2.000-3.000 644,-5.000-7.000 0,1.000-1.000 474,-9.000-10.000 0,3.000-2.000 0,-6.000-14.000 0,2.000-4.000 0,-4.000-6.000 0,-3.000-6.000 0,0.000-6.000 0,2.000-1.000 0,2.000-3.000 16,2.000-6.000 1,2.000 2.000 0,6.000 1.000 0,2.000 0.000 301,2.000 4.000 0,4.000 4.000 0,-3.000 2.000 0,1.000 4.000 170,4.000 1.000 1,3.000 8.000 0,7.000 8.000-466,7.000 4.000 0,2.000 1.000 0,8.000 0.000 0,2.000 1.000-71,1.000 4.000 0,2.000 3.000 1,1.000 7.000-69,3.000-1.000 83,-2.000 0.000 0,4.000 1.000 0,-6.000-1.000-624,0.000 0.000 455,-1.000 1.000 0,1.000-1.000 1,-2.000 1.000-787,-3.000-1.000 988,3.000 0.000 0,-4.000 1.000 0,6.000-1.000 0</inkml:trace>
  <inkml:trace contextRef="#ctx0" brushRef="#br0">14545.000 3856.000 8021,'0.000'-14.000'-261,"0.000"-1.000"0,1.000-2.000 0,3.000 1.000 1,0.000 3.000-9,0.000 0.000 0,-3.000 5.000 1,1.000-1.000 294,3.000-3.000 0,-4.000 0.000 295,4.000-3.000 0,-3.000 1.000 0,-4.000 1.000-192,-3.000 3.000 1,4.000-2.000 756,-4.000 2.000-444,-3.000 4.000 1,6.000-7.000-99,-3.000 3.000 106,4.000 4.000-484,-6.000-1.000-186,6.000 7.000 184,-5.000 0.000 0,6.000 2.000 201,0.000 3.000 0,4.000-2.000 0,3.000 7.000 0,-1.000 1.000 50,0.000 2.000 0,4.000 3.000 0,-4.000 3.000 0,2.000 3.000 12,4.000 1.000 0,-4.000 5.000 0,1.000-1.000 0,1.000 7.000-9,-2.000 3.000 1,3.000-4.000 0,-6.000 6.000 0,0.000 1.000-34,1.000 1.000 0,-4.000 2.000 0,2.000 1.000 94,-2.000-1.000-171,-2.000 0.000 1,-6.000-1.000-1,-4.000-4.000 391,-3.000-5.000-376,-1.000-9.000 0,-1.000 2.000 0,1.000-7.000 0,0.000-3.000 95,-1.000-5.000 0,6.000-4.000 0,-1.000-7.000-271,-1.000 0.000 80,-2.000 0.000 1,4.000 0.000 0,-1.000 0.000-523,-1.000 0.000 0,4.000-2.000-755,3.000-3.000-25,2.000 4.000-149,2.000-6.000-674,0.000 1.000 2098,0.000 4.000 0,6.000-4.000 0,2.000 6.000 0</inkml:trace>
  <inkml:trace contextRef="#ctx0" brushRef="#br0">6431.000 590.000 8227,'20.000'-22.000'0,"3.000"2.000"-137,-1.000 4.000 0,4.000 7.000 0,-7.000-1.000 1,-1.000 1.000 411,-2.000 1.000 168,-2.000 1.000-300,-6.000 7.000-22,-2.000 0.000 1,-17.000 0.000-103,-3.000 0.000 65,-4.000 0.000 1,-1.000 5.000-1,0.000 0.000-42,1.000-2.000 6,2.000 5.000 0,0.000-6.000 0,-1.000 4.000 50,-3.000 0.000-60,1.000-4.000 0,5.000 4.000 0,0.000-4.000 0,-1.000 1.000 24,1.000 2.000 0,-1.000 1.000 0,1.000-2.000 0,0.000 0.000 117,-1.000 0.000 1,1.000 4.000-24,-1.000 1.000 1,3.000-1.000 0,2.000 2.000 5,5.000 1.000 0,4.000 2.000 0,1.000 1.000 48,0.000 0.000 0,6.000 6.000 0,4.000 0.000 47,2.000 3.000-177,3.000-6.000 1,-1.000 11.000 0,1.000-4.000-100,-1.000 3.000 102,0.000 2.000 1,6.000 4.000 0,-1.000 2.000 28,-2.000 2.000-43,-1.000 1.000 1,-3.000 2.000 0,0.000 2.000 219,1.000 3.000-196,-9.000 1.000 0,14.000-4.000 0,-9.000-2.000 0,3.000-4.000 76,1.000 0.000 1,0.000 2.000 0,1.000-5.000 0,-1.000-2.000-44,1.000-6.000 0,-3.000 1.000 0,0.000-5.000 0,-4.000 0.000 26,-2.000-1.000 1,-1.000 0.000-1,-4.000-6.000 1,3.000 0.000-24,0.000 1.000 1,1.000 4.000 0,-5.000 0.000 0,0.000-1.000-87,0.000-2.000 0,0.000-2.000 0,0.000 0.000-61,0.000 1.000 17,0.000-1.000 0,0.000 1.000-37,0.000-1.000-1,0.000 0.000 1,2.000 1.000 125,3.000-1.000-59,3.000-6.000 1,1.000 3.000 0,1.000-6.000 0,1.000-2.000 55,2.000-1.000 1,1.000-2.000 0,0.000 0.000-1,2.000 0.000 106,4.000 0.000 1,-4.000 0.000 0,4.000 0.000-1,0.000 0.000-135,-1.000 0.000 1,5.000 0.000-1,-4.000 0.000 1,1.000 0.000-180,0.000 0.000 0,-2.000 0.000 1,-4.000-2.000-1,-1.000-1.000-251,0.000-2.000 0,1.000 1.000 0,-1.000 4.000-415,1.000 0.000 1,-6.000 0.000-1,1.000 0.000-2461,1.000 0.000 3251,2.000 0.000 0,1.000 6.000 0,0.000 2.000 0</inkml:trace>
  <inkml:trace contextRef="#ctx0" brushRef="#br0">14588.000 3352.000 8186,'-13.000'-9.000'0,"2.000"-1.000"291,1.000-1.000 0,7.000-2.000-136,-2.000-1.000 0,5.000 1.000 0,5.000 4.000 0,5.000 4.000-410,3.000 3.000 0,7.000 2.000 1,4.000 0.000-1,5.000 0.000 201,5.000 0.000 1,-4.000 5.000 0,5.000 0.000 0,-1.000 0.000 248,-1.000 1.000 1,1.000-4.000 0,-5.000 2.000 0,-2.000-2.000 239,-3.000-2.000 0,-3.000 0.000 0,-7.000 0.000 613,0.000 0.000-564,-6.000 0.000 1,-1.000 2.000 152,-7.000 2.000 0,0.000-1.000-741,0.000 7.000 34,0.000-7.000 1,-2.000 10.000 0,-1.000-3.000-246,-2.000 2.000 317,0.000 9.000 1,4.000-5.000-1,-2.000 5.000 1,-2.000 0.000 132,2.000 3.000 1,1.000-2.000-1,2.000 2.000 1,0.000 3.000-15,0.000 5.000 0,0.000-1.000 0,0.000 4.000 1,2.000 0.000-55,3.000 3.000 1,-2.000-2.000-1,6.000-1.000 1,2.000-2.000-35,2.000 1.000 0,2.000 1.000 0,-1.000-3.000 0,0.000 2.000 59,1.000-2.000 0,-1.000-2.000 0,1.000-1.000 1,1.000 1.000 51,3.000 4.000 0,-8.000-4.000 0,3.000 4.000 121,-1.000-4.000-208,0.000 5.000 0,-3.000-4.000 0,-1.000 2.000 0,2.000-3.000-36,2.000-1.000 1,0.000 0.000 0,-2.000 0.000-94,-1.000 0.000 69,-1.000-1.000 0,6.000 0.000 0,-1.000-4.000 0,0.000-5.000 14,1.000-3.000 1,-6.000-2.000-1,-1.000 0.000 531,-1.000 1.000-386,-2.000-7.000 1,-7.000-2.000 0,-4.000-6.000-1,-7.000 2.000-230,-5.000 3.000 0,-7.000-4.000 1,1.000 4.000-1,-2.000-2.000-193,2.000 2.000 0,-3.000-3.000 0,5.000 2.000 0,-2.000 0.000-133,0.000 0.000 0,6.000-2.000 0,-1.000 3.000-1052,3.000-4.000 854,1.000 6.000 1,1.000-6.000-1208,0.000 4.000 744,-1.000-3.000 1061,7.000-2.000 0,-5.000-7.000 0,5.000-1.000 0</inkml:trace>
  <inkml:trace contextRef="#ctx0" brushRef="#br0">15480.000 3338.000 8221,'0.000'-19.000'0,"0.000"0.000"0,2.000-5.000 0,1.000 5.000 292,2.000 1.000-118,6.000 8.000 0,-8.000-1.000 167,7.000 6.000-199,-7.000 1.000 1,5.000 10.000 0,-5.000 4.000-1,3.000 2.000 106,2.000 3.000 1,4.000 4.000-1,7.000 2.000 1,5.000 3.000-72,3.000 6.000 1,2.000 5.000-1,-1.000 8.000 1,3.000 4.000 15,2.000 6.000 1,4.000-1.000 0,5.000 12.000 0,-2.000 0.000 139,-2.000 3.000 1,0.000-1.000 0,4.000-1.000 0,-4.000-1.000 237,-4.000-3.000 1,-10.000 0.000 0,-7.000 0.000 603,-5.000 1.000-926,-6.000 7.000 0,-6.000-10.000 0,-3.000 3.000 263,-7.000-3.000-347,-6.000-1.000 0,-14.000-5.000 0,-2.000-2.000 201,-2.000-2.000-187,-6.000-7.000 1,4.000-2.000 0,-8.000-5.000 0,1.000 2.000 92,0.000 3.000 1,6.000-7.000-1,4.000-2.000 1,2.000-7.000-206,3.000-3.000 1,4.000-1.000 0,1.000-4.000 0,3.000 0.000-235,2.000-3.000 1,-3.000-2.000 0,2.000 2.000-683,1.000-3.000 0,9.000-2.000-1318,4.000-4.000 1,5.000 4.000 440,5.000 7.000 0,3.000-6.000 1726,6.000 1.000 0,7.000 0.000 0,1.000 4.000 0</inkml:trace>
  <inkml:trace contextRef="#ctx0" brushRef="#br0">12847.000 950.000 8343,'15.000'-8.000'-846,"-1.000"1.000"0,-4.000 7.000 967,-1.000 0.000 179,-6.000 0.000 137,10.000 0.000 0,-10.000 0.000 141,7.000 0.000 1,0.000 0.000-381,4.000 0.000 1,0.000 0.000 0,1.000 0.000-78,-1.000 0.000 1,0.000-5.000 0,1.000 1.000 0,-1.000 0.000-52,1.000 3.000 1,4.000 1.000 0,2.000 0.000 0,-1.000-2.000 35,1.000-3.000 0,5.000 4.000 1,-4.000-4.000 209,1.000 3.000-235,4.000 2.000 0,0.000 0.000 0,6.000-1.000 57,-1.000-4.000-59,5.000 3.000 1,-5.000-4.000 0,5.000 6.000 9,-2.000 0.000-13,5.000 0.000 0,-8.000 0.000 0,5.000-2.000 141,-2.000-2.000-110,-1.000 2.000 0,-1.000-4.000 0,1.000 4.000 1,-2.000-1.000 67,-2.000-2.000 1,0.000-1.000-1,2.000 2.000 1,2.000-2.000-118,-2.000-2.000 1,-2.000 5.000-1,-1.000-3.000 1,0.000 1.000-20,0.000 0.000 1,-1.000-1.000 0,0.000 2.000 0,-3.000 0.000 68,-1.000 0.000 1,-5.000 3.000 0,5.000-1.000 0,0.000-1.000-15,-1.000-2.000 0,-3.000 0.000 0,-5.000 5.000-120,-1.000 0.000 24,1.000 0.000 0,-1.000 0.000 0,0.000 0.000-86,1.000 0.000 47,-1.000 0.000 0,-4.000 0.000 1,-1.000 0.000-156,2.000 0.000 201,-4.000 7.000 1,1.000-6.000-129,-3.000 4.000 111,3.000-3.000 1,1.000-2.000 22,1.000 0.000 155,-1.000 6.000 25,6.000-4.000 1,-6.000 4.000 31,1.000-6.000 0,-7.000 2.000-96,2.000 3.000-127,-3.000-4.000 136,-2.000 6.000-140,0.000-7.000 88,0.000 0.000-41,6.000 0.000-27,-4.000 0.000-47,4.000 6.000 112,-6.000-4.000 0,0.000 6.000 94,0.000-4.000 1,0.000-1.000 8,0.000 7.000 0,0.000-5.000-69,0.000 4.000 1,0.000-4.000-1,2.000 3.000-69,2.000-1.000 0,-2.000 4.000-96,3.000-2.000 1,-2.000 4.000 146,2.000 2.000-78,-4.000-1.000 0,7.000 0.000 0,-4.000 1.000 150,0.000-1.000-151,1.000-6.000 0,-3.000 5.000 0,1.000-2.000 122,2.000 7.000-103,0.000-2.000 0,-4.000 5.000 0,2.000-7.000 1,2.000 0.000 34,-2.000 1.000 0,4.000-1.000 1,-1.000 0.000-1,0.000 1.000 14,1.000-1.000 0,-1.000 1.000 0,-3.000-1.000 0,4.000 0.000 1,1.000 1.000 0,-3.000-2.000 0,3.000-2.000 0,-2.000-2.000 30,-3.000 3.000 1,4.000 0.000 0,-1.000 1.000-1,0.000-2.000-30,1.000-1.000 0,-1.000-2.000 0,-3.000 3.000 0,2.000-1.000-67,-2.000 1.000 0,1.000 0.000 0,-1.000 0.000 0,2.000-1.000-44,-2.000 1.000 1,0.000 2.000 0,0.000 1.000 16,2.000 1.000 0,0.000-6.000 0,-5.000 1.000 322,0.000 1.000-303,6.000 2.000 0,-4.000-4.000 0,3.000 1.000 281,-4.000 1.000-181,-1.000-4.000 0,5.000 5.000 0,0.000-2.000-109,-2.000 3.000 0,0.000 1.000 1,0.000 0.000-1,2.000 1.000-12,-2.000-1.000 1,1.000-1.000 0,-1.000-2.000-1,2.000-1.000-16,-2.000 1.000 0,3.000 2.000 1,-1.000 1.000-1,0.000 1.000-4,1.000-1.000 0,-4.000 0.000 0,4.000-1.000 1,-1.000-2.000 38,0.000-1.000 1,1.000 0.000-1,-3.000 4.000 1,2.000 0.000 20,-2.000 1.000 1,-1.000-1.000-1,-1.000-1.000-57,4.000-4.000 31,-3.000 4.000 1,4.000-5.000-1,-4.000 7.000 1,1.000-1.000 1,2.000 0.000 0,0.000 1.000 0,-4.000-1.000-36,4.000 1.000 28,-3.000-1.000 0,4.000-4.000 0,-4.000-1.000 0,1.000 2.000-41,2.000 2.000 1,-1.000 2.000 0,-2.000-3.000 0,1.000-1.000-46,2.000-1.000 0,0.000 0.000 0,-4.000 2.000 0,3.000 0.000 25,0.000-3.000 1,1.000 1.000 0,-3.000 4.000 47,3.000 1.000 0,-4.000-6.000 0,4.000 1.000 126,-3.000 1.000 0,-2.000-3.000-157,0.000 2.000 58,0.000-7.000-8,0.000 10.000 17,0.000-5.000 298,0.000 0.000-288,0.000-2.000 1,0.000-4.000 95,0.000 2.000 1,-2.000-2.000-83,-3.000 3.000 1,2.000-4.000-104,-7.000-1.000 1,6.000 0.000 0,-4.000 2.000-88,1.000 3.000 1,1.000-4.000-46,1.000 4.000 0,-1.000-2.000 47,-4.000 2.000 78,-3.000-3.000-24,5.000 4.000-227,0.000-6.000-14,2.000 0.000 1,-1.000 7.000 158,6.000-6.000 1,-7.000 6.000-55,3.000-7.000 38,3.000 0.000-197,-4.000 6.000 1202,6.000-5.000 580,0.000 6.000-1080,-6.000-7.000-317,4.000 0.000 1,-6.000 0.000-139,3.000 0.000 32,4.000 0.000 1,-7.000 0.000-76,3.000 0.000 169,3.000 0.000 1,-6.000 0.000-1,4.000 0.000-9,2.000 0.000 1,-6.000 0.000 48,3.000 0.000-82,4.000 0.000 0,-12.000 0.000-73,3.000 0.000 1,2.000 0.000 41,-1.000 0.000 0,4.000 0.000-12,-5.000 0.000 0,5.000 0.000-53,-4.000 0.000 1,4.000 0.000 55,-5.000 0.000 1,6.000 0.000 0,-6.000 0.000 194,-1.000 0.000 1,3.000 0.000-1,-2.000 0.000 158,-1.000 0.000 1,-2.000 5.000-355,-1.000-1.000 85,0.000 1.000 1,-1.000 0.000 0,1.000 1.000-168,-1.000 2.000 144,-5.000-4.000 0,4.000 7.000 0,-5.000-5.000 0,2.000 2.000 7,-1.000 3.000 1,-4.000-3.000-1,4.000 2.000 1,-3.000 0.000-12,-2.000-2.000 0,2.000 4.000 0,-1.000-4.000 1,-1.000 2.000 23,-2.000 0.000 1,3.000-2.000 0,0.000 3.000 0,0.000-3.000 3,1.000-2.000 1,1.000 4.000 0,4.000-5.000-1,-1.000-2.000-29,2.000-2.000 1,1.000 1.000 0,1.000 1.000 9,1.000 2.000 11,-7.000 0.000 0,5.000-4.000 1,-3.000 3.000-15,3.000 0.000 14,1.000 1.000 0,-1.000-5.000 0,-1.000 2.000-108,-2.000 2.000 102,0.000-2.000 0,4.000 4.000 0,-1.000-4.000-263,-3.000 3.000 198,3.000-4.000 1,-5.000 7.000-1,5.000-4.000 1,-1.000 2.000-38,-3.000 2.000 0,0.000-3.000 0,2.000 3.000 1,-3.000-2.000 38,-1.000-3.000 1,3.000 4.000 0,-4.000-2.000 0,1.000-1.000 63,0.000 3.000 0,2.000-6.000 0,-2.000 4.000 0,1.000-3.000 63,4.000-2.000 0,-4.000 5.000 0,2.000-1.000 0,1.000 0.000 7,2.000-3.000 1,-3.000-1.000 0,0.000 0.000-22,1.000 0.000-39,2.000 0.000 0,5.000 2.000 0,-2.000 1.000-21,-3.000 2.000 1,-1.000 0.000 0,4.000-4.000-36,3.000 4.000 53,-2.000-3.000 1,4.000 4.000 26,-7.000-6.000-16,7.000 0.000 0,0.000 0.000 73,3.000 0.000 15,4.000 0.000-83,-6.000 0.000 1,12.000-2.000-1,2.000-1.000 1,1.000-3.000-18,3.000-2.000 1,2.000-2.000-1,1.000-4.000 1,0.000-1.000 0,1.000 1.000 0,-1.000 1.000 127,0.000 4.000-116,1.000-11.000 0,4.000 14.000 0,0.000-12.000 161,-1.000 1.000-152,4.000 6.000 1,-6.000-2.000 0,3.000 3.000 142,-3.000-2.000-131,5.000-3.000 0,-5.000 1.000 0,3.000 1.000 0,-3.000 2.000 34,-1.000 1.000 1,-3.000 5.000-1,0.000-3.000 106,-3.000 2.000-142,-6.000 1.000 19,4.000 5.000 1,-9.000 0.000-10,-3.000 0.000 0,2.000 2.000 1,-6.000 1.000-37,-3.000 2.000 1,4.000 1.000-1,-1.000-3.000 8,-2.000 2.000 6,-2.000 6.000 0,3.000-7.000 0,1.000 4.000 0,-2.000 0.000-6,-2.000 0.000 0,-2.000 0.000 0,1.000 3.000-45,0.000-2.000 47,-1.000 1.000 0,1.000 4.000 0,-1.000-1.000 14,1.000-3.000 10,0.000 2.000 1,-1.000-4.000 0,1.000 7.000 9,-1.000-1.000 0,1.000-1.000 0,1.000-2.000 0,2.000-3.000-23,2.000-1.000 0,4.000 2.000 0,-3.000-2.000 14,1.000 1.000 1,-2.000-4.000-20,4.000 6.000 1,0.000-5.000-4,5.000 4.000 0,0.000-4.000 246,0.000 5.000-239,0.000-7.000 1,5.000 5.000 0,1.000-5.000 264,2.000 2.000-174,-4.000 0.000 1,8.000-4.000-1,-2.000 3.000 162,3.000 0.000-219,7.000 1.000 1,-2.000 0.000-1,4.000 0.000-73,-1.000-2.000 59,5.000 5.000 0,-4.000-5.000 0,7.000 5.000 0,0.000-1.000-25,-1.000-4.000 0,0.000 3.000 0,-3.000 1.000 0,-1.000-1.000-106,2.000 0.000 0,-4.000 1.000 0,1.000-4.000 1,-3.000 2.000-169,-2.000-2.000 0,-7.000 3.000 1,-1.000-1.000-1,1.000-2.000-584,2.000-1.000 0,-4.000 3.000 1,1.000 1.000-1268,1.000 2.000 1,-3.000-5.000 2118,2.000 2.000 0,-7.000 3.000 0,3.000 0.000 0</inkml:trace>
  <inkml:trace contextRef="#ctx0" brushRef="#br0">13178.000 2964.000 7314,'8.000'0.000'20,"-1.000"2.000"72,-7.000 2.000 0,-5.000 4.000 0,-2.000 7.000 0,1.000-1.000 30,0.000 1.000 0,-1.000-1.000 0,4.000 2.000 188,-2.000 3.000-234,-6.000-3.000 0,9.000 5.000 0,-4.000-7.000 1,1.000 1.000 165,0.000-1.000 1,1.000 0.000-148,4.000 1.000-28,-7.000-1.000 0,6.000-4.000 0,-4.000-1.000 36,3.000 3.000 0,2.000-4.000-75,0.000 1.000 1,2.000-6.000-1,3.000 2.000 89,4.000-3.000 1,-1.000-2.000 0,2.000 0.000 0,1.000 0.000 48,2.000 0.000 0,3.000 0.000 1,3.000 0.000-1,5.000-2.000-19,3.000-3.000 0,3.000 2.000 0,6.000-5.000 0,7.000 0.000-103,8.000 0.000 1,5.000 5.000 0,1.000-2.000-146,1.000 4.000 73,0.000 1.000 0,-1.000-5.000 0,1.000 0.000 37,-1.000 2.000 19,-6.000 1.000 0,0.000 2.000 1,-4.000 0.000 116,1.000 0.000-97,6.000 0.000 1,-4.000 0.000-1,2.000 0.000 378,-4.000 0.000-369,-3.000 0.000 0,-2.000 0.000 0,0.000 2.000 1,1.000 1.000 9,-1.000 2.000 0,-5.000 0.000 1,-1.000-5.000-1,-2.000 0.000-44,-3.000 0.000 0,8.000 0.000 0,0.000 0.000 0,0.000 0.000 40,2.000 0.000 1,-1.000 0.000 0,4.000 0.000 0,0.000 0.000 5,-2.000 0.000 1,2.000 0.000-1,-12.000 0.000 1,-1.000 0.000-27,-2.000 0.000 0,2.000 0.000 1,-1.000 0.000-162,-4.000 0.000 155,-8.000 0.000 1,7.000 0.000-1,-6.000 1.000-74,3.000 4.000 47,1.000-3.000 0,3.000 4.000 0,-1.000-6.000 0,-2.000 0.000-28,1.000 0.000 0,7.000 0.000 1,2.000 0.000-169,-2.000 0.000 179,-2.000 0.000 0,-1.000 0.000 0,1.000 0.000 0,1.000 0.000 1,-3.000 0.000 1,3.000-2.000 0,-11.000-1.000 0,1.000-2.000 77,0.000 2.000 0,-2.000 2.000 0,-4.000 1.000 211,-1.000 0.000 1,0.000 0.000 291,1.000 0.000-494,-7.000 0.000 12,-2.000 0.000-131,1.000 0.000-69,-6.000 0.000 267,6.000 0.000-116,-1.000 0.000 0,-4.000 1.000 138,2.000 4.000 1,-2.000 3.000-1,-2.000 6.000-98,0.000 1.000 1,0.000-1.000 0,-2.000 1.000 0,-1.000-1.000 39,-2.000 0.000 1,1.000 1.000-1,4.000 1.000 1,0.000 1.000-12,0.000 2.000 1,0.000 5.000-1,0.000-3.000 1,0.000 2.000-76,0.000 2.000 1,0.000 2.000 0,0.000 2.000-1,0.000 1.000-66,0.000 4.000 0,4.000-4.000 1,3.000 6.000-1,-1.000-3.000 60,1.000 1.000 0,2.000-1.000 0,-2.000-2.000-54,1.000 2.000 22,-5.000-9.000 1,9.000 10.000 0,-4.000-12.000 0,2.000 1.000-8,0.000-4.000 1,-1.000 2.000 0,4.000-2.000 0,-2.000-2.000 13,-1.000-1.000 1,-1.000-1.000 0,6.000 1.000-1,-2.000 1.000-79,-4.000 2.000 0,2.000 1.000 1,-4.000-6.000-69,1.000 0.000 0,0.000 1.000 1,1.000-1.000 185,-4.000 1.000 0,-3.000-6.000 265,-2.000 1.000 0,-2.000-7.000-9,-3.000 2.000 1,2.000 1.000-457,-6.000-1.000 106,-1.000 0.000 0,0.000-5.000 1,1.000 0.000-40,-2.000 0.000 31,4.000 0.000 1,-6.000 0.000 0,4.000 1.000 4,-4.000 4.000 14,-1.000-3.000 1,-6.000 4.000-1,1.000-6.000 105,2.000 0.000-46,-6.000 7.000 1,6.000-6.000 0,-7.000 4.000 0,0.000-3.000 82,1.000-2.000 1,-2.000 0.000 0,4.000 0.000 0,-1.000 0.000-132,-4.000 0.000 0,4.000-5.000 1,-2.000 0.000-1,0.000 2.000-54,1.000 1.000 1,-2.000-3.000 0,4.000 1.000 0,0.000 0.000-21,0.000 3.000 1,-3.000-4.000 0,5.000-1.000-72,2.000-2.000 1,2.000 3.000 198,6.000-5.000-322,2.000 7.000 204,7.000-3.000 0,2.000 4.000 0,3.000-1.000-194,4.000-2.000 241,4.000 0.000 0,-3.000 5.000 0,-1.000-1.000-282,2.000-4.000 258,2.000 3.000 0,3.000-6.000 0,2.000 5.000 0,1.000-3.000 112,-1.000-2.000 0,-2.000 3.000 0,-2.000-3.000 50,0.000 1.000 0,1.000-2.000 0,-2.000 2.000 1,-2.000 1.000 42,-2.000 0.000 1,-5.000-1.000-1,2.000 4.000-36,0.000-2.000-124,-4.000 0.000 0,3.000 5.000 51,-10.000 0.000 1,-3.000 2.000 0,-6.000 3.000 162,-1.000 4.000-186,-6.000 4.000 0,4.000 2.000 0,-6.000-1.000 188,3.000 0.000-109,-6.000 1.000 1,10.000-1.000 0,-5.000-1.000 49,0.000-3.000-99,5.000 2.000 0,-4.000-5.000 0,5.000 4.000 0,1.000-1.000-15,0.000 1.000 0,4.000-5.000 1,2.000 1.000-1,0.000-3.000-104,0.000 1.000 0,5.000 2.000 60,-2.000-3.000 1,3.000 0.000 22,2.000 5.000 0,0.000 1.000-1,0.000 4.000 1,7.000-1.000 0,1.000-2.000 0,1.000-3.000-123,1.000-2.000 1,4.000 4.000 0,6.000-4.000-730,-3.000 2.000 626,5.000-4.000 1,-4.000 4.000 0,6.000-5.000-1488,2.000 2.000 1249,-6.000 6.000 0,8.000-5.000 0,-6.000 5.000-1635,0.000-1.000 1158,-1.000 0.000 941,-6.000 4.000 0,-1.000 0.000 0,0.000 1.000 0</inkml:trace>
  <inkml:trace contextRef="#ctx0" brushRef="#br0">1640.000 1870.000 8438,'-10.000'-4.000'0,"1.000"-3.000"0,-2.000 1.000-404,-2.000-1.000 449,-2.000-4.000 1,1.000 8.000 0,0.000-5.000-1,-1.000 2.000 267,1.000 3.000 1,-1.000-4.000 0,1.000 2.000-589,0.000 2.000 206,6.000 2.000 1,9.000 5.000-1,12.000 3.000 1,6.000 1.000 75,4.000 3.000 0,5.000 0.000 0,8.000 0.000 0,-1.000-3.000 157,0.000-1.000 1,5.000 2.000-1,-2.000-2.000 1,4.000-1.000 169,1.000 0.000 0,6.000 4.000 1,7.000-5.000 332,10.000-2.000-586,7.000-1.000 1,-25.000-2.000-1,2.000 0.000 1,0.000 0.000-1,1.000 0.000-1024,0.000 0.000 0,0.000 0.000 952,0.000-3.000 0,0.000-1.000 1,5.000 3.000-1,0.000-1.000 0,3.000-2.000 1,1.000-2.000 44,3.000 1.000 0,0.000-1.000-19,-3.000 0.000 0,0.000-1.000 1,3.000 0.000-1,0.000 0.000 1,-7.000 0.000-1,0.000 0.000 0,-1.000-1.000 1,0.000 1.000 33,1.000 0.000 0,0.000 0.000 0,2.000 0.000 1,-1.000 0.000-1,-1.000-1.000 0,-2.000 1.000 1,-3.000 0.000-1,-2.000 0.000-20,-4.000 0.000 1,1.000-1.000 0,-2.000 1.000-1,0.000 0.000 1,2.000 0.000 0,0.000 0.000-1,3.000 0.000 1,0.000 1.000-2,1.000 1.000 0,-1.000 0.000 0,-3.000-1.000 0,-1.000-1.000 1,32.000-2.000-1,-5.000-2.000-8,-5.000 1.000 1,3.000-3.000 0,-4.000 5.000 0,-2.000-1.000-54,-7.000-1.000 0,-7.000 7.000 1,-12.000-4.000-1,-6.000 3.000-113,-6.000-1.000 81,-6.000 0.000 0,-13.000 5.000 294,-7.000 0.000 400,-7.000 0.000 1,-13.000 0.000-1,-6.000 0.000-643,-6.000 0.000 27,-5.000 0.000 1,-12.000 0.000 0,-6.000 0.000 0,-5.000 0.000 77,-7.000 0.000 1,-4.000 0.000-1,-1.000 0.000 1,-1.000 0.000 71,-4.000 0.000 1,-4.000 0.000-1,35.000 0.000 1,-1.000 0.000 0,-2.000 0.000-1,-1.000 0.000-147,-2.000 0.000 1,0.000 0.000 0,-4.000 1.000 0,0.000 0.000 0,0.000 1.000-1,0.000 0.000 1,-3.000 3.000 0,-2.000 0.000 71,-3.000 1.000 0,-1.000 1.000 0,1.000 0.000 0,0.000 0.000 0,-1.000 0.000 0,2.000-1.000 1,3.000 0.000-1,2.000 1.000-27,1.000 0.000 0,2.000 0.000 0,2.000-1.000 0,0.000-1.000 0,-2.000 5.000 0,0.000 0.000 0,1.000-2.000 0,1.000 1.000-142,3.000 1.000 0,1.000-1.000 0,4.000-1.000 0,3.000 0.000 0,-25.000 12.000 0,0.000-3.000-462,2.000 2.000 0,-4.000-3.000 1,8.000 3.000-1925,5.000-3.000 1851,11.000-1.000 0,5.000 1.000 0,7.000 3.000 597,1.000 5.000 0,6.000-2.000 0,2.000 2.000 0,-1.000 2.000 0,-2.000 1.000 0</inkml:trace>
  <inkml:trace contextRef="#ctx0" brushRef="#br0">2215.000 5583.000 7981,'-33.000'0.000'-41,"-1.000"0.000"81,1.000 0.000 1,5.000 0.000 0,4.000 0.000 225,5.000 0.000-91,3.000 0.000 0,2.000 0.000-116,0.000 0.000-20,6.000 0.000 0,3.000 1.000 0,10.000 2.000 3,4.000 2.000 0,9.000 0.000 0,4.000-5.000 0,5.000 0.000 346,8.000 0.000 0,7.000 0.000 0,6.000-2.000 0,5.000-2.000-64,3.000-6.000 0,3.000-3.000 0,2.000-1.000 0,1.000-2.000-128,-1.000-3.000 1,4.000 3.000 0,2.000-3.000 0,4.000 1.000-149,1.000-1.000 1,3.000 3.000 0,-3.000-3.000 0,-10.000 4.000-217,-11.000 6.000 1,-4.000 2.000-1,-16.000 6.000-859,-3.000-4.000 659,-6.000 3.000 1,-9.000-3.000-1157,-4.000 10.000 1109,-2.000 3.000 1,-9.000 2.000-1,-3.000-1.000 415,-4.000 3.000 0,-10.000 7.000 0,-4.000 3.000 0</inkml:trace>
  <inkml:trace contextRef="#ctx0" brushRef="#br0">2158.000 5712.000 7954,'0.000'-8.000'843,"0.000"2.000"0,0.000 19.000 1,1.000 6.000-742,4.000 6.000 1,-2.000 4.000-1,5.000 0.000 1,-1.000 1.000 82,-4.000 4.000 0,3.000 3.000 0,-1.000 7.000 355,-2.000 4.000-419,-1.000 3.000 1,3.000 9.000 0,0.000 2.000 449,-2.000 5.000-463,-2.000 3.000 1,-2.000-4.000 0,-2.000-2.000-1,-4.000-2.000 112,-1.000 1.000 1,0.000 4.000-1,-3.000-6.000 1,3.000-6.000-164,2.000-5.000 1,1.000-7.000-1,3.000-4.000 1,-1.000-6.000-370,-2.000-2.000 0,0.000-9.000 0,5.000-3.000 0,-1.000-3.000-317,-4.000-2.000 1,2.000 1.000 43,-7.000-1.000 0,1.000-1.000 0,-6.000-2.000 0,1.000-3.000-788,-1.000-1.000 0,-4.000-3.000 1373,0.000-4.000 0,-6.000 7.000 0,2.000 1.000 0</inkml:trace>
  <inkml:trace contextRef="#ctx0" brushRef="#br0">1798.000 6791.000 7896,'5.000'-22.000'242,"0.000"3.000"0,6.000 3.000 0,-1.000 1.000-7,2.000 1.000-151,3.000 0.000 1,5.000 1.000 0,4.000 2.000 461,4.000 1.000-402,0.000 0.000 0,6.000 1.000 0,1.000 1.000 55,2.000 1.000-214,1.000 3.000 1,4.000-1.000 0,-2.000 0.000-1,-2.000 2.000-216,2.000 1.000 1,2.000-3.000 0,1.000-1.000 0,-2.000 0.000 230,-2.000-1.000 0,2.000-4.000 0,-4.000 3.000 0</inkml:trace>
  <inkml:trace contextRef="#ctx0" brushRef="#br0">2647.000 6532.000 7772,'2.000'-8.000'258,"2.000"3.000"0,-2.000 10.000 0,1.000 5.000 0,-4.000 4.000-153,-4.000 5.000 0,-2.000 4.000 0,4.000 7.000 0,-2.000 2.000-79,2.000 2.000 0,-3.000 4.000 0,1.000-4.000 0,2.000-2.000 90,1.000-2.000 0,7.000-6.000 0,1.000-3.000-261,2.000-5.000 84,2.000 1.000 1,6.000-15.000-1,2.000 3.000 153,1.000-4.000-67,6.000-7.000 1,-7.000-4.000 0,4.000-7.000-1,-1.000-4.000 57,-3.000-1.000 1,-1.000-2.000 0,1.000-5.000 0,-1.000 0.000 27,-4.000 0.000 0,0.000 1.000 1,-7.000 0.000-1,1.000 4.000 183,-1.000 5.000 0,-1.000 3.000-230,-5.000 2.000 1,-5.000 7.000 0,-1.000 7.000 0,-2.000 10.000-29,-3.000 8.000 1,-2.000 4.000 0,-2.000 7.000-1,3.000 0.000-9,2.000-1.000 0,4.000 1.000 0,6.000-2.000 1,0.000-1.000-79,0.000-2.000 1,1.000-7.000 0,4.000 3.000-212,5.000-4.000 273,2.000-2.000 0,3.000-6.000 0,1.000-3.000-61,3.000-4.000 44,-3.000-1.000 1,9.000-1.000-1,-5.000-4.000 123,-3.000-5.000-103,6.000-2.000 1,-7.000-3.000-1,1.000 1.000 1,-4.000-1.000 72,-3.000 1.000 0,-6.000 4.000-113,6.000 1.000-55,-7.000-1.000 1,4.000 9.000 0,-7.000 5.000 11,0.000 8.000 0,0.000 2.000 0,0.000 0.000 0,0.000 1.000 122,0.000-1.000 0,0.000 1.000 611,0.000-1.000 52,0.000 0.000 0,1.000-7.000 45,4.000-7.000-553,-3.000-7.000 1,10.000-7.000-1,-2.000-2.000-105,3.000-3.000-71,-5.000-4.000 1,6.000-4.000-1,-1.000 2.000 1,4.000 2.000-102,1.000 2.000 1,-7.000 2.000 0,-1.000 5.000-1,1.000 0.000-24,2.000-1.000 0,1.000 7.000 1,1.000 3.000 55,-1.000 4.000 1,-4.000 7.000 0,-1.000 4.000-1,1.000 4.000-71,-2.000 5.000 0,3.000-1.000 0,-5.000 6.000 0,2.000 0.000-310,4.000-2.000 1,-1.000 5.000 0,0.000-4.000-1,-2.000-1.000-281,3.000-3.000 1,0.000 2.000 0,3.000-2.000 0,-1.000-1.000-1041,1.000-2.000 1740,-1.000-8.000 0,7.000 5.000 0,1.000-5.000 0</inkml:trace>
  <inkml:trace contextRef="#ctx0" brushRef="#br0">3884.000 6561.000 7949,'2.000'-19.000'0,"1.000"0.000"-389,2.000 1.000 0,1.000 7.000 631,-1.000 1.000-123,-3.000 1.000 0,-2.000 2.000 1,-12.000 9.000 114,-5.000 11.000-236,1.000 1.000 0,-10.000 13.000 1,7.000-3.000 164,2.000 3.000-151,-6.000 9.000 0,9.000 0.000 0,-2.000 8.000 0,6.000-3.000-80,4.000-3.000 1,1.000 2.000 0,7.000-8.000 0,2.000-3.000 21,6.000-3.000 0,6.000-5.000 0,6.000-1.000 0,9.000-7.000 93,4.000-5.000 0,10.000-3.000 0,6.000-7.000 0,2.000-4.000 140,-1.000-8.000 0,1.000-7.000 0,3.000-10.000 0,-3.000-2.000 208,-5.000-6.000 0,-5.000-4.000 0,-6.000-5.000 0,-7.000-4.000 55,-4.000-4.000 1,-9.000-10.000 0,2.000-6.000-402,-3.000-8.000-134,-11.000 38.000 0,-2.000-1.000 0,1.000-2.000 0,-1.000-1.000 1,-3.000 1.000-1,0.000-1.000 143,0.000 1.000 0,0.000 1.000-50,-3.000-1.000 1,-1.000 2.000 0,-4.000-31.000-1,-8.000 10.000 223,-3.000 13.000-193,-3.000 10.000 1,-2.000 12.000 0,0.000 2.000 151,-2.000 3.000-53,-1.000 3.000 0,3.000 8.000 0,2.000 2.000 0,1.000 3.000 301,3.000 1.000-397,2.000-4.000 0,8.000 16.000 0,4.000 1.000 1,2.000 10.000-24,2.000 8.000 1,2.000 5.000 0,1.000 5.000 0,3.000 6.000 109,2.000 6.000 0,-3.000 2.000 0,5.000 8.000 0,1.000 3.000 55,2.000 0.000 0,1.000 7.000 0,2.000 1.000 124,3.000 3.000-227,-3.000-4.000 1,6.000 3.000 0,-4.000-7.000-162,1.000-1.000 174,7.000-2.000 1,-10.000-8.000 0,3.000-3.000 0,-3.000-5.000-414,-2.000-4.000 0,1.000-4.000 0,-3.000-7.000 0,-2.000 0.000-545,-5.000-4.000 1,-4.000-4.000 0,-2.000-5.000-526,-4.000-1.000 0,2.000-6.000 1390,-7.000-3.000 0,-6.000 3.000 0,-6.000 0.000 0</inkml:trace>
  <inkml:trace contextRef="#ctx0" brushRef="#br0">3884.000 6417.000 8283,'-5.000'-14.000'599,"1.000"-1.000"0,-1.000 1.000-1509,5.000 0.000 741,13.000 6.000 0,4.000 0.000 0,17.000 4.000 0,4.000-2.000 319,4.000-2.000 1,6.000 5.000-1,0.000-4.000 1,-2.000 3.000-167,-1.000-1.000 0,3.000 0.000 0,-2.000 5.000 0,-3.000 0.000-360,-3.000 0.000 376,-8.000 0.000 0,3.000 6.000 0,-6.000 2.000 0</inkml:trace>
  <inkml:trace contextRef="#ctx0" brushRef="#br0">4632.000 6460.000 8104,'-6.000'10.000'0,"-2.000"-1.000"0,0.000 3.000 36,3.000 0.000 0,4.000 4.000 1,1.000 2.000-1,0.000 1.000-90,0.000-1.000 1,4.000-2.000 0,3.000-2.000-1,1.000 1.000 17,3.000-1.000 0,2.000-4.000 1,1.000-2.000 121,1.000-2.000 0,-1.000-1.000 0,0.000-5.000 1,1.000-2.000-35,-1.000-3.000 0,0.000-3.000 0,1.000-6.000 0,-1.000 0.000 396,1.000-1.000 0,-1.000 1.000 0,0.000-1.000 216,1.000 1.000-501,-1.000 0.000 0,-1.000 4.000 1,-2.000 2.000-205,-1.000 2.000 17,-7.000 1.000-89,10.000-2.000 72,-12.000 6.000 1,10.000-4.000 0,-6.000 10.000-6,-2.000 4.000 80,-1.000-2.000 0,3.000 6.000 0,1.000-4.000 0,2.000 6.000-5,3.000 4.000 0,-3.000-3.000 0,2.000 3.000 1,1.000-5.000 152,2.000-4.000 0,1.000 3.000 0,1.000-5.000 0,-1.000 0.000 237,1.000-3.000 0,4.000-4.000 1,0.000-1.000-1,-1.000-1.000 16,-3.000-4.000 0,0.000 2.000 1,-1.000-7.000-1,1.000-1.000-330,-1.000-2.000 1,-6.000-1.000 0,-2.000-1.000 0,-1.000 1.000-71,0.000-1.000 0,-2.000 1.000 0,-8.000 1.000-440,-4.000 4.000 297,-4.000-4.000 1,-3.000 10.000 0,-2.000-5.000-960,-1.000 1.000 686,-6.000 2.000 0,7.000 5.000 1,-4.000 0.000-1400,1.000 0.000 1410,2.000 0.000 0,4.000 5.000 0,1.000 2.000 0,0.000 1.000-233,-1.000 3.000 1,6.000-3.000 0,1.000 1.000 0,1.000 3.000 603,4.000 0.000 0,-5.000 3.000 0,0.000-1.000 0</inkml:trace>
  <inkml:trace contextRef="#ctx0" brushRef="#br0">5150.000 6561.000 8190,'0.000'-14.000'565,"0.000"-1.000"0,5.000 6.000-606,0.000-1.000-105,6.000 7.000 1,-8.000-4.000 183,7.000 7.000-52,-1.000 0.000 1,1.000 2.000 0,-2.000 3.000 0,0.000 4.000 62,0.000 4.000 1,-3.000 2.000 0,3.000 1.000 0,-2.000 1.000 210,-3.000 2.000 0,-1.000 7.000 0,-2.000-4.000 0,0.000 1.000 248,0.000-4.000 0,2.000 2.000 0,1.000-2.000-4,2.000-2.000 0,1.000-2.000 1,-3.000-4.000-1,4.000-3.000-304,1.000-2.000 0,-4.000-1.000 0,6.000-5.000-159,1.000 0.000 7,-4.000-6.000 1,5.000-4.000 0,-2.000-7.000 27,3.000-3.000-73,1.000-5.000 0,0.000 3.000 1,1.000-6.000 205,-1.000 4.000-169,-6.000-3.000 1,5.000 11.000-1,-3.000-3.000 62,2.000 3.000-86,-4.000 2.000 0,5.000-1.000 0,-3.000 2.000-167,3.000 4.000 0,-4.000 2.000 52,1.000 7.000 0,-1.000 2.000 0,4.000 3.000 0,-2.000 4.000-51,-1.000 4.000 0,-5.000 2.000 0,3.000-1.000 0,0.000 2.000-82,0.000 3.000 1,0.000-3.000 0,3.000 3.000 0,-3.000-3.000-169,-2.000-1.000 0,4.000 4.000 0,-4.000 0.000 0,2.000-3.000-215,3.000-5.000 1,-3.000 2.000-1,2.000-5.000-826,1.000 0.000 1141,2.000 5.000 0,1.000-12.000 0,1.000 4.000 0,-1.000-3.000 6,1.000-2.000 1,1.000-5.000-1,1.000-1.000 245,2.000-2.000 113,0.000-2.000 0,-4.000-4.000 0,-1.000-1.000 0,-1.000 1.000 448,-3.000 0.000 1,1.000-1.000 0,-6.000 1.000 0,-2.000-1.000 201,-2.000 1.000 0,-1.000 0.000 0,0.000-1.000 124,0.000 1.000 1,-1.000-1.000-276,-4.000 1.000-655,-3.000 0.000 0,-6.000 6.000 1,-1.000 3.000-137,1.000 3.000 1,4.000 7.000 0,1.000 1.000-214,-3.000 2.000 398,6.000 2.000 1,-5.000 9.000-1,4.000 0.000 146,-1.000-1.000-26,5.000-8.000 0,-3.000 2.000 1,6.000-2.000-46,0.000 3.000 0,2.000 1.000-37,2.000 1.000 1,6.000-7.000-1,7.000-5.000 1,3.000-6.000 74,-3.000-7.000 1,4.000-3.000 0,0.000-1.000 0,0.000-2.000 142,-1.000-3.000 0,0.000 3.000 1,-8.000-4.000-1,0.000 4.000 408,-3.000 2.000 0,-1.000 0.000-293,2.000-1.000-430,-4.000 7.000 1,-1.000 3.000-1,0.000 10.000 90,-2.000 5.000 4,-2.000 3.000 0,6.000 1.000 0,1.000 0.000 352,0.000 1.000-188,5.000-7.000 0,-5.000 3.000 0,6.000-5.000 476,0.000 2.000-486,7.000-4.000 1,-5.000 2.000-1,3.000-6.000 1,-1.000-2.000 14,1.000-2.000 1,-3.000-6.000 0,5.000-9.000 0,-2.000-4.000-101,0.000 1.000 0,0.000-10.000 0,-4.000 0.000 0,-1.000-6.000-161,1.000-7.000 1,-3.000-3.000 0,0.000 0.000-1,-4.000-6.000-192,-2.000-7.000 1,4.000-5.000 0,-6.000-4.000 0,0.000 4.000 120,-3.000 9.000 1,-1.000 3.000 0,0.000 9.000 298,0.000 3.000-88,0.000 9.000 1,-5.000 4.000 0,-1.000 11.000 446,-2.000 7.000-197,5.000 5.000 0,-5.000 6.000 40,3.000 0.000 1,-1.000 1.000-1,-4.000 4.000-214,5.000 5.000 1,4.000 4.000 0,1.000 4.000-1,0.000 2.000-18,0.000 3.000 0,0.000 2.000 0,0.000 7.000 0,0.000 4.000-69,0.000 0.000 1,0.000 3.000-1,1.000 5.000 1,2.000 3.000-76,2.000 1.000 1,2.000 1.000-1,-4.000-1.000 1,2.000 3.000-120,-2.000 1.000 0,3.000 2.000 1,-1.000-6.000-1,-2.000-3.000-244,-1.000-5.000 0,3.000 0.000 1,-1.000-7.000-687,0.000-1.000 688,-3.000-8.000 1,-1.000-3.000-1459,0.000-7.000 454,0.000 1.000-391,0.000-7.000 1802,-6.000-8.000 0,-9.000-8.000 0,-7.000-7.000 0</inkml:trace>
  <inkml:trace contextRef="#ctx0" brushRef="#br0">5107.000 6043.000 9604,'-14.000'-27.000'0,"1.000"3.000"0,2.000 5.000 542,1.000 3.000 1,9.000 8.000 0,1.000 3.000-1036,8.000 3.000 0,6.000 4.000 0,4.000 3.000 0,1.000 3.000-774,-2.000 0.000 1267,-1.000 5.000 0,-1.000-6.000 0,-1.000 8.000 0</inkml:trace>
  <inkml:trace contextRef="#ctx0" brushRef="#br0">6862.000 7065.000 7975,'-4.000'-15.000'0,"-1.000"1.000"0,2.000-1.000-328,1.000 1.000 253,2.000 0.000 0,0.000-1.000 0,0.000-1.000 0,2.000-3.000 213,2.000-5.000 1,4.000 0.000-1,7.000-5.000 1,1.000-6.000 43,3.000-5.000 1,-3.000-5.000 0,3.000-4.000 0,-1.000-7.000 40,1.000-5.000 1,-2.000-12.000-1,6.000 1.000 1,-2.000 0.000 50,-4.000 3.000 1,4.000 0.000 0,-2.000 5.000-1,-1.000 2.000-45,-2.000 3.000 0,-2.000 11.000 0,0.000 14.000 0,1.000 4.000-95,-1.000 1.000 0,5.000 2.000 0,1.000 3.000 0,-3.000 6.000-8,-1.000 7.000 0,-1.000-2.000 0,-1.000 5.000 156,0.000 0.000 1,-4.000-3.000 133,-1.000 6.000-313,1.000 1.000 1,0.000 10.000 0,-1.000 4.000 298,2.000 2.000-292,-4.000 3.000 0,6.000 1.000 0,-4.000 3.000 244,4.000 5.000-266,1.000 3.000 0,1.000 8.000 1,-1.000 4.000-1,2.000 4.000-74,3.000 5.000 0,-3.000 6.000 0,4.000 5.000 1,-3.000-3.000-263,2.000 0.000 0,-3.000-5.000 0,3.000 2.000 1,-3.000 0.000-310,-1.000-2.000 0,-6.000-1.000 1,-1.000-9.000-1,-1.000-1.000-212,-4.000-1.000 0,-1.000-3.000 0,-2.000 3.000 0,-2.000-7.000-522,-3.000-7.000 1,-4.000-1.000 1290,-11.000-9.000 0,-2.000 2.000 0,-7.000-9.000 0</inkml:trace>
  <inkml:trace contextRef="#ctx0" brushRef="#br0">7208.000 6575.000 8619,'-44.000'-27.000'0,"1.000"3.000"0,2.000 5.000 0,4.000 5.000 2924,8.000 4.000-2917,7.000-3.000 1,20.000 12.000 0,9.000-4.000 0,10.000 3.000-388,12.000 2.000 0,1.000-1.000 1,10.000-2.000-1,3.000-2.000-119,4.000 2.000 0,7.000-4.000 0,-1.000 1.000 0,1.000-2.000 148,-1.000-3.000 0,-3.000 3.000 0,-6.000-2.000 0,3.000-1.000 351,1.000-2.000 0,0.000-1.000 0,-5.000-2.000 0,0.000-4.000 0,6.000 4.000 0,-4.000-9.000 0,2.000 6.000 0,-7.000 1.000 0,-5.000 2.000 0,-13.000 3.000 0,-3.000 2.000 119,-3.000 2.000 465,-8.000 5.000 0,-3.000-7.000 1,-10.000 6.000 309,-4.000 2.000 0,1.000 2.000 1,-2.000 1.000-740,-1.000 0.000 1,4.000 6.000 0,1.000 5.000 0,1.000 7.000-156,1.000 6.000 1,-1.000 4.000 0,6.000 6.000 0,3.000 4.000-139,0.000 4.000 0,7.000 1.000 0,-3.000 2.000 0,2.000 1.000 50,0.000 2.000 0,-2.000 7.000 0,3.000-3.000 0,-3.000 3.000 338,-2.000-3.000 0,4.000-7.000 0,-5.000-10.000 379,-2.000-4.000-315,5.000-6.000 0,-7.000-10.000-111,4.000-1.000-108,-3.000-6.000 0,-2.000-3.000 1,0.000-10.000-72,0.000-4.000 0,0.000-6.000 1,-2.000-2.000-1,-3.000-4.000-45,-4.000-2.000 1,-9.000-1.000 0,-1.000-4.000-1,0.000-1.000 169,-2.000 0.000 0,5.000-4.000 1,-3.000-3.000-1,3.000 1.000-20,2.000 0.000 1,4.000-5.000 0,2.000 2.000-1,2.000-4.000-15,2.000-1.000 0,3.000 0.000 0,2.000-2.000 0,4.000 0.000-64,5.000 2.000 1,9.000-2.000 0,5.000 12.000 0,1.000 2.000-125,-1.000 6.000 1,4.000 4.000-1,-6.000 8.000-107,0.000 4.000 197,-1.000 2.000 1,0.000 7.000 0,1.000 2.000 248,1.000 3.000-170,4.000 3.000 0,-11.000 8.000 1,5.000 3.000 373,-1.000 5.000-306,-4.000-3.000 1,5.000 6.000 0,-8.000-3.000 0,-3.000 3.000 71,-6.000 2.000 0,3.000 3.000 0,-2.000-2.000 0,-4.000-3.000-26,-4.000 0.000 0,0.000-1.000 0,-7.000 0.000 1,-3.000-4.000-263,-4.000-1.000 0,-1.000-7.000 0,-4.000-4.000 0,-1.000-1.000-263,1.000-1.000 1,3.000-1.000-1,-3.000-7.000 1,1.000 0.000-815,3.000 0.000 1,2.000 0.000-1,3.000-2.000 1,2.000-3.000 1130,2.000-4.000 0,5.000-11.000 0,-2.000-2.000 0</inkml:trace>
  <inkml:trace contextRef="#ctx0" brushRef="#br0">8718.000 5899.000 7980,'0.000'-14.000'0,"0.000"-1.000"500,0.000 1.000-174,0.000 0.000 0,0.000-1.000 467,0.000 1.000 2,0.000 6.000-539,0.000 1.000 1,0.000 9.000 0,0.000 3.000 0,0.000 6.000-38,0.000 7.000 0,0.000-1.000 0,0.000 9.000 0,2.000 4.000-142,3.000 7.000 1,-2.000 4.000 0,6.000 3.000-1,3.000-1.000-295,0.000 0.000 0,3.000 5.000 0,-1.000 2.000 0,1.000-1.000-309,-1.000 1.000 0,0.000-2.000 1,1.000-5.000-1,-3.000-2.000-1587,-2.000-2.000 2114,-4.000-4.000 0,1.000 0.000 0,1.000 2.000 0</inkml:trace>
  <inkml:trace contextRef="#ctx0" brushRef="#br0">8589.000 6691.000 8869,'-27.000'-8.000'0,"1.000"1.000"958,2.000 1.000 0,14.000 4.000-723,6.000-3.000 0,10.000 4.000 1,12.000 1.000-1,2.000 0.000-210,3.000 0.000 1,1.000 0.000 0,5.000 0.000-1,-1.000 0.000-11,1.000 0.000 1,0.000 0.000-1,0.000 0.000-818,-1.000 0.000 603,8.000 0.000 1,-6.000 0.000 0,5.000-2.000-1028,0.000-3.000 921,2.000 4.000 1,3.000-12.000 0,2.000 3.000-1126,2.000-2.000 1432,3.000-9.000 0,2.000-2.000 0,2.000-5.000 0</inkml:trace>
  <inkml:trace contextRef="#ctx0" brushRef="#br0">8546.000 5899.000 8208,'-28.000'-41.000'0,"4.000"1.000"0,7.000 3.000 0,7.000 2.000-123,10.000 3.000 0,13.000 1.000 0,13.000 3.000 395,6.000-1.000-86,4.000 6.000 1,6.000 3.000 0,-2.000 5.000-1,-3.000 1.000 57,-2.000-1.000 0,0.000 7.000 1,-3.000 4.000-1,3.000 2.000-347,2.000 2.000 0,6.000 0.000 104,5.000 0.000 0,13.000 13.000 0,-2.000 3.000 0</inkml:trace>
  <inkml:trace contextRef="#ctx0" brushRef="#br0">19350.000 5352.000 8038,'-14.000'-6.000'-202,"4.000"3.000"1,1.000-5.000 213,-3.000 1.000 1,0.000-2.000-1,-3.000 4.000 1,-1.000 2.000 160,-3.000 1.000 0,3.000 2.000 0,-3.000-1.000 1,1.000-3.000-304,-1.000 0.000 1,1.000-8.000 0,-4.000 4.000 0,1.000-1.000 188,4.000-1.000 1,-6.000 1.000-1,-1.000-6.000 1,-3.000-1.000 245,-2.000-3.000 0,1.000 3.000 0,-1.000-3.000 203,0.000 3.000-367,-6.000 2.000 1,1.000-2.000-1,-6.000 0.000 168,0.000 1.000-242,-11.000-9.000 0,13.000 19.000 1,-12.000-9.000-1,1.000 0.000 14,-4.000-4.000 1,4.000 2.000 0,-1.000-3.000 0,2.000 3.000 74,0.000 2.000 0,0.000 4.000 0,5.000 0.000 1,0.000-1.000-23,0.000-2.000 0,-2.000 5.000 0,-3.000 4.000 0,-8.000 2.000-38,-10.000 2.000 0,4.000 2.000 1,-10.000 1.000-1,3.000 3.000-106,4.000 2.000 0,1.000 3.000 0,6.000 5.000 0,1.000 0.000 60,-1.000-3.000 0,1.000 3.000 0,-2.000 3.000 0,-4.000-1.000 93,-4.000-2.000 1,5.000-2.000 0,3.000 2.000 151,4.000 3.000-244,9.000-3.000 1,-7.000 13.000-1,4.000-2.000 1,-6.000 5.000 44,1.000 0.000 0,-5.000 5.000 0,-5.000 1.000 0,0.000 6.000-25,0.000 4.000 1,5.000 3.000-1,9.000 6.000 1,7.000-1.000-49,1.000-3.000 1,7.000 3.000-1,2.000-5.000 1,2.000 0.000 23,3.000-3.000 1,-1.000-3.000 0,2.000-2.000 0,1.000 2.000 42,2.000 3.000 1,5.000 0.000 0,-3.000 9.000 0,1.000 7.000 29,3.000 5.000 0,7.000 3.000 0,3.000 0.000 0,2.000-2.000 18,2.000-3.000 0,3.000 4.000 0,2.000-2.000 1,6.000 4.000 3,7.000 4.000 1,7.000 0.000 0,8.000-7.000-1466,0.000-3.000 1402,-1.000 3.000 0,7.000-7.000 0,2.000 7.000 136,-19.000-33.000 1,1.000 0.000-133,2.000 0.000 0,0.000 1.000 0,15.000 32.000 0,-14.000-35.000 0,1.000-1.000 0,25.000 31.000-36,-22.000-32.000 1,1.000-2.000-1,3.000 0.000 1,2.000-1.000 0,2.000-2.000-1,1.000-2.000 1,2.000 1.000 0,3.000-2.000-65,2.000 0.000 1,2.000-1.000 0,0.000 1.000 0,0.000 0.000 0,2.000-2.000 0,1.000 0.000 0,-2.000 1.000 0,-1.000 0.000 32,-2.000 0.000 0,1.000-2.000 1,1.000-1.000-1,1.000-2.000 1,3.000 0.000-1,2.000-1.000 1,1.000 0.000-1,2.000-1.000-13,2.000 0.000 0,0.000-2.000 1,-4.000 1.000-1,-1.000-1.000 1,-1.000-1.000-1,-1.000-1.000 0,-1.000-1.000 1,1.000 0.000-104,-1.000-2.000 1,1.000-1.000 0,5.000-1.000 0,0.000-2.000 0,1.000 0.000 0,-1.000-2.000 0,-1.000-1.000 0,-2.000-1.000 34,-4.000-1.000 0,-1.000-1.000 1,3.000 0.000-1,-1.000-1.000 1,-1.000-1.000-1,1.000-1.000 0,3.000-2.000 1,2.000-1.000-8,3.000-2.000 1,0.000-2.000-1,-4.000 0.000 1,-1.000-2.000-1,-2.000-2.000 1,0.000-1.000-554,-3.000 1.000 0,-1.000-1.000 647,-1.000-2.000 1,1.000-1.000-1,2.000 0.000 1,0.000-1.000-1,1.000-2.000 1,-1.000-2.000 79,-1.000-1.000 1,0.000 0.000-78,-2.000-1.000 0,-2.000-2.000 1,-7.000-3.000-1,-2.000-2.000 1,-1.000 0.000-1,-1.000 0.000 1,-2.000 0.000-1,-1.000-1.000-38,0.000-1.000 0,-1.000-1.000 0,-2.000 0.000 1,-1.000 0.000-1,0.000-2.000 0,0.000 0.000 0,-3.000-1.000 1,-2.000-1.000-27,-2.000-1.000 1,-3.000-1.000 0,1.000-4.000-1,-2.000-1.000 1,-4.000-1.000 0,-2.000 1.000 0,-1.000 0.000-1,-2.000 1.000 42,0.000 1.000 0,-3.000 1.000 0,-2.000 3.000 0,-2.000-1.000 0,-1.000-1.000 1,-1.000 1.000-1,-3.000-1.000 0,-2.000 1.000 62,-2.000-4.000 0,-2.000 2.000 0,-2.000 2.000 0,-1.000 0.000 0,-3.000-1.000 0,-2.000-1.000 0,1.000 3.000 0,0.000 0.000 21,-2.000 3.000 0,0.000-1.000 0,1.000 1.000 0,-1.000-1.000 1,-2.000 1.000-1,0.000 1.000 0,-2.000-1.000 0,0.000 0.000-106,-2.000 2.000 1,-1.000 0.000 0,-2.000 1.000-1,-1.000 1.000 1,-4.000-1.000 0,-3.000 2.000-1,-2.000 2.000 1,-2.000 1.000-107,-3.000 1.000 1,-3.000 2.000-1,2.000 5.000 1,-1.000 2.000-1,-1.000-1.000 1,-2.000 3.000-1108,3.000 2.000 0,-2.000 3.000 646,-5.000 0.000 0,-3.000 3.000 0,-5.000 4.000 0,-2.000 2.000 587,-7.000 0.000 0,-1.000 1.000 0,-1.000 1.000 0,-1.000 1.000 0,-5.000-1.000 0,1.000 2.000 0</inkml:trace>
  <inkml:trace contextRef="#ctx0" brushRef="#br0">3266.000 8388.000 8285,'0.000'-14.000'-402,"0.000"0.000"0,0.000-1.000 241,0.000 1.000 209,0.000 6.000 0,0.000 0.000 234,0.000 3.000-157,6.000 3.000 0,-3.000-4.000 285,7.000 6.000 1,-5.000 0.000 157,4.000 0.000-362,1.000 0.000 1,-1.000 5.000 0,-1.000 1.000 0,-1.000 2.000 72,-4.000 3.000 0,3.000 2.000 0,1.000 3.000 0,-1.000 3.000-169,1.000 5.000 1,2.000 3.000 0,-4.000 2.000 0,0.000 0.000-97,1.000 0.000 0,-4.000 4.000 0,2.000 1.000 0,-2.000-2.000-220,-2.000-2.000 0,0.000-1.000 0,0.000 0.000 0,0.000 0.000-584,0.000-1.000 1,0.000-5.000-1,-2.000-4.000 790,-2.000-3.000 0,-4.000-2.000 0,-7.000 1.000 0</inkml:trace>
  <inkml:trace contextRef="#ctx0" brushRef="#br0">3525.000 8575.000 7954,'1.000'-14.000'0,"2.000"0.000"0,4.000 1.000 0,1.000 3.000-158,3.000 5.000 1,2.000 5.000 0,1.000 7.000 292,0.000 7.000 1,-4.000 2.000 0,-2.000 8.000 0,-2.000 0.000 35,-2.000-1.000 0,2.000 4.000 0,-1.000-5.000 1,-2.000 0.000 24,-1.000-2.000 1,-2.000 0.000 12,0.000 0.000-128,0.000-1.000 0,0.000-10.000 344,0.000 1.000-386,0.000-7.000 1,0.000 2.000-1,1.000-8.000 1,2.000-5.000 11,2.000-5.000 1,0.000 0.000 0,-3.000-9.000 0,1.000-1.000 44,2.000 1.000 1,1.000-2.000 0,-3.000-5.000 0,2.000 2.000 116,-2.000 3.000 1,4.000-1.000-1,-3.000 5.000 74,0.000 3.000 1,-1.000 2.000-320,2.000 6.000 0,-2.000 2.000 0,5.000 9.000-79,-2.000 3.000 1,4.000 3.000 0,-4.000 6.000 0,2.000 2.000 66,3.000 3.000 0,-3.000-1.000 0,2.000 4.000-140,1.000-1.000 174,2.000-2.000 0,-4.000 1.000 0,1.000-1.000-46,1.000-2.000 103,2.000-7.000 0,1.000 1.000 0,1.000-6.000 64,-1.000-2.000 1,-4.000-1.000 0,-2.000-4.000 0,0.000-3.000 80,0.000-4.000 0,0.000-6.000 1,3.000-4.000-1,-3.000-5.000-93,-2.000-3.000 1,4.000-2.000 0,-5.000 0.000 0,0.000 1.000-111,1.000-1.000 1,-3.000 2.000-1,5.000 1.000-264,-1.000 2.000 0,2.000 7.000 202,-4.000-3.000 0,1.000 11.000 0,-2.000 6.000 104,0.000 6.000-56,1.000 5.000 1,1.000 6.000 0,2.000 2.000 338,0.000 3.000-211,5.000 10.000 1,-5.000 3.000 0,8.000 6.000 148,3.000 2.000-221,-3.000 2.000 0,5.000 1.000 1,-6.000 0.000 8,-1.000 0.000 37,7.000 1.000 1,-5.000-1.000 0,3.000-2.000-1,-3.000-1.000 12,-2.000-1.000 0,-1.000-9.000 0,-2.000 0.000 1,-3.000-6.000 263,-1.000-3.000-37,-3.000-8.000 0,-10.000-8.000 0,-4.000-10.000-204,-2.000-5.000 0,-3.000-4.000 0,-1.000-5.000 1,-1.000-5.000-213,-2.000-3.000 1,-5.000-4.000 0,3.000-2.000-1,0.000-6.000-35,0.000-2.000 1,-3.000-7.000 0,3.000-2.000-480,-1.000-1.000 422,4.000-8.000 1,3.000-2.000-1,7.000-4.000-124,1.000 1.000 217,2.000 8.000 0,13.000 8.000 1,7.000 11.000 170,7.000 8.000-20,5.000 7.000 1,7.000 9.000 0,-1.000 3.000 0,-1.000 6.000 49,-1.000 2.000 0,-2.000 8.000 0,-2.000 4.000 0,-3.000 3.000-59,-5.000 1.000 1,-3.000 1.000 0,-2.000-1.000 0,-1.000 0.000-116,-3.000 1.000 1,1.000-1.000-1,-6.000 1.000 1,-2.000-1.000-211,-2.000 0.000 0,-1.000 1.000 0,0.000-1.000 0,-1.000 0.000-361,-4.000 1.000 0,-1.000 1.000 0,-7.000 1.000 0,0.000 3.000-193,-3.000-3.000 0,-2.000 4.000 0,6.000-2.000 836,2.000-1.000 0,-9.000-2.000 0,3.000-2.000 0</inkml:trace>
  <inkml:trace contextRef="#ctx0" brushRef="#br0">4388.000 8475.000 8043,'1.000'-7.000'568,"4.000"7.000"0,-2.000 7.000 0,5.000 7.000 0,0.000 2.000-619,0.000 3.000 1,0.000-3.000-1,4.000 3.000-159,-3.000-3.000 219,1.000-8.000 1,2.000 5.000 0,0.000-5.000-58,-3.000 0.000 66,1.000-1.000 1,4.000-7.000-1,2.000 0.000 1,2.000-2.000-19,1.000-3.000 1,0.000-3.000-1,-4.000-8.000 1,-1.000-1.000-30,0.000-3.000 0,6.000-4.000 1,-1.000 5.000-1,-3.000 2.000-102,-5.000 1.000 1,2.000 1.000 0,-4.000 2.000 270,4.000 4.000 0,-3.000 2.000 0,-2.000 9.000 43,-2.000 3.000 0,-1.000 3.000 1,-4.000 6.000-1,3.000 1.000 51,0.000-1.000 1,6.000-4.000-1,-4.000-1.000 1,2.000 2.000-144,4.000 2.000 1,-4.000-3.000 0,1.000-2.000 0,4.000-2.000 8,5.000-3.000 0,-2.000-1.000 0,3.000-4.000 419,-3.000-2.000-454,-2.000-4.000 0,5.000-13.000 0,0.000-3.000 403,-1.000-3.000-343,-2.000-2.000 1,-3.000-6.000-1,-2.000-4.000 1,-3.000-4.000-106,-2.000-5.000 0,-1.000-3.000 0,-5.000-6.000 1,-1.000 1.000-233,-4.000 3.000 1,2.000 0.000 0,-7.000 8.000 0,-1.000 5.000 118,-2.000 4.000 0,-1.000 4.000 0,1.000 8.000 0,2.000 6.000 320,1.000 7.000 0,0.000 0.000-24,-4.000 6.000 0,6.000 6.000 0,3.000 9.000 0,4.000 3.000-105,1.000 1.000 1,0.000 7.000-1,0.000 3.000 144,0.000 3.000-147,0.000 8.000 1,1.000 2.000 0,4.000 6.000-72,5.000 0.000-34,2.000 7.000 1,3.000-5.000 0,-1.000 3.000-470,1.000-4.000 198,-1.000 0.000 1,5.000-1.000 0,2.000-2.000-1467,1.000-2.000 1409,-4.000 2.000 0,8.000-6.000 0,-7.000 4.000 0,-2.000-6.000-1195,-1.000-2.000 1533,-8.000-2.000 0,5.000-7.000 0,-5.000-1.000 0</inkml:trace>
  <inkml:trace contextRef="#ctx0" brushRef="#br0">4920.000 8360.000 8066,'-8.000'-20.000'0,"3.000"1.000"-75,4.000 2.000 0,7.000 2.000 0,4.000 4.000-1112,2.000 1.000 610,9.000 7.000 577,2.000-3.000 0,5.000 6.000 0,1.000 0.000 0</inkml:trace>
  <inkml:trace contextRef="#ctx0" brushRef="#br0">5424.000 8273.000 8275,'14.000'-6.000'-74,"-6.000"4.000"1,-2.000-3.000-1,-6.000 10.000 211,0.000 5.000 1,0.000 3.000-1,0.000 1.000 1,0.000 0.000 76,0.000 1.000 1,2.000-1.000 0,1.000 1.000 348,2.000-1.000-404,6.000 0.000 1,-8.000 1.000-1,5.000-1.000 198,-1.000 0.000-335,4.000 1.000 0,-9.000-1.000 1,4.000 1.000-1,-1.000-1.000-217,0.000 0.000 0,-1.000-4.000 1,-4.000 0.000-1,-1.000 1.000-300,-4.000 2.000 0,-3.000-4.000 495,-6.000 1.000 0,-7.000-7.000 0,-2.000 3.000 0</inkml:trace>
  <inkml:trace contextRef="#ctx0" brushRef="#br0">5366.000 8259.000 8066,'19.000'-13.000'0,"0.000"3.000"0,7.000-1.000 0,-4.000 5.000-930,1.000-2.000 502,4.000 5.000 428,-5.000-4.000 0,1.000 7.000 0,-3.000 0.000 0</inkml:trace>
  <inkml:trace contextRef="#ctx0" brushRef="#br0">3122.000 8072.000 8080,'0.000'-15.000'-160,"0.000"1.000"0,0.000 4.000 0,1.000 2.000 0,3.000 0.000-157,0.000 0.000 0,3.000 5.000 317,-2.000-2.000 0,2.000-3.000 0,8.000 0.000 0</inkml:trace>
  <inkml:trace contextRef="#ctx0" brushRef="#br0">6215.000 8633.000 7999,'-13.000'-2.000'347,"4.000"-2.000"1,1.000 2.000 234,3.000-3.000-704,3.000-3.000 1,-3.000 2.000 0,10.000-4.000 0,5.000 4.000-336,3.000-1.000 0,1.000 4.000 457,0.000-6.000 0,1.000-1.000 0,-1.000-4.000 0</inkml:trace>
  <inkml:trace contextRef="#ctx0" brushRef="#br0">6172.000 8374.000 8049,'0.000'-22.000'0,"0.000"2.000"67,0.000 4.000 0,1.000 8.000 1,4.000 4.000-1,6.000 0.000-120,7.000 0.000 1,-1.000 2.000 0,6.000-3.000 52,-2.000 4.000 0,4.000 1.000 0,-2.000 0.000 0</inkml:trace>
  <inkml:trace contextRef="#ctx0" brushRef="#br0">7711.000 8345.000 8565,'-5.000'-27.000'0,"-1.000"1.000"0,0.000 4.000 1690,-1.000 1.000-1482,2.000 8.000-215,5.000 7.000 1,0.000 8.000 0,2.000 2.000 97,3.000 6.000-33,-4.000 3.000 0,7.000 1.000 0,-4.000 2.000 1,2.000 3.000-47,2.000 5.000 0,-5.000 4.000 0,2.000 0.000 0,-2.000 1.000-492,2.000 0.000 1,-2.000 4.000 0,5.000 3.000 0,0.000 0.000 479,0.000 4.000 0,2.000 2.000 0,4.000 1.000 0</inkml:trace>
  <inkml:trace contextRef="#ctx0" brushRef="#br0">7510.000 8906.000 8233,'-15.000'-8.000'-421,"7.000"0.000"212,4.000 4.000 1,4.000 2.000-1,4.000-3.000 1,6.000 4.000 741,3.000 1.000 1,1.000-5.000 0,2.000 0.000-1,3.000 2.000-102,5.000 1.000 1,-1.000 2.000 0,1.000 0.000 0,3.000 0.000-503,5.000 0.000 0,0.000-5.000 0,6.000 1.000 0,4.000 0.000-287,4.000 3.000 1,-1.000-4.000 0,1.000 0.000 357,-6.000 2.000 0,8.000-5.000 0,-3.000 0.000 0</inkml:trace>
  <inkml:trace contextRef="#ctx0" brushRef="#br0">7481.000 8331.000 8108,'-13.000'-21.000'0,"4.000"-3.000"126,4.000-3.000 1,3.000 3.000 0,5.000 1.000-1,7.000 3.000-98,9.000 2.000 0,7.000-3.000 0,2.000 2.000 0,3.000 2.000-477,2.000 1.000 1,4.000 6.000 448,6.000 0.000 0,7.000 7.000 0,1.000-3.000 0</inkml:trace>
  <inkml:trace contextRef="#ctx0" brushRef="#br0">8215.000 8417.000 8238,'14.000'14.000'0,"0.000"2.000"0,1.000 4.000 34,-1.000 4.000 0,-1.000 4.000 0,-2.000 6.000 0,-1.000 3.000-203,1.000 0.000 0,-5.000-2.000 1,-1.000-8.000-1,-3.000-3.000 134,-2.000-5.000 468,0.000-3.000-225,-7.000-8.000 0,4.000-3.000 376,-6.000-10.000-438,5.000-3.000 1,-7.000-11.000-1,6.000-2.000-68,2.000-1.000 28,2.000-2.000 1,1.000-5.000-1,0.000 0.000-152,0.000 0.000 48,0.000 1.000 1,1.000-1.000 0,2.000 2.000-1,4.000 3.000 138,1.000 4.000 1,-3.000 0.000 0,4.000 1.000-3,2.000 1.000 0,2.000 4.000 0,2.000 4.000 1,1.000 5.000-36,3.000 4.000 1,-3.000 1.000-1,4.000 1.000 1,0.000 4.000-71,-1.000 5.000 0,2.000 9.000 1,-4.000 5.000-1,2.000 3.000-127,-1.000 2.000 0,3.000-1.000 1,-2.000 1.000-1,-1.000 0.000-203,-2.000 0.000 0,-2.000-5.000 0,-1.000-2.000-217,-4.000-1.000 319,4.000-2.000 1,-10.000-11.000-233,7.000-3.000 264,-1.000-4.000 0,4.000-4.000 0,-2.000-5.000-246,-1.000-6.000 352,-7.000-10.000 0,10.000-3.000 1,-5.000-8.000-1,0.000-1.000 205,-3.000 1.000 0,3.000 2.000 0,0.000 4.000 0,1.000 0.000 151,1.000 0.000 1,-5.000 2.000-1,3.000 3.000 742,-2.000 5.000-855,-1.000 3.000 1,-5.000 10.000 0,0.000 6.000-161,0.000 8.000 1,2.000 6.000-1,1.000 5.000 1,2.000 5.000 107,-2.000 3.000 1,5.000 4.000 0,0.000 1.000 178,0.000 1.000-280,4.000 7.000 1,-4.000-8.000 0,7.000 7.000 370,-1.000 1.000-346,1.000 1.000 0,-1.000 2.000 0,0.000-1.000 0,1.000-2.000 29,-1.000-2.000 1,1.000-6.000 0,-3.000 0.000 0,0.000-6.000 343,-3.000-7.000-64,-6.000-3.000 1,2.000-8.000-1,-10.000-5.000-147,-4.000-6.000 0,-4.000-5.000 1,-1.000-7.000-1,-1.000-1.000-145,1.000-3.000 1,-2.000-5.000-1,-2.000-8.000 1,-1.000-4.000-263,1.000-6.000 1,2.000-4.000-1,2.000-12.000-496,0.000 1.000 539,6.000-7.000 1,-3.000 3.000-1,6.000-5.000-329,2.000 2.000 370,1.000 2.000 1,4.000 8.000-1,2.000 6.000 1,6.000 9.000 99,3.000 7.000 1,1.000 10.000-1,0.000 4.000 1,2.000 7.000 156,4.000 6.000 1,-3.000 5.000 0,6.000 5.000 0,-3.000 5.000-88,-2.000 3.000 1,3.000 3.000 0,0.000 1.000 0,-1.000 4.000-96,1.000 1.000 1,-2.000 1.000-1,-6.000 2.000 1,-2.000-1.000-55,-1.000 2.000 0,-7.000-4.000 1,2.000 1.000-1,-4.000-3.000-42,-1.000-2.000 0,-6.000-2.000 0,-4.000-3.000 0,-4.000-2.000-272,-5.000-1.000 1,-8.000-1.000-1,-7.000 4.000 1,2.000-4.000-941,2.000-4.000 0,1.000 2.000 1336,0.000-3.000 0,0.000 8.000 0,1.000-4.000 0</inkml:trace>
  <inkml:trace contextRef="#ctx0" brushRef="#br0">9193.000 8417.000 8015,'2.000'-13.000'0,"2.000"4.000"-42,6.000 4.000 1,3.000 5.000-1,0.000 5.000 1,-2.000 4.000 275,-2.000 4.000 1,-4.000 1.000-1,3.000 1.000 569,-1.000-1.000-654,-3.000 7.000 0,1.000-5.000 0,0.000 3.000 72,-2.000-3.000-233,5.000 5.000 0,-5.000-5.000-286,7.000 3.000 305,-7.000-9.000 1,10.000-4.000-1,-4.000-6.000 1,3.000-1.000-65,-3.000-4.000 0,4.000-5.000 0,-3.000-9.000 0,2.000-3.000 113,3.000-1.000 0,-6.000-2.000 1,-1.000 5.000-1,-1.000 3.000 359,-4.000 1.000 0,3.000 1.000-15,-1.000 1.000 0,0.000 5.000-250,-5.000-1.000 1,0.000 8.000-1,0.000 2.000 1,0.000 8.000-61,0.000 5.000 1,0.000 1.000 0,2.000 1.000-85,2.000-1.000-40,-2.000 7.000 1,11.000-5.000 419,-4.000 3.000-322,4.000-3.000 0,1.000-8.000 597,1.000-3.000-409,-1.000-3.000 0,2.000-6.000 1,2.000-4.000-1,1.000-8.000 46,-1.000-4.000 1,-2.000-4.000-1,-2.000-7.000 1,0.000-2.000-381,1.000-6.000 0,-6.000-4.000 1,1.000-3.000-1,0.000-4.000-258,-2.000-1.000 0,-2.000-3.000 0,-6.000-5.000 0,0.000-1.000 120,0.000 4.000 1,-2.000 10.000 0,-1.000 3.000-1,-3.000 6.000 508,-2.000 2.000 1,0.000 11.000-1,-3.000 2.000 528,1.000 9.000-280,0.000 6.000-348,2.000 7.000 1,2.000 2.000 0,6.000 3.000-360,0.000 4.000 110,-6.000 11.000 1,4.000 2.000 0,-3.000 8.000-1,4.000 4.000 52,1.000 4.000 1,0.000 10.000-1,0.000 5.000 1,0.000 1.000-286,0.000-1.000 0,0.000-2.000 0,0.000-4.000 0,1.000 2.000-88,4.000 2.000 1,3.000-9.000-1,5.000 1.000 1,-2.000-3.000-159,-1.000-3.000 0,1.000 0.000 0,6.000-7.000 0,2.000-1.000-543,-1.000-7.000 0,-7.000-1.000 1083,-1.000-7.000 0,-1.000 4.000 0,6.000-10.000 0</inkml:trace>
  <inkml:trace contextRef="#ctx0" brushRef="#br0">9509.000 8374.000 8015,'-12.000'-29.000'388,"2.000"0.000"1,-1.000 5.000-1,6.000 2.000 106,2.000 1.000 0,8.000 8.000 0,4.000 7.000 0,6.000 1.000-913,4.000 0.000 0,-2.000 1.000 0,7.000 4.000 0,4.000 0.000-48,4.000 0.000 0,1.000 0.000 0,9.000 0.000 467,2.000 0.000 0,9.000 0.000 0,-2.000 0.000 0</inkml:trace>
  <inkml:trace contextRef="#ctx0" brushRef="#br0">10517.000 8158.000 8044,'12.000'-41.000'0,"-2.000"2.000"222,-5.000 6.000 1,1.000 2.000-1,1.000 4.000 1,-1.000 3.000 206,0.000 5.000 1,1.000 5.000-440,-2.000 4.000 1,-4.000 5.000 0,4.000 10.000 378,-3.000 5.000-300,-2.000 2.000 0,-7.000 11.000 0,-1.000 4.000 375,0.000 5.000-300,-5.000 8.000 0,10.000-5.000 0,-5.000 5.000-45,2.000-2.000-155,1.000-6.000 0,5.000 10.000 0,0.000-4.000 0,0.000 2.000-304,0.000-1.000 1,5.000-3.000 0,3.000-4.000 0,3.000 3.000-1373,5.000 2.000 1732,8.000-5.000 0,5.000 3.000 0,7.000-6.000 0</inkml:trace>
  <inkml:trace contextRef="#ctx0" brushRef="#br0">11193.000 8201.000 7935,'-16.000'0.000'-73,"-3.000"0.000"1,3.000 0.000-1,-4.000 0.000 1,3.000 0.000 5,-2.000 0.000 1,7.000 2.000 0,-2.000 3.000 0,3.000 4.000-121,3.000 4.000 0,1.000 1.000 1,7.000 1.000-1,2.000-1.000 98,3.000 1.000 0,9.000 1.000 0,10.000 1.000 325,3.000 2.000-167,2.000 1.000 1,0.000-6.000 0,0.000 0.000 700,0.000 1.000-567,-1.000-1.000 1,-1.000-1.000-1,-3.000-2.000 913,-4.000-1.000-560,-11.000-7.000 0,2.000 10.000-321,-6.000-4.000 1,-6.000 2.000 0,-11.000-1.000 0,-5.000-4.000-610,-7.000 1.000 1,-3.000-6.000 0,-4.000 6.000-1,-1.000-2.000 374,-1.000-1.000 0,-7.000 1.000 0,3.000-5.000 0</inkml:trace>
  <inkml:trace contextRef="#ctx0" brushRef="#br0">11279.000 7957.000 7947,'14.000'-15.000'0,"1.000"3.000"-5,-1.000 2.000 1,-4.000 4.000 0,-2.000 9.000 0,0.000 6.000 181,0.000 10.000 1,-5.000 7.000 0,2.000 4.000 0,-2.000 2.000 13,2.000 2.000 1,-2.000 6.000-1,5.000-3.000 1,0.000 1.000-83,0.000 0.000 1,-3.000 1.000 0,4.000 4.000-28,3.000 0.000 22,0.000-6.000 0,1.000-2.000 0,-2.000-8.000 22,-1.000-3.000-88,-1.000-3.000 0,1.000-7.000 324,0.000 1.000-192,-7.000-7.000 1,3.000-3.000 0,-6.000-10.000 0,0.000-5.000 172,0.000-3.000 1,0.000-3.000-1,2.000-3.000 1,1.000-5.000-330,2.000-3.000 1,1.000 3.000 0,-3.000 0.000 0,4.000 0.000-108,1.000 2.000 0,0.000 1.000 0,3.000 5.000-27,-1.000-3.000 1,-1.000 4.000 38,6.000 1.000 1,-1.000 6.000 0,0.000 8.000 0,1.000 3.000 80,-1.000 7.000 0,1.000 1.000 0,-1.000 13.000-530,0.000 2.000 379,7.000-6.000 1,-5.000 8.000 0,3.000-4.000-408,-3.000 3.000 376,5.000 1.000 1,0.000 1.000 0,4.000-2.000-370,-1.000-3.000 1,-4.000-3.000 0,4.000-6.000 0,1.000-3.000 222,2.000-2.000 1,-3.000-4.000-1,-1.000-7.000 1,-1.000-4.000 0,-1.000-6.000 396,0.000-7.000 1,1.000 1.000-1,-6.000-7.000 1,-3.000 0.000 216,-1.000 1.000 1,-5.000-4.000 0,-2.000 3.000 0,-4.000-1.000 115,-1.000 1.000 1,-11.000 3.000 0,-3.000 6.000 0,-4.000 1.000-261,-3.000 0.000 1,4.000 1.000 0,-6.000 3.000-1,1.000 4.000-201,0.000-1.000 0,4.000 6.000 1,-1.000-4.000-130,3.000 3.000 132,1.000 2.000 1,3.000 2.000 0,1.000 3.000 157,1.000 4.000-107,7.000-2.000 0,-8.000 6.000 0,6.000-4.000 55,2.000 4.000 1,1.000 1.000 0,4.000 1.000 18,2.000-1.000 0,0.000-1.000 0,5.000-2.000 0,2.000-3.000 0,2.000 0.000 62,1.000 0.000 1,6.000-5.000-1,-1.000 2.000 1,-2.000-3.000 25,-1.000-2.000 0,4.000-2.000 0,-1.000-1.000 0,-2.000-3.000-40,-1.000-2.000 1,-1.000 0.000-1,-2.000-4.000 1,-2.000 3.000-34,-2.000-2.000 0,-1.000 3.000-4,2.000-2.000-127,-4.000 0.000 8,-6.000 2.000 1,-1.000 2.000 116,-4.000 6.000 0,3.000 2.000 153,-3.000 2.000-128,4.000 4.000 1,1.000 2.000 0,1.000-2.000 0,3.000 0.000 104,0.000 0.000 0,8.000-5.000 0,-3.000 2.000 100,4.000-3.000 1,-3.000-2.000-1,-1.000 0.000-139,2.000 0.000 1,-3.000 0.000-1,2.000-2.000 1,0.000-3.000-128,-2.000-4.000 1,0.000-4.000 0,-5.000-2.000-90,2.000 1.000 0,-1.000 0.000-179,-4.000-1.000 1,0.000 1.000-548,0.000-1.000 324,0.000 7.000 402,0.000 2.000 1,2.000 8.000 0,1.000 2.000 0,4.000 6.000-63,1.000 3.000 0,0.000 1.000 0,3.000 2.000 639,-2.000 3.000-394,1.000 4.000 0,4.000 6.000 0,1.000 1.000 0,-1.000 2.000-4,0.000 1.000 1,1.000 7.000-1,-2.000-3.000 1,-2.000 0.000 53,-2.000-3.000 0,-4.000-4.000 1,3.000-1.000-1,-1.000-2.000 506,-4.000-3.000 67,-2.000-3.000-702,-1.000-13.000 1,-1.000-8.000-1,-4.000-10.000 1,-3.000-4.000-217,0.000-6.000 0,-3.000-4.000 0,4.000-7.000-626,-1.000-3.000 581,-1.000-6.000 0,-1.000 3.000 0,1.000-6.000-73,-3.000 0.000 308,6.000 6.000 1,-7.000 0.000-1,5.000 5.000 1,-1.000-1.000 112,-1.000 1.000 1,7.000 1.000 0,-2.000 4.000 0,4.000 3.000-81,1.000 5.000 0,1.000 5.000 0,4.000 3.000 0,5.000 3.000-52,2.000 1.000 0,-2.000 2.000 0,-1.000 5.000 1,3.000 2.000-112,0.000 3.000 1,-2.000-2.000 0,0.000 7.000 82,1.000 1.000 0,-5.000 2.000 0,-1.000 1.000 152,-3.000 0.000-153,-2.000 1.000 1,0.000-1.000 0,-2.000 0.000 0,-1.000 1.000-29,-2.000-1.000 0,-6.000 1.000 0,1.000 1.000-557,-3.000 3.000 282,-1.000-3.000 1,0.000 5.000-1,-1.000-7.000 1,1.000 0.000-449,0.000 1.000 1,-1.000-1.000 0,1.000 0.000-1,-1.000-1.000 768,1.000-3.000 0,-7.000 3.000 0,-1.000-5.000 0</inkml:trace>
  <inkml:trace contextRef="#ctx0" brushRef="#br0">12660.000 8374.000 7977,'0.000'-14.000'315,"0.000"4.000"-533,0.000 0.000 1,-1.000 2.000 53,-4.000-1.000 0,3.000 1.000 199,-3.000 3.000 0,5.000 3.000 164,5.000-2.000-112,-3.000 2.000 1,11.000-3.000 155,-4.000 0.000-235,-2.000-6.000 0,5.000 8.000 1,-2.000-7.000 99,3.000-1.000 1,1.000-2.000 88,1.000-1.000-141,-1.000 6.000-21,-6.000-5.000 644,-2.000 12.000-302,1.000-12.000-107,-6.000 11.000 340,6.000-4.000-238,-7.000 6.000-132,-7.000-6.000 0,-1.000 4.000-58,-6.000-3.000 80,0.000 10.000-105,-7.000-3.000 0,5.000 10.000 0,-3.000-2.000 1,1.000 3.000 66,-1.000 1.000 1,3.000 2.000 0,-2.000 2.000 0,5.000 1.000 0,5.000-2.000-24,2.000-1.000 0,-4.000 0.000 0,6.000 2.000 1,0.000 1.000-399,3.000-1.000 0,2.000-2.000 0,4.000-2.000-405,5.000 0.000 0,9.000-6.000 0,5.000-3.000-663,3.000-3.000 909,2.000-2.000 0,6.000 0.000 1,4.000-2.000 355,2.000-3.000 0,2.000-3.000 0,0.000-6.000 0</inkml:trace>
  <inkml:trace contextRef="#ctx0" brushRef="#br0">12675.000 8288.000 8002,'-10.000'-5.000'-121,"0.000"0.000"0,6.000 0.000 156,-6.000 5.000 5,7.000 0.000 1,-2.000 0.000-6,10.000 0.000 1,-2.000 0.000 0,5.000 2.000 91,-2.000 3.000-86,6.000-4.000 0,-4.000 7.000 0,6.000-5.000 161,0.000 2.000-165,-6.000 0.000 1,5.000 0.000 0,-3.000 0.000 257,3.000-2.000-136,1.000-2.000 0,0.000-1.000 1,1.000 0.000-45,-1.000 0.000 1,0.000-1.000-1,1.000-2.000 1,-1.000-4.000-73,1.000-1.000 1,-6.000-1.000 0,-1.000-6.000 0,-1.000 1.000 52,-4.000-1.000 0,3.000 6.000 1,-1.000-1.000-1,-3.000 1.000-58,-6.000 1.000 0,-4.000 0.000 0,-8.000 4.000 1,-3.000 0.000 21,-5.000 0.000 1,-3.000 3.000-1,-2.000 2.000 1,1.000 3.000 99,-1.000 0.000 1,5.000 8.000 0,0.000-3.000 111,-2.000 4.000-214,5.000-5.000 0,1.000 5.000 0,5.000-4.000 102,1.000 4.000-94,6.000-5.000 1,0.000 3.000 0,5.000-4.000-41,-2.000 1.000 50,0.000 1.000 0,12.000 1.000 0,2.000-2.000 1,4.000 0.000 26,1.000 0.000 1,7.000-5.000 0,3.000 4.000 0,3.000-3.000-73,2.000 1.000 0,1.000 0.000 1,2.000-5.000-1,2.000 0.000-41,-2.000 0.000 1,-2.000 0.000 0,-1.000 0.000 0,1.000 0.000-127,4.000 0.000 0,-8.000-5.000 0,1.000-1.000 0,-3.000-1.000-1083,-2.000 1.000 0,-4.000 0.000-886,1.000 1.000 2105,-10.000 3.000 0,4.000-11.000 0,-5.000 5.000 0</inkml:trace>
  <inkml:trace contextRef="#ctx0" brushRef="#br0">13193.000 8129.000 8015,'-15.000'0.000'337,"6.000"0.000"393,-1.000 0.000-634,7.000 0.000 0,9.000 0.000 0,13.000 0.000-370,7.000 0.000 1,4.000 0.000 0,4.000 0.000-897,4.000 0.000 639,-3.000 0.000 438,7.000 0.000 0,-5.000 7.000 1,6.000 1.000-1</inkml:trace>
  <inkml:trace contextRef="#ctx0" brushRef="#br0">13250.000 8331.000 8060,'-8.000'0.000'729,"2.000"0.000"-599,12.000-7.000 0,-3.000 6.000 1,7.000-4.000-379,1.000 3.000 172,2.000 2.000 0,8.000 0.000 1,3.000 0.000-480,3.000 0.000 555,2.000 0.000 0,12.000 0.000 0,4.000 0.000 0</inkml:trace>
  <inkml:trace contextRef="#ctx0" brushRef="#br0">13955.000 8345.000 8005,'8.000'-6.000'-194,"0.000"3.000"1,-3.000-5.000-118,4.000 1.000 0,4.000 1.000 1,2.000 3.000 218,-1.000-2.000 1,0.000 0.000 0,1.000 5.000 0,-1.000 0.000 91,1.000 0.000 0,-1.000 0.000 0,0.000 0.000 0</inkml:trace>
  <inkml:trace contextRef="#ctx0" brushRef="#br0">14674.000 8316.000 7682,'15.000'-4.000'0,"-1.000"-1.000"0,2.000 2.000 0,2.000-1.000-116,1.000 0.000 1,5.000 2.000 0,-5.000-3.000-1,-1.000 4.000 203,-2.000 1.000 0,3.000 0.000 1,0.000 0.000-1,-1.000 0.000 22,-2.000 0.000 1,-2.000 0.000-1,0.000 0.000-378,1.000 0.000 1,-1.000 0.000 268,0.000 0.000 0,1.000 0.000 0,-1.000 0.000 0</inkml:trace>
  <inkml:trace contextRef="#ctx0" brushRef="#br0">15365.000 7842.000 8118,'-14.000'-16.000'0,"-1.000"-2.000"76,1.000-1.000 0,1.000 0.000 1,2.000 4.000-1,3.000 1.000 307,1.000-1.000 0,3.000 6.000-99,4.000-1.000 1,1.000 7.000-1,4.000-2.000-254,5.000 4.000 0,2.000 2.000 0,3.000 4.000 0,-1.000 5.000 67,1.000 2.000 1,-1.000 3.000 0,0.000 1.000 599,1.000 3.000-516,-1.000 3.000 1,0.000 9.000 0,1.000 2.000 0,-1.000 4.000 138,1.000 0.000 1,-1.000 4.000 0,0.000-2.000-209,1.000 2.000 43,-7.000 3.000 1,5.000-1.000-1,-5.000 0.000-283,0.000 0.000-128,4.000 0.000 1,-10.000-4.000 0,3.000-3.000-1,-4.000 0.000-1372,-1.000-4.000 1628,0.000 4.000 0,-12.000-5.000 0,-4.000 4.000 0</inkml:trace>
  <inkml:trace contextRef="#ctx0" brushRef="#br0">7323.000 9827.000 8241,'-8.000'-6.000'149,"3.000"-4.000"0,3.000-3.000 0,4.000 1.000 1,3.000 0.000-50,4.000 3.000 1,6.000 1.000 0,4.000-3.000 0,6.000 3.000-38,7.000 1.000 0,0.000 1.000 1,5.000 3.000-1,0.000-4.000-149,0.000-1.000 0,1.000 5.000 0,5.000-2.000-319,0.000 4.000 301,1.000-6.000 1,-1.000 6.000 0,0.000-4.000-853,0.000 3.000 681,0.000 2.000 0,0.000-5.000 275,0.000 1.000 0,1.000-8.000 0,-1.000 4.000 0</inkml:trace>
  <inkml:trace contextRef="#ctx0" brushRef="#br0">7510.000 9755.000 7977,'-10.000'-5.000'-639,"2.000"-1.000"824,2.000-2.000 0,-1.000 5.000 1018,3.000-2.000-525,2.000 3.000-466,-4.000 2.000 0,6.000 2.000 1,1.000 4.000 433,4.000 9.000-451,-3.000 6.000 1,10.000 4.000 0,-4.000 2.000 0,2.000 5.000-19,0.000 4.000 1,-1.000-1.000 0,5.000 5.000 0,1.000 1.000-74,-1.000-1.000 1,-4.000 0.000-1,-1.000 3.000 1,3.000 0.000-113,0.000 1.000 1,-2.000-1.000 0,-2.000-2.000 0,0.000-2.000-208,0.000-6.000 0,-3.000 2.000 0,3.000-1.000 1,0.000-2.000-533,0.000-2.000 1,-5.000-2.000 0,2.000-4.000 746,-4.000-5.000 0,-1.000 3.000 0,0.000 1.000 0</inkml:trace>
  <inkml:trace contextRef="#ctx0" brushRef="#br0">7380.000 10460.000 7867,'0.000'-22.000'-16,"0.000"3.000"0,2.000 3.000 0,3.000 1.000 0,4.000 1.000 157,4.000 0.000 0,8.000-1.000 0,1.000 1.000 0,2.000-1.000 181,0.000 1.000 0,0.000 6.000 0,5.000 2.000 0,1.000 1.000-278,4.000 0.000 1,-2.000 0.000-1,5.000 5.000-720,-2.000 0.000 447,5.000 0.000 1,-2.000 0.000 228,10.000 0.000 0,-3.000 7.000 0,4.000 1.000 0</inkml:trace>
  <inkml:trace contextRef="#ctx0" brushRef="#br0">8013.000 10129.000 8812,'0.000'-14.000'0,"0.000"0.000"0,0.000-1.000-433,0.000 1.000 0,0.000-1.000 829,0.000 1.000 0,2.000 6.000 464,3.000 3.000-649,-4.000 4.000 0,7.000 2.000 1,-5.000 6.000 240,2.000 7.000-381,0.000 0.000 1,0.000 14.000-1,1.000-3.000 1,1.000 5.000 67,-1.000 4.000 1,0.000 6.000 0,-1.000-3.000 0,3.000 1.000 218,0.000 1.000 1,0.000-7.000-1,-5.000 1.000-358,2.000-3.000 0,13.000 6.000 0,-2.000 0.000 0</inkml:trace>
  <inkml:trace contextRef="#ctx0" brushRef="#br0">8344.000 10417.000 8082,'5.000'-14.000'0,"0.000"-1.000"0,-2.000 1.000 0,-1.000 0.000 998,-2.000-1.000 0,0.000 6.000-553,0.000-1.000-694,0.000 7.000 0,-2.000-4.000-122,-3.000 7.000 0,-3.000 2.000 0,-6.000 3.000 1,-1.000 4.000 205,1.000 4.000 0,1.000 2.000 0,2.000 1.000 0,1.000 1.000 189,-1.000 2.000 0,3.000 0.000 0,0.000-4.000 0,2.000-1.000 40,3.000 1.000 0,1.000-1.000 0,2.000 0.000 80,0.000 1.000 0,2.000-7.000 1,2.000-3.000-1,6.000-4.000-92,3.000-1.000 0,3.000 0.000 0,3.000-1.000 0,5.000-6.000-22,3.000-7.000 1,2.000-2.000 0,0.000-8.000 236,-1.000-2.000-146,-5.000-1.000 1,-2.000 3.000-1,-7.000 0.000 1,0.000 0.000 267,1.000 2.000 1,-7.000 1.000 0,-2.000 8.000 0,-1.000 2.000-26,0.000 1.000 0,-2.000 7.000 1,-6.000 2.000-583,-2.000 9.000 1,-1.000 3.000 0,2.000 13.000 0,0.000 1.000 36,0.000 3.000 0,3.000-5.000 1,2.000 1.000-1,4.000 0.000-54,5.000-1.000 0,-1.000-2.000 1,4.000-7.000-1,3.000 0.000 198,0.000 1.000 1,0.000-7.000 0,0.000-3.000-1,2.000-5.000 421,1.000-5.000 1,0.000-10.000 0,-5.000-9.000 672,1.000-3.000-836,-1.000-8.000 1,1.000 3.000 0,-1.000-8.000 0,0.000-3.000 104,1.000-3.000 0,-7.000-9.000 0,-2.000 2.000-325,1.000-2.000-109,-6.000-9.000 0,6.000 3.000 0,-7.000-5.000 0,1.000 2.000-93,4.000 4.000 0,-3.000 0.000 1,2.000 6.000-1,-2.000 6.000 113,-2.000 10.000 0,-2.000 12.000 0,-2.000 7.000 333,-6.000 3.000 1,2.000 8.000 40,-2.000 3.000 0,1.000 10.000 0,-4.000 5.000-273,3.000 2.000 0,4.000 3.000 0,4.000 1.000 0,-1.000 3.000-82,-2.000 5.000 0,1.000 10.000 1,4.000 4.000-1,0.000 5.000-1,0.000 5.000 0,0.000 0.000 0,0.000 6.000-136,0.000 1.000 84,6.000-3.000 0,-3.000-4.000 1,5.000 0.000-1,0.000-1.000-113,0.000-3.000 0,2.000-2.000 1,3.000-4.000-1,-2.000-4.000-262,-2.000-4.000 1,3.000-7.000 0,4.000-4.000 0,-1.000-5.000-344,-2.000-4.000 1,-2.000-4.000 0,4.000-7.000 839,-1.000-4.000 0,7.000-3.000 0,1.000-6.000 0</inkml:trace>
  <inkml:trace contextRef="#ctx0" brushRef="#br0">9006.000 9928.000 8065,'-14.000'-37.000'252,"-1.000"4.000"0,-1.000 2.000 0,0.000 4.000 1057,2.000 3.000-728,-4.000 3.000 0,17.000 12.000-797,-4.000-1.000 0,3.000 8.000 0,4.000 1.000 85,3.000 4.000 1,-4.000 13.000 0,6.000 0.000 0,-3.000 5.000 220,1.000 4.000 0,5.000 7.000 0,-5.000 4.000 0,-1.000 2.000-83,3.000 7.000 0,-4.000-2.000 0,5.000 5.000 0,0.000-5.000-215,0.000-5.000 0,-3.000 4.000 0,4.000-4.000 0,1.000 4.000-142,-2.000 1.000 0,3.000-6.000 0,-4.000-4.000 0,1.000-1.000 350,3.000 2.000 0,1.000-4.000 0,3.000 5.000 0</inkml:trace>
  <inkml:trace contextRef="#ctx0" brushRef="#br0">8632.000 10158.000 7779,'14.000'-5.000'0,"1.000"0.000"0,-1.000 2.000-76,0.000 2.000 165,7.000-6.000 0,2.000 6.000 0,5.000-4.000 72,1.000 3.000-105,0.000 2.000 0,4.000 0.000 0,3.000 0.000 0,0.000 0.000 151,4.000 0.000 0,2.000 0.000 0,1.000 0.000-394,0.000 0.000 161,0.000 0.000 1,-1.000-4.000 0,-4.000-3.000 0,-4.000-1.000 115,-4.000-3.000 1,-3.000 3.000 0,-1.000-2.000-1,-5.000-1.000 56,-5.000-2.000 1,0.000 4.000 0,-11.000-1.000 30,-2.000-1.000 0,-8.000 5.000 1,-5.000 1.000-1,-2.000 3.000-60,-3.000 2.000 1,-6.000 0.000-1,-3.000 2.000 1,-1.000 3.000-109,1.000 4.000 0,3.000 4.000 1,7.000 3.000-1,-1.000 2.000-141,1.000 1.000 0,1.000 0.000 1,4.000-5.000-1,4.000 1.000 45,3.000-1.000 1,2.000 0.000 0,2.000 1.000 277,3.000-1.000-215,3.000-6.000 0,8.000 0.000 1,1.000-5.000 491,2.000 2.000-268,7.000 0.000 1,-5.000-7.000 0,4.000-2.000 0,-2.000-6.000 100,-3.000-3.000 0,4.000-1.000 0,-4.000-1.000 0,-3.000 1.000-161,-1.000 0.000 0,-1.000-1.000 0,-3.000 1.000 0,0.000 1.000-300,-3.000 4.000-758,-6.000-4.000 714,4.000 11.000 1,-7.000 2.000 0,0.000 10.000 0,0.000 3.000 331,0.000 1.000 1,0.000 0.000 0,0.000 1.000 777,0.000-1.000-580,0.000 0.000 0,0.000 1.000 459,0.000-1.000-420,0.000 1.000 0,0.000-6.000 994,0.000 1.000-1073,0.000-7.000 1,1.000 3.000 0,3.000-7.000 0,2.000-4.000-168,2.000-5.000 1,1.000-2.000 0,7.000-4.000 0,2.000-2.000-306,1.000-1.000 1,2.000 0.000 0,-3.000 4.000 0,1.000 1.000 68,-2.000 0.000 0,-1.000-1.000 0,-1.000 2.000 1,-1.000 4.000-107,1.000 4.000 0,-1.000-1.000 1,0.000 1.000 264,1.000 2.000 1,-6.000 1.000 0,1.000 4.000-248,1.000 2.000 0,-3.000 3.000 0,2.000 4.000-594,1.000-1.000 608,-5.000-1.000 1,5.000 6.000 0,-4.000 1.000-1117,1.000 3.000 959,-5.000-3.000 1,5.000 4.000 0,-5.000-5.000-960,2.000-1.000 897,6.000 1.000 1,-8.000 2.000 409,7.000-2.000 0,0.000 9.000 0,4.000-8.000 0</inkml:trace>
  <inkml:trace contextRef="#ctx0" brushRef="#br0">10545.000 9669.000 7952,'-25.000'-16.000'0,"-1.000"-2.000"0,1.000 1.000 0,4.000 4.000 282,3.000 7.000 0,9.000 4.000 1,1.000 5.000 149,1.000 7.000 1,1.000 6.000 0,3.000 14.000-93,-2.000 4.000-274,0.000 9.000 0,7.000 8.000 1,1.000 7.000-1,3.000 1.000 159,2.000 3.000 0,2.000-3.000 0,6.000 5.000-177,3.000 0.000-15,3.000-5.000 1,7.000-1.000-1,0.000-10.000-777,0.000-3.000 366,0.000-9.000 0,-1.000-2.000 1,-1.000-10.000-1,-1.000-5.000 378,-2.000-3.000 0,6.000-2.000 0,7.000 1.000 0</inkml:trace>
  <inkml:trace contextRef="#ctx0" brushRef="#br0">11164.000 10101.000 7883,'22.000'-7.000'0,"6.000"-1.000"0,-6.000-6.000 0</inkml:trace>
  <inkml:trace contextRef="#ctx0" brushRef="#br0">11970.000 10057.000 7162,'16.000'-8.000'0,"1.000"4.000"0,4.000 2.000-279,1.000 2.000 0,2.000-5.000 0,5.000 0.000 0,0.000 2.000 279,0.000 2.000 0,4.000-4.000 0,2.000 0.000 0,2.000 2.000 0,3.000 1.000 0,-5.000 2.000 0,-3.000 0.000 0,-5.000 0.000 0,-3.000 0.000 0,-6.000 0.000 0,1.000 0.000 0,-3.000 0.000 0,5.000 0.000 0,1.000 0.000 0</inkml:trace>
  <inkml:trace contextRef="#ctx0" brushRef="#br0">12804.000 10014.000 7883,'14.000'-8.000'-137,"-1.000"0.000"0,-2.000 5.000 1,-1.000-2.000-84,1.000 2.000 0,2.000 1.000 0,1.000 2.000 1,1.000 0.000-135,-1.000 0.000 1,2.000 2.000 353,3.000 3.000 0,-3.000-4.000 0,5.000 6.000 0</inkml:trace>
  <inkml:trace contextRef="#ctx0" brushRef="#br0">13365.000 9410.000 7918,'-6.000'-21.000'195,"4.000"5.000"0,-11.000-5.000 0,5.000 7.000 0,0.000 0.000-55,4.000-1.000 0,2.000 6.000 49,2.000-1.000-7,0.000 7.000 0,0.000-2.000 58,0.000 10.000 1,6.000-2.000 0,4.000 7.000 0,3.000 2.000 1,1.000 6.000 1,2.000 0.000 0,3.000 6.000 0,5.000 1.000-77,3.000 2.000 1,2.000 7.000 0,0.000 3.000 0,1.000 3.000-30,4.000 4.000 0,-2.000 6.000 0,5.000 1.000 0,-4.000 8.000 198,-6.000 5.000 0,1.000-3.000 1,-11.000 0.000 272,-4.000-7.000-481,-5.000-4.000 1,-10.000-14.000 0,-2.000-2.000-62,-6.000-4.000-75,-3.000-14.000 0,-1.000 3.000 0,-1.000-11.000 0,-1.000 2.000-67,-3.000 0.000 0,-3.000-2.000 0,-5.000 3.000 0,1.000-3.000-416,2.000-2.000 0,0.000 5.000 1,-5.000-3.000-1,2.000 2.000-1675,3.000 0.000 2167,3.000-7.000 0,1.000 10.000 0,-3.000-5.000 0</inkml:trace>
  <inkml:trace contextRef="#ctx0" brushRef="#br0">6431.000 10475.000 8114,'0.000'-15.000'0,"0.000"1.000"55,0.000-1.000 0,6.000 6.000 0,4.000 1.000 0,4.000 0.000 50,5.000 0.000 1,-1.000 5.000 0,7.000-2.000 0,4.000 3.000-57,3.000 2.000 0,7.000 0.000 0,-6.000 0.000 0,-1.000 0.000-227,-2.000 0.000 0,-1.000 0.000 0,-2.000 0.000 0,-1.000 0.000 178,-2.000 0.000 0,0.000 0.000 0,5.000 0.000 0</inkml:trace>
  <inkml:trace contextRef="#ctx0" brushRef="#br0">6402.000 10216.000 8003,'-14.000'-7.000'1687,"-1.000"-1.000"-1325,1.000-6.000 1,12.000 1.000 0,7.000 3.000-1,8.000 4.000-527,6.000 0.000 0,5.000 4.000 0,9.000-3.000 0,6.000 2.000-1554,2.000-2.000 1719,3.000 4.000 0,5.000-12.000 0,2.000 5.000 0</inkml:trace>
  <inkml:trace contextRef="#ctx0" brushRef="#br0">7409.000 11165.000 7823,'-8.000'0.000'-814,"2.000"0.000"1232,6.000 0.000 0,1.000 0.000-341,4.000 0.000 0,3.000 0.000 1,6.000 0.000-193,1.000 0.000 96,-1.000 0.000 1,1.000 0.000 0,-1.000 0.000-99,0.000 0.000 131,1.000 0.000 27,-1.000 0.000 84,0.000 0.000 1,6.000 0.000 0,-1.000 0.000 0,0.000 0.000 0,2.000 0.000 0,3.000 0.000 232,3.000 0.000 0,8.000 0.000 0,4.000 0.000 0,4.000 0.000-226,5.000 0.000 0,3.000-5.000 0,6.000 1.000 0,2.000 0.000-130,4.000 3.000 0,-4.000-4.000 0,3.000-1.000 0,-3.000-1.000-55,-1.000 1.000 1,11.000-1.000-1,1.000 4.000 1,0.000-2.000 194,-1.000 2.000 0,-3.000-3.000 0,1.000 1.000 0,-5.000 0.000 125,-3.000-1.000 1,0.000 4.000 0,5.000-4.000-1,8.000 0.000-277,-30.000 2.000 1,1.000 0.000 0,5.000-1.000 0,2.000 0.000 0,0.000 0.000-1,0.000 0.000 1,-2.000 0.000 0,-1.000-1.000 21,-3.000 0.000 0,1.000-1.000 0,3.000-2.000 0,0.000-1.000 0,3.000 0.000 0,2.000 1.000 1,2.000 0.000-1,0.000 0.000 4,-1.000 1.000 1,-1.000 0.000 0,-2.000 1.000 0,-1.000 0.000 0,-6.000 0.000-1,-2.000 0.000 1,3.000-1.000 0,0.000 1.000 110,2.000 0.000 1,2.000 0.000 0,1.000 0.000 0,0.000-1.000 0,5.000 2.000 0,-1.000 0.000 0,-4.000 0.000 0,-1.000 1.000-71,-4.000 0.000 0,-2.000 0.000 0,2.000 0.000 0,0.000 0.000 1,1.000-2.000-1,0.000 0.000 0,7.000 0.000 0,2.000 0.000-27,3.000-1.000 0,0.000 1.000 0,-1.000 2.000 1,-2.000 1.000-1,-3.000-1.000 0,-2.000 0.000 1,0.000 0.000-1,0.000-1.000-26,0.000 0.000 0,2.000-1.000 1,2.000-2.000-1,1.000-1.000 1,-1.000 0.000-1,0.000 1.000 0,-6.000 0.000 1,-1.000 2.000-51,-6.000 1.000 0,-1.000 0.000 0,29.000-5.000 0,1.000 6.000 0,9.000 2.000 9,-35.000 2.000 1,1.000 1.000-1,3.000 0.000 1,0.000 0.000-1,-1.000 0.000 1,0.000 0.000 22,-3.000 0.000 0,-1.000 0.000 21,37.000 0.000 0,-17.000 0.000 0,-3.000 0.000 114,-6.000 0.000-87,-1.000 0.000 1,6.000 0.000-1,2.000 0.000 1,1.000-2.000 14,-1.000-3.000 1,-4.000 4.000 0,-4.000-6.000 0,-5.000 2.000-80,-3.000 1.000 0,1.000-3.000 0,-1.000 4.000 1,-5.000-2.000-115,-3.000 2.000 0,-5.000 2.000 0,-7.000 1.000 0,-3.000 0.000 163,-1.000 0.000 0,-6.000 0.000 342,-6.000 0.000-565,-6.000 0.000 0,2.000 1.000 75,-10.000 4.000 1,2.000-4.000 0,-6.000 4.000 124,-3.000-3.000-38,0.000-2.000 1,-4.000 0.000 0,-4.000 1.000 213,-3.000 4.000-96,-5.000-3.000 0,-2.000 4.000 1,-4.000-6.000-1,-2.000 0.000 44,-1.000 0.000 0,-5.000 5.000 1,2.000 0.000-1,-6.000-2.000-80,-7.000-1.000 0,-9.000 2.000 1,-5.000 1.000-1,-4.000-2.000-147,-1.000-1.000 0,-6.000 3.000 0,37.000-3.000 0,-1.000 1.000 1,-2.000-1.000-1,-2.000 0.000 45,-1.000 2.000 0,-1.000-1.000 1,-2.000-2.000-1,-1.000-1.000 1,-2.000 3.000-1,0.000-1.000 1,0.000-1.000-1,-1.000 0.000 54,2.000-1.000 0,0.000 0.000 0,0.000 0.000 1,0.000 1.000-1,7.000 1.000 0,-1.000 1.000 0,1.000 1.000 1,-1.000 0.000 60,0.000 0.000 1,0.000 0.000-1,-4.000 2.000 1,-1.000-1.000 0,-4.000-1.000-1,0.000-1.000 1,-1.000 0.000 0,0.000 0.000 52,1.000 1.000 1,-1.000-1.000-1,-4.000-1.000 1,-1.000 0.000-1,0.000-1.000 1,-1.000-2.000-1356,-4.000 1.000 0,1.000 0.000 1243,1.000 0.000 0,0.000 0.000 1,-2.000 2.000-1,1.000 1.000 1,1.000 0.000-1,0.000-1.000 1,0.000 0.000-1,0.000-1.000 28,0.000 0.000 0,0.000 0.000 0,1.000 1.000 0,1.000 1.000 0,3.000 0.000 0,0.000 0.000 0,-2.000 1.000 1,-1.000 0.000-72,-3.000 1.000 1,0.000 1.000 0,2.000 0.000 0,0.000 1.000-1,2.000-1.000 1,1.000 1.000 0,-1.000-1.000 0,0.000 1.000 114,-1.000 0.000 1,0.000 0.000 0,-5.000-4.000 0,-1.000 0.000 0,2.000 4.000 0,0.000 1.000 0,3.000-2.000 0,1.000 0.000 94,6.000 1.000 0,2.000-1.000 0,0.000 1.000 0,0.000-1.000 0,-1.000 0.000 1,-1.000-1.000-1,-2.000 0.000 0,-1.000 0.000-46,-2.000 1.000 1,2.000-1.000-1,8.000-1.000 1,1.000 0.000-1,6.000 1.000 1,0.000 0.000 0,3.000 0.000-1,-1.000 1.000-215,-1.000 0.000 0,0.000 1.000 0,-1.000-2.000 1,0.000-1.000-1,-2.000 1.000 0,1.000 0.000 1,-35.000 4.000-130,19.000-1.000 1,12.000-1.000 0,18.000-7.000-1,6.000 1.000-2196,2.000 4.000 2425,4.000-3.000 0,5.000 4.000 0,-1.000-6.000 0</inkml:trace>
  <inkml:trace contextRef="#ctx0" brushRef="#br0">14502.000 9654.000 7952,'0.000'-15.000'140,"0.000"-5.000"26,0.000 4.000 1,0.000-9.000-1,0.000 6.000 343,0.000 1.000-355,0.000-4.000 0,0.000 6.000 0,0.000-5.000 123,0.000 0.000-167,0.000 5.000 0,1.000 0.000 0,3.000 6.000 457,0.000-1.000-228,8.000-1.000 1,-11.000 5.000 0,2.000 6.000-76,-6.000 4.000 0,-3.000 8.000 0,-7.000-2.000 1,0.000 4.000 48,-3.000 2.000 1,-1.000 4.000 0,4.000 2.000-1,2.000-1.000-84,1.000 1.000 0,2.000 3.000 0,-2.000-3.000 0,4.000 1.000-53,0.000 4.000 1,4.000 1.000-1,-3.000 2.000 108,4.000 0.000-127,7.000-1.000 1,2.000 1.000-1,6.000 0.000-207,1.000 0.000 37,-1.000-7.000 0,5.000 4.000 1,2.000-5.000-807,2.000 1.000 543,1.000-5.000 1,-1.000 7.000 0,1.000-8.000 0,0.000-3.000-356,-1.000 0.000 0,2.000-2.000 0,-5.000-1.000 0,-3.000-4.000-2783,-1.000 1.000 3414,-8.000-6.000 0,5.000 12.000 0,-5.000-5.000 0</inkml:trace>
  <inkml:trace contextRef="#ctx0" brushRef="#br0">14789.000 9698.000 8022,'8.000'0.000'-565,"5.000"0.000"141,-11.000 0.000 891,4.000-7.000-46,1.000 6.000-40,-6.000-6.000-226,6.000 7.000 329,-7.000 0.000 218,0.000 0.000-429,0.000 7.000-544,0.000-6.000 196,6.000 12.000 0,-4.000-5.000 1,2.000 8.000-176,-2.000 3.000 1,3.000-3.000 299,0.000 3.000-308,6.000 4.000 0,-8.000-7.000 0,7.000 3.000 0,-1.000-3.000-370,-1.000-2.000 431,5.000 1.000 1,-5.000-7.000-122,0.000 4.000 0,5.000-10.000 97,-12.000 4.000 67,12.000-6.000 317,-5.000-6.000 1,0.000-2.000-74,-3.000-6.000 42,3.000-1.000 1,-7.000-4.000-1,6.000 0.000 440,-1.000 1.000-173,-4.000-4.000 1,4.000 6.000-213,-6.000-3.000 1,2.000 3.000 0,1.000 1.000-99,2.000 1.000-61,6.000 0.000 157,-9.000 6.000 1,4.000 8.000-1,-6.000 9.000-143,0.000 4.000 1,0.000 1.000 0,2.000 1.000-1,1.000-1.000-43,2.000 1.000 0,-1.000-1.000 160,-4.000 0.000 314,7.000 1.000-283,1.000-7.000 1,1.000-2.000 264,1.000-6.000-283,-7.000 0.000 0,5.000-6.000 1,-5.000-4.000-1,2.000-3.000 2,-2.000-1.000 1,4.000 4.000 0,-1.000 1.000-1,1.000-2.000-133,-1.000-2.000 1,5.000-2.000 0,-3.000 1.000-286,0.000 0.000 1,5.000 4.000 0,-3.000 2.000-131,2.000 2.000 1,3.000 1.000 0,-1.000 5.000 77,0.000 0.000 0,1.000 1.000 0,-2.000 4.000 97,-4.000 5.000 0,2.000 4.000 0,-4.000 4.000-168,1.000 1.000 299,-5.000 0.000 1,8.000-4.000-1,-4.000-1.000-451,1.000 0.000 371,-5.000 1.000 1,10.000-1.000 56,-4.000 1.000 147,4.000-7.000-227,-5.000-2.000 361,5.000-6.000-151,-5.000 0.000 0,1.000-6.000 138,1.000-4.000 1,-2.000-4.000 0,3.000-6.000-1,-3.000-2.000 629,-2.000 0.000-645,6.000-6.000 0,-9.000 6.000 1,5.000-7.000-1,0.000 0.000 1,0.000 2.000-1,1.000 2.000-24,-1.000 1.000 1,4.000 6.000 0,-6.000 1.000-98,2.000 5.000 1,2.000 1.000-50,4.000 6.000 0,-4.000 1.000 1,-2.000 5.000 410,-2.000 4.000-98,-1.000-3.000-233,1.000 17.000 0,-4.000-10.000 0,4.000 11.000 0,-1.000-3.000 0,1.000 1.000 0,1.000 3.000 1,1.000 1.000 91,0.000 3.000 0,-4.000 4.000 0,4.000 3.000 0,0.000 2.000-179,0.000-2.000 1,-3.000 5.000 0,3.000-1.000 0,-1.000 3.000 77,-4.000-1.000 0,-2.000-6.000 0,-1.000 2.000 0,0.000-6.000 258,0.000-4.000 1,0.000 2.000 143,0.000-7.000 1,-1.000-6.000-383,-4.000-8.000 1,3.000-5.000-1,-4.000-5.000 1,1.000-5.000-137,0.000-2.000 0,-1.000-4.000 1,3.000-4.000-74,-2.000-4.000 89,-6.000-9.000 1,8.000-4.000 0,-7.000-6.000-69,-1.000 0.000 95,5.000-7.000 1,-6.000 4.000-1,8.000-5.000 1,0.000 1.000 58,3.000 4.000 1,1.000 6.000-1,0.000 1.000 1,0.000 3.000 54,0.000 4.000 1,6.000 0.000 0,4.000 11.000-1,4.000 0.000-49,5.000 0.000 0,2.000 7.000 0,5.000 6.000 0,-4.000 2.000-44,-1.000 2.000 0,3.000 3.000 1,-5.000 1.000-1,0.000 1.000-18,2.000 4.000 1,-10.000-2.000 0,4.000 7.000-1,-3.000 1.000-107,1.000 2.000 1,-5.000-4.000-1,-3.000 1.000 1,-4.000 1.000-43,-1.000 2.000 1,-1.000-3.000 0,-4.000-1.000-1,-5.000 2.000 121,-2.000 2.000 0,-7.000 0.000 1,-2.000-2.000-897,-2.000-1.000 626,-1.000-1.000 1,-3.000 6.000-1,2.000-2.000 1,2.000-2.000-481,2.000-2.000 1,2.000-4.000-1,5.000 3.000 1,1.000 0.000-624,4.000 0.000 1409,-4.000-5.000 0,11.000 4.000 0,-4.000-7.000 0</inkml:trace>
  <inkml:trace contextRef="#ctx0" brushRef="#br0">15768.000 9554.000 7996,'0.000'-15.000'2256,"0.000"7.000"-1913,0.000 2.000-262,0.000 6.000 0,0.000 2.000-217,0.000 2.000 99,0.000 4.000 1,1.000 8.000 0,3.000 2.000-170,0.000 1.000 136,1.000 0.000 0,-3.000-4.000 0,1.000-1.000 0,3.000 0.000-19,2.000 1.000 1,-3.000-2.000-1,5.000-2.000 1,1.000-3.000 66,2.000-2.000 1,3.000-1.000-1,1.000-5.000 1,4.000 0.000 4,1.000 0.000 1,-2.000-8.000 0,4.000-5.000 0,0.000-4.000 135,-2.000-1.000 0,4.000 2.000 1,-7.000 2.000-1,0.000-1.000 219,2.000 1.000 0,-10.000 1.000 1,2.000 2.000-16,-5.000 1.000 0,-2.000 7.000-254,-1.000-2.000 0,-4.000 5.000 1,4.000 5.000-1,-3.000 5.000 84,-2.000 3.000 1,0.000 1.000 0,1.000-1.000-3,4.000-4.000 1,-2.000 3.000-1,7.000-8.000 1,1.000 0.000 59,2.000-3.000 0,1.000-1.000 1,1.000-1.000-1,-1.000-3.000-11,1.000 0.000 0,-1.000-12.000 0,-1.000 1.000 0,-2.000-2.000-71,-2.000-4.000 1,-4.000-2.000-1,3.000-7.000 1,-1.000-4.000-283,-4.000-4.000 1,-2.000-3.000 0,-1.000-4.000 0,0.000-5.000-95,0.000-7.000 0,0.000 4.000 0,0.000-5.000 62,0.000 2.000 158,0.000 7.000 0,-4.000 4.000 0,-1.000 10.000 271,2.000 4.000-52,-5.000 6.000 427,6.000 11.000 130,-4.000 6.000-523,6.000 1.000 0,0.000 14.000 0,0.000 2.000-364,0.000 4.000 1,1.000 3.000 0,2.000 3.000 0,4.000 7.000 78,1.000 6.000 1,1.000 0.000 0,4.000 6.000-1,-2.000 4.000-119,-1.000 4.000 0,-5.000-1.000 0,3.000 3.000 0,0.000-4.000-180,0.000 0.000 0,-3.000-1.000 0,3.000-2.000 0,0.000-1.000-425,0.000-1.000 0,-4.000-7.000 1,4.000 1.000-1608,-1.000-2.000 1375,-2.000-9.000 1015,-5.000 5.000 0,0.000-5.000 0,0.000 7.000 0</inkml:trace>
  <inkml:trace contextRef="#ctx0" brushRef="#br0">16156.000 9396.000 7930,'0.000'-31.000'0,"0.000"1.000"0,2.000 1.000 241,3.000 7.000 0,4.000 4.000 0,10.000 4.000 0,5.000-1.000-371,4.000 1.000 1,0.000 6.000 0,3.000 3.000-1387,2.000 3.000 833,-2.000 2.000 683,4.000 0.000 0,6.000 0.000 0,4.000 0.000 0</inkml:trace>
  <inkml:trace contextRef="#ctx0" brushRef="#br0">16861.000 9237.000 7930,'0.000'-14.000'0,"0.000"-1.000"-206,0.000 1.000 0,0.000 4.000 0,-1.000 2.000 120,-4.000 2.000 0,3.000 0.000 1,-4.000 2.000 256,-1.000 0.000 1,-1.000 1.000 0,-4.000 7.000 138,2.000 6.000 1,4.000-2.000 0,6.000 1.000 474,0.000 3.000-609,0.000 7.000 1,0.000-2.000 0,0.000 6.000 280,0.000-2.000-367,6.000 4.000 0,-3.000-7.000 0,7.000 6.000-70,1.000 1.000-60,2.000-4.000 0,-4.000 5.000 0,-1.000-6.000 7,-1.000 3.000 55,4.000-6.000 1,-9.000 9.000-1,2.000-7.000 1,0.000-1.000-51,0.000-2.000 0,-2.000-2.000 0,1.000-1.000 0,-4.000-2.000-232,-4.000-1.000 0,-8.000-5.000 0,0.000 3.000 1,-6.000-2.000 259,-3.000-3.000 0,-2.000-1.000 0,-5.000-2.000 0</inkml:trace>
  <inkml:trace contextRef="#ctx0" brushRef="#br0">16674.000 9180.000 7568,'24.000'-10.000'0,"0.000"2.000"0,2.000 0.000-275,1.000 0.000 0,-3.000 5.000 0,-2.000-3.000 0,-1.000 1.000 162,-3.000 0.000 0,-2.000 0.000 0,-2.000 5.000 0,-1.000 2.000 113,-4.000 3.000 0,4.000 3.000 0,-5.000 6.000 0</inkml:trace>
  <inkml:trace contextRef="#ctx0" brushRef="#br0">14890.000 9223.000 7979,'-9.000'0.000'370,"-1.000"0.000"0,5.000 0.000-428,-4.000 0.000 111,5.000 0.000 0,-2.000 1.000 58,6.000 4.000 0,2.000-3.000 71,2.000 3.000-32,-2.000-4.000 0,11.000-1.000 0,-4.000 0.000 199,4.000 0.000 1,2.000-6.000 268,-1.000-4.000 0,-1.000-3.000-585,-4.000-1.000 0,-1.000 6.000 0,-4.000 2.000-347,0.000-1.000 0,0.000 6.000-729,-9.000-4.000 0,-3.000 5.000-776,-7.000 5.000 1819,7.000 3.000 0,-4.000 6.000 0,4.000 0.000 0</inkml:trace>
  <inkml:trace contextRef="#ctx0" brushRef="#br0">17005.000 8935.000 8071,'0.000'-14.000'0,"0.000"-2.000"0,2.000-2.000-48,2.000-1.000 129,-2.000 0.000 1,4.000 4.000 0,-6.000 1.000 721,0.000 0.000-436,0.000 6.000 1,0.000-5.000-1,0.000 3.000 1144,0.000-3.000-1322,0.000 5.000 0,2.000 2.000 0,3.000 6.000 1,4.000 2.000 39,4.000 2.000 0,8.000 4.000 0,3.000 7.000 1,5.000 1.000 13,4.000 3.000 0,2.000 3.000 1,5.000 7.000-1,-3.000 2.000 99,-2.000 2.000 1,4.000 4.000 0,-7.000 4.000-1,-5.000 1.000 68,-6.000 1.000 0,-2.000-1.000 1,-3.000 12.000 285,-3.000 5.000-544,-9.000-1.000 1,3.000 1.000 0,-9.000-8.000-112,-3.000-1.000-18,-9.000-9.000 0,-4.000-1.000 1,-6.000-6.000-1,-1.000-2.000-329,-2.000-2.000 0,-7.000-6.000 0,-1.000 0.000 0,-2.000 0.000-350,-3.000-2.000 0,3.000 4.000 0,1.000-7.000 1,1.000-1.000-1325,3.000-2.000 1980,-5.000-2.000 0,6.000 1.000 0,-4.000-1.000 0</inkml:trace>
  <inkml:trace contextRef="#ctx0" brushRef="#br0">5697.000 8000.000 8031,'-19.000'-24.000'0,"0.000"0.000"0,1.000 0.000 57,2.000 2.000 96,2.000 1.000 0,-1.000 6.000 1,2.000 1.000-332,4.000 0.000 135,2.000 6.000 0,3.000-5.000 0,-3.000 5.000-185,-1.000 0.000 252,-1.000-5.000 1,-1.000 7.000-1,-1.000-6.000 1,-3.000 3.000 172,-4.000-2.000 0,-9.000-1.000 0,0.000 1.000 1,-7.000 2.000 66,-3.000-3.000 0,1.000 1.000 1,-4.000 0.000-1,3.000 2.000-48,2.000-3.000 0,1.000 4.000 0,4.000-1.000 0,-1.000-1.000-81,3.000 2.000 1,-3.000-5.000 0,10.000 4.000 0,-1.000-2.000-85,-4.000 1.000 0,1.000-3.000 0,-1.000 4.000 1,1.000-3.000 33,-6.000 3.000 1,-4.000-2.000-1,-10.000 6.000 1,-1.000 0.000 120,-2.000-1.000 0,-5.000 4.000 0,5.000-3.000 437,2.000 4.000-434,1.000-6.000 0,4.000 6.000 1,2.000-6.000-1,7.000 2.000-36,7.000 1.000 1,2.000-1.000 0,6.000 5.000 0,-2.000 0.000-171,1.000 0.000 0,2.000 5.000 1,0.000 1.000-1,-2.000 2.000-58,-1.000 3.000 1,-11.000 2.000-1,1.000 1.000 1,-1.000 1.000 132,-1.000-1.000 1,-4.000 1.000 0,-3.000-1.000 0,-2.000 0.000 96,2.000 1.000 0,1.000-1.000 1,5.000 1.000-1,-2.000-3.000-38,2.000-2.000 1,2.000 3.000-1,3.000-4.000 1,1.000 4.000-127,2.000 1.000 1,0.000 1.000 0,-5.000 1.000 1,1.000 3.000 34,-8.000-3.000 1,3.000 6.000 0,-10.000-2.000-16,-7.000 4.000-2,-4.000 3.000 0,-8.000 8.000 0,-2.000 2.000 0,1.000 3.000 75,4.000 3.000 1,-2.000-3.000 0,9.000 8.000 0,-4.000-5.000-13,-2.000-5.000 1,7.000-3.000 0,3.000-6.000-1,3.000 0.000-5,2.000 0.000 1,1.000 0.000-1,4.000-2.000 1,5.000-3.000 38,2.000-5.000 1,9.000 3.000 0,3.000 1.000-1,3.000 1.000 16,1.000 0.000 1,2.000 0.000 0,4.000 4.000 0,2.000 1.000-119,1.000 0.000 0,4.000 0.000 0,-2.000-1.000 0,2.000 1.000-231,2.000 0.000 1,2.000-5.000-1,1.000 0.000-155,2.000 2.000 267,6.000 1.000 0,-3.000-3.000 1,6.000-2.000 194,1.000-1.000-133,-1.000 4.000 0,5.000-7.000 0,2.000 4.000 0,0.000 1.000 185,0.000-1.000 0,6.000-3.000 1,1.000 4.000-1,9.000-1.000-26,5.000 1.000 0,3.000-1.000 1,3.000 2.000-1,3.000-3.000-173,0.000-1.000 1,8.000-4.000 0,-6.000 4.000 0,-4.000-4.000-14,-2.000-2.000 0,-4.000-4.000 0,0.000-2.000 0,-1.000-2.000 77,-4.000-3.000 0,3.000 4.000 0,-2.000-3.000 0,4.000 0.000 230,5.000-3.000 1,3.000-1.000-1,7.000 0.000 1,-1.000 0.000-82,1.000 0.000 0,6.000 0.000 0,6.000-1.000-391,10.000-4.000 156,-40.000 1.000 0,1.000 0.000 1,7.000-1.000-1,0.000 0.000 1,-4.000 1.000-1,-1.000-1.000 1,37.000-7.000-25,-5.000 0.000 1,-6.000-1.000 0,-6.000 2.000 101,-5.000 1.000 0,-4.000 7.000 0,-3.000-4.000 1,-3.000 6.000-1,-4.000-2.000 39,-6.000-2.000 0,-3.000-2.000 0,-6.000 4.000 1,0.000-3.000 191,-1.000-2.000 0,6.000-2.000 0,0.000-4.000 0,-2.000 0.000-213,-2.000-1.000 1,12.000-4.000 0,9.000-2.000-1,11.000-1.000-107,10.000-4.000 1,-32.000 13.000 0,0.000-1.000 0,-1.000 0.000 0,-1.000-1.000 0,34.000-14.000-133,-9.000 1.000 0,-8.000-1.000 0,-18.000 2.000 0,-9.000 1.000 255,-7.000 2.000 0,-5.000 5.000 0,0.000-3.000 872,3.000 1.000-697,-3.000-5.000 1,7.000 4.000-1,-6.000-7.000 438,2.000 0.000-565,7.000 1.000 1,-4.000-12.000 0,7.000-4.000 0,0.000-2.000-19,0.000-4.000 1,-1.000 1.000 0,1.000-5.000 0,-2.000 2.000-27,-3.000 3.000 0,-4.000 1.000 0,-11.000 6.000 0,-4.000 2.000 160,-3.000 2.000-76,-15.000 0.000 1,2.000-1.000 0,-15.000 2.000 0,-4.000 2.000 0,-7.000 3.000-1,-5.000 2.000 1,-2.000 3.000-429,-4.000 3.000 0,3.000 5.000 0,-3.000 7.000 0,3.000 4.000-582,2.000 2.000 0,-5.000 3.000 0,-2.000 9.000 0,-2.000 9.000-1570,-7.000 7.000 0,-13.000 15.000 2448,29.000-14.000 0,-1.000 2.000 0,-5.000 3.000 0,-1.000 1.000 0,-4.000 7.000 0,-1.000 0.000 0</inkml:trace>
  <inkml:trace contextRef="#ctx0" brushRef="#br0">4891.000 9698.000 8115,'13.000'-20.000'182,"-3.000"1.000"0,1.000-6.000 1,-5.000 2.000-1,1.000 1.000 412,-1.000 3.000 0,-1.000 8.000 719,-5.000 1.000-241,0.000 7.000 45,0.000-4.000-819,0.000 7.000 0,-7.000 2.000 0,-2.000 4.000 81,-4.000 9.000-269,-1.000-1.000 0,-1.000 15.000 0,-1.000 0.000 0,-3.000 7.000 50,-5.000 6.000 0,-3.000 6.000 1,-2.000 2.000-1,0.000 1.000 19,1.000 3.000 1,-3.000 4.000 0,-1.000 2.000 0,-3.000 3.000-115,-2.000-3.000 0,4.000 0.000 0,-4.000-4.000 0,2.000-2.000-244,3.000-1.000 1,3.000-12.000-1,5.000 1.000 1,3.000-5.000-410,1.000-5.000 0,4.000-7.000 0,-4.000-2.000 0,6.000-3.000-324,4.000-2.000 1,-2.000-4.000 0,4.000-3.000 911,0.000-1.000 0,-5.000-7.000 0,5.000 4.000 0</inkml:trace>
  <inkml:trace contextRef="#ctx0" brushRef="#br0">4201.000 9957.000 8072,'8.000'-28.000'0,"-3.000"4.000"0,-2.000 5.000 0,2.000 3.000 0,-4.000 2.000 691,4.000 0.000 2453,-3.000 6.000-2625,-2.000 1.000 0,4.000 9.000 0,3.000 1.000 0,1.000 3.000 6,3.000 2.000 0,6.000-3.000 0,4.000 5.000 0,3.000 1.000-137,7.000 2.000 1,-1.000 1.000 0,8.000 2.000 0,4.000 2.000-121,4.000 1.000 1,5.000 6.000-1,7.000-1.000 1,0.000 4.000-43,-1.000 0.000 1,-6.000 3.000 0,-3.000 1.000 0,-3.000 3.000-18,-2.000 2.000 0,-8.000-5.000 0,-6.000 1.000 0,-8.000-2.000-204,-5.000-3.000 1,3.000 1.000-1,0.000 0.000 1,-1.000-2.000-770,-2.000-3.000 0,0.000-3.000 0,1.000-7.000-3487,2.000 1.000 2246,7.000-1.000 2005,-10.000-6.000 0,5.000 11.000 0,-7.000-3.000 0</inkml:trace>
  <inkml:trace contextRef="#ctx0" brushRef="#br0">7826.000 11827.000 8041,'-6.000'-22.000'0,"-2.000"3.000"259,0.000 3.000 1,-3.000 1.000 0,6.000 1.000 1520,2.000-1.000-1678,1.000 1.000 0,4.000 6.000 0,1.000 5.000 1,3.000 6.000 7,2.000 7.000 1,-3.000 9.000 0,3.000 5.000 0,-2.000 3.000 100,-2.000 2.000 1,-3.000 6.000 0,-1.000 2.000 0,0.000 1.000-88,0.000 0.000 1,0.000-1.000-1,0.000 3.000 1,2.000-1.000-141,3.000 0.000 0,-2.000-2.000 0,6.000 0.000-501,3.000-2.000 419,0.000 5.000 1,3.000-5.000 0,-1.000 2.000-1,2.000-7.000-175,3.000-4.000 0,-3.000-8.000 0,3.000 2.000-983,-3.000 1.000 382,-8.000-11.000 874,-1.000 9.000 0,-1.000-11.000 0,2.000 6.000 0</inkml:trace>
  <inkml:trace contextRef="#ctx0" brushRef="#br0">7783.000 12000.000 8091,'-16.000'-27.000'0,"-2.000"1.000"0,-1.000 2.000 304,2.000-2.000 1,1.000 4.000 0,3.000 0.000 0,3.000-1.000-39,6.000 1.000 1,2.000 4.000-1,2.000-1.000 1,3.000 3.000-69,7.000 2.000 1,1.000-1.000 0,15.000-1.000 0,2.000-1.000 42,4.000-2.000 0,8.000-2.000 1,-1.000 5.000-1,2.000 0.000 2,2.000 3.000 1,-1.000 4.000 0,-4.000-1.000 0,-4.000 5.000-80,-4.000 4.000 0,-1.000 2.000 1,1.000 4.000-1,2.000 6.000-57,2.000 7.000 0,-4.000 1.000 0,-3.000 8.000-131,4.000 3.000 52,7.000 2.000 0,-3.000 2.000 1,5.000 0.000-37,-1.000-2.000 19,-7.000 4.000 0,3.000-5.000 0,-6.000 2.000 1,-2.000-4.000 97,-3.000-5.000 1,-3.000 2.000 0,-9.000-6.000 0,-2.000 1.000 30,-5.000 0.000 1,-4.000 3.000 0,-1.000-3.000 0,-1.000-1.000 13,-4.000 1.000 1,-3.000 0.000 0,-8.000-2.000 0,-2.000 4.000-89,-1.000-1.000 1,-13.000 0.000-1,-1.000-2.000 1,-9.000 2.000-146,-6.000 0.000 0,-3.000 5.000 1,-5.000-4.000-1,3.000-1.000-170,5.000-3.000 0,5.000-3.000 0,5.000-1.000 0,6.000-2.000-1265,6.000-4.000 1,5.000-2.000 378,7.000-7.000 0,6.000-2.000 0,5.000-1.000-519,6.000-2.000 1654,5.000-6.000 0,6.000-4.000 0,1.000-7.000 0</inkml:trace>
  <inkml:trace contextRef="#ctx0" brushRef="#br0">8646.000 12230.000 8058,'8.000'-6.000'316,"3.000"2.000"0,-4.000-4.000 176,1.000 2.000-120,-5.000 1.000 272,10.000-1.000-415,-5.000 4.000 1,1.000-4.000-1,-1.000 4.000 5,-1.000-3.000-97,4.000 4.000 1,-8.000-6.000 25,7.000 7.000 1,-1.000-1.000 0,4.000-4.000-50,-3.000-5.000 0,1.000 2.000 1,-5.000 0.000-1,1.000 0.000-49,-1.000 0.000 0,1.000 4.000 1,-4.000-6.000 36,2.000-1.000 1,-1.000 3.000-480,-4.000-2.000 286,0.000 7.000 0,-4.000 3.000-18,-1.000 10.000 108,-6.000 2.000 0,9.000 3.000 0,-3.000-1.000 109,4.000 1.000-115,1.000-7.000 0,0.000 4.000 1,0.000-2.000 219,0.000 3.000-53,0.000-5.000 1,0.000 5.000 397,0.000-4.000 0,1.000 2.000-96,4.000-1.000 0,-2.000-4.000 0,7.000-6.000-76,1.000 0.000 0,-3.000 0.000-366,1.000 0.000-561,1.000-6.000 0,0.000 3.000-6,-1.000-7.000 624,-6.000 7.000-165,10.000-3.000 1,-11.000 7.000 693,3.000 4.000-288,-4.000-3.000 0,4.000 6.000 872,0.000-4.000-673,6.000-2.000 0,-9.000 6.000 0,4.000-5.000 606,0.000 2.000 1,-2.000 0.000-831,5.000-5.000 1,1.000 0.000-1,4.000 0.000-161,1.000 0.000 1,-1.000-2.000-1,0.000-3.000-218,1.000-4.000 0,-1.000 2.000 1,0.000 1.000-1,1.000 1.000-257,-1.000 0.000 0,-4.000 1.000 1,-1.000 4.000-1,3.000-2.000-567,0.000-3.000 1,3.000 4.000-819,-1.000-4.000 1163,1.000 3.000 1,-1.000 4.000 0,0.000 1.000-358,1.000 2.000 0,-1.000 4.000 1,1.000-2.000-1975,-1.000 1.000 2399,0.000 1.000 0,5.000-1.000 0,2.000-1.000 497,2.000-1.000 0,1.000-4.000 0,4.000 4.000 0</inkml:trace>
  <inkml:trace contextRef="#ctx0" brushRef="#br0">9754.000 11942.000 8806,'0.000'-29.000'0,"0.000"2.000"0,0.000 2.000 212,0.000 1.000 1,0.000 11.000 113,0.000-1.000-211,-6.000 9.000 0,2.000-2.000 1,-5.000 7.000 153,-2.000 0.000-209,4.000 0.000 0,-5.000 0.000 1,2.000 0.000 47,-3.000 0.000 1,-1.000 7.000 0,1.000 2.000-82,3.000 4.000 0,4.000-3.000 0,6.000 1.000 0,0.000 3.000 7,0.000 4.000 0,2.000 1.000 0,2.000-3.000 1,6.000 2.000 37,3.000 1.000 1,1.000 2.000 0,1.000-4.000-1,-1.000 2.000 22,0.000-1.000 1,-4.000-2.000 0,-1.000-2.000 0,1.000 1.000-25,-2.000-1.000 1,3.000 0.000 0,-6.000 1.000 0,-2.000-1.000-150,-1.000 1.000 1,-2.000-6.000 0,0.000 1.000-432,0.000 1.000 386,-7.000-5.000 1,-1.000 2.000-1,-6.000-4.000-261,0.000 0.000 302,-7.000 1.000 1,5.000-5.000 0,-3.000 0.000-227,3.000 0.000 1,3.000-1.000 94,3.000-4.000 1,6.000-3.000 0,8.000-7.000 145,6.000 1.000 1,4.000 4.000 0,4.000 2.000 0,3.000 0.000 222,1.000 0.000 0,-3.000 4.000 0,4.000-4.000 0,-1.000 1.000 299,0.000 4.000 1,1.000 1.000 0,2.000 1.000-1,-1.000-2.000 106,2.000-2.000 1,-4.000-1.000-1,1.000 2.000 1,-3.000-2.000 344,-2.000-2.000 1,-2.000 3.000-534,-2.000-4.000-252,-6.000 5.000 1,0.000-2.000 10,-3.000 6.000-67,-3.000 0.000 0,3.000 0.000 1,-10.000 0.000-61,-5.000 0.000 0,2.000 2.000 0,-1.000 2.000 127,-3.000 6.000 1,1.000 3.000 0,0.000 1.000-39,1.000 0.000 0,7.000 1.000 0,-2.000-1.000-259,4.000 1.000 1,1.000-1.000-1,0.000 0.000-381,0.000 1.000 0,1.000-7.000 0,4.000-3.000 1,5.000-4.000-826,3.000-1.000 1,7.000 0.000 0,4.000 0.000 1371,4.000 0.000 0,13.000-13.000 0,4.000-3.000 0</inkml:trace>
  <inkml:trace contextRef="#ctx0" brushRef="#br0">11092.000 11410.000 8097,'-2.000'-19.000'115,"-2.000"-1.000"0,-4.000 3.000 1,-7.000 7.000 322,1.000 6.000 0,-1.000 4.000 1,3.000 6.000 568,2.000 8.000-735,-3.000 13.000 1,7.000 7.000-1,-4.000 8.000 181,6.000 2.000-303,2.000 9.000 0,4.000 0.000 0,2.000 8.000 0,8.000 3.000 65,5.000 1.000 1,4.000-9.000 0,4.000 0.000 0,1.000-5.000-195,4.000-4.000 0,-1.000-3.000 1,3.000-2.000-1,-5.000-4.000-581,-3.000-4.000 0,-6.000-4.000 1,1.000-3.000-1,-3.000-1.000-646,-2.000-2.000 0,1.000-6.000-154,-1.000 1.000 1360,-6.000-10.000 0,11.000-2.000 0,-3.000-7.000 0</inkml:trace>
  <inkml:trace contextRef="#ctx0" brushRef="#br0">11452.000 11971.000 7989,'-15.000'0.000'-173,"6.000"0.000"649,-1.000 0.000 12,7.000 0.000 321,-10.000 0.000-75,12.000 0.000-885,-6.000 0.000-63,7.000 0.000 0,2.000-2.000 1,3.000-1.000-169,4.000-2.000 0,4.000 1.000 1,1.000 4.000-1,2.000 0.000-33,3.000 0.000 0,4.000 0.000 0,6.000 0.000 0,-1.000 0.000 415,1.000 0.000 0,6.000-7.000 0,2.000-1.000 0</inkml:trace>
  <inkml:trace contextRef="#ctx0" brushRef="#br0">11883.000 11928.000 7989,'20.000'-2.000'0,"0.000"-1.000"0,3.000-2.000-434,2.000 2.000 1,-2.000-3.000 0,1.000 1.000 0,1.000 2.000 305,2.000 1.000 0,2.000 0.000 0,-2.000-1.000 626,-3.000-2.000-336,-3.000 1.000 0,-7.000 4.000 0,1.000 0.000 744,-1.000 0.000-783,1.000 0.000 0,-6.000 0.000 0,1.000 0.000 0,1.000 0.000-183,2.000 0.000 0,8.000 4.000 60,3.000 1.000 0,9.000 0.000 0,4.000-5.000 0</inkml:trace>
  <inkml:trace contextRef="#ctx0" brushRef="#br0">13135.000 11842.000 7452,'14.000'-13.000'0,"2.000"2.000"0,2.000 3.000-1116,1.000 1.000 978,0.000-4.000 0,2.000 9.000 0,5.000-4.000 138,6.000 0.000 0,4.000 4.000 0,14.000-11.000 0,1.000 5.000 0</inkml:trace>
  <inkml:trace contextRef="#ctx0" brushRef="#br0">13897.000 11683.000 7989,'15.000'-5.000'45,"-1.000"1.000"1,1.000-3.000 0,-1.000 4.000-1,-1.000-3.000 845,-4.000-2.000-614,4.000 4.000 1,-11.000-4.000-192,3.000 4.000 0,-2.000 0.000-319,2.000-5.000 0,-2.000 6.000-274,6.000-2.000 1,-4.000 3.000 507,5.000 2.000 0,6.000 0.000 0,6.000 0.000 0</inkml:trace>
  <inkml:trace contextRef="#ctx0" brushRef="#br0">14574.000 11021.000 7997,'-2.000'-14.000'161,"-3.000"0.000"7,4.000-7.000 0,-11.000 10.000 0,8.000-4.000 1,0.000 2.000 410,3.000 1.000 1,1.000 2.000 282,0.000 0.000-689,0.000 7.000 0,0.000-2.000 1,1.000 9.000-1,4.000 2.000 126,5.000 2.000 1,7.000 2.000 0,4.000 6.000-1,2.000 3.000-88,2.000 5.000 0,4.000 5.000 0,3.000 4.000 1,3.000 6.000-58,2.000 2.000 0,-5.000 2.000 1,3.000 0.000-1,-3.000 2.000 85,-3.000 3.000 0,1.000-3.000 0,-11.000 3.000 0,-3.000-3.000 32,-5.000-2.000 1,-4.000-2.000 0,-7.000-2.000 0,0.000-4.000 159,0.000 0.000 1,-7.000-6.000 0,-2.000 1.000 38,-4.000-4.000-368,-1.000-9.000 1,-1.000 9.000-1,1.000-7.000 1,-2.000-1.000 21,-3.000-2.000 0,3.000-2.000 1,-3.000 1.000-1,3.000-1.000 47,1.000 0.000 0,-1.000-4.000 0,-1.000-2.000 0,-3.000 0.000-148,3.000 0.000 0,1.000-3.000 1,2.000 3.000-1,-1.000 0.000-490,1.000 0.000 0,-1.000-5.000 0,1.000 2.000-941,0.000-4.000 1,4.000 4.000-1745,0.000 0.000 1406,7.000 0.000 1746,-3.000-5.000 0,6.000 0.000 0,0.000 0.000 0</inkml:trace>
  <inkml:trace contextRef="#ctx0" brushRef="#br0">6416.000 12072.000 8130,'-8.000'-7.000'1160,"-3.000"-1.000"0,8.000-6.000-872,5.000 0.000 0,10.000 1.000 0,14.000 2.000-10,6.000 1.000-119,5.000 7.000 1,6.000-8.000 0,0.000 6.000-174,0.000 2.000 9,0.000-5.000 1,4.000 6.000 0,-3.000-3.000 0,-4.000 4.000-136,-3.000 1.000 0,-5.000 0.000 0,-6.000 0.000 0,-2.000 0.000-1549,1.000 0.000 1689,-4.000 0.000 0,6.000 0.000 0,-4.000 0.000 0</inkml:trace>
  <inkml:trace contextRef="#ctx0" brushRef="#br0">6647.000 12216.000 8048,'-15.000'0.000'0,"1.000"0.000"267,-1.000 0.000-198,7.000 0.000 1,4.000 0.000 0,8.000 0.000 95,6.000 0.000 0,4.000 0.000 0,4.000-2.000 0,3.000-1.000 3,1.000-2.000 1,2.000-1.000 0,6.000 2.000-1,2.000-2.000-465,2.000-2.000 0,1.000 3.000 1,-3.000-3.000 296,2.000 2.000 0,6.000-12.000 0,-4.000 2.000 0</inkml:trace>
  <inkml:trace contextRef="#ctx0" brushRef="#br0">15897.000 10906.000 8039,'0.000'-14.000'174,"0.000"-1.000"0,0.000 1.000 14,0.000 0.000 0,0.000 4.000 0,2.000 1.000-30,3.000-3.000 0,-4.000 4.000 91,4.000-1.000 0,-3.000 4.000 156,-2.000-5.000-115,0.000 7.000 181,0.000-10.000-132,0.000 12.000 1,0.000-7.000 294,0.000 3.000-440,0.000 3.000-94,0.000-4.000 1,0.000 8.000 0,0.000 2.000 0,0.000 6.000 110,0.000 3.000 1,-2.000 8.000 0,-1.000 3.000 0,-4.000 3.000 53,-1.000 1.000 0,4.000 8.000 1,-4.000 2.000-1,0.000 5.000 119,0.000 5.000 1,3.000 2.000-1,-5.000 4.000 50,-1.000-1.000-271,5.000-7.000 1,-1.000 4.000 0,6.000-7.000 329,-4.000 0.000-353,3.000 0.000 1,-4.000-8.000-1,8.000-4.000 571,2.000-6.000-548,4.000-7.000 0,12.000 8.000 0,0.000-7.000 361,3.000-2.000-377,1.000-1.000 1,6.000-1.000 0,2.000-1.000 0,2.000 0.000 42,-2.000 1.000 0,-4.000-2.000 0,-2.000-2.000 0,-4.000-3.000-185,-1.000-2.000 1,-2.000 1.000 0,-4.000-4.000-186,-1.000 2.000-365,-6.000-1.000-539,-2.000-4.000-524,-6.000 0.000 575,0.000 0.000 0,-1.000 5.000-1860,-4.000 0.000 2893,3.000 0.000 0,-10.000 1.000 0,4.000 2.000 0</inkml:trace>
  <inkml:trace contextRef="#ctx0" brushRef="#br0">16660.000 11065.000 8102,'5.000'-21.000'-221,"-1.000"-3.000"145,8.000 3.000 0,-6.000 0.000 0,4.000 7.000 337,-6.000-1.000 441,-2.000 7.000 857,-2.000-4.000-634,0.000 10.000 1,0.000-3.000-568,0.000 10.000 1,0.000-2.000 0,-2.000 7.000 0,-1.000 1.000-138,-2.000 2.000 1,-6.000 4.000 0,2.000 6.000 0,-4.000 6.000-36,-2.000 1.000 0,1.000 5.000 1,0.000 0.000-1,1.000 0.000-135,3.000 1.000 1,-3.000 2.000-1,4.000-4.000-705,-4.000-2.000 526,-1.000 4.000 1,-1.000-5.000 0,2.000 2.000-1431,4.000-2.000 1126,-4.000-3.000 1,10.000-4.000-1,-5.000 0.000 1,0.000 0.000-1260,0.000-1.000 0,3.000-2.000 1691,-4.000-7.000 0,-1.000 7.000 0,-4.000 1.000 0</inkml:trace>
  <inkml:trace contextRef="#ctx0" brushRef="#br0">16343.000 11194.000 8092,'-1.000'-22.000'0,"-3.000"1.000"-41,0.000 0.000 1,-1.000 5.000-1,5.000-3.000 1,0.000 3.000 106,0.000 2.000 1,0.000-1.000 574,0.000 1.000 1,-2.000 6.000 894,-3.000 3.000 113,4.000 3.000-1416,-6.000 2.000 0,7.000 2.000 1,2.000 1.000 62,3.000 2.000 1,-2.000 1.000 0,7.000-2.000 444,1.000 0.000-583,2.000 8.000 0,-4.000-9.000 0,1.000 6.000 524,1.000 3.000-418,8.000-6.000 1,-3.000 7.000-1,5.000-4.000 1,-2.000 4.000 126,0.000 1.000 1,2.000 2.000 0,-2.000 2.000 0,5.000 1.000-119,3.000-1.000 1,2.000 4.000 0,0.000 1.000 0,0.000 1.000-34,0.000 0.000 1,6.000 0.000 0,1.000 3.000 0,1.000-3.000 18,-3.000-5.000 0,-5.000 2.000 0,-5.000-2.000 1,-4.000 0.000 57,1.000 2.000 0,-6.000-5.000 0,0.000 3.000-63,-3.000-3.000 1,-9.000-6.000-421,2.000-1.000 71,-4.000 1.000-194,-1.000-2.000-12,0.000-2.000-1195,0.000-6.000-1205,0.000 0.000-2476,-6.000 0.000 1785,4.000 0.000 3392,-4.000 0.000 0,6.000-6.000 0,0.000-2.000 0</inkml:trace>
  <inkml:trace contextRef="#ctx0" brushRef="#br0">16991.000 10935.000 8218,'0.000'-27.000'485,"0.000"3.000"1,0.000-3.000 0,-2.000 6.000-1,-1.000 2.000-278,-2.000 4.000 506,0.000 4.000-374,5.000 3.000-47,0.000 2.000 0,0.000 7.000 208,0.000 4.000 1,7.000 3.000 0,1.000 7.000-15,0.000-1.000 0,4.000 0.000 1,-2.000 1.000-1,3.000 1.000 5,1.000 3.000 0,5.000 3.000 1,2.000 7.000-1,2.000 1.000-192,2.000 4.000 1,2.000 3.000-1,4.000 6.000 1,1.000 0.000-14,1.000 0.000 0,1.000 0.000 0,-7.000 2.000 0,-1.000 2.000 15,-2.000 1.000 1,-9.000 4.000 0,0.000-5.000 0,-9.000-4.000 55,-4.000-3.000 1,-2.000-7.000 0,-3.000 4.000 512,-7.000-2.000-612,0.000-1.000 0,-15.000-7.000 0,4.000-1.000 537,-1.000-2.000-529,4.000-7.000 1,-9.000 9.000 0,5.000-7.000 11,-1.000-1.000-225,2.000-9.000 0,2.000 2.000 0,0.000-4.000 0,2.000-1.000 10,1.000 0.000 1,6.000-1.000 0,0.000-5.000-1281,-1.000 0.000-1111,5.000 0.000-950,-1.000 0.000-1020,7.000 0.000 3514,0.000 0.000 0,0.000 0.000 1</inkml:trace>
  <inkml:trace contextRef="#ctx0" brushRef="#br0">6704.000 12144.000 7456,'-14.000'-7.000'-144,"6.000"6.000"1,0.000-6.000 925,3.000 7.000 0,-3.000 2.000-519,-6.000 3.000 0,4.000 1.000 0,2.000 5.000-144,2.000-1.000-60,1.000-7.000 1,5.000 10.000-133,0.000-4.000 1,1.000 3.000-1,4.000-1.000 1,5.000-3.000 86,3.000-2.000 1,2.000-1.000 0,5.000-5.000 0,4.000 0.000 165,3.000 0.000 1,-3.000 0.000-1,0.000-2.000 1,3.000-2.000 82,5.000-6.000 0,-2.000-1.000 0,4.000 0.000 1,-4.000 1.000 47,-1.000-1.000 0,0.000-2.000 1,1.000-1.000-206,4.000-1.000-103,-10.000 1.000 1,8.000 6.000 0,-13.000 1.000-453,-2.000 1.000-2,-1.000 4.000 372,-8.000-4.000 0,-4.000 8.000 0,-12.000 1.000 1,-8.000 3.000 57,-5.000 2.000 0,-5.000 2.000 0,-6.000 4.000 0,-3.000 1.000 139,-2.000-1.000 1,4.000 4.000 0,-4.000-2.000 0,2.000-4.000 148,3.000 1.000 1,-3.000-5.000 0,0.000 0.000-1,-2.000 0.000-211,-3.000 0.000 0,-2.000-5.000 1,1.000 2.000-1,1.000-3.000-101,1.000-2.000 1,7.000 0.000 0,-1.000 0.000 0,4.000 0.000-149,5.000 0.000 0,3.000 0.000 1,7.000 0.000-676,0.000 0.000 0,-1.000 1.000-1403,1.000 4.000 2271,6.000-3.000 0,-5.000 11.000 0,5.000-5.000 0</inkml:trace>
  <inkml:trace contextRef="#ctx0" brushRef="#br0">4819.000 11410.000 7979,'2.000'-15.000'0,"1.000"1.000"6,2.000 0.000 1,1.000-1.000-1,-2.000 1.000 251,0.000 0.000 0,3.000 4.000-62,-2.000 0.000 1,-4.000 6.000-1,6.000-4.000 692,-1.000 1.000 13,-4.000 2.000-344,4.000 5.000-51,-6.000 0.000 200,0.000 0.000-469,0.000 7.000-170,0.000-6.000 127,0.000 6.000 324,0.000-7.000 162,0.000 0.000-334,0.000 6.000 0,0.000-3.000-22,0.000 7.000 0,-2.000 0.000 0,-1.000 4.000 15,-2.000 0.000 0,1.000-4.000 0,2.000-1.000 180,-3.000 3.000-384,4.000 0.000 1,-7.000 4.000 0,3.000 2.000 0,-5.000 3.000 90,-3.000 1.000 1,-1.000 2.000-1,0.000 5.000 75,-1.000 0.000-209,1.000 12.000 1,-7.000-2.000 0,-1.000 9.000 0,-2.000-4.000 14,0.000 0.000 0,0.000 0.000 0,-3.000 3.000 0,1.000-1.000 30,2.000-4.000 1,6.000-6.000 0,-1.000-7.000 0,5.000-2.000 29,4.000-3.000 0,-1.000-3.000 8,6.000-7.000-609,0.000-6.000 1,7.000-1.000-777,3.000-7.000 772,-4.000 0.000 0,6.000 1.000-1354,-7.000 4.000 1241,0.000-3.000 1,0.000 6.000 0,-2.000-5.000-64,-3.000 2.000 0,4.000 1.000 615,-4.000-1.000 0,-3.000 3.000 0,0.000 6.000 0</inkml:trace>
  <inkml:trace contextRef="#ctx0" brushRef="#br0">4316.000 11611.000 7765,'0.000'-24.000'0,"0.000"0.000"0,0.000 0.000 0,0.000 2.000-328,0.000 3.000 0,1.000 3.000 1304,4.000 1.000 1,-3.000 7.000 1,3.000 2.000 343,-10.000 6.000-363,3.000 0.000 113,-4.000 0.000 419,6.000 0.000-917,0.000 0.000 0,1.000-5.000-234,4.000 0.000 0,3.000 1.000 0,7.000 4.000 0,-1.000 0.000-39,0.000 0.000 0,1.000 6.000 0,1.000 4.000 0,1.000 2.000 30,3.000 3.000 1,5.000 6.000-1,1.000 3.000 1,4.000 3.000 5,4.000 2.000 0,7.000 6.000 0,1.000 1.000 0,6.000 3.000-59,3.000-1.000 0,-3.000-4.000 0,3.000 3.000 1,0.000-1.000 47,0.000 1.000 1,-4.000-5.000 0,-1.000 2.000 160,-6.000-4.000-318,2.000-8.000 1,-12.000 4.000-1,2.000-7.000 227,-7.000-1.000-278,3.000 4.000 0,-12.000-11.000 0,3.000 4.000-73,-3.000-3.000 1,-3.000 1.000-1,-2.000 0.000-693,-2.000-3.000-50,-5.000-4.000 134,2.000-6.000 1,-8.000 0.000 0,-2.000 0.000-479,-6.000 0.000 0,2.000-5.000 1,-2.000-1.000-1,-1.000-1.000-1935,-2.000 1.000 1,-1.000-4.000 2977,0.000 6.000 0,-7.000-8.000 0,-2.000 4.000 0</inkml:trace>
  <inkml:trace contextRef="#ctx0" brushRef="#br0">16717.000 11928.000 6979,'-28.000'8.000'0,"-1.000"-2.000"-237,0.000 1.000 0,0.000-6.000 0,0.000 6.000 0,1.000-3.000 465,-1.000 1.000 1,-1.000 2.000 0,-2.000-4.000 0,-2.000 3.000 310,2.000 2.000 0,2.000-3.000 0,1.000 3.000 0,0.000 0.000-135,0.000 0.000 0,1.000-3.000 0,0.000 3.000 0,4.000-2.000 17,5.000-3.000 1,3.000 1.000-420,2.000 0.000 18,6.000-2.000 0,3.000 4.000 1,10.000-6.000 158,4.000 0.000-136,11.000 0.000 0,4.000 0.000 0,8.000 0.000 0,3.000 0.000 114,1.000 0.000 0,3.000 0.000 0,4.000-1.000 0,2.000-2.000 162,3.000-2.000 0,3.000-5.000 0,6.000 5.000 1,3.000 1.000-46,2.000-3.000 1,-3.000 1.000-1,3.000-5.000 1,-4.000 3.000-53,-5.000 1.000 1,3.000-4.000 0,-7.000 3.000 0,-1.000 0.000-105,-5.000 3.000 0,-9.000-1.000 1,-1.000 1.000-1,-2.000 2.000 62,-2.000 1.000 79,-13.000-4.000-172,-4.000 4.000 0,-13.000-4.000 0,-4.000 6.000 388,-5.000 0.000-310,-2.000 0.000 0,-3.000 0.000 0,-1.000 0.000-215,-3.000 0.000 3,-3.000 0.000 0,-2.000 0.000 1,1.000 0.000-1,3.000 0.000 8,2.000 0.000 0,-3.000 0.000 0,0.000 0.000 0,1.000 1.000-143,-1.000 4.000 1,2.000-3.000 0,3.000 3.000 0,-2.000-4.000-42,-1.000-1.000 0,0.000 5.000 0,4.000 0.000 1,1.000-2.000 34,0.000-1.000 0,-1.000 2.000 0,1.000 3.000 1,-1.000-1.000 88,1.000 1.000 0,0.000-1.000 0,-1.000-3.000 0,1.000 4.000 105,-1.000 1.000 0,1.000-5.000 0,-2.000 3.000 0,-1.000-1.000 32,-3.000 0.000 1,0.000 4.000 0,2.000-4.000-306,-1.000-2.000 188,0.000 5.000 0,4.000-6.000 0,1.000 3.000-397,-1.000-4.000 251,1.000 6.000 0,0.000-6.000-265,-1.000 4.000 256,7.000-3.000 1,0.000-2.000-1,3.000 0.000-676,-4.000 0.000-279,3.000 6.000-821,-1.000-4.000 130,7.000 4.000 1880,0.000-6.000 0,0.000 0.000 0,-6.000-6.000 0,-2.000-2.000 0</inkml:trace>
  <inkml:trace contextRef="#ctx0" brushRef="#br0">8488.000 13698.000 8003,'-22.000'-23.000'587,"2.000"4.000"-429,4.000 3.000-157,8.000 8.000 76,2.000 2.000 1,14.000 17.000 0,6.000 6.000 0,7.000 7.000 203,2.000 7.000 1,2.000 7.000 0,-4.000 2.000-1,0.000 5.000-142,0.000 3.000 0,-2.000 1.000 0,-5.000-1.000 0,1.000 7.000-430,-1.000 5.000 0,0.000 0.000 0,-1.000 2.000 0,-3.000-3.000-511,-6.000-1.000 802,-2.000-7.000 0,-2.000-2.000 0,0.000-5.000 0</inkml:trace>
  <inkml:trace contextRef="#ctx0" brushRef="#br0">8373.000 13942.000 8035,'-27.000'-38.000'0,"4.000"-2.000"164,9.000 0.000 1,6.000 5.000 0,11.000-2.000-1,7.000 2.000 325,9.000 3.000 1,7.000 1.000-1,4.000 4.000 1,2.000 2.000-271,1.000 1.000 1,1.000 11.000 0,-5.000-1.000-1,-2.000 2.000-77,-3.000 4.000 0,-2.000 2.000 0,-2.000 8.000 0,3.000 2.000 67,5.000 6.000 0,-3.000 0.000 1,2.000 2.000-1,4.000 4.000-107,-1.000 0.000 1,9.000 8.000-1,2.000 3.000-172,5.000 5.000 26,9.000 2.000 1,-4.000-4.000 0,8.000 2.000 0,2.000 3.000-119,1.000 2.000 0,-1.000-3.000 0,-8.000 3.000-143,-5.000-2.000 346,-10.000-2.000 0,-8.000-2.000 0,-9.000 1.000 0,-5.000 1.000 39,-8.000-1.000 1,-11.000-1.000 0,-8.000-3.000-1,-5.000 1.000-14,-3.000 0.000 1,-9.000-7.000 0,1.000-2.000 0,-6.000-5.000-210,-4.000 0.000 1,-3.000-6.000 0,-6.000-1.000 0,-4.000-1.000-553,-1.000-4.000 0,5.000-1.000 1,-2.000-4.000-1,3.000-1.000 695,2.000-2.000 0,6.000-13.000 0,2.000 3.000 0</inkml:trace>
  <inkml:trace contextRef="#ctx0" brushRef="#br0">9337.000 14172.000 8279,'16.000'-14.000'0,"1.000"0.000"0,3.000-1.000 0,-1.000 2.000 338,2.000 4.000 0,1.000-9.000 0,5.000 4.000 0,-3.000-2.000 126,-5.000 0.000 1,2.000 2.000 0,-2.000 1.000 0,-1.000 2.000-117,-2.000 1.000 1,-8.000 0.000 0,-3.000-4.000 0,-4.000 0.000 4,-1.000-1.000 0,0.000 6.000 0,0.000-1.000 0,-1.000 0.000 59,-4.000 2.000 0,2.000-3.000-412,-7.000 6.000-225,0.000 1.000 0,-4.000 4.000-80,0.000 0.000 1,1.000 6.000 0,2.000 4.000-1,3.000 2.000 4,1.000 3.000 0,2.000 6.000 0,5.000 3.000 0,0.000 1.000 41,0.000-1.000 0,2.000 3.000 0,3.000-4.000 0,4.000 1.000 158,4.000 0.000 0,2.000-5.000 1,1.000 3.000-1,1.000-1.000 148,2.000-3.000 1,5.000-9.000 0,-4.000-4.000 0,-1.000-3.000 388,2.000-2.000 0,-5.000 0.000 0,3.000-4.000 538,-3.000-5.000-732,-2.000-1.000 1,0.000-15.000 0,-1.000 4.000 278,-3.000-2.000-410,3.000-1.000 1,-7.000-3.000 0,4.000 3.000 0,-4.000 5.000 10,0.000 3.000 0,-4.000 2.000-400,3.000-1.000 169,-4.000 7.000 0,-1.000 4.000-1,0.000 8.000 1,0.000 4.000 0,2.000 7.000 0,1.000-1.000 120,2.000 1.000 1,0.000-1.000-1,-4.000 0.000 1,3.000 1.000 52,0.000-1.000 1,6.000 0.000 0,-4.000 1.000 133,2.000-1.000 1,0.000-4.000 0,4.000-2.000 360,-3.000-2.000 1,1.000-3.000 0,4.000-6.000-69,0.000-2.000 0,-4.000-6.000 1,-2.000 2.000-1,0.000-4.000-76,0.000-2.000 1,0.000 1.000 0,3.000 0.000-301,-1.000-1.000-38,-1.000 1.000 1,4.000 4.000 0,-2.000 2.000 4,-1.000 2.000-285,0.000 1.000 1,4.000 5.000-1,0.000 0.000-490,1.000 0.000 0,-1.000 2.000 1,1.000 3.000-1,-3.000 4.000-619,-2.000 4.000 0,3.000 6.000 0,-4.000 0.000 1,4.000-1.000-883,1.000-2.000 2195,1.000-2.000 0,6.000 1.000 0,1.000-1.000 0</inkml:trace>
  <inkml:trace contextRef="#ctx0" brushRef="#br0">10560.000 13654.000 8864,'-5.000'-33.000'0,"-1.000"1.000"0,-1.000 5.000 1341,1.000 6.000 1,-1.000 7.000-1300,3.000 4.000 1,2.000 5.000 0,-4.000 8.000 0,-1.000 5.000-3,-2.000 5.000 0,-4.000-2.000 0,-2.000 10.000 0,3.000 0.000 84,2.000 3.000 0,-1.000-2.000 0,6.000 2.000 0,2.000 0.000-53,1.000-1.000 1,2.000 4.000 0,0.000-5.000-170,0.000 1.000 56,13.000 4.000 0,-3.000-7.000 0,9.000 6.000-119,-3.000-2.000 103,5.000 0.000 0,-5.000 0.000 0,3.000-2.000 0,-3.000 1.000-51,-2.000-1.000 0,1.000-4.000 0,-1.000 1.000-405,0.000-3.000 128,-6.000-2.000 0,-1.000 1.000 76,-7.000-1.000 0,-2.000-6.000 1,-3.000-3.000 203,-4.000-4.000 1,-9.000-1.000 0,-1.000-1.000 0,0.000-4.000 226,-2.000-5.000 0,5.000-2.000 0,-3.000-3.000 0,4.000 1.000 359,6.000 0.000 0,-2.000-1.000-495,6.000 1.000 0,2.000-1.000 0,7.000 3.000 56,6.000 2.000 0,4.000 2.000 0,4.000 5.000 0,3.000-2.000 141,1.000 2.000 0,-3.000 1.000 1,4.000 2.000 454,-3.000 0.000-366,6.000-6.000 1,-5.000 4.000 0,3.000-4.000 788,-5.000-1.000-800,3.000 6.000 1,-4.000-10.000 0,4.000 4.000-1,-1.000 1.000 258,-3.000-1.000 0,-2.000-2.000 0,-4.000 2.000 327,-2.000-1.000-714,-4.000 5.000 0,-7.000-3.000 1,-2.000 7.000-173,-2.000 4.000 0,-6.000 5.000 1,3.000 7.000-1,-2.000 4.000-252,1.000 2.000 1,5.000-1.000 0,0.000 4.000 0,2.000-2.000 7,2.000 1.000 1,0.000-4.000-1,0.000 0.000-805,0.000-1.000 800,6.000-4.000 0,7.000-1.000 0,9.000-10.000-1521,6.000-4.000 1232,4.000-1.000 0,12.000-3.000 579,4.000-7.000 0,10.000-6.000 0,7.000-12.000 0</inkml:trace>
  <inkml:trace contextRef="#ctx0" brushRef="#br0">11840.000 13453.000 8396,'-19.000'-27.000'0,"0.000"3.000"0,1.000 5.000 0,2.000 4.000 434,2.000 6.000 0,4.000 2.000 0,2.000 10.000 1,2.000 7.000-80,3.000 9.000 0,1.000 13.000 1,4.000 8.000-1,1.000 7.000-74,2.000 5.000 1,4.000 4.000-1,-2.000 2.000 1,1.000-1.000-190,3.000 1.000 0,2.000 3.000 0,1.000-4.000 0,0.000-7.000-422,1.000-9.000 1,1.000-5.000-1,3.000-8.000-1666,5.000 1.000 1504,-3.000 0.000 1,11.000-7.000 0,-2.000-3.000 491,5.000-3.000 0,4.000-8.000 0,4.000-1.000 0</inkml:trace>
  <inkml:trace contextRef="#ctx0" brushRef="#br0">12387.000 13928.000 8826,'-15.000'-13.000'0,"1.000"2.000"0,0.000 1.000 2124,-1.000-1.000-2049,7.000 5.000 0,8.000-1.000 1,10.000 7.000-1,4.000 0.000-65,5.000 0.000 1,-1.000 0.000 0,6.000 2.000-738,2.000 3.000 511,1.000-4.000 0,2.000 10.000 0,-1.000-6.000 1,1.000-2.000-450,0.000-1.000 0,6.000 3.000 1,5.000 0.000-580,6.000-2.000 1128,-1.000-2.000 0,16.000-1.000 1,-2.000 0.000-1,3.000 0.000 116,2.000 0.000 0,-6.000 0.000 0,-7.000 0.000 0,-3.000 0.000-26,-6.000 0.000 1,-1.000-1.000 0,-7.000-2.000 0,-2.000-4.000 116,-2.000-1.000 1,-1.000 0.000 0,1.000-3.000 0,4.000 3.000 24,4.000 2.000 1,-1.000-4.000 0,1.000 5.000-1,2.000 2.000-119,2.000 1.000 1,-5.000 2.000 0,-4.000 0.000 0,-3.000 0.000 59,-1.000 0.000 1,-6.000 0.000 0,-4.000 0.000 868,-3.000 0.000-564,-2.000 0.000 0,1.000 0.000 915,-1.000 0.000-926,0.000 0.000 0,-4.000 0.000 0,0.000 0.000 90,1.000 0.000-392,1.000 0.000 1,4.000 0.000 0,5.000-1.000 0,6.000-2.000-77,5.000-2.000 1,8.000 0.000 0,-1.000 5.000-1,4.000-2.000-256,5.000-2.000 0,1.000 2.000 0,4.000-4.000 0,-5.000 1.000-450,-3.000 0.000 1,-2.000-1.000 0,0.000 3.000 732,0.000-2.000 0,-6.000-6.000 0,-2.000 3.000 0</inkml:trace>
  <inkml:trace contextRef="#ctx0" brushRef="#br0">15279.000 13065.000 8079,'-29.000'-34.000'0,"0.000"2.000"712,0.000 5.000-178,7.000-2.000 82,8.000 13.000-490,7.000 2.000 0,9.000 7.000-111,3.000 7.000 1,3.000 5.000-1,8.000 1.000 1,1.000 4.000 183,2.000 6.000 0,7.000 0.000 1,-4.000 6.000-1,2.000 1.000 100,0.000-1.000 0,0.000 4.000 1,5.000 6.000-1,-2.000 1.000 109,-3.000-1.000 1,3.000 5.000 0,-4.000 0.000-1,-1.000 3.000-16,-3.000 3.000 1,2.000 2.000 0,-2.000 9.000-1,-3.000-1.000-174,-5.000 1.000 1,-3.000-3.000 0,-4.000 0.000 0,0.000-3.000 64,0.000-6.000 0,-9.000-7.000 1,-6.000-9.000-31,-7.000-2.000-167,2.000-7.000 1,-11.000 2.000 0,1.000-9.000 0,-4.000-4.000-176,-4.000 1.000 1,-1.000-6.000 0,2.000 6.000-1,-4.000-2.000-623,0.000-1.000 1,2.000 1.000-1,8.000-5.000 1,3.000 0.000-3307,5.000 0.000 4018,3.000 0.000 0,8.000 0.000 0,1.000 0.000 0</inkml:trace>
  <inkml:trace contextRef="#ctx0" brushRef="#br0">16847.000 12734.000 8079,'-24.000'-23.000'22,"0.000"4.000"0,11.000 8.000 0,-1.000 3.000 1018,1.000 1.000 87,6.000 3.000-732,1.000-3.000-315,6.000 6.000 0,0.000 1.000 0,-2.000 9.000 157,-2.000 4.000 1,0.000 1.000-1,-5.000 2.000 1,-1.000 4.000 139,2.000 4.000 0,-4.000 4.000 0,4.000 6.000 1,-2.000 4.000 91,0.000 4.000 1,7.000 7.000-1,-2.000 4.000 1,4.000 3.000-43,1.000 2.000 0,6.000-1.000 0,5.000 1.000 0,7.000-2.000-243,6.000-4.000 0,8.000 0.000 0,1.000-8.000 0,-1.000 1.000-79,-1.000-3.000 1,-2.000-7.000 0,-2.000 2.000-371,-3.000-2.000 147,3.000-8.000 0,-16.000-6.000-733,3.000-7.000 177,-9.000 1.000-1511,2.000-7.000 648,-7.000-2.000 0,1.000-8.000 1537,4.000-2.000 0,3.000-4.000 0,6.000-7.000 0</inkml:trace>
  <inkml:trace contextRef="#ctx0" brushRef="#br0">17523.000 13000.000 15993,'-3.000'12.000'53,"-5.000"21.000"112,0.000-1.000 1,-2.000 3.000-1,-3.000-1.000 1,2.000 0.000-47,2.000 1.000 1,-1.000-5.000 0,-4.000 4.000-1,-1.000-4.000-329,1.000-1.000 0,-1.000 0.000 0,1.000-1.000 0,1.000 0.000-325,4.000-4.000 1,-4.000-4.000-524,3.000-5.000 1,2.000-7.000-329,-1.000-3.000 0,4.000-5.000 1,-5.000-5.000-813,-1.000-5.000 2198,5.000-3.000 0,-7.000-7.000 0,5.000-3.000 0</inkml:trace>
  <inkml:trace contextRef="#ctx0" brushRef="#br0">17192.000 13093.000 8012,'-16.000'-16.000'82,"-3.000"-3.000"1,9.000 3.000 0,1.000-3.000 457,6.000 3.000 1,3.000 6.000-138,0.000 1.000 1,1.000 4.000-1,4.000-3.000-114,5.000 2.000 1,4.000 1.000 0,3.000 5.000 0,4.000 0.000 34,2.000 0.000 1,-4.000 1.000-1,5.000 4.000 1,1.000 5.000 34,3.000 3.000 1,2.000 1.000 0,2.000 2.000-240,1.000 3.000-78,1.000 4.000 1,-5.000 0.000 0,0.000 1.000-837,-15.000-11.000 726</inkml:trace>
  <inkml:trace contextRef="#ctx0" brushRef="#br0">18143.000 12776.000 8957,'-1.000'-12.000'1091,"1.000"-4.000"-82,0.000 2.000-792,0.000 6.000 1,1.000 6.000 0,2.000 8.000 0,4.000 2.000 76,1.000 4.000 1,-3.000 0.000 0,3.000 2.000-37</inkml:trace>
  <inkml:trace contextRef="#ctx0" brushRef="#br0">18248.000 13668.000 17766,'-7.000'22.000'-357,"-8.000"3.000"-229,-2.000 2.000 1,-4.000-4.000 585,-1.000-6.000 0,-9.000 6.000 0,-6.000-1.000 0</inkml:trace>
  <inkml:trace contextRef="#ctx0" brushRef="#br0">7596.000 14446.000 8322,'0.000'-15.000'206,"0.000"1.000"0,0.000 4.000 240,0.000 1.000-586,0.000 6.000 150,0.000-4.000 0,2.000 7.000-70,2.000 0.000 51,-2.000 0.000 0,11.000 0.000 0,-4.000 0.000-66,4.000 0.000 1,2.000 0.000 0,1.000 0.000-1,1.000 0.000-204,2.000 0.000 1,7.000 0.000 0,-4.000 0.000-1,2.000 0.000 279,0.000 0.000 0,7.000 0.000 0,5.000 0.000 0</inkml:trace>
  <inkml:trace contextRef="#ctx0" brushRef="#br0">7567.000 14144.000 8613,'-13.000'-15.000'0,"2.000"1.000"1041,2.000-1.000 0,5.000 6.000-1080,0.000-1.000 1,8.000 7.000 0,8.000-2.000-1,4.000 2.000 13,3.000-2.000 1,6.000 4.000 0,1.000-4.000-1,4.000 3.000-308,4.000 2.000 1,4.000 0.000 0,-3.000 0.000 333,2.000 0.000 0,2.000-6.000 0,4.000-2.000 0</inkml:trace>
  <inkml:trace contextRef="#ctx0" brushRef="#br0">4359.000 14057.000 7996,'-24.000'0.000'-57,"0.000"0.000"148,0.000 0.000 0,-6.000 2.000 0,-2.000 3.000 156,-2.000 4.000-143,1.000 4.000 0,2.000 9.000 0,-2.000 7.000 363,-6.000 8.000-370,4.000 5.000 1,6.000 6.000 0,12.000-1.000-1,6.000 0.000-31,6.000-2.000 1,11.000-4.000 0,9.000-2.000 0,9.000-7.000-203,7.000-7.000 0,5.000-4.000 0,5.000-7.000 0,1.000-1.000 67,3.000-3.000 0,-4.000-4.000 0,-4.000-6.000 0,-2.000 0.000 134,-3.000 0.000 0,-3.000-2.000 0,-5.000-2.000 0,-5.000-6.000 48,-3.000-3.000 1,-6.000-6.000-1,-2.000-2.000 1,-2.000 1.000-73,-3.000-1.000 1,-1.000 2.000-1,-2.000 3.000-722,0.000-4.000 454,-7.000 4.000 0,4.000-9.000 227,-6.000 6.000 0,-1.000-1.000 0,-4.000 6.000 0</inkml:trace>
  <inkml:trace contextRef="#ctx0" brushRef="#br0">4560.000 14431.000 8391,'0.000'15.000'70,"0.000"-1.000"1,2.000-4.000-1,3.000-1.000 63,4.000 3.000-144,-2.000-6.000 1,6.000 5.000 0,-5.000-4.000 0,1.000-1.000 33,1.000 0.000 1,-2.000 1.000-1,3.000-4.000 1,-1.000 2.000 28,1.000-2.000 0,2.000-2.000 1,1.000-2.000-1,0.000-4.000-10,1.000-4.000 1,-1.000 1.000 0,0.000-2.000 0,1.000-1.000-73,-1.000-2.000 0,1.000 0.000 0,-1.000 2.000-56,0.000 1.000 0,1.000 7.000 1,-1.000-2.000-1,1.000 4.000 38,-1.000 1.000 0,0.000 1.000 0,1.000 4.000 0,-1.000 5.000 96,0.000 3.000 1,6.000 1.000 0,0.000 0.000 0,1.000 1.000-5,0.000-1.000 1,5.000-1.000 0,-2.000-4.000 359,3.000-4.000-252,1.000-3.000 0,0.000-9.000 1,-3.000-4.000 540,-1.000-6.000-456,0.000 1.000 0,-1.000-13.000 0,-6.000 2.000 0,-4.000-7.000 88,-3.000-3.000 0,-7.000-1.000 0,2.000-8.000 0,-4.000-5.000-244,-1.000-7.000 1,-8.000-4.000 0,-5.000-2.000 0,-4.000-7.000-66,-1.000-4.000 1,-3.000 0.000 0,2.000 8.000-1,0.000 5.000-10,-2.000 2.000 1,5.000 6.000 0,-1.000 8.000 0,4.000 12.000 265,3.000 12.000 0,6.000 7.000-81,-6.000 6.000 1,7.000 4.000 0,-2.000 10.000-463,3.000 4.000 216,2.000 4.000 1,7.000 8.000 0,2.000 5.000-1,4.000 5.000 67,1.000 8.000 1,1.000 4.000 0,1.000 5.000-124,3.000 5.000 59,-3.000 3.000 0,10.000 1.000 0,-6.000 1.000 0,3.000-1.000-184,2.000 1.000 0,3.000-1.000 0,0.000 1.000 0,1.000-2.000-435,0.000-3.000 0,-5.000 1.000 1,-2.000-6.000-1,-1.000-2.000-471,-3.000-1.000 1,-9.000-8.000 1141,-4.000-3.000 0,3.000-4.000 0,0.000-1.000 0</inkml:trace>
  <inkml:trace contextRef="#ctx0" brushRef="#br0">5021.000 14144.000 8386,'-21.000'-37.000'0,"5.000"3.000"0,6.000 5.000 0,6.000 6.000 168,5.000 3.000 0,7.000 6.000 1,11.000 4.000-1,7.000 6.000-599,6.000 2.000 1,5.000-3.000 0,6.000 0.000 0,0.000 2.000 144,0.000 2.000 0,5.000 1.000 0,0.000 0.000 0,-2.000 1.000 286,-1.000 4.000 0,-2.000-3.000 0,-1.000 2.000 0,-5.000 0.000-96,-9.000 0.000 0,0.000 0.000 0,-11.000 5.000 0,-2.000 1.000 200,-4.000-2.000 1,-8.000 5.000-1,2.000-4.000 746,-4.000 4.000-632,-1.000 1.000 1,0.000 2.000 0,0.000 2.000 352,0.000 1.000-420,0.000 7.000 0,0.000-4.000 1,2.000 8.000 11,3.000 4.000-144,3.000-4.000 1,1.000 7.000-1,1.000-5.000 1,0.000 3.000 53,-2.000 2.000 0,4.000-5.000 1,-4.000 2.000-1,2.000-6.000-9,0.000-4.000 0,-6.000 0.000 1,4.000-8.000 326,-1.000-3.000 0,-2.000-10.000-129,-5.000-3.000 0,0.000-6.000 1,0.000-9.000-1,0.000 0.000-81,0.000-5.000 1,-5.000-4.000 0,0.000-8.000-1,0.000-3.000-56,-1.000-2.000 0,3.000-3.000 1,-5.000-6.000-1,0.000-3.000-103,0.000-3.000 1,0.000 1.000 0,-4.000-2.000 144,3.000 5.000-105,6.000 10.000 1,-5.000 0.000 0,4.000 7.000 20,0.000 4.000-118,-1.000 8.000 0,6.000 5.000-85,4.000 9.000 1,5.000 5.000-1,7.000 6.000 1,4.000 7.000 104,2.000 5.000 0,1.000 6.000 0,6.000-4.000 0,2.000 3.000 34,1.000 2.000 0,1.000 3.000 1,-7.000 0.000-1,-1.000 1.000 19,-2.000 0.000 0,-7.000-2.000 0,2.000-1.000 0,-4.000-4.000-33,-6.000-1.000 0,-2.000-2.000 1,-7.000-5.000-1,-2.000 1.000-105,-3.000-1.000 1,-4.000-4.000 0,-9.000-2.000-1155,-1.000-2.000 923,-6.000-1.000 0,2.000 0.000 0,-6.000-1.000-1585,1.000 0.000 995,5.000-3.000 921,-4.000-1.000 0,5.000 0.000 0,-7.000 0.000 0</inkml:trace>
  <inkml:trace contextRef="#ctx0" brushRef="#br0">5826.000 14115.000 8659,'15.000'0.000'-176,"-6.000"1.000"1,-1.000 4.000 0,0.000 5.000 309,0.000 3.000 0,2.000 1.000 0,4.000-1.000 183,1.000-4.000-282,-7.000 4.000 0,5.000-5.000 1,-4.000 7.000 381,4.000-1.000-285,1.000-6.000 0,1.000 0.000 0,-1.000-5.000 211,0.000 2.000-285,1.000 0.000 1,1.000-5.000-1,1.000-2.000 1,3.000-3.000-29,-3.000-4.000 0,-1.000-4.000 1,-1.000-1.000-1,-1.000-1.000-47,0.000 1.000 0,-4.000-1.000 0,0.000 1.000-40,1.000 0.000 1,2.000 1.000-26,1.000 3.000 1,-5.000 4.000 103,1.000 6.000 0,-5.000 6.000 1,4.000 5.000-1,1.000 5.000 13,-2.000 4.000 0,3.000-1.000 0,-4.000-5.000 0,-1.000 1.000-22,0.000-1.000 1,6.000-1.000 0,-4.000-2.000 0,1.000-3.000 49,1.000-2.000 1,-1.000-1.000-1,6.000-5.000 13,-1.000 0.000 0,-1.000-6.000 0,-2.000-4.000 0,-1.000-4.000-8,1.000-5.000 1,-3.000-5.000 0,0.000-8.000 0,-2.000-4.000 598,-3.000 0.000 1,4.000-8.000 0,-2.000-5.000 0,-2.000-2.000-655,-2.000-4.000 1,-1.000-5.000 0,-1.000-3.000 0,-2.000 1.000-162,-2.000-2.000 1,-6.000 0.000 0,1.000-1.000 0,-1.000 7.000-36,1.000 8.000 0,-2.000 9.000 0,4.000 6.000 1,-2.000 8.000 437,0.000 4.000 1,6.000 10.000 187,-6.000 9.000-338,7.000 2.000 1,-4.000 4.000-1,7.000 2.000-157,0.000 6.000 49,0.000 3.000 0,0.000 3.000 0,0.000 3.000 120,0.000 5.000-85,0.000 3.000 0,2.000 3.000 0,3.000 4.000 1,3.000 4.000-30,0.000 4.000 0,5.000 7.000 1,-4.000 3.000-1,4.000-1.000-120,1.000-3.000 1,2.000 1.000 0,3.000 1.000-1,4.000-1.000-314,-1.000 1.000 0,4.000-2.000 0,-5.000-5.000 0,1.000 0.000-211,4.000 0.000 1,-1.000-1.000 0,-1.000-4.000 0,-6.000-6.000 641,-7.000-6.000 0,2.000 1.000 0,-5.000-4.000 0</inkml:trace>
  <inkml:trace contextRef="#ctx0" brushRef="#br0">6287.000 13957.000 7991,'-15.000'-32.000'177,"1.000"3.000"1,6.000 10.000 0,5.000-1.000 0,6.000 6.000-282,7.000 4.000 1,9.000 4.000-1,5.000 4.000 1,5.000-1.000-308,4.000-2.000 0,-2.000-1.000 0,4.000 3.000 1,-2.000-2.000 410,1.000 2.000 0,4.000 1.000 0,-3.000 2.000 0,1.000 0.000 0,-1.000 0.000 0,-2.000 0.000 0,-4.000 0.000 0,0.000 0.000 0</inkml:trace>
  <inkml:trace contextRef="#ctx0" brushRef="#br0">6790.000 13827.000 10268,'0.000'14.000'586,"2.000"2.000"1,1.000 2.000-447,2.000 1.000 1,0.000 2.000-1,-5.000-2.000 1,0.000 5.000-63,0.000 3.000 1,5.000 2.000 0,-1.000 0.000-722,0.000 0.000 498,-3.000-7.000 0,4.000 5.000 0,0.000-4.000-1017,-2.000-1.000 804,-1.000-1.000 0,-2.000-7.000 0,0.000 1.000-971,0.000-1.000 903,0.000-6.000 1,-7.000-3.000 425,-2.000-10.000 0,-4.000-9.000 0,-2.000-9.000 0</inkml:trace>
  <inkml:trace contextRef="#ctx0" brushRef="#br0">6747.000 13827.000 8345,'-5.000'-14.000'0,"1.000"-1.000"0,0.000 1.000 0,3.000 0.000 945,1.000-1.000 0,0.000 6.000-651,0.000-1.000 1,6.000 7.000 0,4.000-2.000-432,3.000 3.000 159,7.000 2.000 0,-2.000 0.000 1,4.000 0.000-1134,-1.000 0.000 797,-2.000 0.000 1,0.000 5.000 313,1.000 0.000 0,5.000 6.000 0,-2.000-3.000 0</inkml:trace>
  <inkml:trace contextRef="#ctx0" brushRef="#br1">16933.000 12777.000 8247,'-41.000'0.000'-311,"2.000"0.000"0,12.000 8.000 0,14.000 8.000 1,13.000 11.000 119,13.000 10.000 0,14.000 6.000 0,12.000 3.000 1,2.000 2.000 190,2.000-1.000 0,-3.000-8.000 0,-6.000 0.000 0,-1.000-7.000 0,-10.000 3.000 0</inkml:trace>
  <inkml:trace contextRef="#ctx0" brushRef="#br1">17048.000 13223.000 8029,'-21.000'8.000'314,"5.000"-2.000"0,0.000-6.000-314,7.000 0.000 0,6.000 0.000 0,-4.000 0.000 0</inkml:trace>
  <inkml:trace contextRef="#ctx0" brushRef="#br1">17379.000 13065.000 7995,'29.000'-34.000'0,"-2.000"2.000"0,-1.000 3.000-63,-2.000 4.000 25,0.000 7.000 1,-2.000-3.000-1,-3.000 8.000 510,-3.000 4.000 116,-1.000-4.000 20,-7.000 11.000-392,-2.000-10.000 0,-8.000 8.000 0,-1.000-5.000 400,-2.000-2.000 1,-4.000 3.000 0,4.000-2.000 247,2.000-1.000 0,0.000 5.000 621,-2.000 1.000-563,3.000 3.000-404,-4.000 2.000 127,6.000 0.000-344,0.000 0.000 0,0.000 7.000-73,0.000 2.000 0,-2.000 6.000 0,-1.000 2.000 16,-2.000 2.000-186,-6.000 7.000 0,8.000-4.000 0,-7.000 9.000 260,-1.000 2.000-193,-2.000-2.000 1,0.000 9.000 0,2.000-5.000 0,2.000 0.000 42,-3.000 0.000 0,4.000 5.000 0,-1.000-2.000 0,-2.000 2.000-39,-2.000-1.000 1,3.000-3.000-1,2.000-4.000 1,0.000 2.000-44,0.000-2.000 0,0.000-3.000 0,-1.000-5.000 0,2.000-5.000-62,1.000-3.000 152,4.000-8.000 1,-4.000-3.000 0,6.000-10.000 0,2.000-6.000-172,2.000-7.000 1,0.000-4.000 0,5.000-9.000-110,2.000-2.000 79,2.000 2.000 0,1.000-10.000 1,1.000 3.000-75,-1.000-4.000 66,1.000 5.000 0,-1.000-3.000 1,-1.000 5.000-1,-2.000 0.000-171,-1.000 0.000 1,-2.000-4.000-1,3.000 4.000 1,-3.000 0.000-29,-2.000 0.000 1,-1.000 1.000 0,-3.000 5.000 0,1.000 2.000 144,2.000 3.000 1,-1.000 4.000 20,-4.000 5.000 0,2.000 2.000-38,3.000 4.000 1,-4.000 4.000 0,6.000 10.000-5,-1.000 4.000 1,-4.000-1.000 0,3.000 2.000 274,-4.000 1.000 1,-1.000 2.000-1,0.000 3.000 658,0.000 3.000-647,0.000-3.000 1,0.000 11.000-1,-1.000-1.000 310,-4.000 6.000-331,-3.000-2.000 0,-7.000 12.000 0,-1.000-4.000 453,-3.000 4.000-451,3.000 1.000 0,-11.000 0.000 0,5.000 0.000 0,-2.000 0.000-70,0.000 0.000 0,1.000 1.000 1,-2.000-1.000-1,2.000-2.000-108,3.000-2.000 1,0.000-9.000-1,6.000-9.000 1,1.000-4.000-712,4.000-4.000 253,2.000-8.000 1,7.000-5.000 0,0.000-10.000-929,0.000-2.000 1,0.000-4.000 0,2.000-3.000 0,3.000-4.000-507,4.000 1.000 1,4.000-9.000 0,1.000 6.000 1910,1.000-1.000 0,6.000 1.000 0,1.000-4.000 0</inkml:trace>
  <inkml:trace contextRef="#ctx0" brushRef="#br1">17250.000 12935.000 7963,'-37.000'-5.000'0,"5.000"-1.000"1216,6.000-2.000-612,-1.000 5.000 1,11.000-5.000 209,-3.000 3.000-368,9.000 3.000-223,-2.000-4.000-152,10.000 6.000 1,-3.000 0.000-1,10.000 0.000 92,5.000 0.000 0,2.000 1.000 0,4.000 3.000 0,4.000 2.000 150,4.000 2.000 1,4.000 0.000 0,6.000 3.000-1,4.000-1.000 75,4.000 1.000 0,6.000 2.000 0,0.000 0.000 0,-2.000-2.000-15,-1.000-2.000 1,-2.000 6.000 0,0.000 6.000 0,0.000-1.000-199,0.000 1.000 0,1.000 5.000 0,-3.000-2.000 1,-1.000 3.000-107,-1.000 2.000 1,-3.000 4.000-1,1.000-1.000 1,-8.000-5.000-415,-8.000-6.000 1,-7.000-5.000-1012,-4.000-2.000 856,-4.000-6.000 1,-8.000-1.000-1535,-2.000-7.000 1360,2.000-7.000 0,-11.000-1.000 674,4.000-6.000 0,-4.000-7.000 0,-2.000-1.000 0</inkml:trace>
  <inkml:trace contextRef="#ctx0" brushRef="#br1">18012.000 12690.000 8439,'-9.000'-16.000'0,"1.000"-1.000"0,0.000-4.000 0,1.000 0.000 589,1.000 0.000 1,-4.000 2.000-1,4.000 5.000 1,-1.000 0.000-3,1.000-1.000 0,-5.000 2.000-72,1.000 4.000-481,4.000 2.000 1,-1.000 14.000 0,7.000 2.000-1,2.000 4.000 310,3.000 2.000 0,3.000 5.000 0,6.000 3.000 420,1.000-1.000-557,-1.000 5.000 1,5.000-4.000 0,0.000 5.000 737,-1.000 1.000-651,-2.000 6.000 1,0.000-3.000-1,1.000 5.000 420,3.000-2.000-544,-1.000 5.000 1,-3.000 2.000 0,1.000 7.000-1,3.000 3.000-38,-3.000 2.000 0,-1.000-3.000 0,-1.000 2.000 1,-1.000 0.000-36,0.000-2.000 0,-6.000-2.000 0,-3.000-7.000 0,-5.000-2.000 87,-5.000-2.000 1,-3.000 4.000 0,-6.000 2.000 0,-2.000-4.000 22,-3.000-3.000 0,-2.000-3.000 0,-5.000-5.000 1,2.000-2.000-32,-1.000-3.000 0,4.000-3.000 0,0.000-9.000 0,2.000 0.000-69,0.000-3.000 1,0.000-6.000 0,4.000 2.000 39,1.000-3.000-19,6.000-2.000-365,2.000 0.000-502,6.000 0.000-4072,0.000 0.000 3209,0.000-7.000 1,1.000 6.000 386,4.000-4.000 0,1.000 2.000 204,4.000-2.000 314,3.000-3.000-753,-12.000-6.000 1450,6.000-1.000 0,-14.000 1.000 0,-1.000-1.000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158.000 88.000 7592,'-6.000'-12.000'0,"-2.000"0.000"0,-2.000 1.000 108,-3.000 1.000 0,3.000-4.000 207,-2.000 9.000-475,1.000-1.000 74,1.000 6.000 0,-3.000 2.000-71,7.000 3.000 183,-8.000 5.000 1,10.000 8.000-1,-5.000-1.000 84,1.000 1.000-103,2.000-1.000 0,0.000 0.000 0,0.000 1.000 13,2.000-1.000 1,3.000 1.000-1,2.000-3.000 120,5.000-3.000 0,4.000 2.000 0,7.000-9.000-26,1.000-1.000 0,-1.000-2.000 1,1.000-4.000-1,-1.000-4.000-22,1.000-5.000 1,-1.000-5.000-1,1.000-1.000 1,-3.000-1.000 58,-3.000 1.000 0,-2.000-1.000 1,-7.000 1.000-1,3.000 0.000-164,-2.000-1.000 1,-2.000 1.000 0,-4.000 1.000-247,-4.000 4.000 152,-3.000-3.000 0,-9.000 13.000 0,-1.000-4.000 1,-3.000 4.000-576,-1.000 2.000 1,0.000 2.000 681,5.000 4.000 0,-7.000 4.000 0,-2.000 7.000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70.000 7711,'0.000'-17.000'-365,"0.000"-1.000"1,6.000 7.000 0,1.000 1.000 282,3.000 2.000 1,2.000 3.000 0,5.000 5.000 0,3.000 0.000 38,3.000 0.000 1,-4.000 0.000 0,7.000 0.000 0,-3.000 0.000 151,0.000 0.000 1,2.000 5.000 0,-3.000 1.000-1,1.000 0.000 230,-2.000 2.000 1,-1.000-6.000-136,-3.000 4.000 1,-7.000-3.000 464,-4.000 3.000-496,-4.000-4.000 0,-2.000 8.000 1,-2.000-6.000-1,-2.000 4.000-107,-2.000 1.000 1,-6.000-3.000-1,5.000 4.000 1,-1.000-1.000-119,0.000 1.000 0,-3.000 2.000 0,3.000 5.000 31,-2.000 1.000 0,6.000 5.000 0,-2.000 0.000 1,4.000-1.000 61,2.000-3.000 1,0.000 4.000-1,0.000 3.000 1,0.000 1.000 6,0.000 4.000 0,6.000-4.000 0,2.000 0.000 0,2.000 0.000 18,3.000 0.000 1,-3.000-3.000-1,2.000 3.000 1,-1.000-2.000 50,-1.000-4.000 0,4.000-1.000 0,-7.000-3.000 170,3.000 1.000-153,-6.000-1.000 124,4.000 1.000-199,-8.000-9.000 1,-8.000 1.000 0,-4.000-6.000-235,-3.000 2.000 69,-3.000 0.000 0,-5.000-6.000 0,0.000 0.000 1,-1.000 0.000-364,-1.000 0.000 0,6.000 0.000 0,-5.000 0.000 469,5.000 0.000 0,2.000-8.000 0,-1.000-2.000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52.000 193.000 8064,'0.000'-23.000'-69,"0.000"-1.000"0,0.000-1.000 1,0.000 4.000-709,0.000-3.000 625,0.000 1.000 1,0.000 6.000 0,2.000 1.000 226,4.000 4.000 0,-2.000 5.000 289,8.000 7.000 1,-1.000 0.000 0,7.000 2.000-185,-1.000 3.000 0,-5.000 5.000 1,-2.000 8.000-1,-1.000-1.000 32,1.000 1.000 1,0.000 7.000 0,3.000 4.000 0,-1.000 4.000 3,2.000 2.000 1,1.000 2.000 0,3.000 2.000 215,-1.000 1.000-335,0.000 9.000 0,3.000-5.000 1,1.000 9.000-1,2.000 1.000 86,-1.000 4.000 1,3.000 10.000 0,-2.000 10.000-82,-1.000 1.000-78,-3.000-5.000 0,-3.000 10.000 0,-5.000-9.000 30,-5.000-1.000 17,-4.000 6.000 1,-2.000-16.000 0,-2.000 0.000 0,-4.000-6.000 58,-5.000 0.000 1,-13.000-2.000 0,-5.000 6.000 0,-4.000-1.000 65,-2.000-5.000 1,-5.000-2.000-1,-1.000-3.000 1,0.000-5.000-20,-2.000-5.000 1,8.000-6.000-1,-1.000-6.000 1,6.000-6.000-129,5.000-3.000 0,8.000-3.000 0,5.000-1.000-494,-1.000-5.000 1,5.000 5.000-2225,2.000-4.000 2669,4.000-5.000 0,2.000 9.000 0,0.000-6.000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106.000 87.000 8237,'-12.000'-5.000'0,"0.000"-1.000"-7,-1.000 2.000 102,5.000 2.000 1,-7.000 2.000 0,5.000 2.000 12,0.000 4.000-80,-5.000 11.000 1,13.000 10.000 0,-4.000 8.000-1,4.000 0.000-62,2.000 0.000 1,2.000 0.000-1,4.000-2.000 1,5.000-2.000 35,5.000-2.000 0,3.000-8.000 0,3.000 1.000 0,3.000-9.000 169,2.000-7.000 0,0.000-4.000 0,2.000-2.000 1,-4.000 0.000 65,1.000 0.000 0,-5.000-2.000 0,6.000-4.000 0,-2.000-5.000 44,-3.000-5.000 1,-3.000-3.000-1,-1.000-4.000 1,-1.000-7.000 0,1.000-3.000 0,-1.000 0.000 1,-1.000 2.000-1,-3.000 2.000-46,-1.000-2.000 0,-6.000 0.000 1,3.000 2.000-31,-1.000 6.000-103,-2.000 3.000 1,0.000 3.000-63,0.000 0.000-5,-1.000 7.000-11,-5.000 2.000-100,0.000 8.000 0,-2.000 0.000 1,-1.000 2.000-6,-3.000 4.000 0,0.000 4.000 0,6.000 9.000 0,0.000 2.000 163,0.000 3.000 1,0.000 7.000-1,0.000-2.000 1,0.000 4.000-35,0.000 2.000 0,0.000 0.000 0,0.000-1.000 0,2.000 3.000-16,4.000 4.000 1,-2.000-4.000 0,7.000 4.000 0,1.000-4.000 30,-2.000-2.000 0,5.000 5.000 0,-3.000 1.000 1,3.000 0.000 103,3.000 1.000 0,-7.000-5.000 1,-1.000 4.000-1,-2.000-4.000-84,-4.000-2.000 1,-2.000-6.000 0,-4.000 0.000-353,-4.000 2.000 193,-4.000-6.000 1,-15.000 1.000-1,-4.000-9.000-1270,-4.000 1.000 880,-10.000 7.000 0,-1.000-12.000 0,-11.000 3.000 0,-3.000-6.000 465,-6.000-7.000 0,-12.000-1.000 0,-3.000-2.000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0.000 329.000 8033,'0.000'-29.000'-33,"0.000"0.000"0,0.000 1.000 0,0.000-1.000-457,0.000 6.000 545,8.000 4.000 1,-4.000-1.000-1,8.000 1.000 1,3.000-1.000 192,7.000 5.000 0,-3.000 1.000 1,4.000-1.000-1,-1.000 1.000-63,1.000 3.000 1,-4.000 1.000 0,5.000-2.000 0,-5.000 6.000-4,-2.000 5.000 0,7.000-5.000 0,-1.000 0.000 0,-2.000 4.000-101,-1.000 6.000 0,-1.000 0.000 1,3.000 9.000-1,1.000 5.000-116,-2.000 3.000 1,-1.000 4.000-1,-1.000-1.000-677,4.000 5.000 546,-3.000-4.000 1,13.000 8.000 0,-4.000-6.000 0,4.000 2.000-772,2.000 0.000 937,0.000 0.000 0,7.000-1.000 0,3.000-3.000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18.000 7131,'17.000'-6.000'-39,"1.000"1.000"1,-1.000 1.000 24,0.000 2.000 0,3.000 2.000 0,3.000 0.000 0,6.000 0.000-425,4.000 0.000 0,-4.000 0.000 439,1.000 0.000 0,-1.000 0.000 0,6.000 0.000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315.000 61.000 8108,'-6.000'-18.000'352,"1.000"1.000"39,-1.000 7.000-228,6.000-5.000 1,-2.000 21.000-1,-2.000 1.000-61,-2.000 13.000 10,0.000-1.000 1,6.000 16.000-1,-2.000 0.000 4,-3.000 10.000-60,-5.000 13.000 0,-2.000 6.000 0,1.000 12.000 0,-3.000 5.000 1,-2.000 4.000 0,-1.000 3.000 1,0.000 3.000-1,-1.000 4.000-31,9.000-46.000 0,1.000 1.000 1,-4.000 49.000-1,0.000-12.000 0,1.000-1.000-5,1.000-5.000 1,2.000-5.000 0,8.000-12.000 0,0.000-8.000-33,0.000-7.000 1,0.000-1.000 0,-2.000-7.000 0,-2.000-2.000-31,-1.000-2.000 1,-3.000-10.000-1,2.000-4.000 1,-4.000-4.000-302,1.000-1.000 0,-5.000-6.000 0,6.000-3.000-1388,-1.000-1.000 679,5.000-2.000 1051,-4.000-6.000 0,8.000-8.000 0,0.000-2.000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0.000 105.000 7986,'0.000'-17.000'213,"0.000"-1.000"1,0.000 1.000 0,0.000 0.000-512,0.000-1.000 0,8.000 8.000 1,6.000 5.000-320,7.000 3.000 517,6.000 2.000 1,8.000 0.000 0,0.000 0.000-625,0.000 0.000 724,0.000 0.000 0,8.000 7.000 0,1.000 3.000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88.000 7881,'0.000'-18.000'-237,"0.000"6.000"1,2.000 3.000 312,4.000 1.000 0,11.000 2.000 0,14.000 4.000 0,8.000-2.000-1,8.000-2.000 1,7.000-5.000-1,8.000 5.000 1,8.000 2.000-90,2.000 2.000 0,4.000 2.000 0,-7.000 0.000-330,-7.000 0.000 244,-13.000 0.000 0,-2.000 0.000 0,-11.000 0.000-416,-3.000 0.000 22,-17.000 0.000 76,-1.000 0.000 418,-15.000 0.000 0,-1.000 0.000 0,-5.000 0.000 0,-6.000 0.000 0,-3.000 0.000 0,-11.000 0.000 0,-1.000 0.000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3: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121.000 53.000 7256,'-27.000'5.000'0,"3.000"1.000"0,5.000-2.000-223,2.000-2.000 471,-1.000-2.000-166,8.000 0.000 1,5.000 0.000 0,10.000 0.000 0,7.000 0.000-12,4.000 0.000 0,9.000 0.000 1,4.000 0.000-1,6.000-2.000-124,6.000-4.000 0,3.000 4.000 0,9.000-5.000 0,-1.000 1.000-121,0.000 0.000 1,1.000-6.000 0,-1.000 6.000 173,1.000 3.000 0,7.000-7.000 0,2.000 0.000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88.000 105.000 7122,'-16.000'-17.000'0,"2.000"-3.000"430,3.000-3.000 0,5.000 6.000-28,-6.000-1.000-378,8.000 8.000 1,-3.000 12.000-1,7.000 4.000-77,0.000 6.000 1,-6.000 3.000 0,0.000 5.000 0,2.000 3.000 130,2.000 6.000 1,2.000 4.000 0,0.000 2.000 0,2.000 0.000 28,4.000 0.000 1,2.000 0.000 0,5.000 2.000-1,-1.000 2.000 46,2.000 1.000 0,1.000 9.000 0,3.000-3.000 0,-1.000 7.000-78,0.000 5.000 0,7.000-4.000 0,-1.000 4.000 1,-2.000-3.000-62,-1.000-3.000 0,-3.000 1.000 1,1.000-3.000-1,-1.000-5.000-89,1.000-10.000 0,-1.000-2.000 1,1.000-10.000-529,-1.000-2.000 1,1.000-3.000-1046,-1.000-7.000 1648,-7.000-3.000 0,-3.000-16.000 0,-7.000-1.000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1.000 165.000 8017,'6.000'-23.000'-9,"-1.000"0.000"1,1.000-3.000 0,-6.000 5.000-1,0.000-2.000-51,0.000 1.000 0,6.000 9.000 28,0.000 1.000 1,0.000 10.000-1,-4.000 2.000 1,4.000 10.000 30,5.000 5.000 1,-1.000 5.000-1,1.000 1.000 1,3.000 4.000 73,2.000 3.000 0,5.000-5.000 1,0.000 6.000-1,-1.000 2.000 97,1.000 2.000 1,-5.000 2.000 0,-5.000 2.000 0,3.000 4.000-5,1.000 5.000 0,1.000 5.000 1,-3.000 1.000-248,-1.000 0.000 143,-8.000 9.000 0,10.000 1.000 0,-7.000 6.000-321,3.000-4.000 182,2.000-4.000 0,5.000-16.000 0,1.000-5.000-333,-1.000-8.000 266,8.000-6.000 0,-3.000-15.000 1,7.000-4.000-1,0.000-4.000-125,-2.000-2.000 0,4.000-8.000 0,-8.000-3.000 0,-1.000-5.000-64,-3.000-1.000 0,-1.000-1.000 333,-1.000 1.000 0,-7.000-9.000 0,-3.000-1.000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402.000 455.000 7677,'-18.000'0.000'0,"1.000"0.000"0,-1.000 0.000-235,1.000 0.000 1,0.000 0.000 150,-1.000 0.000 307,8.000-8.000 1,5.000 6.000-3,10.000-4.000 0,3.000-4.000-109,4.000-1.000-90,3.000-5.000 0,-11.000-1.000 0,8.000-1.000 0,-1.000-1.000-21,-1.000-4.000 0,6.000-4.000 1,-7.000-6.000-1,3.000 1.000 26,0.000 3.000 0,-8.000 0.000 1,1.000-4.000-1,-3.000 4.000 62,-2.000 6.000 0,0.000 3.000 1,0.000 3.000-4,0.000 0.000 0,-2.000 7.000 129,-3.000 4.000-194,3.000 4.000-26,-6.000 2.000 0,14.000-2.000 1,1.000-2.000-1,3.000-2.000 29,4.000 3.000 1,3.000 1.000 0,5.000 2.000 0,1.000 0.000 101,-2.000 0.000 1,4.000 0.000 0,1.000 2.000-82,1.000 3.000-35,2.000 5.000 1,6.000 8.000-1,2.000-1.000 1,1.000 0.000-9,3.000 1.000 0,8.000 5.000 0,-3.000 1.000 1,5.000-3.000-34,1.000-2.000 0,1.000-1.000 0,1.000-3.000 0,2.000-1.000 20,2.000-3.000 1,-1.000-1.000 0,-11.000 2.000-1,-7.000-6.000 31,-8.000-4.000 1,-6.000-2.000-1,-7.000 2.000 78,-1.000 3.000 1,-9.000-3.000-98,-8.000 4.000 1,-2.000 2.000 0,-10.000-2.000 204,-1.000-2.000-134,-10.000 5.000 1,1.000-1.000 0,-9.000 6.000 0,-6.000-3.000 15,-7.000 3.000 0,-9.000 1.000 0,-5.000 3.000 90,-6.000-1.000-154,-12.000 9.000 1,5.000-7.000 0,-5.000 4.000 0,4.000-3.000 1,2.000-3.000 0,0.000-5.000 0,0.000-1.000 0,3.000 1.000-104,3.000-2.000 0,3.000-3.000 0,9.000-7.000 0,0.000 0.000-167,-1.000 0.000 1,9.000 0.000 0,5.000 0.000 0,6.000 0.000-505,4.000 0.000 749,7.000 0.000 0,-11.000 8.000 0,6.000 2.000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30730.000 8259.000 8106,'-49.000'-13.000'-65,"-4.000"3.000"0,-5.000-2.000 0,-2.000 2.000 0,-4.000-3.000 275,-2.000-1.000 1,7.000-5.000-1,1.000-2.000 1,10.000 0.000 25,8.000 0.000 1,0.000-3.000-1,5.000 4.000 1,-1.000-3.000-313,-4.000-2.000 1,-8.000 2.000 0,-7.000 1.000-1,-5.000 1.000 2,-8.000 4.000 1,0.000-4.000 0,-1.000 2.000 306,2.000 1.000-183,6.000 2.000 0,-5.000-3.000 0,3.000 0.000 114,-9.000 1.000-103,0.000-4.000 0,-8.000 6.000 1,6.000-4.000-1,2.000 3.000 30,7.000-2.000 0,1.000 3.000 1,5.000-3.000-1,1.000 3.000-69,-3.000 1.000 0,-9.000 1.000 1,30.000 6.000-1,-2.000 1.000 1,1.000 1.000-1,-1.000 0.000-56,2.000 0.000 0,-1.000 2.000 1,-1.000 0.000-1,1.000 0.000 1,-38.000 1.000-1,39.000 0.000 0,-1.000 1.000 28,-2.000 0.000 0,-2.000 1.000 0,-6.000 0.000 1,0.000 0.000-1,-4.000 1.000 0,1.000 0.000 0,2.000 1.000 1,0.000 0.000-30,2.000 1.000 1,1.000 1.000 0,3.000-2.000-1,1.000 1.000 1,-4.000 2.000 0,-1.000 1.000 0,-1.000 1.000-1,-1.000 0.000 70,1.000 0.000 0,-2.000 0.000 0,-1.000 1.000 0,1.000 1.000 0,8.000-1.000 0,1.000 0.000 0,0.000 0.000 0,2.000 1.000 35,0.000-2.000 0,0.000 2.000 0,-1.000 1.000 0,-2.000 1.000 0,-1.000 0.000 0,-2.000-1.000 134,1.000 0.000 1,0.000 0.000-128,0.000 2.000 0,1.000 0.000 0,6.000-2.000 0,0.000 0.000 0,1.000 2.000 1,0.000 2.000 123,0.000-1.000 0,0.000 1.000-182,-35.000 15.000 0,33.000-12.000 1,-1.000 1.000-1,3.000 1.000 1,0.000-1.000-1,-1.000 1.000 1,1.000 1.000 39,0.000 1.000 0,0.000 0.000 0,3.000 2.000 0,2.000 1.000 0,-29.000 22.000 0,6.000-4.000-74,4.000 1.000 0,-8.000-1.000 1,2.000 2.000-1,-3.000 1.000 22,-2.000-1.000 1,6.000-3.000 0,7.000 1.000-1,3.000 6.000 68,7.000 2.000 1,-1.000 10.000 0,8.000 7.000 0,2.000 1.000 4,2.000 0.000 1,-5.000-1.000 0,-3.000 3.000 0,-4.000-2.000-30,-1.000 1.000 0,21.000-33.000 0,1.000 1.000 1,-1.000 0.000-1,0.000 1.000 0,1.000 1.000 0,1.000-1.000-51,1.000 2.000 1,0.000-1.000 0,-2.000 2.000 0,2.000 0.000 0,-17.000 34.000-205,0.000-4.000 69,4.000-1.000 0,-3.000 4.000 0,20.000-34.000 0,1.000 1.000 103,-1.000 2.000 0,1.000 2.000 62,0.000-1.000 1,-1.000 0.000 0,1.000 4.000 0,-1.000-1.000 0,1.000-3.000 0,0.000 0.000 0,0.000 1.000 0,0.000 0.000 66,2.000 1.000 0,1.000 1.000 0,-3.000 3.000 0,0.000 0.000 1,2.000 2.000-1,0.000 0.000 0,-1.000-1.000 0,-1.000-1.000-31,0.000 1.000 1,-1.000-1.000 0,3.000 1.000 0,0.000 0.000 0,0.000 1.000 0,0.000 1.000 0,0.000 1.000 0,0.000 0.000-35,1.000 0.000 1,0.000-1.000 0,0.000 3.000 0,1.000-1.000 0,3.000-6.000 0,0.000-1.000 0,0.000 0.000 0,1.000 1.000-9,1.000 0.000 0,1.000 0.000 0,-2.000 2.000 0,0.000-1.000 0,3.000 3.000 0,2.000-1.000 0,-1.000-2.000 0,0.000-1.000 4,1.000 0.000 0,1.000-1.000 0,0.000-2.000 0,0.000 1.000 1,0.000-2.000-1,1.000 0.000 0,1.000 0.000 0,1.000 1.000 37,1.000 1.000 0,2.000-1.000 1,0.000 1.000-1,2.000-1.000 0,1.000-1.000 1,1.000-1.000 14,2.000 0.000 0,0.000 0.000-49,2.000-3.000 1,-1.000 0.000-1,2.000 2.000 1,-1.000-1.000-1,1.000-1.000 1,1.000-1.000-38,0.000 0.000 0,1.000 1.000 34,1.000 1.000 0,1.000 0.000 0,0.000 1.000 0,0.000 1.000 0,0.000-2.000 0,1.000 1.000-67,-1.000-1.000 1,2.000-1.000 6,-1.000-2.000 0,1.000 0.000 0,1.000 1.000 0,-1.000 0.000 1,1.000-3.000-1,0.000 0.000 0,0.000 0.000 0,0.000 0.000 2,2.000 0.000 0,0.000 0.000 1,4.000 2.000-1,2.000 0.000 1,3.000 1.000-1,1.000-2.000 1,1.000-2.000-1,0.000 0.000 37,1.000-2.000 0,0.000-2.000 0,-1.000-2.000 0,1.000-1.000 0,-2.000 0.000 0,0.000 0.000 0,-1.000 0.000 0,0.000-1.000-4,-2.000 0.000 0,2.000 0.000 0,4.000 3.000 0,1.000-1.000 0,0.000-2.000 0,1.000-1.000 0,2.000 1.000 0,2.000 0.000 61,3.000 0.000 1,-1.000-1.000 0,-1.000-1.000 0,0.000 0.000 0,1.000-4.000 0,0.000-1.000 0,-2.000 0.000 0,-1.000 0.000 9,-2.000 0.000 0,1.000-1.000 0,2.000-3.000 0,2.000 0.000 0,4.000 1.000 0,1.000-1.000 1,1.000 0.000-1,0.000-2.000-74,0.000 1.000 1,-1.000-1.000 0,1.000 0.000 0,-1.000-1.000 0,-8.000 0.000 0,-1.000 0.000 0,3.000-1.000 0,2.000 0.000-17,1.000 1.000 1,1.000 0.000 0,6.000-2.000 0,1.000 0.000 0,0.000 0.000 0,-1.000 0.000 100,-3.000 0.000 0,0.000-1.000-168,-3.000 0.000 0,0.000-1.000 1,-1.000-1.000-1,0.000-1.000 1,4.000 0.000-1,1.000 0.000 163,4.000 1.000 1,1.000-2.000-69,1.000-1.000 1,-1.000-2.000 0,1.000 1.000-1,-1.000-1.000 1,-3.000-3.000 0,-1.000 0.000 0,2.000 0.000-1,-1.000 0.000-7,3.000 0.000 0,1.000 0.000 0,4.000 0.000 1,1.000 0.000-1,1.000-1.000 0,0.000 0.000 1,-4.000-1.000-1,0.000-1.000-30,-3.000-1.000 1,-1.000-1.000 0,2.000-3.000-1,-1.000-2.000 1,4.000 1.000 0,0.000-1.000-1,-2.000 1.000 1,0.000-1.000 43,-3.000-1.000 0,0.000 1.000 1,0.000 2.000-1,-2.000 0.000 1,-5.000-2.000-1,0.000-1.000 1,2.000 2.000-1,0.000-1.000 17,2.000 1.000 1,0.000-1.000 0,1.000-2.000 0,0.000-2.000 0,-4.000 3.000 0,-1.000-2.000 0,-2.000 0.000-1,-1.000-1.000 23,-1.000 0.000 0,0.000-1.000 1,0.000 1.000-1,1.000 0.000 1,6.000-1.000-1,1.000-1.000 1,2.000 0.000-1,-1.000-1.000-72,1.000-2.000 1,-1.000-1.000 0,0.000-2.000-1,-1.000-2.000 1,-1.000-1.000 0,0.000 0.000-133,3.000 0.000 0,0.000-1.000 99,0.000 0.000 1,0.000 0.000 0,5.000-4.000 0,-1.000-1.000 0,-6.000 1.000 0,-3.000 1.000-63,-3.000 0.000 1,-2.000 2.000 68,-4.000 3.000 0,-1.000 0.000 0,-1.000-3.000 1,0.000-1.000-1,3.000 3.000 0,0.000-1.000 89,2.000-2.000 0,1.000 0.000-51,-4.000 5.000 0,0.000-2.000 0,0.000-6.000 0,-2.000-2.000 0,-7.000 5.000 0,-1.000-1.000 0,1.000-3.000 0,-1.000-2.000-3,-1.000-1.000 0,1.000 0.000 0,-1.000 0.000 0,2.000 0.000 0,3.000 0.000 1,2.000 1.000-1,-1.000 0.000 0,1.000 1.000-59,2.000-2.000 1,-1.000 1.000-1,-1.000 0.000 1,0.000 1.000-1,1.000-2.000 1,-1.000-1.000-1,-3.000 0.000 1,-1.000-3.000-21,-4.000 0.000 1,-1.000 0.000 0,2.000 1.000 0,-2.000-1.000 0,-1.000-1.000 0,-1.000 0.000 0,1.000 1.000-1,2.000 0.000 62,-1.000 1.000 1,1.000 1.000 0,2.000 0.000 0,-1.000 0.000 0,0.000 1.000 0,-1.000-1.000 0,-2.000-1.000 0,-1.000-1.000 42,-2.000-1.000 0,-2.000-2.000 1,1.000 0.000-1,-1.000 0.000 0,-4.000-1.000 1,-2.000-1.000-1,0.000 2.000 0,0.000 0.000 50,-1.000 1.000 0,0.000 0.000 0,-1.000 2.000 0,-1.000 0.000 0,13.000-36.000 74,-14.000 34.000 0,0.000 0.000-132,0.000 1.000 0,0.000-1.000 0,1.000-7.000 0,1.000 0.000 0,-1.000 3.000 0,-1.000 2.000-104,0.000 0.000 1,0.000 1.000 98,0.000 0.000 1,0.000 1.000 0,3.000-2.000 0,-1.000 0.000 0,1.000-2.000 0,-1.000 0.000-52,1.000-3.000 1,-1.000 0.000 58,-3.000 4.000 1,0.000-1.000-1,0.000-5.000 1,-1.000 0.000 0,-3.000 8.000-1,-1.000 0.000 1,-1.000 0.000 0,-1.000 1.000 24,-1.000 0.000 0,-1.000 0.000 0,-1.000-2.000 0,0.000 0.000 1,-2.000-3.000-1,0.000 1.000 0,-1.000 0.000 0,-1.000 0.000-7,-1.000 1.000 0,-1.000 0.000 0,-4.000 4.000 0,-2.000 0.000 1,0.000 1.000-1,-2.000 0.000 0,0.000 0.000 0,-1.000 0.000-31,0.000-2.000 0,0.000 0.000 1,-3.000-1.000-1,0.000 1.000 0,0.000-1.000 1,0.000 1.000-1,1.000 1.000 1,-1.000 0.000-55,-1.000 1.000 1,1.000 0.000 0,1.000-2.000 0,0.000 0.000 0,-3.000 2.000 0,-1.000 1.000 0,1.000 1.000 0,-2.000-1.000 2,1.000 1.000 0,-1.000 1.000 0,-3.000-3.000 0,-2.000 1.000 0,0.000-1.000 0,-2.000 1.000 0,-2.000 0.000 0,-2.000-1.000 13,-3.000-1.000 0,-2.000 2.000 0,-2.000 4.000 0,-1.000 1.000 0,-3.000-1.000 1,0.000 1.000-1,1.000 2.000 0,-1.000 1.000 169,3.000 1.000 1,-1.000 0.000 0,-5.000-2.000-1,-1.000-2.000 1,0.000 1.000 0,-2.000-1.000-1,-4.000 0.000 1,-1.000 0.000-189,-3.000 2.000 0,0.000 0.000 1,2.000 2.000-1,0.000 0.000 1,0.000 2.000-1,0.000 0.000-352,0.000 0.000 0,-2.000 1.000 220,-6.000 3.000 1,0.000 0.000 0,1.000-2.000-1,1.000 0.000 1,-4.000 4.000 0,0.000 1.000-1,3.000 0.000 1,1.000 0.000-155,1.000 0.000 1,-1.000 2.000 0,-4.000 1.000-1,-2.000 2.000 1,-2.000-2.000 0,-2.000 2.000 0,0.000 1.000-1,1.000 2.000-265,4.000 1.000 0,-1.000 3.000 0,-2.000 3.000 0,-2.000 2.000 604,-1.000 2.000 0,0.000 2.000 0,-1.000-2.000 0,-1.000 0.000 0,20.000 3.000 0,0.000 0.000 0,-1.000 1.000 0</inkml:trace>
  <inkml:trace contextRef="#ctx0" brushRef="#br0">29306.000 12230.000 8017,'0.000'-10.000'461,"0.000"1.000"-359,0.000-1.000 1,-7.000 2.000-1,-2.000 3.000 168,-4.000 4.000-188,-1.000 7.000 0,-6.000-3.000 0,1.000 7.000 172,2.000 1.000-175,1.000 2.000 0,6.000-3.000 0,2.000-1.000-105,2.000 2.000-20,-5.000-4.000 0,9.000 6.000 110,-3.000-4.000 0,10.000-1.000 0,6.000 0.000 0,5.000-1.000 28,3.000-4.000 0,2.000-2.000 1,-2.000-1.000-1,4.000 0.000 17,-1.000 0.000 0,4.000 0.000 0,-6.000-1.000 0,1.000-4.000 121,0.000-5.000 1,-2.000-1.000 0,-4.000 0.000 0,-3.000 1.000 95,-2.000-1.000 0,-2.000-2.000 1,-5.000-1.000-1,2.000 0.000 55,-2.000-1.000 1,-3.000 1.000 0,-5.000 1.000-14,-4.000 3.000-210,-4.000-2.000 0,-6.000 5.000 0,-2.000-2.000 177,-1.000 4.000-247,-2.000 3.000 1,0.000 2.000 0,1.000 0.000-205,2.000 0.000 5,2.000 0.000 1,5.000 0.000 0,-1.000 2.000-113,1.000 3.000 0,6.000-2.000 0,3.000 6.000-60,4.000 3.000 0,1.000 0.000 0,1.000 1.000 125,4.000-3.000 1,-2.000 3.000 0,7.000-5.000 108,1.000 0.000 0,2.000 3.000 1,1.000-6.000 87,1.000-2.000 1,-1.000-2.000-1,0.000-1.000 438,1.000 0.000 568,-1.000 0.000-789,1.000-6.000 1,-7.000-2.000 0,-4.000-6.000 545,-2.000-1.000-584,-2.000 1.000 0,0.000-1.000 1,-2.000 1.000 347,-2.000 0.000-429,2.000-1.000 1,-11.000 1.000-1,4.000 1.000 1,-4.000 2.000-48,-2.000 1.000 0,1.000 7.000 1,0.000-2.000-557,-1.000 4.000 0,1.000 1.000 0,1.000 1.000 107,3.000 4.000 1,4.000 3.000 0,6.000 6.000 0,0.000 1.000 190,0.000-1.000 1,2.000 1.000 0,1.000-1.000 0,3.000 0.000 101,2.000 1.000 1,2.000-1.000 0,4.000 1.000 103,1.000-1.000 0,-1.000-1.000 338,0.000-4.000-244,-6.000-2.000 0,5.000-7.000 530,-3.000 0.000-496,-4.000 0.000 0,2.000 0.000 0,-5.000-2.000 564,2.000-3.000-526,6.000-3.000 1,-9.000-6.000-1,3.000 0.000 1,-2.000 1.000 109,2.000 3.000 1,-4.000-3.000-1,4.000 4.000 131,-3.000-4.000 0,-2.000 3.000-560,0.000 1.000 0,-2.000 1.000 0,-3.000-2.000-280,-4.000 5.000 1,1.000 4.000 0,-2.000 1.000-1,-1.000 0.000-21,-2.000 0.000 0,-1.000 6.000 0,-2.000 4.000 1,-2.000 3.000 209,-1.000 1.000 1,-5.000 5.000 0,5.000 2.000 0,0.000 1.000 146,-2.000 4.000 0,5.000 1.000 1,-3.000 2.000-106,3.000 0.000 142,1.000-1.000 0,6.000 1.000 1,1.000-2.000-409,1.000-3.000 311,3.000 4.000 0,10.000-12.000 1,5.000 1.000-1,5.000-6.000 34,3.000-6.000 1,9.000-3.000 0,-1.000-2.000 0,5.000 0.000 239,0.000 0.000 0,-2.000-7.000 1,-3.000-2.000-1,-1.000-6.000 300,-2.000-4.000 0,-7.000-3.000 1,3.000-7.000-1,-6.000-1.000 52,-4.000-4.000 0,-4.000 4.000 0,-6.000-5.000 1,0.000 1.000-98,0.000 0.000 1,-6.000 6.000 0,-6.000 5.000-1,-5.000 2.000-50,-7.000 4.000 0,-3.000 1.000 0,-2.000 3.000-63,0.000 3.000-192,-6.000 4.000 1,4.000 6.000-1,-2.000 0.000-68,3.000 0.000-15,7.000 0.000 1,-2.000 2.000-281,5.000 2.000 23,1.000-2.000 1,11.000 6.000-190,3.000-3.000 0,4.000-2.000 0,2.000 5.000-83,4.000-2.000 0,3.000 6.000 0,7.000-4.000 164,-1.000 0.000 1,-4.000 4.000 0,-1.000-4.000 0,2.000 2.000 39,2.000 0.000 0,-3.000-6.000 0,-1.000 4.000 1,1.000 0.000 79,-2.000 0.000 1,3.000-3.000 0,-4.000 3.000 198,1.000-1.000 1,-4.000-3.000-1,4.000-2.000-76,-1.000 3.000 1,-1.000-4.000-310,-1.000 4.000 182,-4.000-3.000 272,6.000-2.000-547,-7.000 0.000-226,0.000-7.000 0,-7.000 6.000 0,-2.000-2.000 0,-6.000 6.000 728,-4.000 6.000 0,-9.000 17.000 0,-9.000 4.000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21983.000 1453.000 8330,'-5.000'-16.000'15,"0.000"-3.000"0,1.000 3.000 0,2.000-3.000 227,-3.000 3.000 1,5.000 8.000-373,0.000 3.000 1,7.000 10.000 0,7.000 4.000-255,0.000 4.000 348,1.000 8.000 0,-1.000 1.000 0,0.000 7.000 0,2.000 2.000 36,4.000 2.000 0,-4.000-1.000 0,3.000 8.000 0,-3.000 5.000-38,-2.000 6.000 0,1.000 8.000 0,-1.000 7.000 0,2.000 6.000 72,3.000 1.000 1,-11.000-32.000 0,0.000 0.000 0,2.000 1.000-1,-1.000 2.000 1,0.000 3.000 0,0.000 2.000 74,1.000 3.000 1,-1.000 0.000-1,-1.000 1.000 1,0.000 1.000-1,2.000 2.000 1,1.000 0.000 0,-1.000-2.000-1,1.000 1.000-85,0.000-2.000 1,2.000 1.000 0,0.000 5.000-1,1.000 2.000 1,-1.000 0.000 0,1.000 1.000-1,-1.000 2.000 1,-1.000 1.000 78,1.000-1.000 1,-2.000 0.000 0,-1.000 2.000 0,0.000-1.000-1,1.000 0.000 1,0.000 1.000 0,0.000 5.000 0,-1.000 1.000-106,-1.000 4.000 0,-1.000-1.000 0,1.000-5.000 1,-2.000 0.000-1,0.000-2.000 0,-1.000-1.000 1,0.000 1.000-1,-1.000-1.000 90,0.000 1.000 1,0.000 1.000 0,-1.000 0.000-1,2.000 0.000 1,1.000-1.000 0,0.000 1.000-1,0.000 0.000 1,-1.000 0.000-21,-1.000 0.000 1,-1.000-1.000 0,2.000-1.000 0,-1.000-1.000 0,-1.000 1.000 0,-1.000 0.000-89,1.000-1.000 0,0.000-1.000-1,0.000 3.000 1,1.000 0.000 0,2.000-6.000 0,1.000-1.000 0,-1.000 0.000 0,0.000-2.000 0,0.000-4.000 0,1.000-1.000-155,-1.000-3.000 0,0.000 0.000 0,0.000 3.000 0,0.000-1.000 1,1.000 2.000-1,-1.000-1.000 0,0.000 0.000 0,0.000-1.000-306,1.000-2.000 0,-1.000-1.000 0,-3.000-2.000 1,0.000 0.000-1,-2.000-3.000 0,0.000-1.000 481,-1.000 2.000 0,0.000-1.000 0,1.000 3.000 0,1.000 0.000 0,-2.000-2.000 0,-1.000-1.000 0,-2.000 0.000 0,-2.000 0.000 0,-3.000-1.000 0,0.000 0.000 0</inkml:trace>
  <inkml:trace contextRef="#ctx0" brushRef="#br0">22371.000 6719.000 8192,'55.000'0.000'0,"1.000"0.000"-351,3.000 0.000 339,8.000 0.000 1,2.000 0.000 0,-29.000 1.000 0,3.000 0.000-1,5.000 0.000 1,1.000 1.000-137,6.000 0.000 1,2.000 1.000 0,4.000 2.000 0,1.000-1.000 0,5.000 0.000 0,1.000-1.000 0,3.000 0.000 0,1.000 0.000 115,6.000 0.000 0,1.000 1.000 0,-2.000 1.000 1,0.000-1.000-1,-22.000-2.000 0,0.000 0.000 1,1.000-1.000-1,25.000 1.000 0,1.000-1.000-42,-26.000 0.000 0,1.000-1.000 1,-1.000 1.000-1,2.000-1.000 0,0.000 1.000 1,1.000-1.000-1,2.000 1.000 0,1.000 0.000 1,0.000 1.000-1,1.000-1.000 0,1.000 1.000 1,-1.000-1.000 137,2.000 1.000 0,-1.000-1.000 0,1.000 0.000 1,-1.000-1.000-1,1.000 1.000 0,1.000-1.000 0,1.000 0.000 1,2.000 0.000-1,-1.000 0.000 0,3.000 0.000 1,1.000 0.000-1,-1.000 0.000-77,3.000 0.000 0,-1.000 0.000 0,1.000 0.000 0,-1.000 0.000 0,0.000 0.000 0,0.000 0.000 1,0.000 0.000-1,0.000 0.000 0,0.000 0.000 0,0.000 0.000 0,-1.000 0.000 0,0.000 0.000 23,2.000 0.000 1,0.000 0.000 0,-1.000 0.000-1,-1.000 0.000 1,0.000-1.000 0,1.000 1.000 0,5.000-1.000-1,0.000 0.000 1,0.000-1.000 0,-1.000 1.000 0,0.000-2.000-1,-1.000 1.000-65,-2.000 0.000 0,0.000-1.000 1,0.000 0.000-1,2.000 0.000 1,1.000 0.000-1,-1.000-1.000 0,-3.000 0.000 1,-1.000-2.000-1,0.000 0.000-71,1.000 0.000 1,-1.000 0.000 0,1.000-1.000 87,2.000 2.000 0,2.000 0.000 0,-2.000-1.000 1,-7.000-2.000-1,-2.000-1.000 0,1.000 1.000 0,1.000 1.000 1,0.000 1.000-1,-1.000 0.000-120,-3.000 0.000 0,-1.000 0.000 0,0.000 0.000 111,-1.000-1.000 1,-1.000-1.000 0,0.000 1.000 0,-2.000 1.000 0,-1.000 0.000 0,-1.000 0.000 0,-1.000-1.000 0,0.000-1.000 0,-1.000 1.000 0,23.000-4.000 0,-1.000-1.000-404,-5.000 1.000 1,0.000 0.000 449,-6.000 2.000 0,-1.000 0.000 0,-4.000-3.000 0,-1.000 0.000 0,-2.000 4.000 0,-1.000 2.000 0,1.000 0.000 0,-1.000 1.000 0</inkml:trace>
  <inkml:trace contextRef="#ctx0" brushRef="#br0">23292.000 2216.000 8324,'14.000'6.000'-129,"1.000"4.000"1,1.000 4.000 187,3.000 5.000 1,-1.000 10.000 0,7.000 11.000 325,6.000 6.000-291,-3.000-1.000 0,19.000 13.000 0,-3.000-2.000-1588,6.000 4.000 1560,-24.000-28.000 1,1.000-1.000-1,24.000 26.000 1,-3.000 1.000-111,-3.000-1.000 7,-9.000 1.000 0,4.000 6.000 0,-6.000 2.000 0,-2.000-1.000 66,-2.000-3.000 0,1.000-2.000 0,1.000-3.000 0,3.000 1.000 64,2.000-1.000 1,-1.000 1.000 0,4.000 1.000 0,-3.000 3.000-77,-2.000 5.000 1,-17.000-29.000-1,-2.000 0.000 1,-1.000 0.000-1,-1.000 0.000 1,13.000 36.000-30,-3.000-5.000 0,3.000-1.000 1,-3.000-4.000-1,1.000 2.000 39,-1.000 3.000 0,-8.000-32.000 1,0.000 1.000-1,-1.000 0.000 0,-1.000 0.000 1,17.000 36.000 121,-1.000-5.000 1,0.000-1.000 0,5.000-2.000 0,7.000 1.000-84,-19.000-33.000 1,0.000 1.000 0,2.000 2.000-1,0.000-1.000 1,-1.000-2.000 0,0.000 0.000-773,2.000 1.000 1,1.000 0.000 733,-3.000 1.000 1,1.000 0.000 0,2.000-1.000 0,1.000 0.000 0,-4.000-1.000 0,-1.000-1.000-53,24.000 30.000-2,-2.000-4.000 1,-1.000 0.000 0,4.000 3.000-1,-21.000-29.000 1,1.000 0.000 59,1.000 0.000 0,2.000-1.000 0,2.000 1.000 1,2.000-2.000-1,2.000-1.000 0,1.000-2.000 0,0.000 0.000 1,0.000 0.000 11,0.000-2.000 1,0.000 1.000-1,0.000 0.000 1,0.000 0.000-1,-2.000-3.000 1,0.000 0.000-1,-1.000 0.000 1,-1.000 0.000-23,1.000 1.000 0,0.000 0.000 1,1.000-2.000-1,2.000 0.000 1,5.000 3.000-1,2.000 1.000 1,-1.000-1.000-1,1.000 0.000 2,1.000 0.000 1,-1.000 0.000 0,-1.000-1.000 0,-1.000-1.000 0,-3.000-3.000-1,1.000 0.000 1,1.000-2.000 0,1.000 0.000-19,1.000-2.000 1,1.000 0.000-1,4.000-2.000 1,2.000 0.000 0,0.000-1.000-1,1.000-1.000 1,-2.000 0.000-1,0.000-2.000-5,-4.000-1.000 0,0.000-1.000 0,-3.000 0.000 0,-1.000-2.000 0,1.000 1.000 0,0.000-1.000 0,3.000-1.000 1,1.000 0.000-3,2.000 0.000 1,0.000-2.000-1,-2.000 0.000 1,0.000-2.000 0,-2.000-1.000-1,-1.000-2.000-186,-2.000 1.000 0,0.000 0.000 193,0.000 1.000 1,0.000-2.000 0,0.000-3.000 0,1.000-3.000 0,2.000 0.000 0,1.000 0.000 118,-1.000-1.000 0,0.000 0.000-86,2.000-3.000 0,0.000 0.000 0,-4.000 0.000 0,0.000-1.000 0,1.000-2.000 0,0.000-2.000 161,-2.000 0.000 0,-1.000-2.000-132,-3.000 1.000 0,-1.000-3.000 0,5.000-3.000 0,0.000-2.000 0,-3.000 1.000 0,0.000-1.000 0,0.000-1.000 0,0.000-1.000-7,1.000-2.000 0,-1.000-1.000 0,-1.000-1.000 0,-1.000 0.000 0,-4.000-3.000 0,-1.000-1.000 1,-2.000 2.000-1,-1.000-1.000-52,-1.000 0.000 0,-1.000-1.000 0,-2.000 0.000 0,1.000 0.000 0,2.000-3.000 0,0.000 1.000 1,-1.000-3.000-1,0.000 0.000-12,0.000-3.000 1,1.000-1.000-1,1.000-1.000 1,1.000-1.000 0,-4.000 1.000-1,-1.000-1.000 1,1.000-2.000-1,-1.000 0.000-25,0.000-1.000 0,-2.000-1.000 0,-1.000-5.000 0,-1.000-2.000 0,-1.000 0.000 0,-2.000-1.000 0,0.000 0.000 0,-2.000-1.000 118,0.000 1.000 1,-2.000 0.000 0,1.000-2.000-1,-1.000 0.000 1,1.000-2.000 0,-1.000 1.000-1,0.000-2.000 1,-1.000-1.000-49,-1.000-1.000 0,0.000-1.000 0,1.000 5.000 1,0.000 1.000-1,-4.000 2.000 0,-1.000 1.000-739,-1.000 0.000 1,-1.000 0.000 760,2.000-3.000 0,-2.000 0.000 0,-4.000 0.000 0,-2.000 0.000 0,2.000 0.000 0,1.000 0.000-112,-2.000 5.000 1,-1.000 0.000 121,1.000 3.000 1,-2.000 0.000-1,-1.000-1.000 1,0.000-1.000-1,-1.000-2.000 1,-1.000 0.000-1,1.000-1.000 1,0.000-1.000-159,0.000 0.000 1,-1.000 1.000-1,-1.000 3.000 1,-1.000 1.000 0,2.000 4.000-1,-1.000 0.000 1,-1.000-2.000 0,-1.000 0.000 6,0.000-3.000 1,-1.000-1.000-1,1.000 0.000 1,0.000 0.000 0,0.000 1.000-1,0.000 1.000 1,-1.000 3.000 0,0.000 1.000 78,-2.000 1.000 1,1.000 1.000-1,1.000 1.000 1,0.000 0.000-1,-3.000 0.000 1,1.000 1.000-1,0.000-2.000 1,1.000 1.000 47,-1.000 1.000 0,0.000 0.000 0,-2.000 3.000 0,-1.000 1.000 1,-10.000-26.000-1,-1.000 6.000-312,0.000 7.000 0,5.000 0.000 0,-3.000 6.000 0,0.000 3.000-328,-1.000 5.000 1,1.000 6.000 0,-4.000 10.000 587,2.000 5.000 0,5.000 2.000 0,-5.000-3.000 0,0.000-2.000 0</inkml:trace>
  <inkml:trace contextRef="#ctx0" brushRef="#br0">27723.000 6388.000 7953,'-13.000'-6.000'0,"2.000"-4.000"0,2.000-2.000 0,-1.000-3.000-119,2.000 1.000 0,-3.000 4.000 0,5.000 1.000 626,-2.000-3.000-1146,4.000 6.000 476,-2.000 0.000 1,6.000 7.000-1,0.000 4.000 310,0.000 5.000-70,0.000-4.000 0,-2.000 7.000 0,-1.000-4.000-56,-2.000 4.000 1,-1.000 2.000 0,3.000-1.000 63,-2.000 0.000 1,0.000-4.000 0,5.000 0.000 0,0.000 1.000 68,0.000 2.000 0,2.000-5.000 0,1.000-2.000 0,3.000-1.000 184,2.000 0.000 0,-3.000-1.000 0,5.000-4.000 403,1.000 0.000 1,-3.000 0.000-210,2.000 0.000 1,-6.000-4.000-737,6.000-1.000 1,-7.000-2.000-534,2.000 3.000 518,-4.000 2.000 0,-2.000-4.000-200,-4.000 6.000 236,-3.000 0.000 1,-2.000 0.000 10,1.000 0.000 74,6.000 0.000 1,-5.000 6.000 72,3.000 4.000 0,3.000 2.000 242,-2.000 3.000 1,4.000-3.000-1,3.000 0.000 140,2.000-3.000 1,-1.000-4.000 0,-2.000 3.000 123,3.000-2.000 0,-2.000-1.000 63,7.000-5.000 1,-7.000-1.000-438,1.000-4.000 0,0.000 2.000 0,-1.000-7.000-305,2.000-1.000 0,-1.000 3.000-378,-4.000-2.000 440,0.000 1.000 0,-4.000-1.000 0,-3.000 2.000-319,-1.000 2.000 262,5.000 1.000 1,-10.000 0.000-155,4.000 0.000 249,-4.000 1.000 1,3.000 4.000 0,1.000 0.000-16,-2.000 0.000 1,3.000 0.000 0,0.000 1.000 132,1.000 4.000 1,2.000 3.000 328,5.000 6.000 1,0.000-4.000 32,0.000-1.000 0,2.000-5.000 1,3.000 0.000 70,4.000-2.000 0,-1.000-2.000-154,2.000 0.000 0,-2.000-2.000-177,2.000-2.000-38,-4.000 2.000 1,-1.000-6.000 0,0.000 3.000-139,-2.000-4.000 1,-3.000 1.000-142,-5.000-2.000 49,3.000 7.000 0,-10.000-5.000-110,2.000 3.000 1,-3.000 4.000-353,-1.000-4.000 499,6.000 3.000 0,1.000 4.000 63,7.000 3.000 1,2.000-2.000-572,3.000 6.000 1,3.000-4.000 0,6.000 3.000 616,1.000-1.000 0,-1.000 4.000 0,0.000-3.000 0</inkml:trace>
  <inkml:trace contextRef="#ctx0" brushRef="#br0">29550.000 2245.000 6870,'0.000'9.000'397,"0.000"1.000"-306,0.000-7.000 200,0.000 3.000-158,0.000 1.000 190,7.000-6.000-29,1.000 6.000 0,1.000-7.000 139,1.000 0.000 1,0.000 0.000-198,4.000 0.000 1,-6.000-2.000-144,-3.000-3.000 1,-4.000 2.000-106,-1.000-6.000 1,-1.000 5.000-61,-4.000 0.000 1,-3.000 2.000-1,-6.000 2.000 36,-1.000 0.000 0,6.000 0.000 0,-1.000 2.000 1,-1.000 1.000 11,-2.000 2.000 1,0.000 6.000 0,2.000-2.000-131,1.000 4.000 154,7.000 2.000 1,-8.000-6.000 0,6.000 1.000-22,2.000 1.000 17,1.000 2.000 1,2.000 1.000 95,0.000 0.000 0,7.000-6.000 0,2.000-3.000 0,4.000-3.000 10,2.000-2.000 1,-1.000-2.000 0,2.000-3.000 0,2.000-3.000 60,1.000 0.000 1,0.000-4.000 0,-6.000 2.000 0,-2.000-3.000 146,-1.000-1.000 1,-7.000 4.000 0,1.000 1.000-205,-2.000-2.000 1,-5.000 4.000-1,-5.000 1.000-142,-6.000-1.000 30,-10.000 6.000 1,6.000-6.000-1,-6.000 9.000 4,-2.000 3.000-16,6.000-4.000 1,-6.000 11.000 0,7.000-6.000-252,1.000 2.000 151,-4.000 2.000 0,8.000 4.000 0,-2.000 0.000 1,6.000 1.000-56,4.000-1.000 1,1.000 0.000 0,6.000 1.000 119,4.000-1.000 1,3.000-4.000 0,8.000-2.000 0,2.000-2.000 63,1.000-3.000 1,6.000-1.000 0,-2.000-2.000 0,1.000-2.000 98,0.000-2.000 1,-7.000 0.000 0,3.000-5.000 0,-4.000-2.000 181,-2.000-2.000 0,-1.000-2.000 0,-4.000 1.000 0,-4.000 0.000-44,-3.000-1.000 0,-2.000 1.000 0,0.000 0.000-272,0.000-1.000 113,-7.000 7.000 0,-2.000-3.000 0,-9.000 5.000-96,-1.000-2.000-15,-7.000 4.000 1,9.000-2.000-1,-6.000 6.000-188,3.000 0.000 134,-6.000 0.000 1,8.000 6.000 0,-4.000 2.000-391,1.000 0.000 315,2.000 5.000 1,5.000-5.000-1,-1.000 8.000 1,3.000 2.000 39,2.000 1.000 0,-1.000 0.000 0,6.000-5.000 0,2.000 1.000 81,1.000-1.000 0,5.000-1.000 0,5.000-2.000 1,7.000-3.000 55,1.000-1.000 0,6.000-3.000 0,1.000-4.000 0,0.000 0.000 122,1.000 0.000 0,-1.000-1.000 0,2.000-4.000 0,-2.000-5.000 272,-2.000-2.000 0,-2.000-3.000 0,-5.000 1.000 152,1.000-1.000-414,-1.000 1.000 0,-6.000 0.000 0,-3.000-1.000 246,-4.000 1.000-324,-1.000 6.000 0,0.000-5.000 0,-1.000 5.000 0,-4.000 0.000-130,-5.000 3.000 0,-7.000-1.000 1,-4.000 1.000-243,-1.000 2.000 182,4.000 1.000 1,-8.000 4.000-1,6.000 1.000 1,-1.000 4.000-74,0.000 1.000 0,2.000 0.000 1,5.000 3.000-1,-1.000-2.000-33,1.000 2.000 1,1.000 2.000 0,3.000 2.000 153,6.000-1.000 0,2.000 0.000 0,4.000 1.000 1,2.000-2.000 57,6.000-4.000 0,8.000 2.000 0,2.000-6.000 0,3.000-2.000 120,2.000-1.000 1,2.000-2.000 0,2.000 0.000-1,-2.000 0.000 93,-3.000 0.000 1,2.000-2.000 0,-5.000-2.000 234,1.000-6.000-324,-11.000-3.000 0,8.000 4.000 1,-11.000-1.000 422,0.000-1.000-346,-1.000-2.000 0,-7.000 3.000 0,0.000 1.000-54,0.000-2.000-199,0.000 4.000 1,-7.000-4.000-1,-2.000 6.000 1,-6.000 1.000-101,-4.000-3.000 1,2.000 6.000-1,-6.000-4.000 1,3.000 3.000-23,2.000 2.000 1,2.000 2.000-1,2.000 1.000 1,-1.000 3.000 12,1.000 2.000 1,4.000-3.000 0,2.000 5.000-152,2.000 1.000 1,1.000 2.000 306,5.000 1.000 0,6.000-1.000 1,4.000-4.000-1,3.000-2.000 79,1.000-1.000 0,5.000-4.000 0,2.000 3.000 172,2.000-4.000-169,-6.000-1.000 0,4.000 0.000 0,-7.000 0.000 0,-1.000-1.000 75,-3.000-4.000 1,2.000 2.000 0,-4.000-7.000 312,0.000-1.000-304,-1.000 4.000 1,-7.000-5.000 0,0.000 2.000-128,0.000-3.000 0,-7.000 5.000 0,-2.000 2.000 0,-4.000 1.000-213,-1.000 0.000 0,-1.000 1.000 1,1.000 2.000-1,0.000-1.000 52,-1.000-2.000 0,1.000 0.000 0,-1.000 5.000 1,1.000 0.000-31,0.000 0.000 1,4.000 5.000 0,2.000 1.000 0,0.000 2.000 27,0.000 3.000 1,5.000-3.000 0,-4.000 2.000 0,3.000 1.000 70,-1.000 2.000 0,0.000 1.000 0,5.000 1.000 36,0.000-1.000-25,6.000-6.000 1,-2.000 5.000-1,5.000-5.000 151,2.000 0.000-74,2.000 5.000 1,2.000-12.000 0,-1.000 4.000 0,0.000-3.000 58,1.000-2.000 0,-1.000-2.000 1,1.000-1.000-1,-3.000-3.000 231,-2.000-2.000 1,1.000-2.000-1,-6.000-4.000 1,-2.000-1.000-161,-1.000 1.000 0,-2.000-1.000 0,0.000 1.000 1,0.000 0.000-141,0.000-1.000 1,-2.000 2.000-1,-3.000 2.000 1,-4.000 3.000-77,-4.000 2.000 0,-1.000-4.000 1,-2.000 6.000-1,-2.000 0.000-131,-1.000 3.000 1,0.000 1.000 0,4.000 1.000 0,1.000 3.000-163,-1.000 0.000 1,1.000 8.000 180,0.000-3.000 116,-1.000 4.000 1,6.000 0.000 0,1.000-2.000 47,1.000-2.000 9,3.000-5.000 0,4.000 8.000 46,0.000-2.000 17,0.000-4.000 0,1.000 2.000 0,4.000-4.000-28,4.000 0.000 1,4.000 1.000 0,2.000-5.000 0,-1.000 0.000 36,0.000 0.000 1,1.000 0.000 0,-1.000 0.000-50,1.000 0.000 1,-6.000-1.000 0,1.000-3.000-81,1.000 0.000 0,-5.000-8.000-124,-1.000 3.000 0,-3.000 1.000-785,-2.000-2.000 572,0.000 7.000 0,-2.000-3.000-1361,-3.000 6.000 1209,-3.000 0.000 1,-1.000 0.000 544,-1.000 0.000 0,1.000 0.000 0,-6.000 0.000 0</inkml:trace>
  <inkml:trace contextRef="#ctx0" brushRef="#br0">29464.000 2417.000 7938,'-2.000'-14.000'0,"-1.000"-1.000"-479,-2.000 1.000 0,1.000 4.000 199,4.000 1.000 404,0.000 6.000-24,0.000-10.000 71,0.000 11.000 309,0.000-4.000 21,0.000 6.000 1345,0.000 0.000-1498,0.000 6.000-123,0.000-4.000-168,0.000 11.000 7,0.000-5.000 1,0.000 1.000 0,0.000 1.000-37,0.000 1.000 1,0.000-3.000 0,0.000 2.000 42,0.000 1.000 1,0.000 2.000 0,0.000 1.000 31,0.000 0.000 0,0.000 1.000 1,0.000 1.000-1,0.000 1.000 50,0.000 3.000 1,0.000-1.000-1,0.000-5.000 1,0.000 0.000-9,0.000 1.000 0,0.000 4.000 1,0.000 0.000-1,0.000-1.000-89,0.000-2.000 0,0.000 0.000 0,0.000 1.000 93,0.000 3.000-85,0.000-1.000 1,0.000-5.000 0,0.000 1.000-32,0.000-1.000 9,6.000 0.000 1,-4.000 1.000-1,2.000-1.000-18,-2.000 0.000 18,-2.000 1.000 1,0.000 1.000 0,0.000 1.000 179,0.000 3.000-181,0.000-1.000 0,0.000-3.000 0,0.000 1.000 0,0.000 3.000 11,0.000-3.000 0,0.000 4.000 0,0.000-2.000 0,0.000 0.000 17,0.000 2.000 0,0.000-3.000 0,-2.000 4.000 0,-1.000-1.000-40,-2.000-4.000 1,1.000-1.000-1,4.000-1.000 1,0.000-1.000 23,0.000 1.000 0,0.000-1.000 0,0.000 0.000 0,0.000 1.000-28,0.000-1.000 0,0.000 1.000 0,0.000-1.000 0,0.000 0.000-41,0.000 1.000 0,0.000-6.000 0,0.000 1.000 0,0.000 1.000 28,0.000 2.000 0,0.000 1.000 0,0.000 1.000-78,0.000-1.000 8,0.000 0.000 1,0.000-4.000 0,0.000 0.000-70,0.000 1.000 0,0.000 2.000 0,0.000 1.000 77,0.000 0.000 1,0.000 1.000 0,0.000-1.000 170,0.000 1.000 1,0.000 0.000 0,0.000 3.000 0,0.000 3.000 58,0.000 1.000 0,0.000 2.000 0,0.000 3.000 1,0.000 1.000-75,0.000 0.000 0,0.000-7.000 0,0.000 8.000 0,0.000-4.000-162,0.000-2.000 1,0.000 4.000 0,0.000-5.000 69,0.000 1.000 12,0.000-2.000 1,0.000-2.000 0,0.000 0.000-70,0.000-1.000 42,-7.000-2.000 1,6.000-2.000 0,-4.000 0.000 0,3.000 1.000-29,2.000-1.000 1,0.000 0.000 0,0.000 1.000-121,0.000-1.000 149,0.000-6.000 1,-5.000 5.000-1,1.000-3.000-9,0.000 2.000 0,3.000 3.000 5,1.000-1.000 1,-2.000 1.000 0,-1.000-1.000-6,-2.000 0.000 0,1.000 1.000 0,4.000-1.000 0,-2.000 1.000-6,-3.000-1.000 1,4.000 0.000 0,-4.000 1.000-1,3.000 1.000-23,2.000 3.000 0,-5.000-3.000 0,1.000 3.000-16,0.000-3.000 39,-4.000-2.000 0,7.000 1.000 0,-6.000-1.000 26,1.000 1.000-26,4.000 5.000 0,-4.000-4.000 0,6.000 4.000-42,0.000-4.000 26,-6.000-2.000 0,4.000 0.000 1,-3.000 1.000-1,4.000-1.000-25,1.000 0.000 1,0.000 1.000 0,0.000-1.000 46,0.000 1.000 0,1.000-1.000 0,2.000 0.000 100,2.000 1.000 0,5.000-1.000 0,-4.000 1.000 38,2.000-1.000 0,-5.000-4.000 0,2.000-1.000-84,-3.000 2.000 1,-2.000 2.000 0,0.000 2.000-6,0.000-1.000 1,0.000 0.000 180,0.000 1.000-183,0.000-1.000 0,0.000 0.000-18,0.000 1.000 12,0.000-1.000 0,0.000 1.000 0,-2.000-1.000 13,-3.000 0.000 1,2.000 1.000-1,-5.000-1.000 1,2.000 1.000-52,3.000-1.000 0,-4.000-4.000 0,1.000-1.000 0,-1.000 2.000-87,1.000 2.000 1,-4.000 1.000 0,4.000 1.000-19,-2.000-1.000 1,3.000 1.000 0,-3.000-1.000 98,2.000 0.000 1,-4.000 1.000 0,4.000-2.000 64,-2.000-4.000 0,3.000 2.000 1,-3.000-4.000-1,0.000-1.000-214,0.000 1.000 0,3.000 2.000-184,-4.000-4.000 198,5.000 6.000 0,-4.000-9.000-687,4.000 3.000 88,2.000 3.000-919,-4.000-7.000-653,6.000 6.000 2318,0.000-7.000 0,6.000 0.000 0,2.000 0.000 0</inkml:trace>
  <inkml:trace contextRef="#ctx0" brushRef="#br0">29263.000 5137.000 7887,'0.000'-15.000'-147,"0.000"1.000"1,0.000 4.000 167,0.000 1.000 1,-2.000 5.000 0,-3.000 0.000 41,-4.000 2.000 1,1.000 7.000 0,-2.000 1.000 0,-1.000 2.000-67,-2.000 3.000 0,4.000 1.000 0,-1.000-1.000 1,0.000-2.000 89,2.000 3.000 0,0.000 0.000-100,4.000 3.000 83,2.000-1.000 1,-3.000 1.000 0,10.000-3.000 32,5.000-2.000 0,2.000-4.000 0,3.000-6.000 0,1.000 0.000 90,3.000 0.000 0,-2.000 0.000 1,6.000 0.000-1,-2.000 0.000 265,-4.000 0.000 0,4.000-4.000 0,-2.000-3.000 0,-1.000-1.000-38,-2.000-3.000 0,-7.000 3.000 0,-1.000-2.000-336,-1.000-1.000 1,-4.000-2.000 0,-9.000 1.000-124,-9.000 2.000 1,-1.000 4.000 0,-8.000 6.000 0,-1.000 0.000-158,-3.000 0.000 1,1.000 0.000-1,2.000 0.000 1,2.000 1.000-22,3.000 4.000 0,-3.000-2.000 0,7.000 7.000 7,3.000 1.000 157,2.000-5.000 1,3.000 7.000 0,3.000-3.000 104,4.000 3.000-24,1.000-5.000 0,3.000 3.000 0,5.000-5.000 74,6.000 2.000-18,10.000-5.000 0,-3.000 8.000 0,5.000-6.000 0,-2.000-2.000 123,1.000-1.000 1,1.000-2.000 0,-1.000 0.000 0,-2.000-2.000 234,-2.000-2.000 1,-7.000 2.000 0,-6.000-4.000-151,-2.000-1.000 1,-1.000-1.000 0,-8.000-4.000-316,-7.000 2.000 0,-1.000 2.000 0,-11.000 5.000 0,-1.000-2.000-242,1.000 2.000 0,0.000 1.000 0,-4.000 2.000-834,2.000 0.000 837,6.000 0.000 0,-7.000 0.000 0,6.000 2.000-1109,1.000 3.000 745,2.000-4.000 0,3.000 12.000-1047,4.000-3.000 1673,2.000-4.000 0,7.000 13.000 0,0.000-3.000 0</inkml:trace>
  <inkml:trace contextRef="#ctx0" brushRef="#br0">29191.000 5223.000 8036,'-7.000'-14.000'-1484,"6.000"-1.000"1609,-6.000 7.000 1,7.000 3.000 65,0.000 10.000 0,-1.000-3.000 1,-2.000 4.000 79,-2.000 1.000-198,0.000-6.000 0,0.000 7.000-183,0.000-3.000 211,-6.000-3.000 1,3.000 10.000-18,-6.000-2.000-37,-1.000-4.000 0,1.000 2.000 1,0.000-5.000-1,-1.000 4.000 41,1.000 1.000 1,-5.000-5.000 0,-2.000 3.000 0,0.000-1.000-7,0.000 0.000 1,-4.000 1.000 0,-1.000-2.000 0,-4.000 2.000-77,-4.000 2.000 1,-7.000-3.000 0,-3.000 4.000-1,-7.000 1.000-20,-5.000-2.000 0,-1.000 5.000 1,-1.000-5.000-1,1.000 1.000 124,-1.000 1.000 0,2.000-5.000 1,5.000 3.000-1,8.000 0.000 46,8.000 0.000 0,4.000-5.000 0,1.000 3.000 0,-2.000-1.000-48,-2.000 0.000 0,-1.000 5.000 1,2.000-4.000-1,-6.000 0.000-22,-2.000 1.000 1,-4.000 4.000 0,-1.000-1.000 0,-2.000 2.000-79,1.000 3.000 1,1.000-4.000-1,0.000 2.000 1,-4.000 1.000-34,-1.000-3.000 0,5.000 4.000 0,-4.000-6.000 0,1.000 2.000 29,-4.000-1.000 1,-8.000 1.000 0,0.000-4.000 0,4.000-1.000 61,2.000 0.000 0,9.000 1.000 1,-4.000-2.000-1,4.000 4.000 30,3.000 4.000 1,-3.000-3.000-1,6.000-1.000 1,-5.000 2.000-29,-3.000 2.000 1,-6.000 0.000-1,1.000-2.000 1,-2.000-1.000 46,3.000 1.000 1,-1.000-3.000 0,7.000 1.000-12,-1.000 3.000-61,12.000 0.000 0,-6.000-2.000 0,12.000-2.000-105,0.000-2.000 101,7.000 6.000 1,-6.000-11.000 0,6.000 6.000 58,0.000-1.000-63,1.000-4.000 0,6.000 4.000 1,-1.000-6.000 78,-3.000 0.000-87,10.000 0.000 0,-10.000 0.000 0,9.000 0.000 1,-3.000 0.000 18,-1.000 0.000 0,-5.000 5.000 0,-2.000 0.000 0,0.000-2.000-49,0.000-2.000 0,0.000 1.000 1,4.000 1.000-1,-4.000 2.000-7,-1.000-2.000 1,4.000 4.000 0,-1.000-3.000 78,3.000 0.000-202,2.000-3.000 89,6.000-1.000 30,1.000 0.000-183,7.000 0.000-233,0.000 0.000-340,7.000 0.000-1079,-6.000 0.000 944,6.000 0.000 0,-7.000 2.000 905,0.000 3.000 0,6.000-4.000 0,2.000 6.000 0</inkml:trace>
  <inkml:trace contextRef="#ctx0" brushRef="#br0">26040.000 5856.000 7942,'-6.000'-10.000'0,"-4.000"1.000"-234,-3.000-2.000 0,-1.000 4.000 1,-1.000 2.000 236,1.000 4.000 0,0.000 1.000 0,-1.000 1.000 0,-1.000 4.000 68,-3.000 5.000 0,3.000 3.000 0,-3.000-1.000 1,3.000 0.000 18,2.000-3.000 0,1.000 1.000 0,2.000 4.000 1,3.000 1.000-55,1.000-1.000 1,-2.000 0.000 222,4.000 1.000 18,0.000-1.000-223,5.000-6.000 0,6.000-2.000 433,4.000-6.000-259,3.000 0.000 1,1.000 0.000-1,-1.000-1.000 86,-3.000-4.000 1,1.000 2.000 0,-5.000-5.000 0,1.000 0.000 262,-1.000 0.000 1,-1.000-2.000-438,-5.000-4.000 0,-2.000 1.000-311,-3.000 4.000 0,-3.000 2.000 1,-6.000 7.000-1,0.000 0.000 81,-1.000 0.000 0,1.000 0.000 0,-1.000 2.000 1,1.000 3.000 0,1.000-2.000 0,2.000 6.000-301,1.000 3.000 264,7.000 0.000 1,-5.000 3.000-1,5.000-1.000-401,-2.000 0.000 374,0.000 1.000 1,7.000-1.000-1,3.000 1.000-642,4.000-1.000 463,4.000 0.000 1,2.000-1.000 0,-1.000-2.000 331,0.000-1.000 0,7.000 0.000 0,2.000 4.000 0</inkml:trace>
  <inkml:trace contextRef="#ctx0" brushRef="#br0">25853.000 6043.000 7906,'-10.000'-13.000'0,"2.000"2.000"-165,2.000 1.000 1,0.000 2.000-1,2.000-3.000-114,0.000 2.000 212,-1.000 6.000 0,3.000-4.000 0,-1.000 6.000 223,-2.000-4.000 0,-6.000 3.000-63,1.000-3.000 1,2.000 4.000 0,0.000 2.000 0,0.000 3.000 96,0.000 0.000 1,5.000 3.000 220,-2.000-2.000-265,4.000-4.000 1,2.000 5.000-1,4.000-6.000-48,5.000 0.000 0,3.000 5.000 0,1.000 0.000 0,0.000-2.000-37,1.000-1.000 1,1.000-2.000-1,1.000 0.000 1,4.000 0.000 185,2.000 0.000 0,1.000 1.000 0,4.000 3.000 72,1.000 0.000-328,6.000 1.000 1,2.000 0.000-1,6.000 1.000 1,0.000 2.000-24,0.000 4.000 1,5.000-4.000 0,0.000 1.000 0,-3.000 1.000 58,-5.000-2.000 1,2.000 5.000-1,-4.000-4.000 1,4.000 2.000 11,1.000-1.000 0,0.000 3.000 1,0.000-5.000-1,0.000 1.000 14,0.000 1.000 0,5.000 0.000 0,2.000 4.000 0,-1.000-1.000-6,1.000-4.000 1,-4.000 4.000 0,-6.000-3.000 0,-3.000 2.000-15,-2.000 3.000 0,-6.000-1.000 0,-7.000-1.000 0,1.000-2.000 46,-1.000-1.000 0,-3.000-1.000 0,4.000 6.000 154,-2.000-1.000-146,4.000 1.000 0,-7.000-1.000 1,6.000-1.000-51,1.000-4.000-15,9.000 4.000 1,-4.000-5.000-1,4.000 5.000 1,-2.000-2.000-1,1.000-1.000 0,-2.000-2.000 0,2.000 3.000 0,-2.000-3.000-46,-3.000-2.000 0,1.000 4.000 0,-2.000-5.000 0,-3.000-1.000 44,-5.000 3.000 1,-3.000-6.000 0,-1.000 4.000 88,-1.000-3.000 1,-4.000-2.000 64,-1.000 0.000-285,-5.000 0.000 0,2.000 1.000-148,-6.000 4.000 2,0.000-3.000 72,0.000 4.000 92,0.000-6.000-303,0.000 0.000 290,0.000-6.000 0,0.000 3.000 0,-2.000-7.000 121,-2.000-1.000 1,2.000 3.000 0,-4.000-2.000 110,-1.000-1.000 1,6.000 3.000 0,-6.000 0.000-1,2.000 0.000-77,1.000 0.000 1,-3.000 5.000 0,4.000-3.000-191,-2.000-1.000 182,-6.000 6.000 1,8.000-7.000-138,-7.000 3.000 105,1.000 3.000 0,-1.000-4.000 0,2.000 4.000-104,2.000-3.000 45,-5.000 4.000 0,7.000-6.000 0,-5.000 7.000-95,-2.000 0.000 0,3.000 7.000 109,-2.000 2.000 1,7.000 4.000 0,-2.000 2.000 28,3.000-1.000 1,2.000-4.000 0,0.000-1.000 161,0.000 2.000 0,7.000-3.000 421,2.000 2.000 0,4.000-7.000-115,2.000 2.000 0,-6.000-4.000 115,1.000-1.000-249,-7.000 0.000 1,3.000-1.000-311,-6.000-4.000-66,0.000 3.000 1,-1.000-9.000-1,-4.000 6.000-419,-5.000 2.000 399,-2.000 2.000 0,-4.000-4.000 0,-2.000 0.000 0,-3.000 2.000-108,-1.000 1.000 1,-1.000 2.000-1,-2.000 2.000 1,2.000 1.000 40,3.000 2.000 0,1.000 4.000 0,6.000-2.000 0,2.000-1.000-31,1.000 1.000 1,8.000 4.000 202,2.000-2.000 1,8.000-2.000-1,10.000-1.000 1,3.000-1.000 251,1.000 0.000 1,2.000 0.000 0,3.000-5.000 0,-1.000-2.000 107,-2.000-3.000 0,-2.000 2.000 1,2.000-5.000-1,-5.000 0.000 101,-3.000 0.000 1,-1.000-2.000 832,-1.000-4.000-814,0.000 0.000 0,-6.000 4.000-112,-3.000 1.000-567,-10.000-1.000 1,-3.000 0.000 0,-8.000 2.000 0,-1.000 2.000-761,-2.000 3.000 0,-7.000 1.000 1,2.000 2.000-1,-5.000 2.000-184,-4.000 3.000 1,1.000 3.000 0,-5.000 6.000 1106,2.000 0.000 0,-11.000 13.000 0,1.000 4.000 0</inkml:trace>
  <inkml:trace contextRef="#ctx0" brushRef="#br0">26702.000 12949.000 8105,'0.000'-14.000'-219,"-7.000"6.000"1,6.000-5.000 0,-6.000 5.000 733,1.000 0.000-162,4.000-5.000-48,-4.000 5.000 1,1.000-1.000 16,0.000-1.000 0,-4.000 5.000 0,2.000-3.000 38,-1.000 2.000 1,4.000 1.000-170,-6.000 5.000 1,7.000-1.000 0,-4.000-3.000-59,1.000 0.000 0,3.000-1.000-246,-7.000 5.000 1,5.000 0.000 0,-4.000 0.000 84,-2.000 0.000 1,3.000 0.000 0,-2.000 0.000 346,-1.000 0.000-287,-2.000 0.000 1,4.000 0.000 0,-1.000 0.000 322,-1.000 0.000-301,-2.000 0.000 1,-1.000 2.000 0,-1.000 1.000 0,1.000 1.000 56,-1.000 0.000 1,6.000-3.000 0,-1.000 1.000-1,-1.000 1.000-4,-2.000 2.000 1,4.000 1.000 0,-1.000-3.000-81,-1.000 2.000 1,3.000 5.000 0,0.000-4.000 0,0.000 1.000 17,0.000-1.000 1,3.000 5.000 0,-3.000-1.000-1,0.000 3.000-12,0.000 1.000 0,3.000 0.000 0,-3.000 1.000 0,0.000-1.000 53,0.000 1.000 0,4.000-1.000 1,-6.000 0.000-1,0.000 1.000 54,2.000-1.000 0,-3.000 1.000 1,5.000 0.000-78,-2.000 5.000-25,5.000-4.000 0,-9.000 4.000 1,6.000-5.000-1,0.000-1.000 22,-1.000 1.000 1,-2.000 4.000 0,4.000 0.000 0,2.000-1.000 19,1.000-2.000 0,0.000-7.000 0,-1.000 1.000 0,-2.000 1.000 30,2.000 2.000 1,2.000 1.000-147,1.000 0.000 0,0.000 1.000-85,0.000-1.000 0,4.000 1.000 1,3.000-3.000-10,1.000-2.000 1,1.000 1.000-1,6.000-4.000 39,-1.000 1.000 0,-4.000-4.000 0,-1.000 4.000 1,3.000 0.000-10,0.000 0.000 0,-2.000-3.000 218,0.000 5.000-158,-1.000-7.000 0,6.000 8.000 173,-1.000-6.000-158,-6.000 6.000 0,5.000-9.000 107,-4.000 3.000-83,-2.000-4.000 1,6.000 4.000 25,-4.000 0.000 0,4.000 0.000 0,1.000-5.000 23,1.000 0.000 0,-1.000 0.000 0,0.000-2.000 0,1.000-1.000 67,-1.000-2.000 1,2.000-6.000 0,2.000 1.000 0,3.000-3.000 103,1.000-1.000 1,-3.000 0.000-1,5.000-1.000 1,0.000 1.000 45,-2.000-1.000 1,6.000-4.000-1,-4.000-2.000 1,1.000 1.000-20,-1.000-1.000 0,-3.000 2.000 0,-7.000 4.000 369,1.000 1.000-410,6.000-7.000 0,-10.000 5.000 0,1.000-3.000 58,-4.000 3.000 0,-1.000 2.000 0,-4.000-2.000 1,2.000-2.000 587,-2.000-1.000-753,-1.000 0.000 1,-2.000 4.000 0,0.000-1.000 0,-2.000-3.000 8,-3.000-5.000 1,2.000 2.000 0,-7.000-1.000 0,1.000 3.000-71,1.000 2.000 0,-5.000-3.000 0,4.000 2.000 0,-4.000 1.000-81,-2.000 2.000 0,1.000 2.000 0,-2.000 0.000 0,-2.000 1.000-214,-1.000 3.000 0,0.000-1.000 0,5.000 6.000 1,-1.000 2.000-499,1.000 2.000 0,4.000-1.000 0,1.000-1.000-868,-3.000-2.000 0,0.000 2.000-676,-3.000 8.000 1738,1.000 3.000 1,0.000 8.000 561,-1.000 3.000 0,-6.000 16.000 0,-1.000 10.000 0</inkml:trace>
  <inkml:trace contextRef="#ctx0" brushRef="#br0">23278.000 9065.000 8148,'-15.000'0.000'-30,"1.000"0.000"45,0.000 0.000 323,6.000 0.000-74,1.000 0.000 1,9.000 0.000 0,4.000 0.000-1,10.000 0.000 131,11.000 0.000 0,10.000-2.000 1,13.000-3.000-1,9.000-6.000 562,11.000-7.000-738,-28.000 10.000 1,1.000 0.000-210,3.000-2.000 1,2.000 0.000 0,4.000 0.000 0,0.000 0.000 0,3.000 0.000 0,0.000 0.000 0,5.000-1.000 0,2.000 1.000-1,3.000-1.000 1,1.000 1.000 0,1.000 1.000 0,0.000 1.000 5,-2.000-1.000 1,-2.000 2.000 0,-6.000 0.000 0,-2.000 1.000-1,-12.000 0.000 1,-1.000 1.000-15,31.000-5.000 107,-1.000 7.000 0,-8.000-12.000 0,2.000 3.000 360,-9.000-6.000-394,-6.000-1.000 0,-11.000 9.000 0,-5.000 1.000-108,-6.000-3.000 260,-16.000 6.000-244,0.000-7.000-30,-13.000 12.000 1,-7.000-7.000 0,-2.000 4.000-369,-4.000 0.000 1,-3.000-1.000 0,-3.000 5.000 0,-5.000 0.000-619,-3.000 0.000 1,0.000 6.000 0,1.000 4.000 1032,2.000 3.000 0,0.000 14.000 0,-5.000 3.000 0</inkml:trace>
  <inkml:trace contextRef="#ctx0" brushRef="#br0">26529.000 13798.000 8091,'-6.000'-14.000'-186,"-2.000"6.000"1,-2.000-3.000 0,1.000 6.000 0,-3.000 2.000 390,0.000 1.000 0,2.000 1.000 0,0.000-3.000 0,-1.000 0.000 44,-2.000 0.000 1,4.000 3.000 0,-1.000 1.000-74,-1.000 0.000 0,-2.000 0.000-37,-1.000 0.000 1,7.000 0.000 46,7.000 0.000 1,7.000 0.000 0,7.000 0.000 0,2.000 1.000 18,3.000 4.000 1,5.000-3.000 0,8.000 3.000-1,4.000-4.000-72,0.000-1.000 0,3.000 0.000 0,2.000 0.000-138,-2.000 0.000 18,2.000 0.000 1,-12.000 0.000-1,1.000 0.000 83,-4.000 0.000 1,-9.000 0.000 0,4.000 0.000 48,-6.000 0.000 1,-9.000 0.000 0,-6.000 0.000 0,-10.000 0.000 0,-7.000 0.000 0,-7.000 0.000 0,-10.000 0.000 0,-4.000 0.000-112,-4.000 0.000 1,-1.000 0.000 0,0.000 0.000 0,0.000 0.000 18,0.000 0.000 0,-4.000 0.000 0,3.000 0.000 0,4.000 0.000-36,3.000 0.000 1,3.000 0.000 0,6.000 0.000 0,0.000 0.000 54,4.000 0.000 0,5.000 2.000 1,8.000 1.000 67,1.000 2.000 4,7.000 0.000-319,-3.000-5.000 106,12.000 0.000 1,7.000 0.000 0,8.000 0.000 125,1.000 0.000-55,-4.000 0.000 1,11.000 1.000 0,-2.000 2.000 0,5.000 2.000-23,0.000-2.000 0,-2.000-1.000 0,-1.000-2.000 0,-2.000 0.000-22,-3.000 0.000 0,2.000 0.000 0,-6.000 0.000 1,1.000 0.000-96,0.000 0.000 1,-2.000 0.000-167,-5.000 0.000 1,-6.000-2.000 0,-4.000-1.000-335,-8.000-2.000 0,-4.000 1.000 1,-6.000 4.000-1,0.000 0.000 637,-1.000 0.000 0,-5.000 0.000 0,-3.000 0.000 0</inkml:trace>
  <inkml:trace contextRef="#ctx0" brushRef="#br0">26774.000 13165.000 8144,'0.000'-14.000'-875,"0.000"4.000"0,1.000 1.000 802,4.000-3.000 0,-2.000 6.000 0,5.000 0.000 462,-1.000-1.000-245,4.000 6.000 0,-8.000-11.000 1,5.000 6.000-42,-2.000-2.000-34,6.000 5.000 0,-4.000-8.000 0,4.000 4.000 122,-2.000-1.000 0,1.000 4.000 0,-6.000-6.000 58,-2.000-1.000 0,-1.000-2.000 0,-2.000-1.000-160,0.000-1.000 0,0.000 1.000 0,0.000-1.000 1,-2.000 3.000 26,-3.000 2.000 0,-3.000-3.000 1,-6.000 4.000-1,0.000-4.000-12,-1.000-2.000 1,1.000 1.000-1,-2.000 0.000 1,-2.000 1.000-72,-1.000 3.000 0,-5.000-1.000 1,3.000 5.000-1,-1.000-1.000-196,-4.000 1.000 1,2.000 1.000-1,-3.000 5.000-247,-3.000 0.000 405,-2.000 0.000 1,3.000 2.000 0,0.000 1.000-110,1.000 2.000 123,-1.000 6.000 0,2.000-5.000 0,3.000 5.000 0,3.000-1.000 74,0.000 1.000 0,5.000 2.000 1,-3.000 1.000-1,5.000 1.000 178,4.000-1.000 0,-3.000 1.000 1,4.000-1.000-108,-4.000 0.000 1,5.000 1.000 0,1.000-1.000 0,3.000 2.000-54,-1.000 3.000 1,0.000-1.000-1,3.000 4.000 1,-1.000 1.000-77,-2.000-1.000 1,1.000 0.000 0,4.000 4.000-1,0.000-2.000-11,0.000 2.000 1,0.000 1.000 0,0.000 2.000 0,1.000-2.000 28,4.000-3.000 0,5.000 1.000 1,7.000-6.000-1,4.000-1.000-28,1.000-2.000 0,2.000-3.000 0,5.000-2.000 1,0.000-3.000-13,0.000-2.000 0,1.000-1.000 0,2.000-5.000 0,3.000 0.000 18,2.000 0.000 1,-3.000-6.000-1,2.000-4.000 1,1.000-3.000 239,0.000-1.000 0,-10.000-2.000 1,2.000-2.000-1,-2.000-2.000 200,0.000-3.000 0,-5.000-1.000 0,-2.000-6.000 0,-4.000-4.000-248,-2.000-4.000 1,-6.000-4.000 0,-3.000-1.000-1,-4.000-1.000-32,-1.000-4.000 0,-8.000 3.000 1,-4.000-2.000-1,-8.000 7.000-193,-2.000 7.000 0,-2.000 4.000 1,-5.000 5.000-1,1.000 7.000-330,-1.000 5.000 1,0.000 6.000 0,0.000 6.000-1,2.000 0.000-390,3.000 0.000 1,-1.000 2.000 0,4.000 2.000-978,-2.000 6.000 1319,6.000 3.000 1,-4.000 6.000 0,7.000 3.000-1,-1.000 4.000-510,1.000 4.000 900,-1.000 9.000 0,-5.000 4.000 0,-3.000 8.000 0</inkml:trace>
  <inkml:trace contextRef="#ctx0" brushRef="#br0">26083.000 13093.000 7936,'15.000'-14.000'-108,"-6.000"6.000"0,1.000 2.000 1,1.000 1.000 193,2.000 0.000 1,-2.000-1.000-1,2.000 2.000 1,3.000 0.000 43,0.000 0.000 0,1.000 1.000 0,1.000 0.000 1,3.000-2.000-42,1.000 2.000 1,-3.000 1.000 0,4.000 2.000-1,-1.000-1.000 40,0.000-4.000 0,2.000 3.000 0,3.000-2.000-163,-3.000 2.000 106,4.000 2.000 1,-11.000 2.000 0,6.000 1.000-62,-3.000 2.000-24,6.000-1.000 1,-5.000 1.000 0,3.000 0.000 0,-5.000-2.000 81,-3.000-1.000 0,-2.000-2.000-125,1.000 0.000-684,-1.000 0.000 1,-6.000 1.000 739,-3.000 4.000 0,-4.000 3.000 0,-1.000 7.000 0</inkml:trace>
  <inkml:trace contextRef="#ctx0" brushRef="#br0">28069.000 13165.000 8030,'9.000'-5.000'0,"-1.000"-1.000"0,0.000 0.000-38,0.000-1.000 0,-3.000-2.000 1,3.000 2.000 233,-2.000-1.000 0,4.000 3.000 290,-5.000-4.000-281,-1.000 6.000 0,-5.000-9.000 1,-2.000 6.000 132,-2.000-2.000 0,-6.000 3.000 3,1.000-4.000-182,-3.000 6.000 1,4.000-9.000-1,-1.000 8.000-96,1.000-8.000 1,-4.000 9.000 0,2.000-5.000 1,1.000 2.000 18,0.000 1.000 0,-2.000 3.000 1,0.000-1.000-1,3.000-2.000 14,-2.000 2.000 1,-2.000 0.000-1,-2.000 0.000 1,1.000-2.000 3,0.000 2.000 0,-2.000 1.000 0,-2.000 2.000 0,-1.000 0.000-9,1.000 0.000 0,-2.000 0.000 1,0.000 0.000-1,3.000 0.000-11,1.000 0.000 1,-3.000 0.000 0,-1.000 0.000 0,3.000 2.000 31,1.000 3.000 0,1.000-2.000 1,1.000 5.000-1,1.000 0.000 24,4.000 0.000 1,-4.000 0.000-1,5.000 3.000-28,0.000-1.000-62,-5.000-1.000 1,10.000 6.000 0,-5.000-1.000 0,0.000 0.000 17,0.000 1.000 0,3.000 1.000 0,-3.000 1.000 94,2.000 2.000-78,-5.000 1.000 1,4.000-1.000-1,-4.000 2.000 1,1.000-1.000 69,-1.000 1.000 1,-2.000 3.000 0,-1.000-3.000 0,0.000 0.000 55,-1.000-1.000 0,1.000 4.000 1,0.000-3.000-1,1.000 0.000-50,3.000 0.000 1,-1.000-2.000-1,6.000-3.000 1,2.000 2.000-37,1.000 1.000 0,2.000 6.000 0,0.000-2.000 0,0.000 1.000-31,0.000 0.000 1,2.000 0.000 0,3.000 3.000 0,4.000-2.000 26,4.000-1.000 1,2.000-1.000 0,-1.000 2.000 111,0.000-1.000-163,1.000 0.000 1,4.000 0.000-1,0.000-1.000-102,-1.000-3.000 69,4.000 0.000 0,-6.000-1.000 0,5.000 0.000 0,-2.000-1.000 52,0.000-2.000 1,2.000-4.000 0,-3.000 0.000 0,1.000-3.000 98,-2.000 2.000 1,6.000-3.000 0,-1.000 0.000 0,2.000-1.000 73,0.000-4.000 1,5.000-1.000 0,4.000-2.000 0,-1.000 0.000 81,-1.000 0.000 0,-3.000-2.000 1,3.000-3.000-1,1.000-4.000 94,1.000-4.000 0,6.000-3.000 1,-4.000-3.000-1,0.000-5.000-279,0.000-4.000 1,4.000 0.000-1,-7.000-1.000 1,-4.000 0.000 94,-2.000 0.000 1,-7.000 1.000 0,3.000-3.000 358,-1.000-2.000-480,-2.000 2.000 0,-9.000-9.000 1,-2.000 5.000-1,-2.000-3.000-30,-2.000-7.000 1,-3.000 2.000-1,-1.000-5.000 1,0.000 3.000-139,0.000 2.000 1,-6.000 0.000 0,-5.000-2.000 0,-5.000 0.000 5,-4.000 2.000 0,-4.000 1.000 0,4.000 12.000 1,-3.000 0.000-67,-2.000 3.000 1,-2.000 3.000 0,-2.000-2.000 0,-2.000 5.000-181,-2.000 5.000 1,2.000-1.000 0,-4.000 9.000 0,2.000 0.000-484,-1.000 3.000 1,1.000 3.000 0,4.000 2.000 0,0.000 2.000-691,0.000 3.000 0,1.000 3.000 0,-1.000 8.000-2018,0.000 3.000 2767,0.000 3.000 0,-4.000 9.000 0,-1.000 2.000-2507,2.000 5.000 3210,2.000 10.000 0,-5.000 4.000 0,-2.000 5.000 0</inkml:trace>
  <inkml:trace contextRef="#ctx0" brushRef="#br0">29104.000 8993.000 7622,'15.000'-5.000'0,"-1.000"-2.000"-76,1.000-1.000 0,1.000 4.000 0,3.000-4.000 0,5.000 0.000 485,3.000 0.000 0,10.000 4.000 0,4.000-2.000 0,7.000 1.000-151,3.000 0.000 1,2.000-4.000 0,5.000 4.000 0,-1.000 2.000-142,1.000 1.000 1,9.000 2.000 0,2.000 0.000 0,-1.000-1.000 45,3.000-4.000 0,-7.000 3.000 0,-4.000-4.000 314,-5.000 0.000-357,-6.000 4.000 0,-12.000-9.000 0,-5.000 4.000 43,-6.000-1.000-78,-6.000 5.000 0,-5.000-8.000-20,-1.000 6.000 98,1.000 0.000 1,-6.000 1.000-1,-1.000-3.000 141,-2.000-1.000 1,-1.000 3.000-1,-5.000-4.000-95,0.000-2.000 1,-1.000 3.000 0,-4.000 0.000-266,-5.000 1.000 1,-3.000 1.000 0,-1.000 3.000 0,0.000-2.000-193,-1.000 2.000 1,1.000 1.000 0,-2.000 2.000 0,-3.000 0.000 20,-5.000 0.000 1,-3.000 0.000 0,-2.000 0.000 0,-2.000 2.000 205,-2.000 2.000 1,-4.000-2.000-1,-9.000 3.000 1,-5.000-2.000 57,-7.000 2.000 1,-4.000-4.000 0,1.000 4.000 321,-1.000-3.000-231,-7.000-2.000 1,10.000 0.000 0,-4.000 0.000 0,6.000 0.000-25,4.000 0.000 0,5.000 0.000 1,8.000 0.000-1,5.000-2.000 296,5.000-3.000-365,10.000 4.000 1,16.000-6.000 0,8.000 7.000-1,6.000 0.000-114,3.000 0.000 1,9.000 0.000 0,7.000 0.000 0,8.000 0.000 57,4.000 0.000 1,3.000 5.000 0,0.000 0.000 0,3.000-2.000 67,1.000-1.000 1,6.000-2.000 0,-1.000 0.000 0,4.000 0.000 94,6.000 0.000 0,-3.000 0.000 0,9.000-2.000-108,5.000-3.000 0,-9.000 4.000 1,5.000-6.000 0,-15.000 7.000-1,-6.000 0.000 11,-5.000 0.000 1,-12.000 0.000-199,-4.000 0.000 146,-5.000 0.000 138,-15.000 0.000 1,-8.000 0.000 0,-8.000-1.000 155,0.000-4.000 0,-5.000 3.000 0,3.000-4.000 0,-3.000 1.000-212,-1.000 0.000 0,0.000 1.000 0,-2.000 2.000 0,-2.000-1.000-62,-1.000-2.000 1,-5.000 0.000 0,3.000 5.000 0,-1.000 0.000-232,-4.000 0.000 1,-3.000 0.000 0,-2.000 0.000 0,-5.000 0.000-168,0.000 0.000 1,2.000 0.000-1,-4.000 2.000-869,-2.000 3.000 948,-2.000-4.000 0,4.000 12.000 0,-1.000-2.000 0,1.000 5.000-592,1.000 3.000 0,-3.000 7.000 898,7.000-2.000 0,-1.000 10.000 0,5.000 2.000 0</inkml:trace>
  <inkml:trace contextRef="#ctx0" brushRef="#br0">27824.000 14000.000 7424,'-14.000'-5.000'0,"-1.000"-1.000"0,1.000-1.000 0,-1.000-1.000 69,1.000 0.000 0,-5.000 0.000 0,0.000-1.000 529,1.000 4.000-367,2.000-3.000 1,-3.000 6.000-1,-2.000-3.000 280,-1.000 4.000-364,4.000 1.000 0,-3.000-2.000 0,7.000-1.000 0,0.000-2.000 380,-1.000 2.000 0,1.000 1.000 315,-1.000 2.000-652,7.000 0.000 1,8.000 0.000 0,12.000 0.000 0,5.000-1.000 84,7.000-4.000 1,5.000 3.000-1,5.000-4.000 1,6.000 1.000-29,6.000 0.000 0,7.000-1.000 1,7.000 3.000-1,4.000-2.000-145,2.000 2.000 0,1.000 1.000 0,5.000 2.000-197,0.000 0.000 86,-7.000 0.000 0,-9.000 0.000 0,-12.000 0.000 9,-9.000 0.000-60,-18.000 7.000 739,-4.000-6.000-546,-26.000 6.000 0,-4.000-7.000 0,-17.000 0.000 1,-6.000 0.000-106,-6.000 0.000 0,-5.000 0.000 0,-9.000 0.000 0,-2.000 0.000-140,-5.000 0.000 1,-3.000 0.000-1,-1.000 0.000 1,4.000 0.000 91,5.000 0.000 1,9.000 0.000 0,5.000 0.000 0,3.000 0.000 128,2.000 0.000 0,13.000 0.000 31,6.000 0.000 1,14.000 0.000-1,10.000 0.000 1,8.000 0.000-319,5.000 0.000 1,3.000 0.000 0,5.000 0.000 203,8.000 0.000-12,6.000 6.000 1,10.000-4.000 0,4.000 2.000-215,9.000-2.000 114,6.000 4.000 1,14.000-4.000 0,2.000 3.000-154,0.000-4.000 73,-2.000-1.000 1,-12.000 0.000-1,-6.000 0.000 1,-7.000 0.000-1057,-10.000 0.000 607,-19.000 0.000 0,-24.000 0.000 1,-21.000 0.000-1,-12.000 2.000 615,-15.000 3.000 0,-16.000 3.000 0,-16.000 6.000 0</inkml:trace>
  <inkml:trace contextRef="#ctx0" brushRef="#br0">28097.000 13194.000 7880,'-14.000'0.000'-486,"0.000"0.000"0,1.000-2.000 759,3.000-2.000-11,-3.000 2.000-151,12.000-4.000-113,-6.000 6.000 1,7.000-2.000 0,-1.000-1.000 98,-4.000-2.000 0,2.000 0.000-3,-7.000 5.000 1,1.000 0.000 0,-6.000 0.000 36,1.000 0.000 0,4.000 0.000 0,1.000 0.000-79,-3.000 0.000 1,0.000 0.000 0,-3.000 0.000 74,1.000 0.000 0,0.000 5.000-147,-1.000 0.000 0,6.000 0.000 0,1.000-4.000 356,1.000 4.000 40,2.000-3.000-66,-1.000 4.000-111,4.000-6.000-194,-4.000 0.000 36,12.000 0.000 1,2.000 0.000-1,8.000 0.000 1,4.000 0.000 15,3.000 0.000 1,5.000 0.000 0,0.000 0.000-1,0.000 0.000-13,-4.000 0.000 1,3.000 0.000 0,-3.000 0.000 0,1.000 0.000 66,-1.000 0.000 1,-3.000-5.000-1,-7.000 0.000 843,1.000 2.000-737,-1.000 2.000 0,-6.000-1.000 1,-5.000-1.000-1,-6.000-2.000-139,-6.000 2.000 0,-6.000 0.000 0,-2.000-1.000-104,-3.000 0.000 30,-5.000-1.000 1,4.000 0.000 0,-4.000 0.000-312,1.000 2.000 197,6.000 1.000 0,-4.000 2.000 1,2.000 0.000-448,-4.000 0.000 214,4.000 0.000 0,-3.000 2.000 0,4.000 3.000 1,-3.000 4.000-1652,-1.000 4.000 1994,-10.000 8.000 0,9.000 1.000 0,-11.000 7.000 0</inkml:trace>
  <inkml:trace contextRef="#ctx0" brushRef="#br0">31838.000 8820.000 8115,'-10.000'-13.000'-139,"2.000"2.000"128,2.000 1.000 0,1.000 6.000 72,5.000-6.000 0,2.000 7.000 0,3.000-2.000-66,4.000 3.000 1,2.000 9.000-1,0.000 1.000 1,-3.000 1.000 27,-1.000 1.000 0,2.000 0.000 1,-4.000 4.000-1,-2.000 0.000-87,-1.000 1.000 0,-2.000 6.000 0,0.000 1.000-519,0.000 0.000 438,0.000 5.000 0,0.000 1.000 0,0.000 5.000-570,0.000-1.000 405,0.000 5.000 211,0.000 0.000 1,0.000 6.000 0,0.000 0.000 0</inkml:trace>
  <inkml:trace contextRef="#ctx0" brushRef="#br0">31881.000 9467.000 7127,'-5.000'23.000'0,"0.000"-2.000"0,2.000-1.000-289,2.000 4.000 1,1.000-3.000 0,0.000-2.000 0,0.000-1.000 294,0.000 1.000 0,1.000-1.000 0,2.000 6.000 0,2.000 0.000 24,-2.000-2.000 1,4.000 0.000-1,-1.000-4.000 1,1.000 1.000 18,-1.000-1.000 1,0.000-2.000 0,-2.000 0.000-107,0.000 3.000 71,8.000-3.000 1,-6.000 5.000 0,5.000-7.000-15,-1.000 0.000 0,-1.000 1.000 0,6.000-1.000 0</inkml:trace>
  <inkml:trace contextRef="#ctx0" brushRef="#br0">32025.000 11007.000 8115,'0.000'29.000'0,"0.000"0.000"-230,0.000-1.000 1,0.000 1.000-1,0.000 0.000 1,0.000 1.000 25,0.000 4.000 1,2.000-4.000 0,1.000 4.000 0,2.000-4.000 318,-2.000-1.000 0,-2.000 0.000 1,-1.000-1.000 520,0.000 1.000-447,-6.000 0.000 1,0.000 0.000-1,-6.000 0.000 246,3.000-1.000-312,-1.000-5.000 1,-4.000 4.000 0,-1.000-3.000-291,1.000 3.000 62,6.000 8.000 0,-3.000 0.000 0,6.000 4.000 1,2.000-4.000-88,1.000 0.000 1,2.000-5.000-1,0.000 6.000 1,0.000-3.000 77,0.000 1.000 1,0.000-1.000-1,0.000-4.000 1,0.000 2.000 68,0.000 2.000 1,2.000-3.000 0,3.000 4.000-1,4.000-2.000 85,4.000 2.000 1,-3.000-1.000 0,-1.000 7.000 0,2.000 2.000 72,2.000-2.000 1,2.000-2.000 0,-1.000 2.000 0,-1.000-2.000 1,-4.000 2.000 0,4.000-4.000 0,-5.000-3.000-3,0.000-3.000-81,5.000-1.000 1,-12.000 2.000-1,4.000-1.000 289,-3.000-1.000-278,-2.000 3.000 1,5.000-15.000 0,-1.000 7.000 0,0.000 2.000 15,-3.000 1.000 0,-1.000 2.000 0,0.000-2.000 0,0.000-1.000-72,0.000-2.000 0,5.000 0.000 0,0.000 3.000 0,-2.000-2.000-45,-1.000-1.000 1,2.000-6.000 0,1.000 1.000 0,0.000-1.000 165,1.000 1.000 1,-4.000-8.000 0,3.000 3.000 52,-4.000-1.000 1,-1.000 0.000-1,0.000 1.000 33,0.000 1.000 1,2.000-6.000 0,1.000 1.000-280,2.000 1.000 1,0.000 2.000 0,-5.000 1.000-108,0.000 1.000 0,5.000-6.000 245,-1.000 1.000-44,1.000-1.000 1,0.000 1.000 784,0.000 0.000-362,0.000-7.000 1,-5.000 5.000-706,0.000-3.000-245,0.000-4.000-576,0.000 6.000-577,0.000-7.000 1672,0.000 0.000 0,-7.000 6.000 0,-1.000 2.000 0</inkml:trace>
  <inkml:trace contextRef="#ctx0" brushRef="#br0">32111.000 13223.000 7793,'8.000'0.000'-535,"-1.000"0.000"1,-7.000 0.000 0</inkml:trace>
  <inkml:trace contextRef="#ctx0" brushRef="#br0">32025.000 13252.000 7077,'0.000'-8.000'-398,"0.000"1.000"467,0.000 7.000 1,-2.000 0.000 182,-2.000 0.000 1,-4.000 0.000 135,-7.000 0.000 0,6.000 0.000 298,-1.000 0.000-539,0.000 0.000 0,4.000 0.000-52,6.000 0.000 0,6.000 0.000 1,9.000 0.000-47,-1.000 0.000 0,1.000 2.000 1,-1.000 1.000-1,0.000 2.000 125,1.000-2.000 0,-1.000-1.000 0,0.000-2.000 6,1.000 0.000-111,-1.000 0.000 0,-4.000 0.000 0,-1.000 0.000-3,3.000 0.000 28,-6.000 0.000 0,2.000 0.000 378,-3.000 0.000-304,-4.000 0.000-136,6.000 0.000 0,-15.000 0.000 0,-5.000 0.000-84,-5.000 0.000 1,-2.000 0.000 0,2.000 1.000-1,-3.000 2.000 28,-1.000 2.000 1,-2.000 0.000 0,-3.000-5.000 0,1.000 0.000 75,2.000 0.000 0,2.000 0.000 0,-4.000 0.000 1,4.000 0.000 183,1.000 0.000 1,2.000 0.000 13,5.000 0.000-309,6.000 0.000 101,8.000 0.000 1,14.000 0.000 0,11.000 0.000-147,7.000 0.000 133,-1.000 0.000 0,10.000 0.000 1,-2.000 0.000-153,2.000 0.000 182,2.000 0.000 1,1.000 0.000 0,-3.000 0.000 0,-1.000 0.000 136,-1.000 0.000 1,-12.000 0.000-1,0.000 0.000 94,-5.000 0.000 0,-11.000 0.000 1,-12.000 0.000-62,-12.000 0.000 1,-8.000 0.000-1,-9.000-2.000 1,-4.000-1.000-274,-4.000-2.000 0,-2.000 1.000 0,0.000 4.000 1,2.000 0.000-105,-2.000 0.000 1,5.000 0.000 0,1.000-2.000 0,4.000-1.000 83,1.000-2.000 0,0.000 0.000 1,2.000 5.000 213,3.000 0.000-89,3.000 0.000 1,13.000-1.000 163,3.000-4.000-119,4.000 3.000 0,2.000-4.000 1,4.000 6.000-227,5.000 0.000 135,9.000 0.000 1,3.000-5.000 0,7.000 0.000-241,0.000 2.000 181,0.000 1.000 0,4.000-2.000 0,1.000-1.000 0,-2.000 2.000-147,-2.000 1.000 1,-3.000 2.000-1,-1.000 0.000 1,-2.000 0.000 71,1.000 0.000 1,-4.000 0.000-1,-2.000 0.000 1,-3.000 0.000 10,-1.000 0.000 229,-7.000 0.000 1,-8.000 0.000-1,-10.000 0.000 1,-4.000 0.000 129,-5.000 0.000 0,-5.000 0.000 0,-8.000 0.000 0,-2.000 0.000-41,2.000 0.000 0,-3.000 2.000 0,0.000 1.000-125,-2.000 2.000-17,-1.000-1.000 0,-1.000-2.000 0,1.000 1.000-113,-2.000 2.000 17,5.000 6.000 0,-5.000-9.000 1,6.000 4.000-52,2.000 1.000 12,2.000-6.000 0,12.000 6.000 0,4.000-6.000-18,1.000 4.000 1,8.000-3.000 0,7.000 2.000 0,9.000-2.000 45,7.000-2.000 1,14.000 0.000-1,1.000 0.000 1,7.000 0.000 13,3.000 0.000 0,5.000 0.000 0,2.000 0.000 0,-1.000 0.000 15,1.000 0.000 0,3.000 0.000 0,-7.000 0.000 1,-3.000 0.000 167,-3.000 0.000 1,-3.000 0.000-1,1.000 0.000 593,-4.000 0.000 34,-10.000 0.000-552,-10.000 0.000 1,-15.000-2.000-1,-14.000-1.000 282,-7.000-2.000-351,-5.000 1.000 0,-7.000 2.000 0,-1.000-1.000-8,-2.000-2.000-152,5.000 0.000 0,-5.000 5.000 0,4.000 0.000 0,-4.000 0.000-4,0.000 0.000 1,-3.000-1.000 0,7.000-3.000-1,-1.000 0.000-10,-1.000 0.000 0,6.000 3.000 1,-1.000 1.000-230,4.000 0.000-32,9.000 0.000 1,9.000 0.000-1,14.000 0.000 1,12.000 0.000 52,11.000 0.000 0,1.000 0.000 1,7.000 0.000-1,-1.000 0.000-19,1.000 0.000 0,-3.000 0.000 0,3.000 0.000-202,-2.000 0.000 354,5.000 0.000 0,-10.000 0.000 0,4.000 0.000 0,-4.000 0.000-64,-1.000 0.000 0,-7.000 0.000 1,-3.000 0.000-110,-3.000 0.000 177,-1.000 0.000 1,-10.000 0.000-32,-10.000 0.000 0,-5.000 0.000 1,-12.000 0.000-1,-1.000 0.000-469,1.000 0.000 1,3.000 0.000 0,-4.000 1.000 0,3.000 3.000-1280,2.000 0.000 1860,2.000 1.000 0,2.000-5.000 0,-1.000 0.000 0</inkml:trace>
  <inkml:trace contextRef="#ctx0" brushRef="#br0">29133.000 8863.000 7609,'-19.000'0.000'0,"0.000"0.000"0,1.000 0.000 368,2.000 0.000-167,8.000 0.000 1,3.000 2.000 0,12.000 1.000 233,7.000 2.000-279,1.000 0.000 1,13.000-1.000-1,0.000 1.000 361,4.000-2.000-409,14.000 5.000 1,-8.000-6.000 0,12.000 3.000 464,-1.000-4.000-405,-4.000-1.000 1,11.000-4.000 0,-2.000-3.000 0,7.000-1.000 90,6.000-3.000 0,5.000 3.000 0,5.000-2.000 0,-37.000 5.000 0,1.000 1.000-179,2.000 0.000 1,-1.000 0.000 0,32.000-7.000-1,-7.000 6.000 1,-10.000 2.000-96,-9.000 1.000 1,-6.000 2.000-1,-15.000 0.000 1,-4.000 2.000-185,-9.000 2.000 304,-6.000-2.000 1,-15.000 4.000-1,-2.000-6.000 1,-4.000 0.000-6,-1.000 0.000 1,-7.000 0.000 0,-5.000 0.000-1,-4.000 0.000-237,-4.000 0.000 0,-12.000 5.000 0,-2.000 2.000-40,-6.000 1.000 201,-10.000-5.000 0,-2.000 8.000 0,-6.000-5.000 205,0.000 2.000-157,0.000-4.000 1,5.000 7.000-1,2.000-6.000 1,1.000-2.000 33,3.000-2.000 1,2.000-1.000 0,3.000 0.000 0,3.000 0.000 230,5.000 0.000 1,10.000 0.000-286,4.000 0.000 1,20.000 0.000-160,14.000 0.000 1,13.000 0.000 0,19.000 0.000-1,6.000 0.000 42,10.000 0.000 1,8.000 0.000-1,6.000 0.000 1,5.000-1.000-16,4.000-4.000 1,2.000 2.000 0,4.000-5.000-31,-36.000 4.000 0,0.000 1.000 36,1.000 1.000 1,0.000 0.000 0,1.000-1.000-1,1.000 1.000 1,-1.000-1.000 0,0.000 1.000 111,0.000 0.000 1,0.000 1.000-45,37.000-1.000 0,-14.000 2.000 0,-15.000 0.000 180,-10.000 0.000-83,-5.000 0.000 0,-19.000 0.000-17,-2.000 0.000 1,-17.000 0.000 0,-4.000 0.000-1,-10.000 0.000-12,-8.000 0.000 1,-11.000 0.000 0,-9.000 2.000 0,-8.000 3.000-128,-9.000 4.000 1,-13.000-1.000 0,32.000-3.000 0,-2.000 0.000-1,-2.000 0.000 1,-1.000 1.000 83,0.000 1.000 1,0.000-1.000 0,-2.000-2.000 0,0.000 0.000 0,3.000-2.000 0,0.000 0.000 0,-1.000 0.000 0,-1.000 0.000 98,-1.000 0.000 0,1.000 0.000 0,5.000-1.000 0,1.000 0.000 0,-35.000 4.000 0,14.000-4.000 44,8.000-1.000 1,18.000-4.000-162,13.000-1.000 65,13.000 0.000 0,11.000 5.000 1,13.000 0.000-1026,9.000 0.000 604,9.000 0.000 0,18.000 0.000 0,6.000 0.000-1777,5.000 0.000 2132,6.000 0.000 0,-24.000 5.000 0,1.000 3.000 0,1.000 0.000 0,0.000 0.000 0</inkml:trace>
  <inkml:trace contextRef="#ctx0" brushRef="#br0">31867.000 9539.000 8051,'0.000'-14.000'-132,"0.000"0.000"0,0.000-1.000 1,0.000 1.000 31,0.000-1.000 1,0.000 6.000 0,1.000 1.000-94,4.000 1.000 74,-3.000-4.000-59,4.000 10.000-502,-6.000-6.000 475,0.000 7.000 108,0.000 0.000 335,0.000 7.000 253,0.000-6.000-54,0.000 6.000 1,-2.000-7.000 220,-2.000 0.000-413,2.000 0.000 0,-6.000 0.000 198,3.000 0.000-349,4.000 0.000-75,-6.000 0.000 298,7.000 0.000-47,0.000 0.000-137,-6.000 0.000-102,4.000 0.000-35,-4.000 0.000 1,6.000-2.000-45,0.000-3.000-265,0.000 4.000-420,0.000-6.000-489,0.000 7.000-515,0.000 0.000 1737,0.000 7.000 0,-6.000-6.000 0,-2.000 6.000 0</inkml:trace>
  <inkml:trace contextRef="#ctx0" brushRef="#br0">31737.000 9755.000 8074,'-14.000'0.000'-779,"4.000"0.000"120,1.000 0.000 989,5.000 0.000 0,-2.000 0.000-54,6.000 0.000 2670,0.000 0.000-2750,0.000-6.000 1,-2.000 3.000-1,-1.000-7.000 3,-2.000-1.000 1,1.000 3.000-1,4.000-2.000 76,0.000-1.000 0,0.000-2.000-8,0.000-1.000-176,0.000-1.000 1,0.000 1.000 0,0.000 0.000 82,0.000-1.000-80,0.000 1.000 0,1.000 0.000 1,2.000-1.000 269,2.000 1.000-287,0.000-1.000 1,-3.000 6.000 0,1.000-1.000 0,2.000-1.000 40,-2.000-2.000 0,-2.000-1.000 0,-1.000-1.000-145,0.000 1.000 1,0.000 0.000 6,0.000-1.000 0,0.000 1.000 1,0.000 0.000 61,0.000-1.000 1,0.000 1.000 50,0.000-1.000 1,0.000 1.000 0,0.000 0.000 4,0.000-1.000 0,0.000 6.000 119,0.000-1.000-158,0.000 7.000 1,0.000-10.000 183,0.000 3.000-91,0.000 4.000-187,0.000-7.000 43,0.000 5.000 0,0.000-1.000 0,-1.000-1.000-33,-4.000-1.000 0,3.000-2.000 0,-4.000 0.000-79,0.000 4.000 1,4.000-4.000 0,-4.000 5.000 15,-1.000 0.000 0,6.000 0.000 0,-6.000 5.000 1,2.000-4.000 62,1.000-1.000 0,-3.000 4.000 1,4.000-6.000-1,-3.000 0.000 5,-2.000 2.000 1,4.000-4.000 0,-2.000 4.000-1,1.000-2.000 193,0.000 0.000 1,-1.000 1.000 107,1.000-6.000-160,4.000 1.000 0,-6.000 4.000 217,7.000 1.000-131,0.000-1.000 1,0.000 1.000-312,0.000-1.000-696,0.000 7.000 210,0.000-4.000 1,0.000 9.000 0,0.000 4.000 0,0.000 7.000-834,0.000 5.000 1,0.000 15.000 1422,0.000 6.000 0,0.000 9.000 0,0.000 9.000 0</inkml:trace>
  <inkml:trace contextRef="#ctx0" brushRef="#br0">22673.000 13381.000 7826,'-1.000'-14.000'40,"-4.000"-1.000"1,3.000 6.000-1,-2.000-1.000 1,0.000 0.000 309,0.000 2.000 1,2.000-4.000-220,-3.000 2.000 1,4.000-3.000-560,1.000-1.000 190,0.000 6.000-40,0.000-5.000 168,0.000 5.000 1,0.000-1.000 130,0.000-1.000 0,0.000 5.000 1,1.000-3.000 458,4.000 2.000-294,-3.000-5.000 1,4.000 7.000 121,-6.000-5.000 1,0.000 4.000 161,0.000-5.000-438,0.000 7.000 0,-5.000-5.000 0,-1.000 5.000 0,-2.000-2.000 12,-3.000 2.000 1,3.000 1.000-1,-2.000 2.000 1,-1.000 0.000 51,-2.000 0.000 0,-1.000 2.000 0,-1.000 3.000 91,1.000 4.000-131,-7.000 4.000 0,4.000 2.000 0,-6.000 1.000 196,2.000 3.000-167,-4.000 10.000 0,4.000 3.000 0,-4.000 6.000 1,2.000 2.000 29,2.000 1.000 1,2.000 4.000-1,6.000 3.000 1,4.000 3.000-74,4.000 0.000 1,3.000-1.000 0,2.000-7.000 0,4.000-1.000-30,5.000-4.000 0,2.000-3.000 1,13.000-8.000-1,2.000-3.000-9,1.000-4.000 1,2.000-9.000 0,0.000-3.000 0,-1.000-2.000 179,1.000-3.000 0,0.000-3.000 0,0.000-4.000 1,0.000-6.000 19,-1.000-3.000 1,1.000-1.000-1,0.000-2.000 324,0.000-3.000-342,-1.000-4.000 1,1.000-1.000-1,-2.000 0.000 405,-3.000-1.000-386,3.000-2.000 1,-15.000-2.000 0,2.000-2.000 560,-1.000-2.000-566,-7.000-4.000 1,1.000-1.000 0,-7.000-1.000 0,0.000 1.000-18,0.000 1.000 0,-7.000 0.000 1,-2.000 5.000-1,-4.000-1.000-236,-2.000 1.000 1,0.000 3.000 0,-3.000 4.000-1,-1.000 1.000 72,1.000-2.000 1,2.000 5.000 0,0.000 2.000 0,-1.000 3.000 32,-3.000 2.000 1,1.000-1.000 0,5.000 2.000 0,-1.000 4.000 39,1.000 4.000 0,0.000-1.000 1,-1.000 1.000-1,1.000 2.000-184,0.000 1.000 1,-1.000 4.000-758,1.000 3.000 643,-1.000 3.000 0,1.000 7.000 1,0.000 3.000-327,-1.000 1.000 375,1.000 7.000 1,-2.000-5.000 0,-2.000 4.000-553,-1.000-1.000 549,0.000 0.000 1,5.000-1.000-1,-1.000-4.000 1,1.000-3.000 41,-1.000-2.000 1,1.000 2.000-1,0.000 2.000 1,1.000 1.000 136,3.000-2.000 0,-1.000-5.000 0,6.000-3.000 1,2.000 2.000 8,1.000 2.000 0,2.000 2.000 1,2.000-1.000 4,3.000 0.000 1,4.000 2.000 0,9.000 2.000 0,3.000 3.000-13,1.000 1.000 0,2.000-3.000 0,5.000 5.000 0,0.000 2.000 5,-1.000 1.000 1,1.000-3.000-1,-2.000-2.000 50,-3.000-1.000-74,4.000-2.000 1,-6.000-4.000 0,5.000-2.000 669,-3.000-4.000-484,-3.000-2.000 0,-5.000-9.000 0,1.000-3.000 685,3.000-4.000-620,-1.000-4.000 0,-3.000-10.000 1,1.000-5.000-1,3.000-9.000 95,-3.000-5.000 1,4.000-3.000 0,-2.000-1.000 0,-3.000-2.000-400,-5.000 2.000 0,0.000 3.000 1,-6.000 3.000-1,-2.000 3.000 108,-1.000 2.000 1,-10.000 3.000 0,-6.000 8.000-1,-7.000 5.000-51,-2.000 3.000 1,-8.000 1.000-1,2.000 2.000 1,-2.000 4.000-91,1.000 4.000 1,1.000 3.000-1,0.000 2.000 1,1.000 2.000-103,-1.000 3.000 0,0.000 3.000 1,2.000 8.000-116,3.000 3.000 275,-3.000 3.000 1,6.000 7.000 0,-5.000 2.000 167,2.000 2.000-67,7.000-3.000 1,-4.000 12.000 0,7.000-4.000 67,-1.000 4.000-133,7.000 8.000 1,2.000-6.000 0,6.000 4.000 0,2.000-3.000 30,2.000-2.000 0,6.000-4.000 0,8.000-4.000 0,2.000-3.000-26,3.000-5.000 1,1.000-8.000 0,4.000-1.000 0,1.000-6.000 148,0.000-2.000 1,-5.000-7.000-1,0.000 2.000 1,0.000-5.000 217,-2.000-5.000 0,5.000-4.000 0,-3.000-11.000 0,4.000-5.000 63,0.000-7.000 0,3.000-6.000 1,1.000-10.000-1,1.000-7.000-119,-1.000-6.000 0,-9.000 7.000 0,-9.000-2.000 317,-8.000 5.000-516,-4.000 3.000 1,-4.000 5.000-1,-4.000 1.000 1,-8.000 4.000-288,-9.000 4.000 0,-10.000 10.000 0,-6.000 5.000-1290,-2.000 3.000 1031,-2.000 8.000 1,4.000-3.000 0,1.000 6.000 0,0.000 5.000-543,1.000 8.000 0,-5.000 3.000 1,4.000 15.000-1,-4.000 4.000-187,-1.000 7.000 1,0.000 6.000 0,-2.000 7.000 0,-1.000 7.000 1147,-2.000 9.000 0,21.000-28.000 0,0.000 1.000 0,1.000 1.000 0,0.000 0.000 0</inkml:trace>
  <inkml:trace contextRef="#ctx0" brushRef="#br0">31824.000 9424.000 8466,'-5.000'-14.000'-124,"0.000"0.000"255,0.000-1.000 1,0.000 6.000-4,1.000-1.000-619,-1.000 7.000 307,-2.000-4.000 378,6.000 7.000-179,-6.000 0.000-196,7.000 0.000 259,0.000 0.000-127,0.000 7.000 126,-6.000-6.000 0,4.000 7.000-4,-2.000-3.000 0,0.000 2.000 1,1.000 4.000-6,-2.000-2.000 0,-1.000-4.000 53,1.000 5.000 91,4.000-7.000 0,-6.000 5.000 528,7.000-3.000-513,-6.000-4.000-382,4.000 6.000-10,-4.000-7.000 266,6.000 0.000-224,0.000 6.000-11,0.000-4.000 0,0.000 6.000-34,0.000-4.000 256,0.000-2.000 0,6.000 4.000 340,4.000-6.000 0,3.000 0.000 0,1.000 0.000-6,0.000 0.000 1,1.000 0.000 0,-1.000 0.000 46,1.000 0.000 1,-3.000-1.000 0,-1.000-2.000 13,-1.000-2.000 1,-2.000-6.000-1252,2.000 1.000 392,-4.000 4.000 0,-12.000-1.000 1,-4.000 7.000-56,-3.000 0.000 339,-1.000 0.000 1,-2.000 0.000 0,-2.000 2.000 0,-1.000 1.000 31,2.000 2.000 0,1.000 4.000 1,1.000-2.000 424,1.000 1.000-392,-1.000-5.000 0,6.000 8.000 0,1.000-4.000 0,0.000-1.000-38,0.000 0.000 0,5.000 6.000 56,-2.000-3.000 1,5.000 2.000 0,5.000 1.000 29,4.000-3.000 0,6.000-6.000 1,2.000 2.000-1,2.000-3.000 132,-1.000-2.000 0,4.000 0.000 1,1.000 0.000-1,1.000 0.000 147,0.000 0.000 1,-5.000-2.000 0,5.000-3.000 0,0.000-4.000 138,-2.000-4.000 1,4.000-6.000 0,-7.000 0.000 204,-1.000 1.000-517,-2.000-4.000 0,-7.000 6.000 0,-1.000-4.000 1,-1.000 5.000 0,-4.000 0.000 1,-2.000 1.000 0,-2.000 1.000 0,-4.000 2.000-185,-5.000 1.000 0,-9.000 7.000 0,-5.000-2.000 0,-3.000 4.000-204,-2.000 1.000 1,-4.000 4.000 0,-1.000 3.000 0,2.000 1.000 0,2.000 3.000 0,6.000 0.000 1,1.000 0.000-1,3.000-1.000 177,2.000 1.000 0,2.000 2.000 1,3.000 1.000 49,4.000 1.000 1,2.000-1.000 0,7.000 0.000 0,2.000 2.000 42,3.000 4.000 0,4.000-9.000 0,9.000 3.000-24,1.000-1.000 14,7.000-7.000 1,-4.000 6.000-1,7.000-8.000 1,0.000 0.000 107,-1.000-3.000 1,-4.000-1.000 0,-1.000 0.000 537,-3.000 0.000-463,6.000-6.000 1,-12.000-2.000 0,2.000-7.000 621,-4.000 1.000-563,-9.000 0.000 0,3.000-6.000 0,-6.000 0.000 0,0.000-1.000 12,0.000 0.000 0,-8.000 2.000 0,-6.000 5.000 0,-9.000-1.000-401,-4.000 1.000 1,-2.000 4.000 0,1.000 2.000-1,-1.000 2.000-447,0.000 3.000 0,4.000 1.000 0,-1.000 2.000 0,-1.000 2.000-337,1.000 2.000 0,7.000 4.000 0,0.000 8.000 0,3.000 4.000-625,1.000 3.000 1,3.000 0.000 1554,2.000 1.000 0,-3.000 6.000 0,5.000 7.000 0</inkml:trace>
  <inkml:trace contextRef="#ctx0" brushRef="#br0">1367.000 9942.000 14835,'0.000'-14.000'-659,"0.000"-1.000"1,1.000 1.000 1000,4.000 0.000 0,11.000 4.000 0,13.000 1.000 1,9.000-4.000-208,8.000-5.000 0,12.000 1.000 0,7.000-6.000 0,3.000 2.000 164,-1.000 4.000 0,-6.000-4.000 1,1.000 0.000-1,-3.000-1.000 194,-1.000-4.000 1,4.000 4.000 0,2.000 0.000 0,1.000 1.000-370,4.000 3.000 1,-3.000-3.000 0,-1.000 2.000 0,-2.000 2.000-183,-8.000 1.000 0,-3.000 0.000 1,-8.000-2.000-1,3.000-1.000-88,1.000 1.000 0,0.000 2.000 0,-5.000 2.000 0,0.000 1.000 26,0.000 4.000 0,-6.000-3.000 0,-5.000 6.000 0,-7.000 0.000-217,-5.000-1.000 1,-9.000 2.000 0,-3.000 7.000 0,-2.000 3.000-819,-3.000 4.000 1115,-7.000 4.000 0,-17.000 8.000 0,-10.000 1.000 0</inkml:trace>
  <inkml:trace contextRef="#ctx0" brushRef="#br0">1496.000 10259.000 8518,'16.000'-2.000'299,"5.000"-3.000"0,8.000-4.000-96,7.000-4.000 0,12.000-1.000 0,7.000-2.000 0,5.000-4.000-2,8.000-4.000 1,3.000-3.000 0,-33.000 13.000 0,1.000 0.000 151,2.000-1.000 0,0.000 1.000-273,-2.000-1.000 0,0.000 1.000 0,3.000 0.000 0,-1.000-1.000 0,-2.000 1.000 0,-1.000-1.000 0,37.000-13.000-69,-1.000-1.000 1,-14.000 5.000-1,-4.000 2.000 1,-3.000 1.000-193,-2.000 3.000 0,3.000-3.000 0,7.000 2.000 0,2.000 2.000 17,-3.000 1.000 0,-7.000 3.000 0,-7.000 2.000 0,-4.000 3.000-186,-4.000 1.000 0,-10.000 2.000 350,0.000 5.000 0,-9.000-6.000 0,2.000-2.000 0</inkml:trace>
  <inkml:trace contextRef="#ctx0" brushRef="#br0">2474.000 9252.000 8584,'2.000'-15.000'21,"3.000"1.000"1,3.000-1.000 0,6.000 1.000 0,2.000 1.000 500,3.000 4.000-555,4.000-4.000 0,18.000 7.000 59,7.000-4.000 1,14.000-3.000-1,9.000 5.000 1,2.000-1.000-1,-2.000 1.000 111,-7.000 1.000 0,-7.000 2.000 1,-4.000 5.000-1,-7.000 0.000 54,-6.000 0.000 0,-11.000 0.000 1,-10.000 2.000-157,-3.000 3.000-33,-8.000 9.000 1,3.000 4.000 0,-6.000 4.000-41,-2.000-1.000 29,-1.000 11.000 0,-2.000-7.000 0,-2.000 14.000 74,-2.000 1.000 0,-4.000 6.000 0,-8.000 2.000 0,-2.000 0.000 0,-3.000 0.000-35,-1.000 0.000 1,-1.000 10.000 0,-2.000-4.000 0,1.000 0.000-4,-2.000 2.000 0,4.000 0.000 0,-2.000 2.000 0,0.000-2.000-15,2.000-4.000 0,1.000-7.000 0,6.000-10.000 0,3.000-4.000 98,2.000-9.000 320,-3.000-4.000 1,12.000-12.000-1,-2.000-8.000 720,6.000-10.000-842,-2.000-3.000 0,6.000-7.000 0,-7.000 3.000 237,0.000-5.000-326,0.000-3.000 0,-7.000-4.000 0,-2.000-1.000 72,-4.000-1.000-276,-8.000-14.000 1,4.000 9.000 0,-9.000-10.000 0,-3.000 3.000-112,-3.000 2.000 0,-6.000 1.000 0,4.000 4.000 1,1.000 5.000-293,-2.000 2.000 1,4.000 4.000 0,-2.000 5.000 0,2.000 7.000-55,2.000 9.000 0,7.000 4.000 1,1.000 4.000-1,4.000 4.000-176,2.000 9.000 0,-2.000 5.000 0,9.000 9.000 0,-2.000 2.000-1867,1.000 2.000 2485,5.000 4.000 0,-8.000 12.000 0,4.000 3.000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3079.000 7985.000 8086,'0.000'-16.000'0,"-2.000"-1.000"0,-1.000-2.000-943,-2.000 1.000 826,-6.000 2.000 1,8.000 3.000-1,-7.000 2.000 1,-3.000 3.000 306,-4.000 2.000 0,-6.000 1.000 0,-7.000 5.000 1,-4.000 0.000-11,-4.000 0.000 0,-4.000 0.000 1,-2.000 0.000-1,-4.000 0.000 28,-5.000 0.000 1,3.000 0.000 0,4.000 2.000-1,4.000 2.000-100,4.000 6.000 0,0.000 3.000 1,-4.000 3.000-1,2.000 1.000-81,2.000 2.000 0,-1.000 7.000 0,-5.000-2.000 0,-4.000 3.000 51,-5.000 2.000 0,-1.000 0.000 1,1.000 0.000-1,5.000-1.000 124,3.000 1.000 0,7.000 5.000 0,1.000-1.000 95,2.000-1.000-247,8.000-1.000 1,4.000-3.000-1,7.000 1.000 1,0.000 0.000-12,4.000 0.000 1,2.000 4.000 0,0.000 1.000-1,6.000-1.000-61,2.000 3.000 0,8.000 0.000 1,2.000 8.000-1,2.000-1.000-38,0.000 0.000 1,1.000 0.000 0,6.000 0.000 0,4.000 2.000 39,1.000 3.000 1,-4.000-8.000-1,3.000 3.000 1,0.000-1.000 24,3.000-1.000 1,4.000-2.000 0,4.000-1.000 0,4.000 2.000-35,0.000 1.000 0,4.000-4.000 1,7.000-2.000-1,4.000-1.000-37,5.000 0.000 0,-4.000-9.000 1,8.000-9.000-1,-6.000-6.000 52,0.000-4.000 0,-3.000-7.000 0,1.000-9.000 269,-3.000-3.000-166,6.000-8.000 0,-4.000-1.000 0,6.000-8.000 581,1.000-4.000-486,6.000-3.000 1,-10.000-11.000-1,2.000 0.000 1,-5.000 0.000 45,-4.000-1.000 1,-8.000 1.000 0,-2.000-7.000 0,-3.000 0.000 29,-7.000 0.000 1,-11.000-6.000 0,-11.000-6.000 0,-5.000-5.000 172,-5.000-4.000 0,-11.000 4.000 0,-11.000 0.000 0,-7.000 8.000-120,-3.000 5.000 1,4.000 3.000-1,-5.000 5.000 1,-2.000 7.000-265,-2.000 9.000 0,-8.000 11.000 0,-2.000 7.000 0,-6.000 5.000 189,-4.000 8.000 1,-2.000 5.000-1,-5.000 12.000-238,2.000 16.000 0,33.000-7.000 0,1.000 4.000 0,-3.000 7.000 0,0.000-1.000 0</inkml:trace>
  <inkml:trace contextRef="#ctx0" brushRef="#br0">15725.000 5985.000 8038,'-8.000'-27.000'0,"3.000"3.000"0,3.000 5.000 700,2.000 3.000-410,7.000 2.000 1,1.000 6.000 0,8.000 6.000 48,3.000 10.000-265,-3.000 8.000 0,5.000 23.000 0,-9.000 8.000-148,-2.000 14.000 7,-4.000 14.000 1,-1.000 4.000-1,-2.000-38.000 1,-1.000 1.000 0,1.000 38.000-83,-1.000-2.000 0,-9.000-3.000 1,-1.000-6.000-1,-1.000-5.000-235,-1.000-5.000 0,7.000-6.000 0,-2.000-15.000 384,4.000-4.000 0,1.000-10.000 0,0.000-3.000 0</inkml:trace>
  <inkml:trace contextRef="#ctx0" brushRef="#br0">15768.000 6244.000 8038,'-23.000'-43.000'0,"4.000"0.000"0,5.000 0.000 0,4.000 0.000 0,5.000-4.000 0,10.000 4.000 0,6.000 7.000 0,7.000 4.000 0,0.000 4.000 0,7.000 3.000 0,4.000 2.000 0,3.000 3.000 0,8.000-4.000 0,0.000 3.000 0,6.000 0.000 332,7.000 0.000 1,3.000 2.000 0,0.000 6.000-1,-3.000 4.000 335,-5.000 4.000 1,-4.000 3.000-1,-2.000 2.000 1,-4.000 2.000-486,-4.000 3.000 0,-10.000 4.000 0,-5.000 11.000 1,-5.000 3.000-476,-4.000 5.000 0,-12.000 2.000 1,-12.000 2.000-1,-12.000 3.000 118,-10.000 2.000 0,-4.000 1.000 1,-15.000 5.000-1,-2.000 1.000-40,-4.000-1.000 1,-1.000-6.000 0,6.000-2.000 1761,3.000 0.000-1066,3.000-5.000 1,10.000 5.000 0,8.000-7.000-422,13.000-4.000 1,16.000-4.000 1,21.000-7.000 0,17.000-2.000-1,16.000-3.000-72,13.000-1.000 1,13.000-1.000-1,3.000-3.000 1,-40.000 0.000 0,1.000-1.000 7,0.000 0.000 1,0.000-1.000 0,39.000 6.000 0,-39.000-4.000 0,-1.000 0.000 0,35.000 5.000 46,-6.000 3.000 0,-13.000 1.000 1,-13.000 0.000-1,-11.000 1.000 242,-11.000 3.000 1,-16.000 2.000 0,-23.000-2.000 0,-14.000 1.000-107,-14.000 2.000 0,-15.000 7.000 1,-5.000-2.000-1042,1.000 3.000 632,-5.000 8.000 1,10.000-6.000 0,-4.000 2.000-955,1.000-6.000 912,3.000-1.000 0,3.000-2.000 0,10.000-4.000 0,9.000-5.000-866,9.000-4.000 0,10.000-4.000 1137,14.000 5.000 0,20.000-7.000 0,15.000 3.000 0</inkml:trace>
  <inkml:trace contextRef="#ctx0" brushRef="#br0">16847.000 6273.000 7548,'0.000'-21.000'0,"0.000"-1.000"0,0.000 0.000 132,0.000 3.000 11,6.000 3.000 1,-3.000 3.000 0,7.000 3.000 176,1.000 5.000 1,0.000 5.000 0,1.000 5.000 0,-4.000 6.000-79,-2.000 7.000 0,4.000 4.000 1,-4.000 7.000-1,2.000 1.000-122,3.000 4.000 1,-3.000-4.000-1,0.000 6.000 1,0.000-3.000-104,0.000 1.000 0,0.000-5.000 0,3.000-7.000 0,-3.000-1.000-140,-1.000-4.000 1,4.000 2.000-166,-2.000-4.000 307,-2.000-4.000 0,6.000-11.000 0,-5.000-2.000 426,0.000-2.000-312,4.000-4.000 0,-8.000-13.000 0,5.000-2.000-137,2.000 1.000 65,2.000-5.000 1,2.000 6.000-1,-3.000-4.000 1,0.000 2.000 146,-3.000 2.000 1,1.000 4.000-1,4.000 6.000 1,0.000 3.000 228,1.000 1.000 1,-6.000 2.000-1,1.000 5.000-355,1.000 0.000 0,0.000 2.000 1,1.000 3.000-1,-3.000 4.000-41,2.000 4.000 0,-3.000-3.000 0,2.000-1.000 342,1.000 3.000 1,-3.000-6.000 0,2.000-1.000 42,1.000-4.000 1,2.000-1.000-307,1.000 0.000-67,0.000 0.000 0,1.000-1.000 0,-1.000-4.000 418,1.000-5.000-346,-1.000-2.000 1,0.000-1.000 0,1.000 2.000 203,-1.000 1.000-305,1.000 0.000 1,-1.000-4.000 0,0.000 1.000 0,1.000 2.000-239,-1.000 1.000 1,1.000 7.000 0,-1.000-2.000-307,0.000 4.000 0,-1.000 7.000 0,-2.000 5.000 0,-3.000 5.000-245,-1.000 4.000 1,2.000 0.000-1,-2.000-2.000 1,1.000 1.000 135,3.000-1.000 1,0.000-2.000 0,2.000-3.000-1,0.000-2.000 377,3.000-2.000 0,3.000-5.000 0,-2.000-1.000 0,4.000-6.000 260,2.000-7.000 0,-1.000-9.000 0,3.000-5.000 56,-1.000-3.000-100,-6.000-2.000 1,8.000-5.000 0,-7.000-1.000 322,-2.000-2.000-211,-7.000 5.000 0,-4.000 2.000 0,-6.000 8.000 878,0.000 1.000-619,-6.000 2.000 1,-4.000 6.000 0,-9.000 3.000 0,-5.000 5.000 163,-3.000 4.000 1,3.000 2.000 0,0.000 3.000 0,0.000 2.000-191,2.000 2.000 1,1.000 2.000 0,8.000 6.000 0,2.000 1.000-215,1.000 2.000 0,7.000 2.000 1,-2.000-3.000-1,5.000 3.000-109,5.000 1.000 0,8.000-3.000 0,8.000 3.000 0,1.000-1.000-187,4.000-3.000 0,6.000-7.000 0,1.000-3.000 0,-1.000-2.000-22,-1.000-2.000 1,2.000-4.000 0,-1.000-4.000 61,-5.000 0.000 138,-4.000-14.000 0,-9.000 7.000 0,0.000-12.000 151,1.000 3.000-156,-7.000-6.000 0,-2.000 9.000 0,-6.000-6.000-86,0.000 2.000 135,0.000 9.000 0,0.000-1.000 280,0.000 3.000-228,0.000 4.000 0,0.000 1.000 1,0.000 10.000 38,0.000 4.000 0,2.000 4.000 0,1.000 2.000 0,3.000-1.000 16,2.000 0.000 0,0.000 6.000 0,4.000-1.000 0,-3.000 0.000 24,2.000 2.000 1,1.000-5.000 0,-1.000 4.000 358,-2.000 1.000 0,-4.000-5.000 1152,5.000 3.000-1119,-1.000-9.000-409,6.000-4.000 0,-6.000-14.000 0,1.000-4.000 1,-1.000-8.000-4,-1.000-2.000 0,5.000-2.000 1,-3.000-5.000-213,3.000 0.000-44,1.000 1.000 0,0.000 1.000 0,1.000 1.000 0,-1.000 2.000-134,1.000-2.000 0,4.000 6.000 1,0.000 0.000-1,-1.000 4.000-801,-3.000 2.000 1,0.000 4.000 0,-1.000 2.000 117,1.000 2.000 1,-3.000 8.000 0,-2.000 7.000 0,-5.000 6.000 509,-4.000 4.000 0,-1.000 2.000 0,-1.000 4.000 0,-2.000-2.000 376,-2.000-3.000 0,0.000 0.000 0,5.000-6.000 0,0.000 0.000 415,0.000 1.000 0,0.000-1.000 665,0.000 0.000-772,6.000-6.000 0,-2.000 4.000 0,5.000-8.000 614,2.000 0.000-644,-4.000-3.000 0,6.000 4.000 1,-4.000 0.000-1,4.000-2.000 138,1.000-1.000 1,1.000-4.000 0,-1.000-1.000-11,1.000-2.000-170,-1.000-6.000 1,0.000-2.000-1,1.000-8.000 1,-3.000-1.000 369,-2.000-4.000 0,3.000-1.000 0,-5.000-2.000 0,0.000-1.000-40,-3.000-4.000 0,1.000 6.000 0,-1.000-3.000 0,-2.000 7.000-39,-1.000 4.000 0,-2.000 0.000-254,0.000 6.000 0,1.000 9.000-323,4.000 10.000 1,-2.000 5.000 0,7.000 14.000 0,1.000 3.000-161,2.000 5.000 1,1.000 4.000-1,2.000 8.000 278,3.000-1.000 42,-3.000 6.000 0,7.000-2.000 0,-6.000 5.000 326,2.000 3.000-223,1.000-6.000 0,-8.000 7.000 0,0.000-5.000 1,-4.000 1.000 88,-2.000-4.000 0,-3.000-4.000 0,-8.000 0.000 1,-4.000-3.000-168,-4.000-3.000 1,-6.000-2.000 0,-4.000-9.000 0,-2.000-2.000-397,-5.000-1.000 0,-9.000-8.000 0,1.000 0.000 1,-5.000-6.000-477,-5.000-4.000 0,-5.000-2.000 0,-11.000-8.000 1,-5.000-4.000-569,-1.000-4.000 0,-4.000-1.000 0,10.000-11.000 0,2.000-2.000-1173,3.000-1.000 2178,-2.000-15.000 1,10.000-2.000 0,-6.000-14.000 0</inkml:trace>
  <inkml:trace contextRef="#ctx0" brushRef="#br0">16847.000 5770.000 7994,'-31.000'-42.000'-80,"7.000"4.000"0,16.000 4.000 0,13.000 12.000 0,13.000 7.000 80,7.000 9.000 0,4.000 4.000 0,0.000 2.000 0</inkml:trace>
  <inkml:trace contextRef="#ctx0" brushRef="#br0">20472.000 5698.000 8019,'21.000'-43.000'0,"1.000"-1.000"0,2.000 3.000 112,0.000 2.000 0,-1.000 9.000 1,1.000 9.000-1,-7.000 4.000 172,-5.000 4.000 1,-8.000 8.000 0,-10.000 2.000 0,-8.000 6.000 95,-9.000 7.000 0,-10.000 4.000 0,-6.000 7.000 0,-2.000 8.000 209,-2.000 7.000 1,-5.000 8.000 0,1.000 2.000-328,6.000 2.000-221,-3.000 6.000 1,16.000-7.000 0,-1.000 5.000 155,8.000 3.000-128,5.000 1.000 0,10.000 6.000 1,7.000 0.000-184,12.000-1.000-46,14.000-8.000 1,21.000-4.000 0,11.000-7.000-1,5.000-5.000-209,5.000-8.000 0,-3.000-9.000 0,-1.000-10.000 0,-1.000-8.000 106,-3.000-10.000 1,-8.000-8.000 0,-7.000-15.000-1,-6.000-2.000 353,-6.000-6.000 1,-4.000-4.000 0,-5.000-5.000 0,-4.000-1.000 205,-6.000 2.000 1,-11.000 1.000 0,1.000 12.000 0,-3.000 4.000 396,-2.000 4.000 1,0.000 10.000-1,-2.000 8.000-275,-3.000 2.000 0,2.000 6.000 1,-5.000 8.000-1,2.000 3.000-145,3.000 5.000 0,1.000 13.000 0,4.000 1.000-78,2.000 5.000-147,4.000 4.000 1,5.000 4.000 0,0.000-1.000 0,0.000-4.000 60,3.000-4.000 1,1.000-4.000 0,-2.000-5.000 644,-1.000-5.000-241,-6.000-1.000 1,5.000-18.000 0,-5.000 3.000 205,0.000-8.000 0,3.000-4.000 0,-5.000-8.000 0,2.000-3.000-679,4.000-5.000 1,0.000-9.000 0,3.000-4.000 0,1.000-3.000-588,3.000-3.000 1,-1.000 3.000-1,4.000-7.000 1,0.000 6.000-307,1.000 3.000 1,-6.000 2.000 0,4.000 1.000 0,-2.000 8.000-494,0.000 5.000 1,1.000 7.000 0,-6.000 7.000-1725,0.000 2.000 2464,1.000 7.000 1,-6.000 7.000 0,-1.000 8.000-979,-1.000 4.000 1584,4.000 2.000 0,-3.000 13.000 0,6.000 2.000 0</inkml:trace>
  <inkml:trace contextRef="#ctx0" brushRef="#br0">21479.000 6072.000 8067,'-14.000'0.000'2465,"4.000"0.000"-1476,1.000 0.000 1,4.000 0.000-842,-5.000 0.000 0,7.000 1.000 0,-2.000 4.000 69,4.000 5.000 1,-4.000 7.000 0,0.000 3.000-1,2.000-1.000 58,1.000 2.000 1,4.000-4.000 0,1.000 6.000 246,2.000-3.000-413,6.000-1.000 1,2.000-4.000 0,8.000-2.000 1235,1.000-4.000-954,2.000-2.000 1,10.000-7.000 0,1.000-2.000 743,2.000-3.000-997,-5.000-3.000 1,9.000-8.000 0,-4.000-3.000-1,0.000-5.000-185,-4.000-3.000 1,-9.000-2.000-1,-6.000 0.000 1,-7.000 1.000-195,-6.000-1.000 0,-13.000 6.000 0,-11.000 6.000 0,-17.000 6.000-490,-13.000 6.000 0,-5.000 3.000 1,-12.000 5.000-1,2.000 5.000-620,3.000 7.000 0,9.000 4.000 0,7.000 0.000 1351,10.000 5.000 0,1.000 3.000 0,12.000 2.000 0</inkml:trace>
  <inkml:trace contextRef="#ctx0" brushRef="#br0">21940.000 5842.000 8431,'0.000'-15.000'0,"0.000"1.000"494,0.000-1.000 1,-2.000 7.000 37,-3.000 4.000-386,4.000 2.000 0,-12.000 8.000 0,5.000 4.000 104,0.000 3.000-104,-5.000 8.000 0,7.000-4.000 0,-4.000 7.000 139,5.000 2.000-70,4.000 1.000 0,2.000 3.000 1,4.000 2.000-1,5.000 2.000 234,3.000-2.000 1,7.000-2.000 0,4.000-1.000 0,4.000 1.000 22,0.000 4.000 0,6.000-5.000 0,-1.000 1.000 0,-2.000-6.000-148,-6.000-3.000 0,1.000-2.000 0,-8.000-5.000 0,-6.000 1.000-184,-5.000-1.000 1,-7.000-4.000 0,-7.000-2.000-1,-7.000 0.000-704,-8.000 0.000 0,-6.000 0.000 0,0.000 3.000 0,-1.000-3.000-911,0.000-2.000 0,0.000 1.000 0,1.000-4.000 1475,-1.000 2.000 0,6.000 6.000 0,3.000-3.000 0</inkml:trace>
  <inkml:trace contextRef="#ctx0" brushRef="#br0">22443.000 6043.000 8498,'0.000'-22.000'0,"0.000"2.000"0,0.000 4.000 328,0.000 2.000 0,0.000 0.000 1,-3.000-1.000-155,-7.000 1.000 1,-1.000 6.000 0,-13.000 2.000-1,-1.000 1.000 140,-2.000 0.000 1,-2.000 0.000 0,0.000 5.000-60,0.000 0.000-108,0.000 0.000 0,7.000 5.000 1,3.000 1.000 200,3.000 2.000-255,2.000 8.000 1,6.000 2.000 0,6.000 4.000 0,8.000 1.000 149,9.000-1.000 0,9.000 4.000 1,1.000 6.000-1,6.000 1.000-12,2.000-1.000 1,6.000-1.000 0,-6.000-3.000 0,-1.000 1.000 132,-1.000 0.000 1,-4.000-2.000 0,-3.000-1.000 0,-7.000-4.000 4,-6.000-1.000 0,-4.000 0.000 0,-10.000-4.000 1,-7.000 2.000-180,-9.000-1.000 1,-8.000-2.000-1,-7.000-2.000 1,-6.000 1.000-528,-6.000-1.000 0,-1.000 0.000 1,-4.000 1.000-1,3.000-2.000-861,7.000-4.000 0,-1.000 4.000 0,9.000-5.000-2282,1.000 0.000 2092,8.000-2.000 1388,3.000-6.000 0,13.000 0.000 0,2.000 0.000 0</inkml:trace>
  <inkml:trace contextRef="#ctx0" brushRef="#br0">22976.000 6201.000 8102,'14.000'0.000'0,"2.000"0.000"361,3.000 0.000 1,5.000 0.000-1,8.000 0.000-107,2.000 0.000-189,6.000-6.000 1,-5.000-2.000 0,3.000-8.000 741,-4.000-3.000-552,-10.000-4.000 1,-2.000-12.000 0,-6.000-3.000 0,-2.000-4.000-80,-6.000-1.000 0,-6.000 5.000 0,-7.000 1.000 1,-6.000 2.000-204,-7.000 3.000 1,-1.000 13.000 0,-8.000 6.000-1,-5.000 5.000 128,-3.000 5.000 0,1.000 7.000 1,-4.000 8.000-1,0.000 5.000 68,1.000 7.000 1,2.000 10.000 0,8.000 4.000 0,3.000 5.000 7,4.000 5.000 0,11.000 2.000 1,6.000 3.000-1,7.000-5.000 58,11.000-4.000 0,12.000-1.000 0,11.000-1.000 3,4.000-4.000-115,1.000-9.000 0,5.000-10.000 0,0.000-9.000 33,-2.000-5.000-61,-1.000-4.000 1,-3.000-4.000-1,-4.000-5.000 43,-4.000-6.000-104,-10.000-4.000 0,-4.000-1.000 0,-7.000 0.000-103,-3.000 1.000 1,-5.000 4.000 0,-10.000 4.000 0,-5.000 5.000 76,-3.000 4.000 1,-6.000 2.000 0,-2.000 6.000 0,1.000 6.000 100,-1.000 4.000 0,2.000 2.000 0,6.000-4.000 0,3.000 1.000 180,5.000 3.000 0,5.000-3.000 1,7.000 2.000 283,7.000-7.000 0,2.000-5.000 0,10.000-6.000 0,3.000 0.000-188,3.000 0.000 0,3.000-6.000 0,-3.000-5.000 0,3.000-5.000-119,2.000-4.000 1,-7.000-4.000 0,0.000 5.000-488,-4.000 2.000 183,-8.000-6.000 1,2.000 9.000 0,-7.000-2.000 153,-3.000 5.000-27,2.000 7.000 1,-10.000-4.000-214,3.000 4.000 121,-4.000 2.000 0,4.000 2.000 0,2.000 10.000-79,1.000 2.000 1,0.000 3.000 0,3.000-1.000 0,-2.000 1.000-45,3.000-1.000 0,0.000 0.000 1,3.000-1.000-1,1.000-2.000-112,3.000-1.000 1,-1.000-7.000 0,4.000 2.000 0,0.000-3.000 124,1.000-2.000 1,-4.000 0.000-1,3.000-4.000 1,-1.000-5.000 369,-3.000-10.000 1,-2.000-9.000 0,-4.000-7.000-252,-2.000-8.000-1,-4.000-13.000 1,-6.000-11.000-1,-1.000-10.000-108,-1.000 37.000 1,-1.000-1.000 61,0.000-2.000 0,-2.000 1.000 0,-2.000-1.000 0,-2.000 1.000 1,0.000 1.000-1,0.000 1.000 0,-10.000-37.000-207,2.000 3.000 1,-6.000 1.000 0,1.000-1.000-1563,0.000 2.000 1751,1.000 4.000 0,6.000 17.000 1,3.000 3.000-1,0.000 3.000 260,3.000 2.000 0,1.000 7.000 1,-2.000 8.000-1,4.000 9.000 173,-1.000 7.000 1,6.000 8.000-392,-4.000 8.000 0,5.000 6.000 0,3.000 11.000 0,4.000 9.000 92,1.000 12.000 1,1.000 2.000-1,6.000 11.000 1,-1.000 4.000 110,0.000 6.000 1,1.000 9.000-1,-1.000 6.000 28,-7.000-37.000 0,1.000 0.000-207,2.000-1.000 0,0.000-1.000 0,-2.000 2.000 0,0.000-1.000 1,2.000 0.000-1,-1.000-1.000-54,-1.000 4.000 0,0.000 0.000 44,3.000-1.000 0,-1.000 0.000 1,0.000 5.000-1,1.000-1.000 1,1.000-3.000-1,2.000-2.000-402,-2.000-2.000 0,0.000-2.000 84,12.000 33.000 1,0.000-21.000 0,-2.000-3.000 0,-1.000-6.000-679,-4.000-9.000 0,-1.000-6.000-3914,-1.000-12.000 4913,-7.000-1.000 0,-2.000-12.000 0</inkml:trace>
  <inkml:trace contextRef="#ctx0" brushRef="#br0">23695.000 5885.000 7871,'-8.000'-24.000'-46,"3.000"0.000"1,5.000 6.000 0,5.000-1.000 955,5.000 3.000-689,9.000 2.000 1,5.000 4.000 0,9.000 0.000 0,6.000 1.000-124,2.000 1.000 0,9.000 0.000 1,4.000 5.000-1,7.000-2.000-303,6.000 2.000 0,2.000 1.000 0,-2.000 2.000 1,-6.000 0.000 204,-7.000 0.000 0,2.000 7.000 0,-5.000 1.000 0</inkml:trace>
  <inkml:trace contextRef="#ctx0" brushRef="#br0">24429.000 5899.000 8049,'-8.000'15.000'165,"3.000"-1.000"1,3.000 2.000 0,2.000 3.000-295,0.000 5.000 108,7.000 10.000 1,1.000 7.000 0,6.000 7.000 1102,0.000-1.000-689,1.000 4.000 1,-1.000-7.000-1,1.000 4.000 1,-3.000-4.000 286,-2.000-6.000 0,1.000-8.000 0,-6.000-7.000 38,-2.000-2.000 0,-1.000-10.000-508,-2.000-11.000 1,0.000-7.000-1,0.000-9.000 1,0.000-3.000-102,0.000-5.000 0,0.000-3.000 0,0.000-3.000 0,1.000-4.000-507,4.000-4.000 1,3.000-9.000 0,8.000-1.000 0,2.000 2.000-522,1.000 1.000 1,5.000 4.000 0,-3.000 2.000 0,1.000 6.000 228,4.000 2.000 0,-1.000 11.000 0,-1.000 5.000 1,-5.000 9.000 202,-3.000 4.000 0,-3.000 13.000 0,-3.000 5.000 232,-5.000 5.000 279,-4.000 10.000 1,-1.000-1.000 0,0.000 3.000-1,-1.000-2.000 232,-4.000-2.000 0,2.000-2.000 1,-5.000-3.000-1,0.000-3.000 423,0.000-1.000 0,4.000-4.000 0,0.000 5.000 0,2.000-2.000-51,2.000 0.000 1,0.000 1.000-1,0.000-6.000-342,0.000 0.000 1,0.000 1.000-1,2.000-2.000 1,2.000-2.000-176,6.000-2.000 1,-2.000-1.000 0,2.000 2.000 0,1.000-5.000 180,1.000-4.000 0,3.000-1.000 1,-1.000 0.000-1,1.000-1.000 241,-1.000-4.000 0,2.000-3.000 0,2.000-6.000 237,1.000-1.000-605,0.000-6.000 0,0.000 4.000 1,0.000-6.000-312,-1.000 3.000 120,-2.000 0.000 0,-8.000 6.000 0,-2.000 0.000 0,-1.000-1.000-348,0.000 1.000 1,-2.000 0.000 0,-8.000 1.000 0,-4.000 3.000-142,-4.000 5.000 0,-8.000-1.000 0,-3.000 1.000 1,-3.000 4.000-310,-2.000 4.000 0,2.000 5.000 0,3.000 6.000 1,5.000 1.000 823,3.000-1.000 0,8.000 7.000 0,1.000 1.000 0</inkml:trace>
  <inkml:trace contextRef="#ctx0" brushRef="#br0">25162.000 6173.000 7949,'5.000'-15.000'0,"0.000"1.000"0,0.000-1.000 449,1.000 1.000 1,-3.000 6.000 0,7.000 3.000-42,1.000 4.000 0,-3.000 7.000 0,2.000 5.000 1,-1.000 7.000-16,-1.000 6.000 0,5.000 9.000 0,-5.000 6.000 0,2.000 2.000 37,-1.000 2.000 0,-1.000 2.000 1,3.000 3.000 254,-1.000 5.000-497,-7.000 3.000 0,8.000-3.000 1,-6.000-1.000 38,-2.000 3.000-68,-1.000-6.000 1,3.000 4.000-1,0.000-10.000 217,-2.000-6.000 112,-2.000-5.000-276,-1.000-10.000 0,-1.000-7.000 0,-2.000-12.000 0,-2.000-6.000-105,2.000-7.000 1,-1.000-11.000 0,1.000-7.000 0,-2.000-9.000-18,2.000-5.000 0,0.000-9.000 0,0.000-6.000 1,-2.000-7.000-241,2.000-2.000 1,1.000-4.000-1,4.000 3.000 1,1.000-4.000-78,2.000-1.000 1,6.000-3.000 0,0.000 3.000-1,5.000 8.000 375,3.000 8.000 0,7.000 8.000 0,0.000 10.000 0,2.000 6.000 159,1.000 6.000 1,3.000 12.000 0,-8.000 9.000 306,3.000 4.000-420,-4.000 1.000 0,2.000 6.000 0,-7.000 4.000 150,-5.000 2.000-262,-5.000 9.000 0,-8.000 2.000 1,0.000 5.000-1,-2.000 3.000-106,-3.000 2.000 1,-8.000-1.000-1,-7.000 7.000 1,-3.000-1.000-343,-2.000-1.000 0,-4.000 3.000 0,-3.000-7.000 0,-2.000-1.000-455,2.000-1.000 1,-3.000-4.000 0,2.000-2.000-1,1.000-4.000-1060,1.000-5.000 1,9.000 0.000 963,3.000-11.000 1,12.000-2.000 0,15.000-8.000-1,18.000-6.000 511,14.000-6.000 1,17.000-1.000 0,1.000-6.000 0,1.000-2.000 405,0.000-1.000 0,-8.000-2.000 0,-4.000 1.000 0,-7.000-1.000 0,-5.000 0.000 0,-14.000 2.000 0,-7.000 1.000 292,-8.000 2.000 29,-4.000 7.000 0,-13.000 1.000 0,-5.000 8.000 0,-3.000 1.000 591,-2.000 4.000 1,0.000 2.000 0,4.000 2.000-371,-3.000 4.000 0,3.000 3.000 0,7.000 6.000 0,5.000 1.000-116,4.000-1.000 1,1.000 2.000 0,0.000 2.000 0,1.000 3.000-154,4.000 1.000 0,-2.000-4.000 1,7.000 1.000-1,1.000-3.000-58,2.000-2.000 0,6.000-4.000 1,0.000-2.000-1,0.000-2.000 1,2.000-3.000 0,0.000-1.000 1,5.000-4.000 62,-2.000-3.000-200,0.000-3.000 0,9.000-6.000 1,2.000-2.000-313,2.000-3.000 185,1.000-3.000 1,6.000-2.000-1,-3.000 1.000-127,-2.000 2.000 272,-4.000 9.000 0,-11.000 0.000 1,-2.000 8.000-1,-1.000 0.000 279,-4.000 3.000 1,-1.000 1.000-1,-1.000 1.000 1,-1.000 6.000-23,1.000 7.000 1,-3.000 2.000 0,-2.000 8.000-1,-4.000 2.000-45,1.000 1.000 1,-6.000 3.000-1,3.000 4.000 1,-8.000 3.000 88,-5.000-1.000 0,-10.000 6.000 0,-7.000-2.000 1,-6.000 5.000-149,-6.000 3.000 0,-9.000 4.000 1,-1.000-5.000-1,0.000-4.000-488,-1.000-3.000 0,4.000-3.000 0,-4.000 1.000-1618,-1.000-4.000 1422,5.000-4.000 0,-11.000-8.000 0,3.000-2.000-1472,-2.000-4.000 1364,-9.000-2.000 0,-7.000-4.000 1,-7.000-2.000-3023,-2.000-2.000 3227,5.000-1.000 0,33.000-2.000 0,-1.000 0.000 1,-37.000 5.000-1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21:25:30"/>
    </inkml:context>
    <inkml:brush xml:id="br0">
      <inkml:brushProperty name="width" value="0.05292" units="cm"/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10733.000 7539.000 10215,'1.000'5.000'-232,"4.000"5.000"232,4.000-2.000 0,4.000 11.000 0,2.000-3.000 0</inkml:trace>
  <inkml:trace contextRef="#ctx0" brushRef="#br0">28961.000 4561.000 7990,'16.000'-14.000'-40,"3.000"-1.000"0,-3.000 2.000 0,4.000 4.000-1031,1.000 4.000 855,-5.000 4.000 0,10.000 2.000 0,-7.000 4.000 216,-1.000 4.000 0,-2.000 4.000 0,-8.000 8.000 0,-2.000 1.000 0</inkml:trace>
  <inkml:trace contextRef="#ctx0" brushRef="#br0">28241.000 4489.000 7988,'2.000'-14.000'-206,"3.000"1.000"0,3.000 2.000 1,1.000 3.000 205,1.000 1.000 0,-1.000 3.000 0,6.000 4.000 0,-1.000 0.000 0,0.000 0.000 0</inkml:trace>
  <inkml:trace contextRef="#ctx0" brushRef="#br1">7294.000 6374.000 7907,'-13.000'-29.000'0,"4.000"0.000"149,4.000 1.000 1,5.000 5.000 0,6.000 4.000 0,9.000 5.000-130,7.000 4.000 1,10.000 4.000 0,3.000 6.000 0,0.000 0.000-948,0.000 0.000 927,-1.000 0.000 0,1.000 6.000 0,2.000 2.000 0</inkml:trace>
  <inkml:trace contextRef="#ctx0" brushRef="#br1">11322.000 10604.000 8043,'-8.000'-6.000'-998,"0.000"4.000"857,3.000-3.000 0,2.000 4.000 345,-6.000 1.000-140,5.000 6.000 1,-4.000 1.000 0,5.000 4.000 0,-2.000-2.000-34,2.000 2.000 0,2.000 2.000 537,1.000 2.000-302,0.000-1.000 0,0.000-4.000 1,1.000-2.000-27,4.000-2.000 0,1.000 0.000 1,6.000-2.000-1,-3.000 0.000-115,2.000 0.000 0,2.000-3.000 0,0.000-2.000 62,-3.000-4.000-146,2.000 3.000 0,-12.000-4.000 87,0.000 6.000 1,-6.000 0.000 0,-8.000 1.000-88,-1.000 4.000 0,1.000 3.000-110,-1.000 7.000 20,7.000-1.000 0,-3.000-4.000 175,6.000-1.000-100,1.000 1.000 1,10.000-2.000 0,4.000-3.000 349,2.000-4.000-226,9.000-1.000 1,2.000-1.000 0,5.000-4.000 0,1.000-5.000 148,0.000-3.000 1,-5.000 1.000-1,-2.000 0.000 1,-1.000 3.000 361,-3.000-2.000 1,-7.000-2.000 0,-3.000-2.000-451,-2.000 1.000 0,-3.000 4.000 1,-7.000 2.000-1,-6.000 0.000-63,-3.000 0.000 1,-1.000 5.000 0,-1.000-2.000 0,1.000 4.000-653,0.000 1.000 0,-1.000 0.000 1,1.000 0.000-13,0.000 0.000 1,1.000 1.000 0,2.000 3.000-141,1.000 0.000 402,7.000 8.000 0,-8.000-9.000-25,6.000 6.000 128,0.000-5.000 0,0.000 8.000-747,0.000-2.000 281,1.000-4.000 1,4.000 2.000 616,0.000-3.000 0,0.000 3.000 0,0.000 7.000 0</inkml:trace>
  <inkml:trace contextRef="#ctx0" brushRef="#br1">16703.000 4288.000 8059,'8.000'6.000'-945,"5.000"-4.000"1,-10.000 4.000 944,6.000-6.000 0,-5.000 2.000 0,2.000 1.000 0,0.000 2.000 0,-2.000-1.000 498,5.000-4.000 0,-4.000 0.000 1,5.000 2.000-287,1.000 3.000 1,-3.000-4.000 0,1.000 4.000-1,3.000-3.000-519,0.000-2.000 1,3.000 0.000-1,-1.000 0.000 1,1.000 0.000 306,-1.000 0.000 0,7.000 0.000 0,1.000 0.000 0</inkml:trace>
  <inkml:trace contextRef="#ctx0" brushRef="#br1">12876.000 9957.000 6461,'-10.000'0.000'1,"1.000"1.000"-1,-2.000 4.000 0,-2.000 3.000 0,-2.000 6.000 0</inkml:trace>
  <inkml:trace contextRef="#ctx0" brushRef="#br1">21148.000 10633.000 8214,'-14.000'0.000'-846,"0.000"0.000"0,4.000 0.000 506,1.000 0.000 1297,5.000 0.000 247,-2.000 0.000-156,0.000 0.000-1137,-2.000 0.000 0,1.000 0.000 1,7.000 0.000-30,8.000 0.000 1,7.000 0.000-1,4.000 0.000 181,5.000 0.000-53,3.000 6.000 1,3.000-4.000 0,2.000 3.000 550,2.000-4.000-406,-1.000-1.000 0,-4.000 0.000 0,-2.000 0.000 0,-1.000 0.000 219,-2.000 0.000 0,-7.000 0.000 1,3.000 0.000 730,-4.000 0.000-1048,-8.000 0.000 1,-4.000 0.000 0,-10.000 0.000-268,-8.000 0.000 0,-2.000 0.000 0,-8.000 0.000 1,-2.000 0.000-94,-1.000 0.000 1,3.000 0.000-1,0.000 0.000 1,-2.000 0.000-1648,-1.000 0.000 1950,-2.000 7.000 0,1.000 1.000 0,-1.000 6.000 0</inkml:trace>
  <inkml:trace contextRef="#ctx0" brushRef="#br1">21249.000 10734.000 7995,'-24.000'-10.000'-122,"0.000"0.000"1,7.000 1.000 0,-4.000-4.000-332,0.000 3.000 458,5.000 4.000 1,-6.000 1.000-1,4.000-1.000 117,-1.000-2.000-110,0.000 5.000 0,4.000-5.000 1,1.000 4.000-1,0.000 0.000 287,-1.000 0.000 160,1.000-4.000-420,6.000 1.000 1,3.000-1.000 0,10.000 3.000 0,4.000 3.000-13,4.000 2.000 0,8.000 0.000 0,3.000 2.000 0,5.000 1.000-5,4.000 2.000 0,4.000 0.000 0,8.000-5.000 0,1.000 0.000-25,2.000 0.000 1,0.000 0.000 0,-3.000 0.000 0,1.000 0.000 70,2.000 0.000 0,0.000 0.000 0,-8.000 0.000 0,-5.000 0.000 165,-6.000 0.000 296,-10.000 0.000-278,-11.000 0.000 1,-27.000 0.000 221,-19.000 0.000-380,-13.000 6.000 1,1.000-3.000 0,-4.000 5.000-1,2.000-2.000 71,3.000-2.000 1,-1.000 2.000 0,2.000-1.000 0,-3.000-2.000-7,0.000-1.000 1,2.000-2.000 0,7.000 0.000 0,4.000 0.000-77,4.000 0.000 0,7.000-2.000 0,6.000-1.000-305,7.000-2.000 0,9.000-1.000 0,2.000 2.000-2103,6.000 0.000 2326,5.000-1.000 0,13.000 18.000 0,1.000 3.000 0</inkml:trace>
  <inkml:trace contextRef="#ctx0" brushRef="#br1">21997.000 9079.000 8278,'15.000'-2.000'-478,"-1.000"-2.000"1,0.000 2.000-1,1.000-3.000 1,-1.000 5.000 477,1.000 5.000 0,-1.000 3.000 0,0.000 13.000 0,1.000 1.000 0</inkml:trace>
  <inkml:trace contextRef="#ctx0" brushRef="#br1">25882.000 9410.000 8324,'0.000'-24.000'0,"0.000"2.000"-29,0.000 1.000 1,1.000 2.000 0,3.000 4.000 1582,0.000 1.000-1113,8.000 6.000 0,-4.000-3.000 0,6.000 6.000 1,0.000 3.000-89,1.000 5.000 1,4.000 5.000-1,2.000 8.000 1,1.000 2.000-574,4.000 1.000 1,2.000 8.000-1,4.000 1.000 1,2.000 3.000-157,-2.000 1.000 0,0.000 0.000 0,0.000 0.000 1,3.000 4.000 375,2.000 0.000 0,1.000 3.000 0,5.000 4.000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228.000 103.000 7710,'0.000'-17.000'0,"0.000"-1.000"0,0.000 1.000-151,0.000-1.000 0,-2.000 3.000 338,-4.000 3.000 0,2.000 6.000 0,-8.000 12.000 0,-1.000 6.000 12,-3.000 3.000 0,-7.000 12.000 1,0.000 6.000-122,1.000 6.000-6,3.000 10.000 1,1.000 3.000 0,1.000 12.000 102,-1.000 4.000-105,9.000 2.000 1,-5.000 6.000 0,8.000-1.000 369,2.000-1.000-368,2.000-2.000 1,2.000 0.000 0,0.000 1.000 230,0.000 3.000-252,0.000 0.000 1,2.000-6.000 0,2.000 1.000 0,4.000 5.000-34,2.000 6.000 1,-6.000-7.000-1,3.000-5.000 1,-1.000-12.000-290,0.000-9.000 0,6.000-1.000 0,-5.000-7.000 0,1.000-2.000-95,0.000-2.000 1,-2.000-8.000-1,-6.000-2.000 1,0.000 0.000-153,0.000 0.000 1,0.000-5.000 517,0.000 1.000 0,-8.000-4.000 0,-2.000-1.000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6: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4454.000 105.000 7875,'12.000'-8.000'-45,"-1.000"-3.000"0,-7.000-5.000 433,2.000-1.000 0,-4.000 5.000-46,-2.000 0.000 1,0.000 6.000 44,0.000-5.000-269,0.000 7.000 502,-8.000-4.000-169,6.000 8.000-282,-6.000 0.000-17,8.000 8.000 1,-2.000-4.000-34,-3.000 7.000-82,3.000 1.000 1,-8.000 6.000-1,6.000-1.000 145,-2.000 1.000-87,-7.000-1.000 1,5.000 2.000 0,-6.000 3.000-1,3.000 1.000 413,-3.000-2.000-375,-1.000 7.000 0,-3.000-9.000 0,1.000 6.000 46,-1.000 0.000 1,1.000 1.000 0,-1.000 5.000 0,-1.000-4.000-38,-4.000-2.000 0,3.000 0.000 1,-5.000-1.000-1,2.000 3.000-96,-1.000 0.000 1,-1.000 6.000-1,4.000-4.000 1,-4.000 2.000 46,-3.000-2.000 0,1.000 2.000 1,-4.000-6.000 215,2.000 3.000-245,0.000 1.000 1,-6.000-2.000 0,0.000-4.000 127,0.000-3.000-113,8.000 5.000 0,-10.000-6.000 0,6.000 4.000-69,0.000-3.000 45,0.000-3.000 1,2.000 7.000 0,2.000-1.000-40,1.000-2.000 0,-3.000 1.000 0,6.000-1.000 0,2.000 2.000 1,1.000-1.000 22,3.000-3.000 0,-1.000 4.000 0,1.000 1.000 0,-1.000-1.000 50,1.000 2.000 1,-8.000 2.000 0,-4.000 8.000 0,-2.000 0.000 24,2.000 0.000 1,-10.000 0.000 0,4.000 0.000-1,-2.000 0.000 114,0.000 0.000 0,0.000-2.000 0,-2.000-2.000 0,-1.000-2.000-27,1.000 2.000 0,2.000-4.000 0,2.000 2.000-70,0.000 2.000-88,0.000-6.000 1,2.000 7.000 0,2.000-7.000 0,4.000 0.000 114,2.000 0.000 0,-4.000 4.000 1,3.000-5.000-202,-1.000-3.000 33,6.000 6.000 1,-10.000-2.000 0,4.000 6.000 239,-6.000-2.000-186,9.000 1.000 0,-16.000-1.000 0,11.000-2.000 0,-4.000-2.000 11,-2.000-4.000 0,2.000 7.000 1,2.000-1.000-1,3.000 0.000-75,3.000-4.000 0,-4.000-1.000 1,6.000-1.000-1,1.000 2.000-13,3.000-1.000 1,2.000-1.000 0,-1.000 0.000 0,1.000 3.000-2,-1.000-3.000 1,-5.000 4.000-1,0.000-2.000 1,1.000 1.000 107,3.000 1.000 0,-4.000-6.000 0,-3.000 7.000 1,-1.000-3.000 16,-4.000 0.000 0,4.000 6.000 1,-2.000-4.000-180,-2.000 3.000 115,6.000 1.000 1,-14.000 4.000-1,4.000-2.000-123,-2.000-2.000 57,0.000 0.000 1,2.000 4.000 0,0.000-2.000 0,0.000-4.000 67,0.000-2.000 1,1.000 4.000 0,-1.000-5.000-1,0.000-3.000 42,0.000-1.000 1,2.000 3.000 0,2.000 0.000-1,4.000-2.000 18,1.000-1.000 1,3.000-1.000 0,4.000 3.000-1,-3.000 1.000-25,-1.000-2.000 0,-6.000 4.000 0,6.000 1.000 0,-1.000 1.000-84,-1.000 4.000 0,0.000-4.000 0,-6.000 0.000 0,2.000 0.000-129,-2.000 1.000 0,-2.000-5.000 1,-2.000 6.000-1,0.000 2.000 267,0.000 2.000 0,0.000-4.000 0,-2.000 0.000 234,-4.000 2.000-265,4.000-6.000 0,-3.000 7.000 0,9.000-9.000-141,2.000-2.000 68,7.000-1.000 0,-3.000-1.000 0,8.000 2.000-62,-1.000 3.000 56,1.000-1.000 0,-1.000-6.000 1,1.000 1.000-1,1.000-1.000-50,4.000 1.000 0,-3.000-1.000 0,3.000 1.000 0,-3.000-1.000-55,-3.000 1.000 1,1.000 5.000-1,-3.000 0.000 1,-1.000-1.000 52,-2.000-3.000 0,0.000-2.000 0,3.000 1.000 1,-1.000-1.000-89,-2.000 1.000 1,-7.000 1.000 0,7.000 1.000 0,2.000-1.000-78,1.000-3.000 0,3.000-3.000 0,-1.000 5.000 0,3.000-1.000-127,3.000 0.000 1,5.000-5.000 0,7.000 0.000-1727,0.000 1.000 1456,0.000-5.000 1,1.000 6.000-1,5.000-7.000 1,8.000 1.000 605,7.000 0.000 0,6.000 6.000 0,8.000-5.000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157.000 412.000 8048,'-6.000'-52.000'0,"-1.000"1.000"0,-1.000 4.000 161,0.000 7.000 1,-4.000 9.000 0,5.000 4.000 1562,-3.000 1.000-1478,-2.000 11.000 0,-3.000 15.000 0,3.000 11.000 0,6.000 9.000-200,4.000 9.000 1,2.000 2.000 0,0.000 16.000 0,0.000 1.000-65,0.000 3.000 0,8.000 1.000 0,4.000 0.000 0,3.000 1.000 58,3.000-1.000 0,1.000-7.000 0,3.000-5.000-58,1.000-3.000 21,8.000-9.000 0,-4.000-5.000 1,10.000-12.000 578,4.000-5.000-470,3.000-4.000 0,3.000-13.000 0,-2.000-13.000 0,-3.000-15.000 215,-3.000-9.000 1,2.000-6.000 0,-4.000-3.000-1,-6.000-3.000 23,-4.000-2.000 0,-10.000 4.000 1,-7.000-4.000-1,0.000 2.000-103,-1.000 3.000 0,-5.000 11.000 0,2.000 7.000 0,-6.000 8.000 22,-6.000 8.000 0,2.000 11.000 0,-5.000 4.000-200,1.000 0.000 1,2.000 8.000 0,4.000-1.000-207,-4.000 4.000 1,4.000 5.000 0,-3.000-2.000 44,3.000 6.000 0,2.000 3.000 1,0.000 5.000 344,0.000 3.000-252,0.000-4.000 1,6.000 14.000-1,1.000-2.000 230,3.000 8.000-115,2.000-2.000 1,5.000 13.000 0,1.000-1.000 0,-1.000 5.000 70,0.000 4.000 0,7.000 8.000 0,-1.000-2.000 0,-2.000 4.000-50,-1.000 2.000 0,-3.000 0.000 0,1.000 2.000 0,-1.000 2.000-89,1.000 1.000 0,-9.000 1.000 0,-3.000-6.000 0,-6.000 2.000 1,-6.000 3.000 0,-3.000-5.000 0,-11.000 2.000 0,-3.000-8.000 41,-6.000-4.000 0,-12.000 4.000 1,-7.000-2.000-1,-9.000 2.000-24,-7.000 2.000 1,30.000-29.000 0,-2.000-2.000-1,-39.000 27.000 124,34.000-30.000 1,0.000-2.000-53,-36.000 23.000 1,-3.000-13.000 0,16.000-10.000 0,16.000-9.000 56,13.000-7.000 0,5.000-9.000 1,11.000-10.000-32,4.000-7.000-141,1.000-4.000 1,4.000-3.000-1,3.000-4.000 1,1.000-6.000-119,0.000-4.000 1,0.000-8.000-1,6.000-2.000 1,2.000-2.000-118,4.000-3.000 1,4.000-1.000 0,7.000 1.000 0,0.000 1.000 76,1.000-1.000 1,7.000 3.000 0,4.000 1.000 0,4.000 1.000 86,2.000 4.000 1,8.000-4.000 0,3.000 3.000 0,5.000 3.000 69,1.000 6.000 1,8.000 6.000 0,4.000 7.000 0,2.000 1.000-360,-2.000-1.000 0,-3.000 8.000 0,-11.000 5.000 0,-3.000 3.000-353,-7.000 2.000 0,-5.000 2.000 0,-4.000 1.000 0,-3.000 3.000-249,-3.000-2.000 0,-2.000 4.000 1,-5.000-2.000-1,-1.000-2.000-609,0.000-2.000 0,1.000-2.000 1548,-1.000 0.000 0,1.000-8.000 0,-1.000-2.000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0.000 103.000 8104,'0.000'-12.000'3376,"0.000"1.000"-3169,0.000 7.000 0,2.000-6.000 0,4.000 6.000 0,8.000-2.000-334,7.000 2.000 1,0.000 1.000 0,8.000-1.000 0,2.000-2.000-59,2.000 2.000 1,2.000-4.000-1,0.000 2.000-1130,0.000 3.000 991,-8.000 1.000 0,4.000-4.000 1,-7.000 0.000-1543,-3.000 2.000 1083,-2.000 10.000 783,-9.000 4.000 0,6.000 15.000 0,-7.000 2.000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68.000 106.000 7950,'-17.000'0.000'0,"-1.000"0.000"2372,1.000 0.000-1664,7.000 0.000 0,4.000 5.000-265,12.000 1.000-325,4.000 0.000 0,13.000-6.000 0,2.000 0.000 41,2.000 0.000-52,2.000 0.000 1,6.000 0.000 0,0.000-2.000-10,0.000-4.000-49,8.000 4.000 1,-6.000-11.000 0,2.000 5.000 0,-6.000 0.000-113,-4.000 0.000 1,0.000-5.000-1,4.000 3.000 1,-2.000 0.000-1150,-2.000 5.000 1,-8.000-3.000 1211,3.000 2.000 0,-5.000-8.000 0,-2.000 5.000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105.000 472.000 7973,'-8.000'-29.000'-17,"-3.000"0.000"1,3.000 2.000 0,0.000-4.000 0,2.000 4.000 27,0.000 2.000 1,1.000 1.000 0,5.000 7.000-1,0.000-1.000 22,0.000 1.000 0,0.000-1.000 0,0.000 1.000 150,0.000-1.000 1,0.000 1.000-1,-2.000 1.000 1,-2.000 3.000 37,-2.000 1.000 0,0.000 1.000 1,4.000-5.000-1,-2.000 3.000 305,-1.000 1.000 0,-3.000 8.000-160,2.000-2.000-343,4.000-4.000-3,-6.000 24.000 0,8.000-8.000 1,2.000 23.000 357,4.000 2.000-298,-4.000 10.000 0,12.000 11.000 1,-7.000 12.000 374,3.000 4.000-403,2.000 10.000 1,-1.000-6.000 0,1.000 3.000 0,3.000-5.000 30,7.000-6.000 1,-1.000-2.000-1,6.000-7.000 1,-1.000-3.000 58,-5.000-7.000 0,0.000-20.000 1,1.000-10.000 38,1.000-5.000 0,0.000-12.000 0,-5.000-12.000 0,-3.000-7.000-81,-3.000-8.000 1,3.000-6.000 0,-3.000-6.000 0,2.000-5.000-72,-3.000-5.000 0,3.000-1.000 0,-7.000 0.000 0,3.000-1.000-42,4.000 1.000 0,-5.000 7.000 0,1.000 4.000-193,-2.000 5.000 83,6.000 8.000 185,-13.000 11.000-59,15.000 17.000 1,-14.000 13.000-1,4.000 15.000 249,-4.000 7.000-136,-2.000 11.000 0,6.000-3.000 0,-1.000 5.000 101,-1.000-1.000-172,6.000-8.000 0,-2.000 3.000 0,5.000-7.000 0,-1.000-2.000 57,1.000-4.000 0,3.000-5.000 1,1.000-13.000-1,1.000-5.000 75,-1.000-4.000 0,1.000-4.000 0,-1.000-6.000 0,3.000-7.000 42,3.000-6.000 1,-4.000-12.000 0,5.000 0.000 0,-5.000-6.000-26,-1.000 0.000 1,-3.000 0.000 0,-1.000-2.000 0,-5.000-5.000-42,-1.000-5.000 1,-2.000 5.000-1,-6.000-1.000-152,0.000-1.000 9,0.000 5.000 1,0.000-2.000-1,-2.000 7.000-514,-4.000-3.000 372,4.000 0.000 1,-11.000 12.000-1,5.000 2.000-1001,-2.000 2.000 514,6.000 1.000 0,-5.000 15.000-1353,3.000 3.000 1572,4.000 4.000 0,-8.000 2.000 0,6.000 2.000 0,-2.000 4.000-402,3.000 5.000 1,1.000 11.000 0,2.000 3.000-1,2.000 0.000-840,3.000 0.000 1642,5.000 6.000 0,8.000-4.000 0,-1.000 8.000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35.000 25.000 8014,'-9.000'-8.000'0,"-1.000"7.000"0,6.000-7.000 328,-2.000 0.000 1,1.000 8.000 0,5.000 0.000 0,0.000 10.000 533,0.000 5.000 1,0.000 5.000-1,0.000 3.000 1,0.000 6.000-571,0.000 4.000 0,5.000 2.000 1,1.000 0.000-1,0.000 0.000-282,2.000 0.000 0,-6.000 0.000 0,5.000 0.000 0,-1.000 0.000-400,0.000-1.000 0,2.000-6.000 1,-4.000-5.000-1532,2.000-4.000 1236,-1.000-1.000 0,1.000-1.000-933,0.000 1.000 822,8.000-9.000 796,-12.000-1.000 0,13.000-16.000 0,-5.000-1.000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280.000 104.000 7842,'10.000'-18.000'0,"-4.000"1.000"-133,-5.000-1.000 0,-1.000 7.000 439,0.000-1.000 1,-1.000 2.000-1,-5.000-1.000-172,-6.000 5.000 0,-3.000 6.000 0,-3.000 4.000 0,1.000 4.000-51,-1.000 1.000 1,-5.000-3.000 0,0.000 4.000 120,1.000-2.000-80,-5.000 5.000 1,8.000-9.000-75,-5.000 8.000 50,5.000-8.000 0,7.000 9.000-142,1.000-7.000 3,7.000 7.000 0,-10.000-9.000 109,8.000 8.000 43,1.000-8.000 0,5.000 11.000 1,0.000-3.000 73,0.000 4.000 0,0.000 1.000 0,1.000 2.000 1,3.000 3.000 2,2.000 1.000 0,6.000 8.000 0,-4.000-4.000 1,-1.000 2.000-43,1.000 1.000 0,4.000 4.000 0,-4.000 7.000 0,-1.000-4.000-26,1.000-6.000 1,4.000 2.000 0,-6.000-4.000 0,-1.000 4.000-20,3.000 2.000 1,-6.000-6.000 0,6.000-2.000 0,-2.000 1.000-35,-1.000-1.000 0,1.000-6.000 1,-4.000 4.000-1,2.000-1.000 16,2.000-1.000 0,0.000-6.000 1,-4.000-5.000-101,3.000 2.000-11,-3.000 1.000 1,8.000-3.000-244,-4.000-1.000 85,4.000-7.000 1,7.000 4.000 0,1.000-8.000 0,-1.000-2.000-261,1.000-4.000 0,1.000-2.000 0,4.000-7.000 1,4.000-1.000-320,1.000-3.000 1,3.000-2.000 0,-6.000 3.000 0,2.000 3.000 762,4.000 3.000 0,2.000-11.000 0,2.000 3.000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0.000 123.000 7831,'0.000'-18.000'0,"0.000"1.000"-132,0.000-1.000 1,0.000 7.000 756,0.000-1.000-479,0.000 0.000 0,8.000-3.000 28,4.000 3.000-130,3.000 4.000 0,3.000 8.000 1,-1.000 0.000 311,1.000 0.000-282,-1.000 0.000 1,1.000 0.000 131,-1.000 0.000-119,0.000 0.000 1,1.000 0.000 40,-1.000 0.000-55,-7.000 0.000 0,0.000 0.000 1,-6.000 2.000 86,2.000 4.000 0,-1.000-2.000 1,-5.000 8.000 17,0.000 1.000 1,-2.000 3.000-1,-1.000 1.000-52,-3.000 1.000 1,-2.000-1.000 0,4.000 3.000 0,-2.000 1.000-38,2.000 2.000 1,-3.000 0.000 0,-1.000-5.000 0,0.000-1.000-117,0.000 1.000 1,2.000-1.000 0,6.000 1.000-246,0.000-1.000 173,-7.000-7.000 0,5.000 5.000-327,-4.000-3.000 294,4.000 4.000 1,4.000-5.000-1,4.000-1.000-694,5.000-2.000 566,5.000-2.000 1,1.000-6.000 0,3.000 0.000-1,3.000 0.000-316,6.000 0.000 1,4.000 0.000 575,2.000 0.000 0,0.000-16.000 0,0.000-3.000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49.000 123.000 7992,'-8.000'-17.000'0,"-2.000"-1.000"0,-1.000 1.000 116,-1.000-1.000 1,8.000 7.000-1,0.000 1.000-5,8.000 2.000 1,8.000 0.000-1,9.000 5.000 1,2.000-3.000-180,-1.000 2.000 1,3.000 2.000-1,-2.000 2.000 1,-1.000 0.000 80,-3.000 0.000 0,4.000 0.000 0,0.000 0.000 1,-1.000 0.000 140,-3.000 0.000 0,-1.000 0.000 1,-1.000 0.000-1,-1.000 2.000 149,-5.000 4.000 1,5.000-4.000 110,-5.000 3.000 24,-3.000-3.000-159,8.000-2.000 31,-14.000 0.000-307,5.000 0.000-51,-7.000 0.000 0,0.000 2.000 34,0.000 4.000 0,0.000-2.000 1,0.000 8.000 45,0.000 1.000 0,0.000 3.000 0,0.000 1.000 1,0.000 1.000 40,0.000-1.000 1,0.000 1.000 0,0.000 1.000 0,0.000 2.000 5,0.000 3.000 0,2.000 1.000 1,2.000-4.000-1,4.000 4.000 1,2.000 3.000 1,-1.000-5.000 0,5.000 4.000 0,-4.000 0.000 27,-2.000 0.000 1,3.000-3.000 0,-3.000 3.000 116,2.000-2.000-175,-6.000-2.000 1,5.000-5.000-1,-5.000-1.000 287,2.000 1.000-163,0.000-9.000 0,-6.000 7.000 224,0.000-4.000-271,0.000 3.000 0,-8.000-3.000 0,-4.000-3.000-225,-3.000-1.000 0,3.000 4.000 0,1.000-6.000 0,-3.000-2.000-368,-2.000-2.000 1,-1.000 3.000 0,-1.000 1.000 0,1.000-2.000-1419,0.000-2.000 1884,-1.000 6.000 0,1.000-6.000 0,-1.000 5.000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4: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699.000 105.000 8133,'-2.000'-17.000'-188,"-4.000"-1.000"0,-3.000 1.000 0,-9.000-1.000 463,1.000 1.000 1,-1.000 7.000 0,-1.000 4.000-1,-3.000 4.000-114,-1.000 2.000 0,-6.000 0.000 1,4.000 0.000-1,-2.000 0.000-37,-4.000 0.000 0,-2.000 8.000 1,-2.000 2.000-1,0.000 1.000 41,0.000 1.000 1,6.000-2.000 0,0.000 3.000 0,-1.000-3.000 51,3.000-2.000 1,2.000 4.000 0,8.000-7.000 0,1.000 1.000-134,4.000 2.000 1,5.000-4.000-1,7.000 7.000 1,0.000 3.000 59,0.000 2.000 1,0.000 1.000-1,0.000 2.000 1,0.000 3.000 91,0.000 1.000 0,0.000 8.000 1,0.000-2.000 361,0.000 4.000-371,0.000 10.000 1,0.000-4.000 0,0.000 7.000-1,0.000 1.000 81,0.000-3.000 0,2.000 5.000 1,2.000-6.000-1,1.000 1.000-69,-1.000 5.000 0,4.000 1.000 0,-2.000 1.000 0,-2.000-3.000-60,-2.000-1.000 1,3.000-1.000 0,1.000 7.000 0,-2.000-3.000-49,-2.000-3.000 1,4.000 3.000-1,0.000-3.000 1,-2.000 5.000-29,-2.000 6.000 1,-2.000-9.000-1,0.000 3.000 1,0.000-1.000-11,0.000-1.000 0,0.000 3.000 0,0.000-1.000 364,0.000 0.000-386,-8.000-7.000 1,4.000 7.000-1,-8.000-1.000 154,-1.000 5.000-168,5.000 10.000 1,-8.000-12.000-1,7.000 5.000 1,-3.000-5.000-26,0.000-2.000 1,1.000 1.000 0,-5.000-3.000-1,3.000-3.000-82,1.000-6.000 1,8.000-6.000 0,-4.000-4.000 0,3.000-2.000-40,-1.000 2.000 1,-2.000-6.000 0,4.000 0.000 0,-2.000-2.000 70,2.000 1.000 0,2.000-1.000-1,2.000-6.000 1,0.000 3.000 71,0.000 3.000 1,0.000-3.000 0,0.000 3.000 0,0.000-4.000 81,0.000-1.000 1,0.000 1.000 0,0.000 2.000-1,0.000 3.000-77,0.000-3.000 0,0.000-1.000 0,0.000-3.000-173,0.000 0.000 69,0.000 1.000 0,6.000-6.000 0,2.000-3.000-207,2.000-1.000 126,-6.000 6.000 0,11.000-7.000-30,-3.000 5.000 126,3.000-4.000 1,5.000-2.000 0,1.000-1.000 0,4.000-1.000 45,2.000-2.000 0,3.000-2.000 0,4.000 0.000 0,1.000 0.000 129,0.000 0.000 1,2.000-6.000 0,2.000-1.000 0,2.000-1.000-118,-2.000 0.000 0,-3.000-5.000 0,-1.000 1.000 0,0.000-2.000-88,0.000 3.000 0,-6.000-3.000 0,-2.000 6.000 0,1.000 1.000-139,-1.000-1.000 1,-6.000 2.000-1,2.000 6.000 1,-3.000 0.000-469,-3.000 0.000 0,1.000 0.000 0,-1.000 0.000 1,1.000 0.000-1163,-1.000 0.000 1,1.000 0.000 1829,-1.000 0.000 0,1.000 8.000 0,-1.000 1.000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7:46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71.000 315.000 7998,'-21.000'-19.000'0,"3.000"-2.000"-97,3.000-3.000 0,7.000 1.000 166,2.000 6.000 0,4.000 5.000-67,2.000 0.000 0,0.000 10.000 6,0.000 2.000 0,0.000 2.000 0,2.000 10.000 0,2.000 1.000 53,2.000 3.000 0,5.000 1.000 0,-3.000 3.000 0,0.000 1.000-7,0.000 2.000 1,5.000 3.000 0,-1.000-5.000 63,3.000 2.000-91,3.000 8.000 1,-1.000-9.000-1,-1.000 5.000 51,-5.000-2.000-45,5.000-2.000 0,-6.000-5.000 0,7.000-3.000 194,1.000-3.000-172,-1.000 4.000 0,0.000-14.000 1,1.000 3.000-1,1.000-3.000 33,5.000-2.000 0,-3.000 0.000 0,8.000-2.000 0,2.000-3.000-54,2.000-7.000 0,4.000-4.000 1,4.000-1.000-1,3.000-3.000-37,1.000-3.000 1,-2.000 2.000 0,-10.000-8.000 0,-2.000 0.000 27,-2.000 1.000 0,-8.000-3.000 1,2.000 6.000-1,-5.000 0.000 170,-6.000 0.000 1,3.000 0.000 0,-5.000 3.000-1,0.000-1.000 88,-5.000 2.000 1,-1.000 1.000 158,2.000 3.000-315,-4.000-1.000 0,6.000 7.000 104,-8.000-1.000-124,0.000 8.000 1,0.000-6.000-1,-2.000 6.000 17,-4.000-1.000-75,4.000-1.000 0,-13.000 6.000 0,5.000-2.000-87,0.000-4.000 0,-5.000 4.000 0,3.000-4.000 0,-6.000 4.000 113,-5.000 2.000 1,2.000-5.000 0,-8.000-1.000 0,-2.000 0.000 34,-2.000-2.000 1,-8.000 6.000 0,-2.000-4.000-1,-3.000 4.000-37,-9.000 2.000 1,3.000-5.000 0,-6.000-1.000-1,3.000 2.000-106,3.000 2.000 1,7.000 4.000-1,5.000 2.000-238,3.000 2.000 197,10.000-1.000 0,1.000-5.000 1,11.000 2.000-292,3.000 4.000-60,-3.000-4.000 90,13.000 6.000 1,-4.000-8.000-1317,12.000 0.000 765,-4.000 0.000 886,13.000 8.000 0,-5.000 9.000 0,7.000 10.000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36.000 157.000 8024,'-2.000'-35.000'0,"-2.000"2.000"0,-2.000 4.000-138,2.000 6.000 138,-6.000 3.000 663,8.000 11.000-467,-5.000 1.000 1,7.000 10.000 0,0.000 6.000 0,2.000 9.000-26,3.000 10.000 0,-1.000 6.000 0,6.000 4.000 0,0.000 4.000 12,-1.000 6.000 1,-3.000 3.000 0,4.000 2.000 0,0.000 1.000-102,-1.000-1.000 1,3.000 1.000-1,5.000-3.000 1,1.000-1.000-84,-1.000-3.000 0,1.000-7.000 0,-1.000 0.000 0,1.000-6.000 57,-1.000-4.000 0,1.000-16.000 1,-1.000-1.000-1,-1.000-10.000 233,-5.000-8.000 0,5.000-5.000 0,-7.000-15.000 0,3.000-9.000-49,0.000-9.000 0,-1.000-1.000 0,5.000-1.000-31,-4.000-3.000-70,3.000-1.000 1,-11.000 7.000 0,6.000 8.000-122,-3.000 10.000 7,-1.000 5.000-217,-6.000 3.000 179,0.000 7.000 0,0.000 4.000 0,0.000 14.000 0,0.000 10.000 146,0.000 9.000 1,0.000 6.000 0,2.000 2.000-1,2.000 0.000-27,2.000-1.000 0,7.000 1.000 1,-1.000 0.000-1,4.000-2.000-14,1.000-4.000 1,3.000-3.000 0,1.000-11.000 0,2.000-3.000 111,-2.000-6.000 0,5.000-4.000 0,-3.000-4.000 0,-2.000-4.000 68,-1.000-6.000 0,-1.000-11.000 0,3.000-6.000 1,-1.000-6.000-184,-6.000-6.000 0,3.000-4.000 1,-8.000-7.000-219,-1.000 0.000 87,7.000-1.000 1,-14.000 1.000 0,5.000 1.000-143,1.000 5.000 95,-6.000 3.000 0,6.000 10.000-1072,-8.000 4.000-880,0.000 12.000 1060,-8.000 9.000 0,0.000 10.000 0,-5.000 6.000 0,1.000 7.000 981,-1.000 6.000 0,-3.000 18.000 0,-1.000-2.000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1.000 8658,'10.000'2.000'1819,"-5.000"5.000"-1367,-3.000 11.000 1,-2.000 1.000 0,0.000 10.000 0,0.000 4.000-34,0.000 6.000 1,0.000 0.000 0,0.000 6.000-267,0.000-3.000-106,0.000 7.000 1,0.000-12.000 0,0.000 3.000-459,0.000-3.000 338,0.000-2.000 1,0.000-2.000-1,0.000-4.000-1448,0.000-5.000 101,0.000-13.000-182,8.000 5.000 1251,-6.000-14.000 0,12.000 4.000 351,-9.000-12.000 0,9.000-12.000 0,-4.000-9.000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70.000 176.000 7891,'6.000'-20.000'0,"0.000"-1.000"-27,-3.000-2.000 0,-1.000-1.000 0,-2.000 7.000 0,0.000-1.000 748,0.000 1.000 0,0.000 5.000 146,0.000 1.000-143,0.000 7.000-413,0.000-4.000 1,0.000 10.000 0,0.000 6.000 262,0.000 9.000-456,0.000 1.000 0,-2.000 15.000 1,-1.000-2.000-1,-5.000 7.000 18,-2.000 9.000 1,4.000 2.000 0,-3.000-1.000 0,-1.000-3.000-242,0.000-3.000 1,6.000 5.000-1,-4.000-6.000 1,3.000-3.000-289,-1.000-1.000 1,0.000-8.000 0,6.000-1.000-1,0.000-3.000 393,0.000-4.000 0,8.000-9.000 0,1.000-4.000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297.000 193.000 8140,'2.000'-17.000'0,"2.000"-1.000"0,2.000 1.000 150,-2.000-1.000 0,3.000 1.000 0,1.000-1.000 1,2.000 3.000-73,3.000 3.000 0,1.000-3.000 0,0.000 5.000 0,-5.000-2.000 162,-1.000 1.000-146,6.000 7.000 1,-20.000-4.000-1,-2.000 8.000 1,-9.000 0.000 34,-7.000 0.000 0,-7.000 6.000 0,2.000 1.000 139,-4.000 3.000-187,-2.000-6.000 0,0.000 10.000 0,2.000-7.000 80,4.000 3.000-57,-4.000-6.000 0,14.000 6.000 1,-5.000-6.000-2,5.000 1.000 1,4.000 9.000 9,3.000-2.000 1,4.000-3.000-1,10.000 3.000 1,2.000 4.000 55,2.000 5.000 1,7.000 0.000 0,-1.000 6.000-1,4.000 1.000 65,1.000-1.000 0,0.000 8.000 0,1.000 7.000 0,-3.000 1.000 33,-3.000 0.000 0,4.000 3.000 0,-7.000-3.000 0,3.000 0.000-84,0.000-1.000 1,-7.000 5.000 0,5.000-6.000-1,-2.000-4.000-133,-4.000-6.000 0,-2.000 2.000 0,-2.000-6.000 1,2.000 0.000 0,3.000-4.000 1,-3.000-3.000-143,4.000-3.000 49,4.000-7.000 1,-6.000 3.000-576,7.000-7.000 454,1.000 0.000 1,6.000 0.000 0,-1.000 0.000-1146,0.000-2.000 823,9.000-3.000 1,-5.000-1.000-1,8.000 0.000 1,2.000-1.000-742,2.000-5.000 1,8.000-4.000 1225,0.000-7.000 0,7.000-9.000 0,-3.000-1.000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36.000 7985,'-9.000'-18.000'1027,"1.000"9.000"-218,8.000 1.000-48,0.000 8.000-628,0.000 0.000 0,0.000 8.000 0,0.000 3.000 0,0.000 7.000-175,0.000 5.000 0,6.000-2.000 0,1.000 7.000 1,1.000-1.000-370,0.000 0.000 1,4.000-6.000 0,-5.000 4.000 0,3.000-1.000-265,4.000-1.000 675,-7.000-7.000 0,9.000 7.000 0,-6.000-4.000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87.000 7992,'-8.000'-17.000'318,"7.000"-1.000"-40,-5.000 1.000 0,4.000 5.000-247,2.000 1.000 1,2.000 7.000 0,4.000-2.000 4,5.000 4.000 1,5.000 2.000 0,1.000 0.000-1,1.000 0.000 53,-1.000 0.000 0,1.000 0.000 1,-1.000 0.000-1,1.000 0.000 176,-1.000 0.000 1,-5.000 0.000 0,-1.000 0.000 858,3.000 0.000-775,-6.000 0.000 0,-1.000 2.000-300,-7.000 4.000 0,0.000-2.000-155,0.000 7.000 1,0.000 1.000-1,0.000 5.000 1,2.000 1.000 84,4.000-1.000 1,-4.000 1.000 0,4.000-1.000 0,-4.000 3.000 70,-2.000 3.000 0,6.000-2.000 0,1.000 7.000 1,3.000-1.000 221,4.000 0.000 1,-5.000 0.000-1,3.000 4.000 1,0.000-2.000 11,-3.000 2.000 0,7.000-4.000 0,-6.000 1.000 0,1.000-3.000-226,1.000-4.000 1,-8.000-1.000-1,2.000-3.000-129,-4.000 0.000 30,5.000-7.000-29,-5.000 6.000 26,6.000-14.000 1,-10.000 5.000 0,-4.000-7.000-1068,-5.000 0.000 712,3.000 0.000 0,-8.000 0.000 0,5.000 0.000 0,-7.000 2.000 399,-5.000 4.000 0,-4.000 4.000 0,-8.000 7.000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297.000 94.000 8000,'0.000'-18.000'0,"0.000"1.000"689,0.000-1.000 0,0.000 1.000 509,0.000 0.000 0,-2.000 11.000-859,-4.000 12.000 1,2.000 7.000-1,-7.000 24.000 1,-3.000 11.000-235,-1.000 13.000 0,-3.000 8.000 0,1.000 5.000 1,1.000 4.000-147,5.000 1.000 0,-5.000-5.000 1,4.000 2.000-577,-3.000-4.000 476,-3.000 5.000 0,1.000-7.000 0,-1.000 2.000-1675,1.000-6.000 1210,0.000-10.000 0,5.000-3.000 0,2.000-13.000 606,2.000-3.000 0,-5.000-10.000 0,3.000-1.000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69.000 8000,'0.000'-18.000'0,"0.000"1.000"2292,0.000-1.000-2134,0.000 9.000 1,2.000 3.000-1,4.000 12.000 552,6.000 5.000-474,3.000 13.000 1,5.000 5.000-1,1.000 11.000-61,2.000 7.000-269,8.000 3.000 1,-9.000 3.000-1,5.000-1.000 1,0.000-1.000-66,0.000-5.000 1,2.000 9.000 0,6.000-7.000 0,0.000-1.000-539,0.000-3.000 1,0.000-5.000 0,0.000-10.000 696,0.000-5.000 0,0.000-5.000 0,0.000-2.000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43.000 8355,'-6.000'-12.000'0,"-2.000"2.000"1562,-1.000 3.000 0,5.000-1.000-1256,-2.000 2.000 0,-2.000 14.000 0,2.000 2.000 0,2.000 11.000-70,2.000 6.000 1,8.000 2.000 0,0.000 6.000 0,0.000 0.000-241,2.000 0.000 1,-4.000 2.000 0,5.000 2.000-1,1.000 3.000-196,0.000 3.000 1,-4.000-4.000 0,3.000 1.000 0,1.000-3.000-2210,0.000-6.000 2409,-7.000-2.000 0,13.000-4.000 0,-6.000-1.000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97.000 122.000 7946,'-17.000'0.000'0,"-1.000"0.000"0,1.000 0.000 0,5.000 0.000 0,1.000 0.000 0,-3.000 0.000 0,6.000 0.000 0,10.000 0.000 0,14.000 0.000 0,7.000 0.000 292,4.000 0.000 0,8.000-2.000 1,8.000-2.000-1,-1.000-3.000 305,1.000-3.000 0,6.000 4.000 0,-3.000-4.000-939,5.000 3.000 222,-7.000-7.000 1,9.000 10.000 0,-5.000-5.000-1498,3.000 1.000 1617,5.000-6.000 0,-19.000 4.000 0,6.000-7.000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2: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4924.000 156.000 7799,'1.000'15.000'-1858,"5.000"-3.000"1808,-4.000-4.000 66,6.000-8.000 0,-8.000-2.000 1,0.000-4.000 2,0.000-6.000 0,0.000-3.000 0,0.000-3.000 36,0.000 1.000 1,6.000 5.000 0,0.000 0.000 60,-2.000-1.000 1,-3.000 3.000 6,-1.000-2.000-103,0.000 1.000 47,0.000 1.000-56,0.000-5.000 15,0.000 13.000 0,0.000-8.000 74,0.000 4.000-50,0.000 4.000 1,-5.000-4.000 7,-1.000 12.000 1,-6.000-2.000-1,4.000 8.000-2,-1.000 1.000 1,3.000 3.000-1,-6.000 1.000-35,-1.000 1.000 0,-1.000-1.000 0,0.000 1.000 1,3.000-1.000 9,-3.000 1.000 1,-3.000 1.000 0,-5.000 2.000 0,-3.000 3.000 11,-2.000-3.000 0,4.000-2.000 0,-6.000-1.000 0,-2.000 1.000-18,-2.000 5.000 1,-2.000-5.000-1,0.000 4.000 25,0.000-3.000-24,0.000-3.000 1,-2.000 1.000 0,0.000-1.000 38,2.000 1.000-33,-4.000-1.000 0,18.000 2.000 0,-6.000 3.000 0,0.000 1.000 15,0.000-2.000 0,5.000 1.000 0,-1.000-1.000 0,2.000 4.000-27,-3.000 2.000 1,5.000-3.000 0,-4.000 3.000-1,3.000 0.000-34,3.000 0.000 1,-1.000-5.000 0,-1.000 3.000-1,-2.000-2.000 13,-3.000 0.000 1,-1.000 1.000 0,4.000-7.000 0,-3.000 1.000 16,3.000-1.000 0,-6.000 1.000 1,-2.000 1.000-1,-4.000 2.000 48,-2.000 3.000 0,0.000 1.000 0,0.000-4.000 0,-2.000 4.000-9,-4.000 3.000 0,5.000-1.000 1,-3.000 4.000-82,8.000-2.000 51,-2.000 0.000 0,11.000 0.000 0,-5.000 0.000 11,2.000 2.000-30,2.000-6.000 0,5.000 6.000 1,1.000-7.000-1,-3.000-3.000-13,-3.000-1.000 0,4.000 3.000 0,-7.000 0.000 0,3.000-2.000-4,0.000-1.000 0,-8.000-3.000 0,2.000 1.000 0,-4.000-1.000 4,-2.000 1.000 0,-6.000 1.000 1,0.000 2.000-1,1.000 3.000 13,-3.000-3.000 0,6.000 4.000 1,-6.000 1.000-1,3.000 1.000 5,-1.000 4.000 0,6.000-4.000 0,6.000 2.000 0,0.000 0.000 35,1.000-2.000 1,-5.000 0.000-1,6.000-5.000 1,-4.000 3.000-19,-4.000 2.000 0,4.000-5.000 1,-9.000 1.000-64,3.000-4.000 48,2.000-1.000 1,-8.000 5.000 0,-4.000 2.000-60,-3.000 2.000 54,5.000-5.000 0,-5.000 5.000 1,5.000-6.000-18,1.000 3.000 23,-7.000 7.000 1,20.000-10.000 0,-4.000 8.000 0,2.000 0.000 0,0.000-2.000 0,-2.000 6.000 0,0.000-4.000 1,-1.000 4.000-9,-5.000 2.000 1,-4.000 0.000-1,-7.000 0.000 1,-4.000 0.000 11,-9.000 0.000 0,9.000 0.000 1,-10.000 2.000-1,6.000 2.000 48,2.000 1.000 0,5.000 3.000 0,9.000-2.000 0,-1.000 3.000-36,1.000 1.000 1,5.000 6.000 0,-4.000-5.000 111,0.000 5.000-68,-1.000 1.000 0,-9.000-7.000 1,3.000-5.000-6,3.000-3.000-61,-3.000 6.000 0,5.000-6.000 0,-7.000 4.000 0,1.000-5.000-1,5.000-1.000 1,9.000-6.000-1,10.000-1.000 1,2.000-1.000-1,3.000 0.000 1,3.000 0.000 0,1.000 4.000-1,1.000-2.000-8,-1.000 2.000 1,-1.000 4.000-1,-2.000 4.000 1,-3.000 4.000-9,3.000 1.000 0,0.000-7.000 0,-1.000 0.000 1,-3.000-6.000 0,-2.000 0.000 1,6.000-6.000 0,-5.000-1.000-49,1.000-5.000 1,6.000-7.000 0,-5.000-3.000-304,5.000-1.000-171,9.000-2.000 0,5.000-6.000 529,10.000 0.000 0,13.000-8.000 0,9.000-1.000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17.000 53.000 7962,'0.000'-18.000'1402,"0.000"1.000"1,-1.000 7.000 339,-5.000 4.000-1109,4.000 4.000 0,-6.000 4.000-172,8.000 4.000 1,6.000 6.000 0,2.000 11.000-164,1.000 6.000-421,-5.000 12.000 0,12.000-2.000 0,-7.000 7.000 0,3.000 3.000-435,0.000 1.000 1,-6.000 3.000 0,5.000-1.000 0,1.000 1.000-1870,-3.000-1.000 2427,7.000-7.000 0,-6.000 5.000 0,7.000-5.000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245.000 497.000 7912,'-35.000'-64.000'0,"0.000"2.000"565,0.000 2.000-412,0.000-6.000 0,2.000 14.000 0,4.000-1.000 1,8.000 11.000 361,7.000 5.000 0,7.000 10.000 238,7.000 3.000 0,2.000 15.000-670,3.000 9.000 0,5.000 9.000 0,8.000 15.000 0,-1.000 5.000-26,1.000 4.000 0,1.000 17.000 0,2.000 6.000 0,3.000 7.000 15,-3.000 1.000 0,-2.000 0.000 0,-1.000 6.000 0,1.000-1.000-93,4.000 1.000 0,-1.000-8.000 0,5.000-5.000 1,-2.000-7.000-63,-3.000-3.000 0,3.000-14.000 0,0.000 0.000 81,2.000-6.000 1,-5.000-12.000-1,-1.000-11.000 1,-6.000-8.000 197,-3.000-7.000 1,-8.000-11.000 0,2.000-3.000 0,-2.000-4.000-29,1.000-8.000 1,-3.000 2.000 0,6.000-8.000 0,-2.000 3.000-69,0.000-1.000 0,5.000 0.000 0,-3.000 6.000 1,0.000 2.000-70,0.000 4.000 1,3.000 4.000-160,-5.000 8.000 1,2.000 7.000 0,-4.000 6.000-1,4.000 10.000 177,1.000 11.000 0,-5.000 10.000 1,4.000 12.000-1,-2.000 4.000 96,0.000 2.000 1,7.000-7.000 0,-1.000 3.000 6,3.000-4.000-111,-5.000-2.000 0,7.000-6.000 1,-1.000-2.000-1,7.000-2.000 52,4.000-3.000 0,3.000-11.000 0,4.000-5.000 270,1.000-4.000-180,0.000-2.000 0,0.000-10.000 0,0.000-5.000 0,-2.000-8.000 183,-4.000-5.000 1,2.000-1.000-1,-7.000-6.000 1,-3.000 0.000-3,-2.000 1.000 1,-9.000-1.000 0,-4.000-2.000-1,-4.000-4.000-226,-2.000-6.000 0,-8.000 5.000 1,-5.000 1.000-1,-7.000 6.000-488,-3.000 6.000 1,-2.000 2.000 0,3.000 5.000 0,-1.000 1.000-609,2.000 6.000 0,1.000-1.000-646,3.000 10.000 1,-1.000 0.000 809,1.000 6.000 1,5.000 8.000 0,2.000 4.000-1169,3.000 3.000 1962,-7.000 3.000 0,4.000 7.000 0,-7.000 2.000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34.000 8064,'10.000'-8.000'886,"-2.000"4.000"0,-6.000-6.000-201,4.000 3.000 0,-4.000 3.000-283,3.000 9.000 0,-3.000 5.000 0,-2.000 8.000 0,0.000 1.000-370,0.000 4.000 0,-5.000-1.000 1,-1.000 7.000-1,2.000 0.000-130,2.000-2.000 0,-4.000 6.000 0,0.000-6.000 0,2.000 2.000-412,2.000 0.000 0,2.000-5.000 1,0.000 3.000-1,0.000-2.000-1296,0.000-4.000 1,2.000-9.000 1805,4.000-6.000 0,4.000-4.000 0,7.000-2.000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0.000 105.000 8010,'2.000'-17.000'-25,"4.000"-1.000"1,-4.000 7.000 0,4.000-1.000-63,-4.000-1.000 0,-1.000 5.000 0,3.000 0.000 362,2.000 0.000 0,8.000 6.000 165,-3.000-3.000 1,-1.000 3.000-131,2.000 2.000 0,-3.000 2.000-280,3.000 3.000-25,4.000-3.000 1,-14.000 14.000-39,3.000-5.000 5,-3.000-3.000 1,-2.000 8.000 341,0.000-5.000-223,0.000 5.000 0,0.000-4.000 1,0.000-1.000 599,0.000 3.000-535,0.000 1.000 0,-2.000 3.000 1,-2.000-1.000-1,-1.000 1.000 206,1.000-1.000 1,0.000 3.000 0,0.000 1.000 0,-2.000 2.000-135,2.000-1.000 1,2.000-3.000-1,2.000-2.000 1,0.000 1.000-420,0.000-1.000 1,0.000 1.000 0,2.000-1.000-337,4.000 1.000 0,6.000-9.000 1,11.000-3.000-1,6.000-4.000-728,4.000-2.000 1,12.000-8.000 0,5.000-5.000 1254,7.000-8.000 0,9.000-7.000 0,-4.000-7.000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245.000 70.000 8068,'-16.000'-12.000'0,"2.000"3.000"-110,3.000 1.000 1,-1.000-4.000 0,-3.000 4.000 406,3.000-1.000 1,-3.000 5.000-137,3.000-2.000 1,2.000 4.000-20,-1.000 2.000 1,-1.000 8.000 95,-6.000 3.000 1,7.000-1.000 0,1.000 2.000 63,2.000 1.000 1,-3.000 3.000 0,5.000 1.000-1,0.000 1.000-144,-2.000-1.000 1,6.000 7.000 0,-3.000 1.000-14,3.000 2.000-93,-6.000 2.000 1,6.000 6.000 0,-4.000 0.000 62,4.000 0.000-45,2.000 0.000 1,0.000 2.000-1,2.000 0.000-130,4.000-2.000 123,-4.000 11.000 0,11.000-23.000 0,-5.000 10.000 0,0.000-5.000 169,0.000-7.000 0,-1.000 0.000 1,-3.000 1.000 47,2.000 1.000 1,2.000-8.000 0,-4.000-7.000 152,2.000 0.000-323,-1.000-6.000 1,3.000 11.000-266,4.000-7.000 0,-2.000 0.000 1,1.000-6.000-127,3.000 0.000 1,-5.000 2.000-1,3.000 2.000 1,2.000 2.000-297,1.000-2.000 0,8.000-2.000 0,3.000-2.000-1276,1.000 0.000 1361,2.000 0.000 1,6.000-6.000 0,0.000 0.000 491,0.000 2.000 0,7.000-6.000 0,3.000 1.000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53.000 138.000 8019,'-2.000'-18.000'-103,"-4.000"1.000"0,2.000 5.000 0,-5.000 1.000 245,1.000-3.000 1,0.000 1.000-1,4.000-1.000 48,-2.000 2.000 1,1.000 7.000 120,5.000-7.000-234,0.000 8.000 1,0.000-2.000 0,2.000 10.000 0,1.000 4.000 126,3.000 2.000 1,6.000 1.000-1,-6.000 7.000 1,0.000-3.000-661,1.000-3.000 0,-5.000 3.000 1,6.000-1.000 2217,0.000 7.000-1653,-6.000-9.000 1,5.000 11.000 0,-5.000-11.000 0,2.000 3.000-713,2.000 3.000 0,6.000-1.000 0,-4.000 1.000-316,1.000-1.000 0,-3.000-5.000 919,6.000-1.000 0,-1.000-7.000 0,7.000 4.000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53.000 105.000 8001,'-6.000'-18.000'63,"0.000"1.000"1,-6.000 0.000-1,5.000-1.000-385,-3.000 1.000-87,6.000 7.000 437,-4.000 2.000-1,8.000 8.000 0,8.000 0.000 0,4.000 0.000 100,3.000 0.000-116,3.000 0.000 0,5.000 0.000 0,0.000 2.000 0,-1.000 2.000 37,-3.000 2.000 0,-2.000 0.000 0,1.000-6.000 0,-1.000 2.000 255,1.000 3.000 0,-7.000-3.000 0,1.000 4.000 431,2.000-4.000 0,-5.000-2.000 578,3.000 0.000-965,-8.000 8.000 0,4.000 2.000 1,-8.000 7.000-527,0.000 0.000 1,0.000 1.000 0,2.000-1.000-79,3.000 1.000 221,-3.000 7.000 1,6.000 2.000 0,-8.000 8.000 268,0.000 0.000-141,8.000 0.000 0,-6.000 0.000 1,4.000-2.000 408,-4.000-4.000-291,-2.000 4.000 0,5.000-6.000 1,1.000 6.000-1,-2.000-2.000 100,-2.000-2.000 0,-2.000-7.000 0,0.000 3.000 1,0.000-2.000-56,0.000 1.000 1,0.000-7.000-1,0.000-5.000 81,0.000 1.000-629,0.000-5.000 0,-2.000 0.000-655,-4.000-8.000 1,2.000 0.000 0,-7.000 0.000-2238,-3.000 0.000 3185,-1.000 0.000 0,-3.000 7.000 0,1.000 3.000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315.000 325.000 7942,'21.000'-68.000'0,"-5.000"4.000"0,-7.000 8.000 0,-3.000 9.000 976,2.000 12.000 0,-6.000 8.000 224,4.000 10.000-1181,-4.000 7.000 30,-2.000 10.000 1,-2.000 12.000 457,-4.000 11.000-356,4.000-4.000 1,-14.000 16.000 0,5.000 0.000 229,-5.000 10.000-338,-9.000 5.000 1,6.000 10.000 0,-5.000 2.000 0,5.000 1.000-48,2.000-5.000 1,-1.000-4.000 0,1.000 0.000 0,-1.000 3.000-398,1.000 1.000 0,-1.000-6.000 0,1.000-5.000 0,-1.000-1.000-434,1.000-1.000 0,-1.000 5.000 1,1.000-5.000 834,-1.000 0.000 0,1.000-3.000 0,-1.000-7.000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16.000 88.000 7962,'0.000'-17.000'454,"0.000"-1.000"1,-6.000 1.000 40,0.000-1.000 0,2.000 9.000 1,10.000 3.000-322,6.000 4.000 0,-3.000 10.000 0,3.000 3.000 1,2.000 5.000 163,1.000 1.000 0,8.000 9.000 0,3.000 3.000 1,1.000 4.000-244,4.000 2.000 0,2.000 1.000 0,0.000 3.000 0,-2.000 2.000-66,-2.000-2.000 1,6.000 4.000 0,6.000-5.000-842,-3.000-5.000 627,-1.000 2.000 0,-8.000-10.000 1,1.000 7.000-1552,1.000-3.000 1186,2.000-8.000 1,0.000-2.000 549,-4.000-7.000 0,4.000-8.000 0,-6.000 4.000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1.000 105.000 8121,'0.000'-17.000'209,"0.000"-1.000"0,2.000 3.000 0,3.000 1.000-182,7.000 2.000 1,-2.000 8.000 0,1.000-1.000-1,3.000 3.000 5,2.000 2.000 0,1.000-2.000 1,0.000-2.000-1,1.000-2.000-39,-1.000 2.000 1,-5.000 2.000 0,0.000 2.000 252,1.000 0.000 0,-3.000 2.000 404,2.000 4.000-346,-9.000 4.000 1,5.000 1.000 132,-8.000 1.000-332,0.000 0.000 0,0.000 5.000 0,0.000 1.000 3,0.000-1.000-95,-8.000 0.000 0,5.000 1.000 0,-7.000 1.000 1,0.000 3.000 38,0.000 1.000 1,-1.000 2.000 0,-5.000-3.000 0,3.000 3.000 68,1.000 2.000 1,0.000-4.000-1,-3.000 4.000 1,1.000-1.000 170,3.000-5.000 1,1.000 4.000 0,-4.000-2.000 319,3.000-1.000 0,1.000-3.000-103,-2.000-1.000 1,7.000-3.000-313,10.000-3.000 0,5.000-4.000 0,8.000-8.000-218,-1.000 0.000 20,1.000 0.000 0,1.000 0.000 0,2.000-2.000-194,3.000-4.000 129,-1.000 4.000 0,0.000-6.000 0,0.000 8.000-1016,-1.000 0.000 664,5.000 0.000 1,-8.000 0.000 0,5.000 0.000 0,-5.000 0.000-208,-2.000 0.000 0,1.000 0.000 0,-1.000 0.000 1,1.000 0.000 624,-1.000 0.000 0,1.000 8.000 0,-1.000 2.000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2: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3126.000 1.000 8436,'-31.000'29.000'0,"-6.000"0.000"122,-5.000 2.000 1,3.000 2.000-1,-2.000 2.000 54,4.000 0.000-161,2.000 0.000 1,2.000 0.000-1,0.000 2.000 211,-2.000 3.000-199,12.000 5.000 0,-16.000 5.000 0,14.000-1.000 0,0.000-4.000 7,0.000-3.000 0,-1.000-1.000 1,3.000-6.000-1,-6.000 0.000-23,-4.000 0.000 0,-4.000 6.000 0,-4.000 1.000 0,-5.000 3.000-6,-5.000 3.000 0,5.000 1.000 0,1.000-1.000 0,1.000-1.000-5,-1.000 1.000 1,6.000 3.000 0,-2.000-1.000-1,6.000-3.000 1,6.000-6.000 0,2.000-4.000 1,6.000-1.000-1,-4.000 3.000 3,-3.000 2.000 0,5.000 0.000 1,-4.000-6.000-1,0.000 0.000 27,0.000 0.000 1,-2.000 1.000 0,-6.000 3.000 182,0.000 2.000-198,-8.000 7.000 0,6.000-3.000 0,-6.000 7.000 86,1.000 1.000-99,-3.000-1.000 1,-1.000-5.000 0,1.000-1.000 0,0.000 3.000 0,1.000 1.000 0,-1.000 3.000 0,-2.000-1.000 1,7.000 1.000-8,3.000-1.000 0,2.000 0.000 1,0.000 1.000-1,0.000-1.000 3,0.000 1.000 1,-2.000 5.000 0,-2.000 0.000 0,-3.000-2.000 20,-3.000-1.000 0,-1.000-5.000 0,-5.000-3.000 0,3.000-7.000 37,1.000-3.000 0,8.000 4.000 0,-4.000 0.000 1,5.000-1.000 29,3.000 3.000 1,-2.000-4.000 0,14.000 8.000-1,-1.000 1.000-14,-1.000 2.000 1,4.000 7.000-1,-6.000-3.000-77,1.000-3.000 40,3.000-3.000 0,4.000-3.000 1,-3.000-3.000-151,-1.000 1.000 117,-8.000-14.000 1,12.000 10.000 0,-5.000-16.000 0,5.000-1.000 4,1.000-3.000 1,1.000-2.000-1,-1.000 1.000 1,1.000-3.000 12,0.000-3.000 1,5.000 2.000-1,2.000-7.000 1,0.000 1.000 36,1.000 0.000-432,5.000-2.000-315,-4.000-6.000 0,10.000 2.000 0,4.000 2.000-1054,6.000 1.000 1742,11.000 1.000 0,4.000-14.000 0,8.000-1.000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105.000 88.000 7964,'-8.000'-17.000'0,"-4.000"-1.000"841,-3.000 1.000 1,-6.000 5.000-534,3.000 1.000-189,-3.000 7.000-95,19.000-4.000 15,-6.000 8.000 0,16.000 0.000 1,4.000 0.000-1,3.000 0.000 17,2.000 0.000 1,7.000 0.000 0,1.000 0.000 0,2.000 0.000-109,4.000 0.000 1,2.000 0.000 0,4.000 0.000 0,2.000 0.000-325,2.000 0.000 0,-1.000 6.000 0,-3.000 0.000 0,2.000-3.000-266,2.000-1.000 642,0.000-2.000 0,-7.000 8.000 0,1.000 2.000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88.000 69.000 8204,'-12.000'-8.000'0,"1.000"-2.000"0,-3.000-1.000 244,-1.000-1.000 1,3.000 8.000 0,2.000-4.000 916,2.000 1.000-352,3.000 5.000 0,7.000-4.000-445,3.000 12.000 1,-1.000 3.000-1,8.000 11.000 1,0.000 1.000 33,-3.000 2.000 1,5.000 8.000 0,-6.000-1.000-222,1.000 3.000-129,-5.000 1.000 0,4.000 7.000 0,-6.000 2.000 0,2.000 0.000 8,2.000-1.000 1,-1.000 1.000-1,-3.000-4.000-1227,4.000 2.000 625,-4.000-1.000 0,12.000-5.000 0,-8.000-2.000 1,-1.000-4.000-2111,3.000-5.000 2656,2.000-5.000 0,7.000-2.000 0,1.000 1.000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123.000 437.000 7939,'-17.000'-58.000'0,"-1.000"0.000"506,1.000 1.000-337,-1.000 11.000 0,1.000 3.000 0,1.000 8.000 492,4.000 0.000-365,5.000 8.000 0,7.000 2.000-185,0.000 7.000-169,0.000 1.000 1,2.000 7.000 101,3.000 4.000 0,5.000 4.000 170,8.000 2.000 0,-7.000 0.000 0,-1.000 2.000-21,-2.000 4.000 1,0.000-2.000 0,-5.000 8.000-1,3.000 3.000 65,-2.000 6.000 1,4.000 1.000 0,-2.000 9.000-1,-2.000 4.000 65,-2.000 4.000 1,-2.000 11.000 0,0.000 1.000-1,0.000 7.000-186,0.000 4.000 1,0.000-4.000 0,0.000 4.000 34,0.000-2.000-103,0.000-1.000 0,0.000-13.000 0,0.000-1.000 117,0.000-3.000-91,0.000-1.000 0,0.000-14.000 0,0.000-3.000 365,0.000-5.000-94,0.000-9.000 0,-2.000-3.000-53,-4.000-7.000 0,4.000-7.000 0,-4.000-5.000-269,4.000-3.000 1,2.000-3.000-1,0.000 1.000 1,0.000-1.000-82,0.000 1.000 1,8.000-3.000 0,3.000-3.000-1,3.000-4.000-107,-2.000 0.000 1,3.000 0.000 0,-3.000 5.000 0,5.000-1.000 198,7.000 2.000 0,-5.000 7.000 0,4.000 2.000 0,-3.000 1.000 131,-3.000 1.000 0,1.000 2.000 0,-1.000 8.000 0,1.000 2.000 10,-1.000 4.000 1,0.000 6.000-1,1.000 9.000 219,-1.000 2.000-235,1.000 8.000 0,-1.000-4.000 0,-1.000 8.000-14,-4.000 0.000-148,-5.000 0.000 0,-7.000-6.000 0,0.000-1.000 1,0.000-1.000-22,0.000 0.000 1,-7.000-6.000 0,-5.000 2.000-1,-6.000-5.000-194,-5.000-6.000 0,-4.000 1.000 0,-6.000-5.000 1,2.000 0.000-467,2.000-1.000 0,2.000-1.000 0,-2.000-6.000 0,5.000 0.000-906,5.000 0.000 0,1.000-2.000 1569,1.000-3.000 0,7.000-5.000 0,2.000-8.000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0.000 88.000 7456,'6.000'-18.000'0,"0.000"1.000"0,0.000-1.000-616,1.000 1.000 1,-3.000 7.000 2526,8.000 4.000-1354,-8.000 5.000 1,9.000 8.000-1,-7.000 5.000 1,-2.000 3.000-43,-2.000 3.000 1,-2.000 1.000-1,0.000 3.000 1,0.000 3.000-216,0.000 2.000 1,-6.000 2.000-1,0.000 4.000 1,3.000-2.000-348,1.000-2.000 1,0.000-5.000 0,-2.000 5.000 0,-2.000 0.000 201,2.000-2.000 0,2.000 0.000 1,2.000-6.000-1738,0.000 3.000 943,8.000-1.000 1,-4.000-11.000 638,7.000-1.000 0,1.000-7.000 0,6.000 4.000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298.000 71.000 8026,'7.000'-18.000'-92,"-5.000"1.000"-1046,4.000-1.000 436,-4.000 9.000 679,6.000 1.000 0,-4.000 8.000 376,7.000 0.000 0,-7.000 2.000 475,2.000 4.000 226,-4.000-4.000-745,-10.000 5.000-473,6.000-7.000 174,-5.000 0.000 73,7.000 0.000 230,-8.000 0.000-174,6.000 0.000 1,-8.000 0.000 210,4.000 0.000-167,4.000 0.000 0,-7.000 0.000 1,5.000-2.000 0,-2.000-3.000 1,-8.000 3.000-201,3.000-4.000 1,-5.000 4.000 0,-1.000 2.000-51,-1.000 0.000 0,1.000 0.000 0,-1.000 0.000 44,1.000 0.000 0,-1.000 0.000 0,1.000 0.000 266,-1.000 0.000 0,7.000 0.000 0,-1.000 0.000-101,-1.000 0.000 0,3.000 6.000 0,0.000 1.000 78,2.000 3.000-152,-5.000-6.000 0,11.000 11.000 1,-6.000-3.000 192,0.000 4.000-191,6.000 9.000 0,-5.000 2.000 1,7.000 8.000 235,0.000 0.000-215,0.000 0.000 0,0.000 2.000 0,0.000 2.000 0,2.000 1.000 72,3.000-1.000 0,-3.000-2.000 0,6.000-2.000 0,-2.000 0.000-13,0.000 0.000 1,5.000-8.000-1,-5.000-4.000 1,-2.000-3.000 26,-2.000-3.000 0,4.000 1.000 0,0.000-1.000 20,-2.000 0.000 1,3.000 1.000-189,-1.000-1.000 0,6.000-5.000 0,-4.000-2.000-243,1.000-3.000 1,3.000-1.000 0,5.000-6.000-261,1.000 0.000 1,5.000 0.000-1,0.000 0.000-1257,-1.000 0.000 1310,5.000 0.000 0,0.000 0.000 0,8.000 0.000 0,0.000 0.000-1257,0.000 0.000 1697,0.000 0.000 0,8.000-15.000 0,1.000-5.000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53.000 8070,'-6.000'-18.000'2161,"0.000"1.000"-1198,0.000 7.000-648,-1.000 2.000-299,5.000 8.000 0,-6.000 8.000 0,10.000 4.000-597,4.000 3.000 349,-4.000 11.000 0,7.000-1.000 1,-3.000 6.000-1,4.000-2.000-283,-1.000 2.000 0,7.000-4.000 515,-4.000 2.000 0,3.000 0.000 0,3.000 6.000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34.000 119.000 8021,'-6.000'-27.000'0,"0.000"3.000"757,2.000 5.000-360,-5.000 9.000 1,7.000-5.000-439,-4.000 3.000 0,14.000 4.000 1,7.000 4.000-69,6.000 8.000 1,3.000 0.000-1,-7.000 8.000 1,3.000-1.000 128,3.000-1.000 0,-4.000 6.000 0,5.000-7.000 0,-5.000 1.000 69,-2.000-4.000 0,1.000 2.000 0,-1.000-3.000 0,1.000 1.000 508,-1.000 2.000 0,1.000-6.000 496,-1.000 4.000-86,-7.000-4.000-184,-2.000-2.000-438,-8.000 0.000 73,0.000 0.000-605,-8.000 0.000 77,6.000 0.000 1,-12.000 8.000 0,7.000 1.000 1,-3.000 1.000 1,6.000 5.000 0,-2.000-3.000 0,2.000 6.000 206,-1.000 5.000 0,3.000-4.000 0,-4.000 6.000 0,4.000 1.000-60,2.000 3.000 0,0.000-2.000 0,2.000 2.000 0,2.000 2.000-45,1.000 2.000 0,7.000 2.000 0,-4.000 0.000 1,0.000 0.000 8,-1.000 0.000 1,5.000-2.000 0,-6.000-2.000 0,-2.000-4.000 156,-2.000-2.000 1,4.000-1.000-1,-1.000-5.000 171,-1.000 4.000-270,-2.000-11.000 1,-4.000 9.000 0,-2.000-13.000 306,-1.000 2.000-312,-9.000-6.000 1,4.000 5.000 0,-7.000-5.000-846,-1.000 2.000 313,9.000 0.000 1,-7.000-6.000 0,2.000 0.000-2509,-7.000 0.000 2459,2.000 8.000 0,-6.000-6.000 485,7.000 3.000 0,-7.000 5.000 0,-2.000 0.000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53.000 105.000 8119,'-17.000'-17.000'-720,"-1.000"-1.000"268,9.000 1.000 0,1.000-1.000 292,8.000 1.000 406,0.000 7.000-114,8.000 3.000 0,3.000 7.000 0,11.000 0.000 1,3.000 1.000 75,2.000 5.000 0,-4.000-4.000 1,4.000 4.000-1,1.000-4.000 33,-1.000-2.000 1,0.000 0.000-1,2.000 0.000 1,-6.000 0.000 156,-3.000 0.000 0,-3.000 0.000 0,1.000 0.000 0,-1.000 0.000 385,1.000 0.000 0,-7.000 0.000-515,1.000 0.000 1,-8.000 2.000-131,2.000 4.000 0,-5.000 3.000-21,-1.000 9.000-21,0.000-1.000 0,0.000 9.000 0,0.000 3.000 396,0.000 4.000-399,0.000 2.000 0,0.000 5.000 1,2.000 3.000 331,4.000 2.000-242,-4.000 1.000 0,6.000 7.000 0,-8.000 1.000 0,0.000 2.000 73,0.000 3.000 1,0.000-1.000 0,0.000-6.000-1,0.000 2.000-72,0.000 5.000 1,2.000 1.000 0,4.000 4.000-1,3.000-6.000-96,1.000-4.000 1,6.000 3.000 0,-5.000-1.000 0,5.000-4.000-79,1.000-1.000 1,-1.000 1.000 0,-3.000-11.000 0,-1.000-2.000 150,2.000-2.000 1,1.000 3.000 0,1.000 1.000 0,-3.000-2.000-71,-1.000-2.000 1,-1.000-2.000 0,7.000 2.000 0,-3.000 1.000-37,-3.000 3.000 0,4.000 0.000 0,-5.000-6.000-202,5.000 0.000 111,-6.000-8.000 0,5.000 4.000 0,-5.000-8.000-194,-1.000-1.000 135,7.000-3.000 0,-14.000-2.000 0,4.000 1.000 42,-4.000-1.000 1,-2.000-5.000-1,-2.000-2.000 1,-2.000-1.000 230,-2.000 1.000 0,-8.000-6.000 1,1.000 2.000-1,-7.000-4.000 163,-3.000-2.000 0,-8.000 2.000 0,2.000 2.000 0,-4.000 1.000-251,-2.000-1.000 0,0.000-2.000 0,0.000-2.000 0,0.000 0.000-821,0.000 0.000 1,0.000 0.000 0,1.000 0.000 0,1.000-2.000-1437,3.000-3.000 0,5.000 3.000 2167,8.000-4.000 0,-8.000-4.000 0,-3.000 0.000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228.000 70.000 8131,'-24.000'0.000'0,"-1.000"0.000"10,-2.000 0.000-10,6.000 0.000 0,-10.000 6.000 0,7.000 0.000 1164,3.000-2.000-703,1.000 6.000 0,9.000-9.000 1,1.000 7.000 7,2.000 0.000 1,3.000-4.000-284,5.000 8.000 0,7.000-9.000 0,5.000 3.000 1,5.000-2.000-13,7.000 2.000 0,3.000-4.000 1,8.000 4.000-1,2.000-4.000-133,3.000-2.000 0,5.000-2.000 0,9.000-2.000 0,3.000-4.000-287,1.000-2.000 1,6.000 1.000 0,-6.000-5.000 0,-2.000 2.000-569,-1.000-1.000 1,-5.000-1.000-1,-3.000 1.000 814,-6.000 1.000 0,-5.000-7.000 0,-1.000-9.000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48.000 28.000 8020,'-18.000'-10.000'1496,"8.000"2.000"-786,-5.000 0.000-537,13.000 6.000 1,0.000 8.000 187,8.000 12.000 1,7.000 11.000-159,-1.000 0.000-132,4.000 4.000 0,-1.000 2.000 1,-1.000 0.000-361,-3.000 0.000 212,1.000 7.000 1,0.000 1.000 0,-1.000 4.000-1254,3.000-7.000 838,-6.000 5.000 1,7.000-8.000 0,-3.000 4.000 491,3.000-4.000 0,10.000-10.000 0,3.000-2.000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04: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36.000 175.000 8059,'-6.000'-17.000'0,"-2.000"-3.000"0,0.000-1.000-282,1.000-2.000 1,1.000-1.000 0,6.000 7.000 79,0.000-1.000 0,6.000 7.000 0,3.000 1.000 356,7.000 2.000-229,-3.000 2.000 1,13.000 6.000 0,-7.000 0.000 6,4.000 0.000 10,-3.000 0.000 1,7.000 0.000 0,-6.000 0.000 97,3.000 0.000-111,-1.000 0.000 1,0.000 0.000 0,0.000 0.000 70,-1.000 0.000 0,5.000 8.000 0,0.000 2.000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18.000 400.000 8691,'-2.000'-45.000'0,"-2.000"5.000"0,-2.000 5.000 0,2.000 6.000 89,2.000 5.000 0,2.000 11.000-368,0.000 1.000 0,0.000 10.000 475,0.000 2.000 1,2.000 2.000-1,4.000 12.000 251,6.000 5.000-241,-5.000-1.000-113,9.000 22.000 1,-12.000-9.000 0,5.000 14.000 253,-1.000-2.000-277,6.000 5.000 0,-3.000-5.000 347,13.000 4.000-295,-5.000-5.000 0,12.000-7.000 0,-6.000 2.000 0,3.000 0.000-21,3.000-2.000 1,0.000 2.000 0,0.000-16.000-63,-2.000-5.000 1,-2.000-1.000 0,2.000-9.000 0,-4.000-4.000-1,-3.000-6.000 72,-5.000-8.000 0,2.000-5.000 0,-11.000-6.000 0,2.000-7.000-20,4.000-3.000 1,-5.000-3.000-1,3.000-3.000 1,0.000-2.000-32,-3.000 2.000 1,5.000 4.000-1,-6.000 6.000 1,-1.000 6.000-36,1.000 4.000-63,-2.000 9.000 1,0.000 0.000-25,0.000 4.000 0,7.000 6.000 56,-1.000 0.000 0,-3.000 10.000 226,3.000 13.000-140,0.000 4.000 1,5.000 8.000 0,1.000 0.000 225,-1.000 0.000-248,1.000 0.000 1,1.000 0.000-1,2.000-2.000 1,3.000-4.000 91,-3.000-6.000 1,4.000-3.000-1,0.000-5.000 1,3.000-3.000 119,3.000-6.000 1,0.000-4.000-1,0.000-4.000 1,-2.000-6.000-4,2.000-9.000 1,-6.000-5.000 0,0.000-11.000 0,-3.000-6.000-42,-5.000-3.000 0,3.000-5.000 1,-15.000-5.000-1,-1.000-3.000-67,-2.000-3.000 1,-2.000-4.000 0,0.000-6.000 0,-2.000 4.000-21,-4.000 6.000 1,-1.000 11.000 0,-7.000 7.000-50,2.000 3.000-151,1.000 17.000 1,-5.000 3.000 0,3.000 13.000-591,1.000-2.000 0,6.000 2.000-1486,-5.000 10.000 1533,7.000 4.000 0,-6.000 2.000 0,6.000 1.000 1,-2.000 5.000-316,2.000 3.000 1,1.000 10.000 0,-1.000-2.000 918,-2.000 4.000 0,0.000 10.000 0,6.000 1.000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18.000 210.000 8320,'-10.000'-18.000'210,"4.000"1.000"0,4.000-1.000 0,4.000 1.000-224,4.000-1.000 0,4.000 1.000 0,7.000 0.000 0,1.000-1.000 84,-1.000 1.000 0,3.000 1.000 0,1.000 4.000 0,2.000 5.000 69,-1.000-1.000 1,3.000 6.000 0,-2.000-4.000 59,-1.000 4.000-144,-3.000 2.000 1,-2.000 0.000 0,1.000 2.000 16,-1.000 4.000 4,-7.000-4.000 0,4.000 13.000 0,-9.000-3.000-29,-1.000 4.000-30,-2.000 1.000 0,-2.000 1.000 0,0.000-1.000 280,0.000 0.000-242,-8.000 1.000 1,1.000-1.000 0,-9.000 1.000 0,3.000-1.000 47,-1.000 1.000 0,-5.000-1.000 0,7.000-1.000 0,-4.000-3.000 28,-1.000-1.000 1,0.000 0.000-1,1.000 5.000 1,2.000-1.000-31,3.000-5.000 0,1.000 5.000 1,-4.000-5.000-1,3.000 3.000-76,-3.000-2.000 0,6.000 3.000 1,1.000-5.000-1,1.000 2.000 39,0.000-1.000 1,0.000 1.000-62,6.000 5.000 0,0.000 1.000-174,0.000-1.000 202,0.000 1.000 1,2.000-7.000-152,4.000 1.000 140,-4.000-8.000 1,13.000 4.000 0,-3.000-8.000 69,4.000 0.000-97,1.000 7.000 0,1.000-5.000 0,-1.000 4.000 1,2.000-4.000-75,5.000-2.000 1,-5.000 0.000 0,6.000 0.000 0,-1.000 0.000-226,-1.000 0.000 0,6.000 0.000 0,-4.000 0.000 0,1.000 0.000-105,-1.000 0.000 1,4.000-6.000 0,-4.000-2.000 410,2.000-1.000 0,-5.000-3.000 0,3.000-5.000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262.000 53.000 8350,'-9.000'-18.000'65,"-7.000"9.000"1,12.000-5.000-1,-7.000 8.000 392,-3.000 2.000 1,-1.000 2.000-323,-3.000 2.000-43,1.000 0.000 1,-1.000 8.000 0,1.000 4.000 0,-1.000 3.000-8,1.000 3.000 1,1.000-1.000 0,3.000 3.000 0,1.000 1.000-75,-2.000 2.000 0,5.000 1.000 1,-1.000-5.000-1,2.000 2.000 61,4.000 3.000 1,2.000-1.000 0,2.000-6.000 0,0.000 1.000 82,0.000-1.000 1,0.000 3.000 0,0.000 1.000-1,2.000 2.000 42,4.000-1.000 0,-4.000 3.000 1,6.000-2.000-1,-2.000 0.000-30,0.000 3.000 0,5.000-7.000 1,-5.000 6.000-1,-2.000-1.000-35,-2.000-1.000 1,4.000 2.000-1,0.000-4.000-85,-3.000 3.000-61,-1.000-1.000 1,0.000-6.000 0,2.000 1.000-6,2.000-1.000 1,0.000 1.000 0,-4.000-1.000-384,4.000 1.000 1,-4.000-7.000 0,5.000-1.000-92,1.000-2.000 0,2.000-2.000 1,7.000-6.000-1,1.000 0.000-180,-1.000 0.000 0,1.000 0.000 0,1.000-2.000 0,4.000-4.000 673,6.000-6.000 0,4.000-3.000 0,2.000-3.000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53.000 157.000 8274,'-15.000'-11.000'0,"3.000"-1.000"0,2.000 0.000 0,7.000-5.000 0,-3.000-1.000 0,0.000 1.000 0,6.000-1.000 0,2.000 7.000 0,4.000 1.000 121,5.000 2.000 0,5.000 3.000 1,1.000 3.000-1,1.000-2.000-32,-1.000-2.000 0,1.000 0.000 0,-1.000 6.000-77,1.000 0.000 1,-7.000 0.000 0,-1.000 2.000 249,-2.000 4.000-225,-2.000-4.000 0,-1.000 7.000 227,1.000-3.000-120,0.000 4.000 1,-6.000 7.000-35,0.000 1.000-94,0.000-1.000 1,0.000 1.000 0,-2.000-1.000 10,-4.000 1.000 1,4.000-1.000 0,-4.000 1.000 0,3.000-1.000 23,-3.000 1.000 1,4.000-7.000 0,-4.000 1.000-116,4.000 2.000 0,2.000 1.000-172,0.000 3.000 0,2.000-7.000 1,4.000-1.000-205,5.000-2.000 1,-1.000-3.000 0,2.000-5.000 0,3.000 0.000-941,7.000 0.000 1380,5.000 0.000 0,8.000-7.000 0,0.000-3.000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53.000 193.000 8230,'-12.000'-24.000'0,"3.000"1.000"0,1.000 2.000 487,4.000 1.000 1,-4.000-3.000 0,2.000 0.000-192,3.000 2.000 1,1.000 7.000-529,2.000 2.000 143,0.000 8.000 1,2.000-3.000 16,3.000 7.000 1,5.000 0.000-134,8.000 0.000 119,-1.000 0.000 1,-5.000 0.000-1,-1.000 0.000-265,3.000 0.000 350,1.000 0.000 0,1.000 2.000 0,-2.000 1.000-9,-3.000 3.000 1,1.000 6.000-1,3.000-4.000 226,-3.000 1.000 1,-2.000-3.000 0,-6.000 6.000 64,1.000 1.000 1,3.000 3.000-1,-4.000 1.000 1,2.000 1.000-194,-2.000-1.000 1,-2.000 1.000 0,-2.000-1.000 0,0.000 1.000 59,0.000-1.000 1,2.000 1.000 0,2.000-1.000-49,1.000 1.000-57,1.000-1.000 0,-6.000 6.000 0,0.000 1.000 373,0.000-3.000-269,0.000-2.000 1,0.000-7.000 0,0.000 0.000 517,0.000 1.000-341,0.000-5.000 0,-6.000 8.000-323,1.000-5.000-30,-1.000-3.000 1,4.000 0.000-1,-2.000-6.000-677,-2.000 3.000 0,-2.000-3.000 0,2.000 4.000-1581,-5.000-4.000 2287,3.000 6.000 0,-7.000 2.000 0,5.000 7.000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646.000 123.000 8093,'0.000'-17.000'0,"0.000"-1.000"0,0.000 1.000 0,0.000-1.000 332,0.000 1.000 0,0.000 5.000 281,0.000 1.000 1,-7.000 7.000 0,-5.000-2.000-463,-4.000 4.000 0,-3.000 4.000 1,-2.000 2.000-155,-3.000 2.000 86,1.000 7.000 1,8.000-3.000 0,-1.000 7.000-69,-1.000 1.000-10,11.000-1.000 0,-16.000 1.000 0,15.000-1.000-53,-3.000 1.000 29,6.000-9.000 1,-9.000 13.000 0,7.000-5.000-1,2.000 3.000 104,2.000-1.000 0,2.000-2.000 0,-2.000 3.000 0,-2.000 1.000 100,-2.000 2.000 0,0.000 8.000 0,6.000-1.000 0,0.000 3.000 0,0.000 2.000 0,6.000 5.000 0,0.000 3.000 0,-2.000 0.000-44,-2.000-1.000 0,4.000 5.000 1,0.000-4.000-1,-3.000 1.000-111,-1.000 5.000 0,0.000-7.000 0,2.000 1.000 1,2.000-2.000-18,-2.000 0.000 0,-4.000 7.000 1,-4.000-1.000-155,-2.000 3.000 173,-7.000 3.000 0,3.000-1.000 1,-8.000 4.000 267,1.000 8.000-297,-8.000-7.000 1,3.000 16.000-1,-7.000-13.000 238,-2.000 3.000-147,6.000-7.000 1,-12.000 8.000-1,6.000-12.000 134,0.000-7.000-205,8.000-6.000 1,-2.000-12.000 0,7.000-2.000 0,1.000-2.000 20,-1.000 1.000 0,6.000-3.000 0,3.000-7.000 0,1.000-3.000 7,4.000 3.000 1,2.000 1.000 7,2.000 3.000 0,0.000-7.000-21,0.000 1.000 0,8.000-8.000 0,4.000 2.000-22,3.000-4.000 0,-3.000 0.000 0,-1.000 2.000 1,3.000 1.000 24,2.000-1.000 1,1.000-2.000 0,0.000-2.000-206,1.000 0.000 96,-1.000 0.000 1,7.000 0.000 0,-1.000 0.000-805,-2.000 0.000 451,6.000 0.000 1,-5.000 0.000-1,7.000 0.000 1,2.000 0.000-488,2.000 0.000 0,2.000-6.000 0,2.000-1.000 0,3.000-3.000 908,7.000-4.000 0,11.000-9.000 0,4.000-4.000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33.000 155.000 8259,'-10.000'-19.000'149,"5.000"-4.000"1,-3.000 1.000 0,2.000-5.000 169,2.000 2.000 1,4.000 4.000-360,6.000 9.000 0,4.000 6.000 0,5.000 12.000 0,-1.000 6.000 86,-3.000 3.000 0,1.000 10.000 0,4.000 4.000 0,-3.000 6.000 45,-1.000 6.000 1,-6.000-2.000 0,5.000 7.000 0,1.000 5.000 13,-2.000 5.000 0,3.000-1.000 0,-5.000 1.000 0,2.000-6.000-32,3.000-3.000 1,-3.000-8.000 0,0.000 1.000 68,-3.000-3.000-103,7.000-10.000 0,-12.000-7.000 0,6.000-10.000 680,-1.000-3.000-450,-5.000-1.000 1,6.000-8.000 0,-6.000-6.000 629,4.000-9.000-725,-4.000-1.000 1,13.000-14.000 0,-5.000 2.000-1,2.000-3.000-69,-1.000-2.000 0,-5.000 6.000 1,4.000 2.000-1,0.000 2.000-159,-1.000 4.000 1,-3.000 3.000-1,4.000 5.000-245,-2.000 1.000 1,3.000 6.000-1,-3.000-4.000 33,2.000 3.000 0,-4.000 9.000 1,5.000 9.000-1,3.000 5.000 171,1.000 1.000 0,3.000 1.000 0,-1.000-1.000 0,1.000 1.000 177,-1.000-1.000 0,1.000 1.000 0,1.000-3.000 721,4.000-3.000-536,-3.000-5.000 1,5.000-7.000-1,-8.000 0.000 1,3.000 0.000 224,3.000 0.000 1,-4.000-1.000 0,5.000-7.000 421,-5.000-10.000-656,-1.000 1.000 0,-1.000-16.000 0,-1.000 4.000 0,-3.000-4.000-91,-1.000-2.000 1,-8.000 0.000 0,3.000 0.000 0,-1.000 2.000-408,0.000 4.000 0,0.000 4.000 0,-6.000 7.000-709,0.000 1.000 0,-8.000 7.000 0,-3.000 4.000-3746,-5.000 4.000 4695,-1.000 2.000 0,-9.000 16.000 0,-1.000 3.000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1.000 122.000 8684,'0.000'-17.000'0,"0.000"0.000"359,0.000-1.000 1,0.000 6.000 0,0.000 1.000 0,2.000-1.000-346,4.000 2.000 0,1.000 1.000 0,7.000 5.000 0,-2.000-2.000-69,1.000 2.000 1,3.000 2.000 0,1.000 4.000 88,1.000 4.000 0,-7.000-2.000 1,1.000 7.000 144,1.000 3.000-81,-5.000 2.000 0,0.000 7.000 1,-8.000 0.000 338,0.000-1.000-335,0.000 5.000 1,0.000-2.000-1,0.000 6.000 1,0.000-4.000-6,0.000-2.000 1,0.000 1.000-1,0.000-5.000 1,0.000 2.000-293,0.000-1.000 1,0.000-3.000-1,2.000-4.000 1,2.000-1.000-325,2.000-2.000 1,7.000-3.000 0,-1.000 3.000-1,5.000-6.000-282,7.000-4.000 1,5.000-4.000 800,11.000-4.000 0,-3.000-4.000 0,6.000-7.000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71.000 193.000 8206,'-8.000'-16.000'0,"-2.000"3.000"0,-1.000 1.000 0,1.000-2.000 443,2.000-1.000 0,-3.000 3.000 63,5.000 1.000-402,0.000-1.000 0,6.000 0.000 0,2.000 3.000 0,4.000-1.000 3,5.000 0.000 1,7.000 4.000-1,3.000-3.000 1,4.000 1.000 15,2.000 4.000 1,-3.000-4.000-1,3.000 2.000 1,-2.000 3.000-72,-3.000 1.000 0,-1.000 2.000 0,0.000 0.000 107,2.000 0.000 0,-5.000 0.000 0,-8.000 2.000 202,-3.000 3.000 1,-1.000 5.000 43,-6.000 8.000-294,0.000-1.000 1,-8.000 6.000 0,-3.000 3.000-14,-5.000 1.000-72,7.000-6.000 0,-11.000 10.000 0,7.000-6.000 0,-1.000 3.000-23,-1.000 3.000 1,1.000-4.000-1,0.000 0.000 1,5.000 0.000-189,1.000 0.000 1,2.000-5.000-1,6.000 1.000 1,0.000-4.000-144,0.000-1.000 0,2.000-7.000 0,4.000-1.000 1,5.000-2.000-643,5.000-4.000 970,9.000-2.000 0,2.000-2.000 0,8.000 0.000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8:15: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402.000 123.000 8109,'6.000'-18.000'246,"0.000"1.000"0,5.000-1.000 0,-5.000 1.000 0,-2.000-1.000 476,-2.000 1.000 1,0.000 7.000 131,4.000 4.000-545,-4.000 4.000 1,6.000 4.000-1,-8.000 6.000-264,0.000 10.000 0,-8.000 7.000 1,-2.000 12.000-1,-2.000 5.000-291,1.000 11.000 1,-1.000 7.000 0,-5.000 8.000-107,-1.000-4.000 301,1.000-4.000 1,-3.000-8.000 0,-1.000 1.000-27,-2.000-1.000-51,-8.000 1.000 1,9.000-9.000 0,-5.000-3.000-910,2.000-4.000 713,-6.000-2.000 1,10.000-8.000-1,-7.000-4.000 1,3.000-5.000 323,4.000-7.000 0,-6.000-3.000 0,0.000-8.000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D4C9C-BED1-45ED-92C5-27358762D42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D5F9-4D29-452E-95A0-022FA43196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4292A-FDC1-45AB-9B80-973B9814644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50BD7-C3E9-46A7-BF8F-AFEDBFDA36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5B10E-2A52-42FE-AEFD-FE96F6E7C3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18F604-828D-4DAF-9BF8-3D955151A9D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0DB8F9-F536-4E48-A560-DE52B00AC71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6699-D0CC-47C8-BCE5-44B1E6A1404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C25E3-BE6C-4899-A844-C38841E550A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BEF4-FAF9-41CF-80EF-1AEA4EEB7C6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970EB-7D38-4357-9053-D1FB027FBBE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30E8B2-F4A3-410D-8EA3-B3C5854423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09218-9B99-44DD-B4D2-D82BC94061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Neural Networks and 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D104-7E7B-491F-8158-6124AD55AFA6}" type="slidenum">
              <a:rPr lang="en-US" smtClean="0"/>
            </a:fld>
            <a:endParaRPr lang="en-US"/>
          </a:p>
        </p:txBody>
      </p:sp>
      <p:pic>
        <p:nvPicPr>
          <p:cNvPr id="8" name="Picture 7" descr="Logo&#10;&#10;Description automatically generated with medium confidenc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9" y="6167010"/>
            <a:ext cx="814897" cy="6517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customXml" Target="../ink/ink46.xml"/><Relationship Id="rId1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customXml" Target="../ink/ink47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customXml" Target="../ink/ink48.xml"/><Relationship Id="rId1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customXml" Target="../ink/ink49.xml"/><Relationship Id="rId1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9.xml"/><Relationship Id="rId98" Type="http://schemas.openxmlformats.org/officeDocument/2006/relationships/image" Target="../media/image120.png"/><Relationship Id="rId97" Type="http://schemas.openxmlformats.org/officeDocument/2006/relationships/customXml" Target="../ink/ink98.xml"/><Relationship Id="rId96" Type="http://schemas.openxmlformats.org/officeDocument/2006/relationships/image" Target="../media/image119.png"/><Relationship Id="rId95" Type="http://schemas.openxmlformats.org/officeDocument/2006/relationships/customXml" Target="../ink/ink97.xml"/><Relationship Id="rId94" Type="http://schemas.openxmlformats.org/officeDocument/2006/relationships/image" Target="../media/image118.png"/><Relationship Id="rId93" Type="http://schemas.openxmlformats.org/officeDocument/2006/relationships/customXml" Target="../ink/ink96.xml"/><Relationship Id="rId92" Type="http://schemas.openxmlformats.org/officeDocument/2006/relationships/image" Target="../media/image117.png"/><Relationship Id="rId91" Type="http://schemas.openxmlformats.org/officeDocument/2006/relationships/customXml" Target="../ink/ink95.xml"/><Relationship Id="rId90" Type="http://schemas.openxmlformats.org/officeDocument/2006/relationships/image" Target="../media/image116.png"/><Relationship Id="rId9" Type="http://schemas.openxmlformats.org/officeDocument/2006/relationships/customXml" Target="../ink/ink54.xml"/><Relationship Id="rId89" Type="http://schemas.openxmlformats.org/officeDocument/2006/relationships/customXml" Target="../ink/ink94.xml"/><Relationship Id="rId88" Type="http://schemas.openxmlformats.org/officeDocument/2006/relationships/image" Target="../media/image115.png"/><Relationship Id="rId87" Type="http://schemas.openxmlformats.org/officeDocument/2006/relationships/customXml" Target="../ink/ink93.xml"/><Relationship Id="rId86" Type="http://schemas.openxmlformats.org/officeDocument/2006/relationships/image" Target="../media/image114.png"/><Relationship Id="rId85" Type="http://schemas.openxmlformats.org/officeDocument/2006/relationships/customXml" Target="../ink/ink92.xml"/><Relationship Id="rId84" Type="http://schemas.openxmlformats.org/officeDocument/2006/relationships/image" Target="../media/image113.png"/><Relationship Id="rId83" Type="http://schemas.openxmlformats.org/officeDocument/2006/relationships/customXml" Target="../ink/ink91.xml"/><Relationship Id="rId82" Type="http://schemas.openxmlformats.org/officeDocument/2006/relationships/image" Target="../media/image112.png"/><Relationship Id="rId81" Type="http://schemas.openxmlformats.org/officeDocument/2006/relationships/customXml" Target="../ink/ink90.xml"/><Relationship Id="rId80" Type="http://schemas.openxmlformats.org/officeDocument/2006/relationships/image" Target="../media/image111.png"/><Relationship Id="rId8" Type="http://schemas.openxmlformats.org/officeDocument/2006/relationships/image" Target="../media/image75.png"/><Relationship Id="rId79" Type="http://schemas.openxmlformats.org/officeDocument/2006/relationships/customXml" Target="../ink/ink89.xml"/><Relationship Id="rId78" Type="http://schemas.openxmlformats.org/officeDocument/2006/relationships/image" Target="../media/image110.png"/><Relationship Id="rId77" Type="http://schemas.openxmlformats.org/officeDocument/2006/relationships/customXml" Target="../ink/ink88.xml"/><Relationship Id="rId76" Type="http://schemas.openxmlformats.org/officeDocument/2006/relationships/image" Target="../media/image109.png"/><Relationship Id="rId75" Type="http://schemas.openxmlformats.org/officeDocument/2006/relationships/customXml" Target="../ink/ink87.xml"/><Relationship Id="rId74" Type="http://schemas.openxmlformats.org/officeDocument/2006/relationships/image" Target="../media/image108.png"/><Relationship Id="rId73" Type="http://schemas.openxmlformats.org/officeDocument/2006/relationships/customXml" Target="../ink/ink86.xml"/><Relationship Id="rId72" Type="http://schemas.openxmlformats.org/officeDocument/2006/relationships/image" Target="../media/image107.png"/><Relationship Id="rId71" Type="http://schemas.openxmlformats.org/officeDocument/2006/relationships/customXml" Target="../ink/ink85.xml"/><Relationship Id="rId70" Type="http://schemas.openxmlformats.org/officeDocument/2006/relationships/image" Target="../media/image106.png"/><Relationship Id="rId7" Type="http://schemas.openxmlformats.org/officeDocument/2006/relationships/customXml" Target="../ink/ink53.xml"/><Relationship Id="rId69" Type="http://schemas.openxmlformats.org/officeDocument/2006/relationships/customXml" Target="../ink/ink84.xml"/><Relationship Id="rId68" Type="http://schemas.openxmlformats.org/officeDocument/2006/relationships/image" Target="../media/image105.png"/><Relationship Id="rId67" Type="http://schemas.openxmlformats.org/officeDocument/2006/relationships/customXml" Target="../ink/ink83.xml"/><Relationship Id="rId66" Type="http://schemas.openxmlformats.org/officeDocument/2006/relationships/image" Target="../media/image104.png"/><Relationship Id="rId65" Type="http://schemas.openxmlformats.org/officeDocument/2006/relationships/customXml" Target="../ink/ink82.xml"/><Relationship Id="rId64" Type="http://schemas.openxmlformats.org/officeDocument/2006/relationships/image" Target="../media/image103.png"/><Relationship Id="rId63" Type="http://schemas.openxmlformats.org/officeDocument/2006/relationships/customXml" Target="../ink/ink81.xml"/><Relationship Id="rId62" Type="http://schemas.openxmlformats.org/officeDocument/2006/relationships/image" Target="../media/image102.png"/><Relationship Id="rId61" Type="http://schemas.openxmlformats.org/officeDocument/2006/relationships/customXml" Target="../ink/ink80.xml"/><Relationship Id="rId60" Type="http://schemas.openxmlformats.org/officeDocument/2006/relationships/image" Target="../media/image101.png"/><Relationship Id="rId6" Type="http://schemas.openxmlformats.org/officeDocument/2006/relationships/image" Target="../media/image74.png"/><Relationship Id="rId59" Type="http://schemas.openxmlformats.org/officeDocument/2006/relationships/customXml" Target="../ink/ink79.xml"/><Relationship Id="rId58" Type="http://schemas.openxmlformats.org/officeDocument/2006/relationships/image" Target="../media/image100.png"/><Relationship Id="rId57" Type="http://schemas.openxmlformats.org/officeDocument/2006/relationships/customXml" Target="../ink/ink78.xml"/><Relationship Id="rId56" Type="http://schemas.openxmlformats.org/officeDocument/2006/relationships/image" Target="../media/image99.png"/><Relationship Id="rId55" Type="http://schemas.openxmlformats.org/officeDocument/2006/relationships/customXml" Target="../ink/ink77.xml"/><Relationship Id="rId54" Type="http://schemas.openxmlformats.org/officeDocument/2006/relationships/image" Target="../media/image98.png"/><Relationship Id="rId53" Type="http://schemas.openxmlformats.org/officeDocument/2006/relationships/customXml" Target="../ink/ink76.xml"/><Relationship Id="rId52" Type="http://schemas.openxmlformats.org/officeDocument/2006/relationships/image" Target="../media/image97.png"/><Relationship Id="rId51" Type="http://schemas.openxmlformats.org/officeDocument/2006/relationships/customXml" Target="../ink/ink75.xml"/><Relationship Id="rId50" Type="http://schemas.openxmlformats.org/officeDocument/2006/relationships/image" Target="../media/image96.png"/><Relationship Id="rId5" Type="http://schemas.openxmlformats.org/officeDocument/2006/relationships/customXml" Target="../ink/ink52.xml"/><Relationship Id="rId49" Type="http://schemas.openxmlformats.org/officeDocument/2006/relationships/customXml" Target="../ink/ink74.xml"/><Relationship Id="rId485" Type="http://schemas.openxmlformats.org/officeDocument/2006/relationships/slideLayout" Target="../slideLayouts/slideLayout7.xml"/><Relationship Id="rId484" Type="http://schemas.openxmlformats.org/officeDocument/2006/relationships/image" Target="../media/image313.png"/><Relationship Id="rId483" Type="http://schemas.openxmlformats.org/officeDocument/2006/relationships/customXml" Target="../ink/ink291.xml"/><Relationship Id="rId482" Type="http://schemas.openxmlformats.org/officeDocument/2006/relationships/image" Target="../media/image312.png"/><Relationship Id="rId481" Type="http://schemas.openxmlformats.org/officeDocument/2006/relationships/customXml" Target="../ink/ink290.xml"/><Relationship Id="rId480" Type="http://schemas.openxmlformats.org/officeDocument/2006/relationships/image" Target="../media/image311.png"/><Relationship Id="rId48" Type="http://schemas.openxmlformats.org/officeDocument/2006/relationships/image" Target="../media/image95.png"/><Relationship Id="rId479" Type="http://schemas.openxmlformats.org/officeDocument/2006/relationships/customXml" Target="../ink/ink289.xml"/><Relationship Id="rId478" Type="http://schemas.openxmlformats.org/officeDocument/2006/relationships/image" Target="../media/image310.png"/><Relationship Id="rId477" Type="http://schemas.openxmlformats.org/officeDocument/2006/relationships/customXml" Target="../ink/ink288.xml"/><Relationship Id="rId476" Type="http://schemas.openxmlformats.org/officeDocument/2006/relationships/image" Target="../media/image309.png"/><Relationship Id="rId475" Type="http://schemas.openxmlformats.org/officeDocument/2006/relationships/customXml" Target="../ink/ink287.xml"/><Relationship Id="rId474" Type="http://schemas.openxmlformats.org/officeDocument/2006/relationships/image" Target="../media/image308.png"/><Relationship Id="rId473" Type="http://schemas.openxmlformats.org/officeDocument/2006/relationships/customXml" Target="../ink/ink286.xml"/><Relationship Id="rId472" Type="http://schemas.openxmlformats.org/officeDocument/2006/relationships/image" Target="../media/image307.png"/><Relationship Id="rId471" Type="http://schemas.openxmlformats.org/officeDocument/2006/relationships/customXml" Target="../ink/ink285.xml"/><Relationship Id="rId470" Type="http://schemas.openxmlformats.org/officeDocument/2006/relationships/image" Target="../media/image306.png"/><Relationship Id="rId47" Type="http://schemas.openxmlformats.org/officeDocument/2006/relationships/customXml" Target="../ink/ink73.xml"/><Relationship Id="rId469" Type="http://schemas.openxmlformats.org/officeDocument/2006/relationships/customXml" Target="../ink/ink284.xml"/><Relationship Id="rId468" Type="http://schemas.openxmlformats.org/officeDocument/2006/relationships/image" Target="../media/image305.png"/><Relationship Id="rId467" Type="http://schemas.openxmlformats.org/officeDocument/2006/relationships/customXml" Target="../ink/ink283.xml"/><Relationship Id="rId466" Type="http://schemas.openxmlformats.org/officeDocument/2006/relationships/image" Target="../media/image304.png"/><Relationship Id="rId465" Type="http://schemas.openxmlformats.org/officeDocument/2006/relationships/customXml" Target="../ink/ink282.xml"/><Relationship Id="rId464" Type="http://schemas.openxmlformats.org/officeDocument/2006/relationships/image" Target="../media/image303.png"/><Relationship Id="rId463" Type="http://schemas.openxmlformats.org/officeDocument/2006/relationships/customXml" Target="../ink/ink281.xml"/><Relationship Id="rId462" Type="http://schemas.openxmlformats.org/officeDocument/2006/relationships/image" Target="../media/image302.png"/><Relationship Id="rId461" Type="http://schemas.openxmlformats.org/officeDocument/2006/relationships/customXml" Target="../ink/ink280.xml"/><Relationship Id="rId460" Type="http://schemas.openxmlformats.org/officeDocument/2006/relationships/image" Target="../media/image301.png"/><Relationship Id="rId46" Type="http://schemas.openxmlformats.org/officeDocument/2006/relationships/image" Target="../media/image94.png"/><Relationship Id="rId459" Type="http://schemas.openxmlformats.org/officeDocument/2006/relationships/customXml" Target="../ink/ink279.xml"/><Relationship Id="rId458" Type="http://schemas.openxmlformats.org/officeDocument/2006/relationships/image" Target="../media/image300.png"/><Relationship Id="rId457" Type="http://schemas.openxmlformats.org/officeDocument/2006/relationships/customXml" Target="../ink/ink278.xml"/><Relationship Id="rId456" Type="http://schemas.openxmlformats.org/officeDocument/2006/relationships/image" Target="../media/image299.png"/><Relationship Id="rId455" Type="http://schemas.openxmlformats.org/officeDocument/2006/relationships/customXml" Target="../ink/ink277.xml"/><Relationship Id="rId454" Type="http://schemas.openxmlformats.org/officeDocument/2006/relationships/image" Target="../media/image298.png"/><Relationship Id="rId453" Type="http://schemas.openxmlformats.org/officeDocument/2006/relationships/customXml" Target="../ink/ink276.xml"/><Relationship Id="rId452" Type="http://schemas.openxmlformats.org/officeDocument/2006/relationships/image" Target="../media/image297.png"/><Relationship Id="rId451" Type="http://schemas.openxmlformats.org/officeDocument/2006/relationships/customXml" Target="../ink/ink275.xml"/><Relationship Id="rId450" Type="http://schemas.openxmlformats.org/officeDocument/2006/relationships/image" Target="../media/image296.png"/><Relationship Id="rId45" Type="http://schemas.openxmlformats.org/officeDocument/2006/relationships/customXml" Target="../ink/ink72.xml"/><Relationship Id="rId449" Type="http://schemas.openxmlformats.org/officeDocument/2006/relationships/customXml" Target="../ink/ink274.xml"/><Relationship Id="rId448" Type="http://schemas.openxmlformats.org/officeDocument/2006/relationships/image" Target="../media/image295.png"/><Relationship Id="rId447" Type="http://schemas.openxmlformats.org/officeDocument/2006/relationships/customXml" Target="../ink/ink273.xml"/><Relationship Id="rId446" Type="http://schemas.openxmlformats.org/officeDocument/2006/relationships/image" Target="../media/image294.png"/><Relationship Id="rId445" Type="http://schemas.openxmlformats.org/officeDocument/2006/relationships/customXml" Target="../ink/ink272.xml"/><Relationship Id="rId444" Type="http://schemas.openxmlformats.org/officeDocument/2006/relationships/image" Target="../media/image293.png"/><Relationship Id="rId443" Type="http://schemas.openxmlformats.org/officeDocument/2006/relationships/customXml" Target="../ink/ink271.xml"/><Relationship Id="rId442" Type="http://schemas.openxmlformats.org/officeDocument/2006/relationships/image" Target="../media/image292.png"/><Relationship Id="rId441" Type="http://schemas.openxmlformats.org/officeDocument/2006/relationships/customXml" Target="../ink/ink270.xml"/><Relationship Id="rId440" Type="http://schemas.openxmlformats.org/officeDocument/2006/relationships/image" Target="../media/image291.png"/><Relationship Id="rId44" Type="http://schemas.openxmlformats.org/officeDocument/2006/relationships/image" Target="../media/image93.png"/><Relationship Id="rId439" Type="http://schemas.openxmlformats.org/officeDocument/2006/relationships/customXml" Target="../ink/ink269.xml"/><Relationship Id="rId438" Type="http://schemas.openxmlformats.org/officeDocument/2006/relationships/image" Target="../media/image290.png"/><Relationship Id="rId437" Type="http://schemas.openxmlformats.org/officeDocument/2006/relationships/customXml" Target="../ink/ink268.xml"/><Relationship Id="rId436" Type="http://schemas.openxmlformats.org/officeDocument/2006/relationships/image" Target="../media/image289.png"/><Relationship Id="rId435" Type="http://schemas.openxmlformats.org/officeDocument/2006/relationships/customXml" Target="../ink/ink267.xml"/><Relationship Id="rId434" Type="http://schemas.openxmlformats.org/officeDocument/2006/relationships/image" Target="../media/image288.png"/><Relationship Id="rId433" Type="http://schemas.openxmlformats.org/officeDocument/2006/relationships/customXml" Target="../ink/ink266.xml"/><Relationship Id="rId432" Type="http://schemas.openxmlformats.org/officeDocument/2006/relationships/image" Target="../media/image287.png"/><Relationship Id="rId431" Type="http://schemas.openxmlformats.org/officeDocument/2006/relationships/customXml" Target="../ink/ink265.xml"/><Relationship Id="rId430" Type="http://schemas.openxmlformats.org/officeDocument/2006/relationships/image" Target="../media/image286.png"/><Relationship Id="rId43" Type="http://schemas.openxmlformats.org/officeDocument/2006/relationships/customXml" Target="../ink/ink71.xml"/><Relationship Id="rId429" Type="http://schemas.openxmlformats.org/officeDocument/2006/relationships/customXml" Target="../ink/ink264.xml"/><Relationship Id="rId428" Type="http://schemas.openxmlformats.org/officeDocument/2006/relationships/image" Target="../media/image285.png"/><Relationship Id="rId427" Type="http://schemas.openxmlformats.org/officeDocument/2006/relationships/customXml" Target="../ink/ink263.xml"/><Relationship Id="rId426" Type="http://schemas.openxmlformats.org/officeDocument/2006/relationships/image" Target="../media/image284.png"/><Relationship Id="rId425" Type="http://schemas.openxmlformats.org/officeDocument/2006/relationships/customXml" Target="../ink/ink262.xml"/><Relationship Id="rId424" Type="http://schemas.openxmlformats.org/officeDocument/2006/relationships/image" Target="../media/image283.png"/><Relationship Id="rId423" Type="http://schemas.openxmlformats.org/officeDocument/2006/relationships/customXml" Target="../ink/ink261.xml"/><Relationship Id="rId422" Type="http://schemas.openxmlformats.org/officeDocument/2006/relationships/image" Target="../media/image282.png"/><Relationship Id="rId421" Type="http://schemas.openxmlformats.org/officeDocument/2006/relationships/customXml" Target="../ink/ink260.xml"/><Relationship Id="rId420" Type="http://schemas.openxmlformats.org/officeDocument/2006/relationships/image" Target="../media/image281.png"/><Relationship Id="rId42" Type="http://schemas.openxmlformats.org/officeDocument/2006/relationships/image" Target="../media/image92.png"/><Relationship Id="rId419" Type="http://schemas.openxmlformats.org/officeDocument/2006/relationships/customXml" Target="../ink/ink259.xml"/><Relationship Id="rId418" Type="http://schemas.openxmlformats.org/officeDocument/2006/relationships/image" Target="../media/image280.png"/><Relationship Id="rId417" Type="http://schemas.openxmlformats.org/officeDocument/2006/relationships/customXml" Target="../ink/ink258.xml"/><Relationship Id="rId416" Type="http://schemas.openxmlformats.org/officeDocument/2006/relationships/image" Target="../media/image279.png"/><Relationship Id="rId415" Type="http://schemas.openxmlformats.org/officeDocument/2006/relationships/customXml" Target="../ink/ink257.xml"/><Relationship Id="rId414" Type="http://schemas.openxmlformats.org/officeDocument/2006/relationships/image" Target="../media/image278.png"/><Relationship Id="rId413" Type="http://schemas.openxmlformats.org/officeDocument/2006/relationships/customXml" Target="../ink/ink256.xml"/><Relationship Id="rId412" Type="http://schemas.openxmlformats.org/officeDocument/2006/relationships/image" Target="../media/image277.png"/><Relationship Id="rId411" Type="http://schemas.openxmlformats.org/officeDocument/2006/relationships/customXml" Target="../ink/ink255.xml"/><Relationship Id="rId410" Type="http://schemas.openxmlformats.org/officeDocument/2006/relationships/image" Target="../media/image276.png"/><Relationship Id="rId41" Type="http://schemas.openxmlformats.org/officeDocument/2006/relationships/customXml" Target="../ink/ink70.xml"/><Relationship Id="rId409" Type="http://schemas.openxmlformats.org/officeDocument/2006/relationships/customXml" Target="../ink/ink254.xml"/><Relationship Id="rId408" Type="http://schemas.openxmlformats.org/officeDocument/2006/relationships/image" Target="../media/image275.png"/><Relationship Id="rId407" Type="http://schemas.openxmlformats.org/officeDocument/2006/relationships/customXml" Target="../ink/ink253.xml"/><Relationship Id="rId406" Type="http://schemas.openxmlformats.org/officeDocument/2006/relationships/image" Target="../media/image274.png"/><Relationship Id="rId405" Type="http://schemas.openxmlformats.org/officeDocument/2006/relationships/customXml" Target="../ink/ink252.xml"/><Relationship Id="rId404" Type="http://schemas.openxmlformats.org/officeDocument/2006/relationships/image" Target="../media/image273.png"/><Relationship Id="rId403" Type="http://schemas.openxmlformats.org/officeDocument/2006/relationships/customXml" Target="../ink/ink251.xml"/><Relationship Id="rId402" Type="http://schemas.openxmlformats.org/officeDocument/2006/relationships/image" Target="../media/image272.png"/><Relationship Id="rId401" Type="http://schemas.openxmlformats.org/officeDocument/2006/relationships/customXml" Target="../ink/ink250.xml"/><Relationship Id="rId400" Type="http://schemas.openxmlformats.org/officeDocument/2006/relationships/image" Target="../media/image271.png"/><Relationship Id="rId40" Type="http://schemas.openxmlformats.org/officeDocument/2006/relationships/image" Target="../media/image91.png"/><Relationship Id="rId4" Type="http://schemas.openxmlformats.org/officeDocument/2006/relationships/image" Target="../media/image73.png"/><Relationship Id="rId399" Type="http://schemas.openxmlformats.org/officeDocument/2006/relationships/customXml" Target="../ink/ink249.xml"/><Relationship Id="rId398" Type="http://schemas.openxmlformats.org/officeDocument/2006/relationships/image" Target="../media/image270.png"/><Relationship Id="rId397" Type="http://schemas.openxmlformats.org/officeDocument/2006/relationships/customXml" Target="../ink/ink248.xml"/><Relationship Id="rId396" Type="http://schemas.openxmlformats.org/officeDocument/2006/relationships/image" Target="../media/image269.png"/><Relationship Id="rId395" Type="http://schemas.openxmlformats.org/officeDocument/2006/relationships/customXml" Target="../ink/ink247.xml"/><Relationship Id="rId394" Type="http://schemas.openxmlformats.org/officeDocument/2006/relationships/image" Target="../media/image268.png"/><Relationship Id="rId393" Type="http://schemas.openxmlformats.org/officeDocument/2006/relationships/customXml" Target="../ink/ink246.xml"/><Relationship Id="rId392" Type="http://schemas.openxmlformats.org/officeDocument/2006/relationships/image" Target="../media/image267.png"/><Relationship Id="rId391" Type="http://schemas.openxmlformats.org/officeDocument/2006/relationships/customXml" Target="../ink/ink245.xml"/><Relationship Id="rId390" Type="http://schemas.openxmlformats.org/officeDocument/2006/relationships/image" Target="../media/image266.png"/><Relationship Id="rId39" Type="http://schemas.openxmlformats.org/officeDocument/2006/relationships/customXml" Target="../ink/ink69.xml"/><Relationship Id="rId389" Type="http://schemas.openxmlformats.org/officeDocument/2006/relationships/customXml" Target="../ink/ink244.xml"/><Relationship Id="rId388" Type="http://schemas.openxmlformats.org/officeDocument/2006/relationships/image" Target="../media/image265.png"/><Relationship Id="rId387" Type="http://schemas.openxmlformats.org/officeDocument/2006/relationships/customXml" Target="../ink/ink243.xml"/><Relationship Id="rId386" Type="http://schemas.openxmlformats.org/officeDocument/2006/relationships/image" Target="../media/image264.png"/><Relationship Id="rId385" Type="http://schemas.openxmlformats.org/officeDocument/2006/relationships/customXml" Target="../ink/ink242.xml"/><Relationship Id="rId384" Type="http://schemas.openxmlformats.org/officeDocument/2006/relationships/image" Target="../media/image263.png"/><Relationship Id="rId383" Type="http://schemas.openxmlformats.org/officeDocument/2006/relationships/customXml" Target="../ink/ink241.xml"/><Relationship Id="rId382" Type="http://schemas.openxmlformats.org/officeDocument/2006/relationships/image" Target="../media/image262.png"/><Relationship Id="rId381" Type="http://schemas.openxmlformats.org/officeDocument/2006/relationships/customXml" Target="../ink/ink240.xml"/><Relationship Id="rId380" Type="http://schemas.openxmlformats.org/officeDocument/2006/relationships/image" Target="../media/image261.png"/><Relationship Id="rId38" Type="http://schemas.openxmlformats.org/officeDocument/2006/relationships/image" Target="../media/image90.png"/><Relationship Id="rId379" Type="http://schemas.openxmlformats.org/officeDocument/2006/relationships/customXml" Target="../ink/ink239.xml"/><Relationship Id="rId378" Type="http://schemas.openxmlformats.org/officeDocument/2006/relationships/image" Target="../media/image260.png"/><Relationship Id="rId377" Type="http://schemas.openxmlformats.org/officeDocument/2006/relationships/customXml" Target="../ink/ink238.xml"/><Relationship Id="rId376" Type="http://schemas.openxmlformats.org/officeDocument/2006/relationships/image" Target="../media/image259.png"/><Relationship Id="rId375" Type="http://schemas.openxmlformats.org/officeDocument/2006/relationships/customXml" Target="../ink/ink237.xml"/><Relationship Id="rId374" Type="http://schemas.openxmlformats.org/officeDocument/2006/relationships/image" Target="../media/image258.png"/><Relationship Id="rId373" Type="http://schemas.openxmlformats.org/officeDocument/2006/relationships/customXml" Target="../ink/ink236.xml"/><Relationship Id="rId372" Type="http://schemas.openxmlformats.org/officeDocument/2006/relationships/image" Target="../media/image257.png"/><Relationship Id="rId371" Type="http://schemas.openxmlformats.org/officeDocument/2006/relationships/customXml" Target="../ink/ink235.xml"/><Relationship Id="rId370" Type="http://schemas.openxmlformats.org/officeDocument/2006/relationships/image" Target="../media/image256.png"/><Relationship Id="rId37" Type="http://schemas.openxmlformats.org/officeDocument/2006/relationships/customXml" Target="../ink/ink68.xml"/><Relationship Id="rId369" Type="http://schemas.openxmlformats.org/officeDocument/2006/relationships/customXml" Target="../ink/ink234.xml"/><Relationship Id="rId368" Type="http://schemas.openxmlformats.org/officeDocument/2006/relationships/image" Target="../media/image255.png"/><Relationship Id="rId367" Type="http://schemas.openxmlformats.org/officeDocument/2006/relationships/customXml" Target="../ink/ink233.xml"/><Relationship Id="rId366" Type="http://schemas.openxmlformats.org/officeDocument/2006/relationships/image" Target="../media/image254.png"/><Relationship Id="rId365" Type="http://schemas.openxmlformats.org/officeDocument/2006/relationships/customXml" Target="../ink/ink232.xml"/><Relationship Id="rId364" Type="http://schemas.openxmlformats.org/officeDocument/2006/relationships/image" Target="../media/image253.png"/><Relationship Id="rId363" Type="http://schemas.openxmlformats.org/officeDocument/2006/relationships/customXml" Target="../ink/ink231.xml"/><Relationship Id="rId362" Type="http://schemas.openxmlformats.org/officeDocument/2006/relationships/image" Target="../media/image252.png"/><Relationship Id="rId361" Type="http://schemas.openxmlformats.org/officeDocument/2006/relationships/customXml" Target="../ink/ink230.xml"/><Relationship Id="rId360" Type="http://schemas.openxmlformats.org/officeDocument/2006/relationships/image" Target="../media/image251.png"/><Relationship Id="rId36" Type="http://schemas.openxmlformats.org/officeDocument/2006/relationships/image" Target="../media/image89.png"/><Relationship Id="rId359" Type="http://schemas.openxmlformats.org/officeDocument/2006/relationships/customXml" Target="../ink/ink229.xml"/><Relationship Id="rId358" Type="http://schemas.openxmlformats.org/officeDocument/2006/relationships/image" Target="../media/image250.png"/><Relationship Id="rId357" Type="http://schemas.openxmlformats.org/officeDocument/2006/relationships/customXml" Target="../ink/ink228.xml"/><Relationship Id="rId356" Type="http://schemas.openxmlformats.org/officeDocument/2006/relationships/image" Target="../media/image249.png"/><Relationship Id="rId355" Type="http://schemas.openxmlformats.org/officeDocument/2006/relationships/customXml" Target="../ink/ink227.xml"/><Relationship Id="rId354" Type="http://schemas.openxmlformats.org/officeDocument/2006/relationships/image" Target="../media/image248.png"/><Relationship Id="rId353" Type="http://schemas.openxmlformats.org/officeDocument/2006/relationships/customXml" Target="../ink/ink226.xml"/><Relationship Id="rId352" Type="http://schemas.openxmlformats.org/officeDocument/2006/relationships/image" Target="../media/image247.png"/><Relationship Id="rId351" Type="http://schemas.openxmlformats.org/officeDocument/2006/relationships/customXml" Target="../ink/ink225.xml"/><Relationship Id="rId350" Type="http://schemas.openxmlformats.org/officeDocument/2006/relationships/image" Target="../media/image246.png"/><Relationship Id="rId35" Type="http://schemas.openxmlformats.org/officeDocument/2006/relationships/customXml" Target="../ink/ink67.xml"/><Relationship Id="rId349" Type="http://schemas.openxmlformats.org/officeDocument/2006/relationships/customXml" Target="../ink/ink224.xml"/><Relationship Id="rId348" Type="http://schemas.openxmlformats.org/officeDocument/2006/relationships/image" Target="../media/image245.png"/><Relationship Id="rId347" Type="http://schemas.openxmlformats.org/officeDocument/2006/relationships/customXml" Target="../ink/ink223.xml"/><Relationship Id="rId346" Type="http://schemas.openxmlformats.org/officeDocument/2006/relationships/image" Target="../media/image244.png"/><Relationship Id="rId345" Type="http://schemas.openxmlformats.org/officeDocument/2006/relationships/customXml" Target="../ink/ink222.xml"/><Relationship Id="rId344" Type="http://schemas.openxmlformats.org/officeDocument/2006/relationships/image" Target="../media/image243.png"/><Relationship Id="rId343" Type="http://schemas.openxmlformats.org/officeDocument/2006/relationships/customXml" Target="../ink/ink221.xml"/><Relationship Id="rId342" Type="http://schemas.openxmlformats.org/officeDocument/2006/relationships/image" Target="../media/image242.png"/><Relationship Id="rId341" Type="http://schemas.openxmlformats.org/officeDocument/2006/relationships/customXml" Target="../ink/ink220.xml"/><Relationship Id="rId340" Type="http://schemas.openxmlformats.org/officeDocument/2006/relationships/image" Target="../media/image241.png"/><Relationship Id="rId34" Type="http://schemas.openxmlformats.org/officeDocument/2006/relationships/image" Target="../media/image88.png"/><Relationship Id="rId339" Type="http://schemas.openxmlformats.org/officeDocument/2006/relationships/customXml" Target="../ink/ink219.xml"/><Relationship Id="rId338" Type="http://schemas.openxmlformats.org/officeDocument/2006/relationships/image" Target="../media/image240.png"/><Relationship Id="rId337" Type="http://schemas.openxmlformats.org/officeDocument/2006/relationships/customXml" Target="../ink/ink218.xml"/><Relationship Id="rId336" Type="http://schemas.openxmlformats.org/officeDocument/2006/relationships/image" Target="../media/image239.png"/><Relationship Id="rId335" Type="http://schemas.openxmlformats.org/officeDocument/2006/relationships/customXml" Target="../ink/ink217.xml"/><Relationship Id="rId334" Type="http://schemas.openxmlformats.org/officeDocument/2006/relationships/image" Target="../media/image238.png"/><Relationship Id="rId333" Type="http://schemas.openxmlformats.org/officeDocument/2006/relationships/customXml" Target="../ink/ink216.xml"/><Relationship Id="rId332" Type="http://schemas.openxmlformats.org/officeDocument/2006/relationships/image" Target="../media/image237.png"/><Relationship Id="rId331" Type="http://schemas.openxmlformats.org/officeDocument/2006/relationships/customXml" Target="../ink/ink215.xml"/><Relationship Id="rId330" Type="http://schemas.openxmlformats.org/officeDocument/2006/relationships/image" Target="../media/image236.png"/><Relationship Id="rId33" Type="http://schemas.openxmlformats.org/officeDocument/2006/relationships/customXml" Target="../ink/ink66.xml"/><Relationship Id="rId329" Type="http://schemas.openxmlformats.org/officeDocument/2006/relationships/customXml" Target="../ink/ink214.xml"/><Relationship Id="rId328" Type="http://schemas.openxmlformats.org/officeDocument/2006/relationships/image" Target="../media/image235.png"/><Relationship Id="rId327" Type="http://schemas.openxmlformats.org/officeDocument/2006/relationships/customXml" Target="../ink/ink213.xml"/><Relationship Id="rId326" Type="http://schemas.openxmlformats.org/officeDocument/2006/relationships/image" Target="../media/image234.png"/><Relationship Id="rId325" Type="http://schemas.openxmlformats.org/officeDocument/2006/relationships/customXml" Target="../ink/ink212.xml"/><Relationship Id="rId324" Type="http://schemas.openxmlformats.org/officeDocument/2006/relationships/image" Target="../media/image233.png"/><Relationship Id="rId323" Type="http://schemas.openxmlformats.org/officeDocument/2006/relationships/customXml" Target="../ink/ink211.xml"/><Relationship Id="rId322" Type="http://schemas.openxmlformats.org/officeDocument/2006/relationships/image" Target="../media/image232.png"/><Relationship Id="rId321" Type="http://schemas.openxmlformats.org/officeDocument/2006/relationships/customXml" Target="../ink/ink210.xml"/><Relationship Id="rId320" Type="http://schemas.openxmlformats.org/officeDocument/2006/relationships/image" Target="../media/image231.png"/><Relationship Id="rId32" Type="http://schemas.openxmlformats.org/officeDocument/2006/relationships/image" Target="../media/image87.png"/><Relationship Id="rId319" Type="http://schemas.openxmlformats.org/officeDocument/2006/relationships/customXml" Target="../ink/ink209.xml"/><Relationship Id="rId318" Type="http://schemas.openxmlformats.org/officeDocument/2006/relationships/image" Target="../media/image230.png"/><Relationship Id="rId317" Type="http://schemas.openxmlformats.org/officeDocument/2006/relationships/customXml" Target="../ink/ink208.xml"/><Relationship Id="rId316" Type="http://schemas.openxmlformats.org/officeDocument/2006/relationships/image" Target="../media/image229.png"/><Relationship Id="rId315" Type="http://schemas.openxmlformats.org/officeDocument/2006/relationships/customXml" Target="../ink/ink207.xml"/><Relationship Id="rId314" Type="http://schemas.openxmlformats.org/officeDocument/2006/relationships/image" Target="../media/image228.png"/><Relationship Id="rId313" Type="http://schemas.openxmlformats.org/officeDocument/2006/relationships/customXml" Target="../ink/ink206.xml"/><Relationship Id="rId312" Type="http://schemas.openxmlformats.org/officeDocument/2006/relationships/image" Target="../media/image227.png"/><Relationship Id="rId311" Type="http://schemas.openxmlformats.org/officeDocument/2006/relationships/customXml" Target="../ink/ink205.xml"/><Relationship Id="rId310" Type="http://schemas.openxmlformats.org/officeDocument/2006/relationships/image" Target="../media/image226.png"/><Relationship Id="rId31" Type="http://schemas.openxmlformats.org/officeDocument/2006/relationships/customXml" Target="../ink/ink65.xml"/><Relationship Id="rId309" Type="http://schemas.openxmlformats.org/officeDocument/2006/relationships/customXml" Target="../ink/ink204.xml"/><Relationship Id="rId308" Type="http://schemas.openxmlformats.org/officeDocument/2006/relationships/image" Target="../media/image225.png"/><Relationship Id="rId307" Type="http://schemas.openxmlformats.org/officeDocument/2006/relationships/customXml" Target="../ink/ink203.xml"/><Relationship Id="rId306" Type="http://schemas.openxmlformats.org/officeDocument/2006/relationships/image" Target="../media/image224.png"/><Relationship Id="rId305" Type="http://schemas.openxmlformats.org/officeDocument/2006/relationships/customXml" Target="../ink/ink202.xml"/><Relationship Id="rId304" Type="http://schemas.openxmlformats.org/officeDocument/2006/relationships/image" Target="../media/image223.png"/><Relationship Id="rId303" Type="http://schemas.openxmlformats.org/officeDocument/2006/relationships/customXml" Target="../ink/ink201.xml"/><Relationship Id="rId302" Type="http://schemas.openxmlformats.org/officeDocument/2006/relationships/image" Target="../media/image222.png"/><Relationship Id="rId301" Type="http://schemas.openxmlformats.org/officeDocument/2006/relationships/customXml" Target="../ink/ink200.xml"/><Relationship Id="rId300" Type="http://schemas.openxmlformats.org/officeDocument/2006/relationships/image" Target="../media/image221.png"/><Relationship Id="rId30" Type="http://schemas.openxmlformats.org/officeDocument/2006/relationships/image" Target="../media/image86.png"/><Relationship Id="rId3" Type="http://schemas.openxmlformats.org/officeDocument/2006/relationships/customXml" Target="../ink/ink51.xml"/><Relationship Id="rId299" Type="http://schemas.openxmlformats.org/officeDocument/2006/relationships/customXml" Target="../ink/ink199.xml"/><Relationship Id="rId298" Type="http://schemas.openxmlformats.org/officeDocument/2006/relationships/image" Target="../media/image220.png"/><Relationship Id="rId297" Type="http://schemas.openxmlformats.org/officeDocument/2006/relationships/customXml" Target="../ink/ink198.xml"/><Relationship Id="rId296" Type="http://schemas.openxmlformats.org/officeDocument/2006/relationships/image" Target="../media/image219.png"/><Relationship Id="rId295" Type="http://schemas.openxmlformats.org/officeDocument/2006/relationships/customXml" Target="../ink/ink197.xml"/><Relationship Id="rId294" Type="http://schemas.openxmlformats.org/officeDocument/2006/relationships/image" Target="../media/image218.png"/><Relationship Id="rId293" Type="http://schemas.openxmlformats.org/officeDocument/2006/relationships/customXml" Target="../ink/ink196.xml"/><Relationship Id="rId292" Type="http://schemas.openxmlformats.org/officeDocument/2006/relationships/image" Target="../media/image217.png"/><Relationship Id="rId291" Type="http://schemas.openxmlformats.org/officeDocument/2006/relationships/customXml" Target="../ink/ink195.xml"/><Relationship Id="rId290" Type="http://schemas.openxmlformats.org/officeDocument/2006/relationships/image" Target="../media/image216.png"/><Relationship Id="rId29" Type="http://schemas.openxmlformats.org/officeDocument/2006/relationships/customXml" Target="../ink/ink64.xml"/><Relationship Id="rId289" Type="http://schemas.openxmlformats.org/officeDocument/2006/relationships/customXml" Target="../ink/ink194.xml"/><Relationship Id="rId288" Type="http://schemas.openxmlformats.org/officeDocument/2006/relationships/image" Target="../media/image215.png"/><Relationship Id="rId287" Type="http://schemas.openxmlformats.org/officeDocument/2006/relationships/customXml" Target="../ink/ink193.xml"/><Relationship Id="rId286" Type="http://schemas.openxmlformats.org/officeDocument/2006/relationships/image" Target="../media/image214.png"/><Relationship Id="rId285" Type="http://schemas.openxmlformats.org/officeDocument/2006/relationships/customXml" Target="../ink/ink192.xml"/><Relationship Id="rId284" Type="http://schemas.openxmlformats.org/officeDocument/2006/relationships/image" Target="../media/image213.png"/><Relationship Id="rId283" Type="http://schemas.openxmlformats.org/officeDocument/2006/relationships/customXml" Target="../ink/ink191.xml"/><Relationship Id="rId282" Type="http://schemas.openxmlformats.org/officeDocument/2006/relationships/image" Target="../media/image212.png"/><Relationship Id="rId281" Type="http://schemas.openxmlformats.org/officeDocument/2006/relationships/customXml" Target="../ink/ink190.xml"/><Relationship Id="rId280" Type="http://schemas.openxmlformats.org/officeDocument/2006/relationships/image" Target="../media/image211.png"/><Relationship Id="rId28" Type="http://schemas.openxmlformats.org/officeDocument/2006/relationships/image" Target="../media/image85.png"/><Relationship Id="rId279" Type="http://schemas.openxmlformats.org/officeDocument/2006/relationships/customXml" Target="../ink/ink189.xml"/><Relationship Id="rId278" Type="http://schemas.openxmlformats.org/officeDocument/2006/relationships/image" Target="../media/image210.png"/><Relationship Id="rId277" Type="http://schemas.openxmlformats.org/officeDocument/2006/relationships/customXml" Target="../ink/ink188.xml"/><Relationship Id="rId276" Type="http://schemas.openxmlformats.org/officeDocument/2006/relationships/image" Target="../media/image209.png"/><Relationship Id="rId275" Type="http://schemas.openxmlformats.org/officeDocument/2006/relationships/customXml" Target="../ink/ink187.xml"/><Relationship Id="rId274" Type="http://schemas.openxmlformats.org/officeDocument/2006/relationships/image" Target="../media/image208.png"/><Relationship Id="rId273" Type="http://schemas.openxmlformats.org/officeDocument/2006/relationships/customXml" Target="../ink/ink186.xml"/><Relationship Id="rId272" Type="http://schemas.openxmlformats.org/officeDocument/2006/relationships/image" Target="../media/image207.png"/><Relationship Id="rId271" Type="http://schemas.openxmlformats.org/officeDocument/2006/relationships/customXml" Target="../ink/ink185.xml"/><Relationship Id="rId270" Type="http://schemas.openxmlformats.org/officeDocument/2006/relationships/image" Target="../media/image206.png"/><Relationship Id="rId27" Type="http://schemas.openxmlformats.org/officeDocument/2006/relationships/customXml" Target="../ink/ink63.xml"/><Relationship Id="rId269" Type="http://schemas.openxmlformats.org/officeDocument/2006/relationships/customXml" Target="../ink/ink184.xml"/><Relationship Id="rId268" Type="http://schemas.openxmlformats.org/officeDocument/2006/relationships/image" Target="../media/image205.png"/><Relationship Id="rId267" Type="http://schemas.openxmlformats.org/officeDocument/2006/relationships/customXml" Target="../ink/ink183.xml"/><Relationship Id="rId266" Type="http://schemas.openxmlformats.org/officeDocument/2006/relationships/image" Target="../media/image204.png"/><Relationship Id="rId265" Type="http://schemas.openxmlformats.org/officeDocument/2006/relationships/customXml" Target="../ink/ink182.xml"/><Relationship Id="rId264" Type="http://schemas.openxmlformats.org/officeDocument/2006/relationships/image" Target="../media/image203.png"/><Relationship Id="rId263" Type="http://schemas.openxmlformats.org/officeDocument/2006/relationships/customXml" Target="../ink/ink181.xml"/><Relationship Id="rId262" Type="http://schemas.openxmlformats.org/officeDocument/2006/relationships/image" Target="../media/image202.png"/><Relationship Id="rId261" Type="http://schemas.openxmlformats.org/officeDocument/2006/relationships/customXml" Target="../ink/ink180.xml"/><Relationship Id="rId260" Type="http://schemas.openxmlformats.org/officeDocument/2006/relationships/image" Target="../media/image201.png"/><Relationship Id="rId26" Type="http://schemas.openxmlformats.org/officeDocument/2006/relationships/image" Target="../media/image84.png"/><Relationship Id="rId259" Type="http://schemas.openxmlformats.org/officeDocument/2006/relationships/customXml" Target="../ink/ink179.xml"/><Relationship Id="rId258" Type="http://schemas.openxmlformats.org/officeDocument/2006/relationships/image" Target="../media/image200.png"/><Relationship Id="rId257" Type="http://schemas.openxmlformats.org/officeDocument/2006/relationships/customXml" Target="../ink/ink178.xml"/><Relationship Id="rId256" Type="http://schemas.openxmlformats.org/officeDocument/2006/relationships/image" Target="../media/image199.png"/><Relationship Id="rId255" Type="http://schemas.openxmlformats.org/officeDocument/2006/relationships/customXml" Target="../ink/ink177.xml"/><Relationship Id="rId254" Type="http://schemas.openxmlformats.org/officeDocument/2006/relationships/image" Target="../media/image198.png"/><Relationship Id="rId253" Type="http://schemas.openxmlformats.org/officeDocument/2006/relationships/customXml" Target="../ink/ink176.xml"/><Relationship Id="rId252" Type="http://schemas.openxmlformats.org/officeDocument/2006/relationships/image" Target="../media/image197.png"/><Relationship Id="rId251" Type="http://schemas.openxmlformats.org/officeDocument/2006/relationships/customXml" Target="../ink/ink175.xml"/><Relationship Id="rId250" Type="http://schemas.openxmlformats.org/officeDocument/2006/relationships/image" Target="../media/image196.png"/><Relationship Id="rId25" Type="http://schemas.openxmlformats.org/officeDocument/2006/relationships/customXml" Target="../ink/ink62.xml"/><Relationship Id="rId249" Type="http://schemas.openxmlformats.org/officeDocument/2006/relationships/customXml" Target="../ink/ink174.xml"/><Relationship Id="rId248" Type="http://schemas.openxmlformats.org/officeDocument/2006/relationships/image" Target="../media/image195.png"/><Relationship Id="rId247" Type="http://schemas.openxmlformats.org/officeDocument/2006/relationships/customXml" Target="../ink/ink173.xml"/><Relationship Id="rId246" Type="http://schemas.openxmlformats.org/officeDocument/2006/relationships/image" Target="../media/image194.png"/><Relationship Id="rId245" Type="http://schemas.openxmlformats.org/officeDocument/2006/relationships/customXml" Target="../ink/ink172.xml"/><Relationship Id="rId244" Type="http://schemas.openxmlformats.org/officeDocument/2006/relationships/image" Target="../media/image193.png"/><Relationship Id="rId243" Type="http://schemas.openxmlformats.org/officeDocument/2006/relationships/customXml" Target="../ink/ink171.xml"/><Relationship Id="rId242" Type="http://schemas.openxmlformats.org/officeDocument/2006/relationships/image" Target="../media/image192.png"/><Relationship Id="rId241" Type="http://schemas.openxmlformats.org/officeDocument/2006/relationships/customXml" Target="../ink/ink170.xml"/><Relationship Id="rId240" Type="http://schemas.openxmlformats.org/officeDocument/2006/relationships/image" Target="../media/image191.png"/><Relationship Id="rId24" Type="http://schemas.openxmlformats.org/officeDocument/2006/relationships/image" Target="../media/image83.png"/><Relationship Id="rId239" Type="http://schemas.openxmlformats.org/officeDocument/2006/relationships/customXml" Target="../ink/ink169.xml"/><Relationship Id="rId238" Type="http://schemas.openxmlformats.org/officeDocument/2006/relationships/image" Target="../media/image190.png"/><Relationship Id="rId237" Type="http://schemas.openxmlformats.org/officeDocument/2006/relationships/customXml" Target="../ink/ink168.xml"/><Relationship Id="rId236" Type="http://schemas.openxmlformats.org/officeDocument/2006/relationships/image" Target="../media/image189.png"/><Relationship Id="rId235" Type="http://schemas.openxmlformats.org/officeDocument/2006/relationships/customXml" Target="../ink/ink167.xml"/><Relationship Id="rId234" Type="http://schemas.openxmlformats.org/officeDocument/2006/relationships/image" Target="../media/image188.png"/><Relationship Id="rId233" Type="http://schemas.openxmlformats.org/officeDocument/2006/relationships/customXml" Target="../ink/ink166.xml"/><Relationship Id="rId232" Type="http://schemas.openxmlformats.org/officeDocument/2006/relationships/image" Target="../media/image187.png"/><Relationship Id="rId231" Type="http://schemas.openxmlformats.org/officeDocument/2006/relationships/customXml" Target="../ink/ink165.xml"/><Relationship Id="rId230" Type="http://schemas.openxmlformats.org/officeDocument/2006/relationships/image" Target="../media/image186.png"/><Relationship Id="rId23" Type="http://schemas.openxmlformats.org/officeDocument/2006/relationships/customXml" Target="../ink/ink61.xml"/><Relationship Id="rId229" Type="http://schemas.openxmlformats.org/officeDocument/2006/relationships/customXml" Target="../ink/ink164.xml"/><Relationship Id="rId228" Type="http://schemas.openxmlformats.org/officeDocument/2006/relationships/image" Target="../media/image185.png"/><Relationship Id="rId227" Type="http://schemas.openxmlformats.org/officeDocument/2006/relationships/customXml" Target="../ink/ink163.xml"/><Relationship Id="rId226" Type="http://schemas.openxmlformats.org/officeDocument/2006/relationships/image" Target="../media/image184.png"/><Relationship Id="rId225" Type="http://schemas.openxmlformats.org/officeDocument/2006/relationships/customXml" Target="../ink/ink162.xml"/><Relationship Id="rId224" Type="http://schemas.openxmlformats.org/officeDocument/2006/relationships/image" Target="../media/image183.png"/><Relationship Id="rId223" Type="http://schemas.openxmlformats.org/officeDocument/2006/relationships/customXml" Target="../ink/ink161.xml"/><Relationship Id="rId222" Type="http://schemas.openxmlformats.org/officeDocument/2006/relationships/image" Target="../media/image182.png"/><Relationship Id="rId221" Type="http://schemas.openxmlformats.org/officeDocument/2006/relationships/customXml" Target="../ink/ink160.xml"/><Relationship Id="rId220" Type="http://schemas.openxmlformats.org/officeDocument/2006/relationships/image" Target="../media/image181.png"/><Relationship Id="rId22" Type="http://schemas.openxmlformats.org/officeDocument/2006/relationships/image" Target="../media/image82.png"/><Relationship Id="rId219" Type="http://schemas.openxmlformats.org/officeDocument/2006/relationships/customXml" Target="../ink/ink159.xml"/><Relationship Id="rId218" Type="http://schemas.openxmlformats.org/officeDocument/2006/relationships/image" Target="../media/image180.png"/><Relationship Id="rId217" Type="http://schemas.openxmlformats.org/officeDocument/2006/relationships/customXml" Target="../ink/ink158.xml"/><Relationship Id="rId216" Type="http://schemas.openxmlformats.org/officeDocument/2006/relationships/image" Target="../media/image179.png"/><Relationship Id="rId215" Type="http://schemas.openxmlformats.org/officeDocument/2006/relationships/customXml" Target="../ink/ink157.xml"/><Relationship Id="rId214" Type="http://schemas.openxmlformats.org/officeDocument/2006/relationships/image" Target="../media/image178.png"/><Relationship Id="rId213" Type="http://schemas.openxmlformats.org/officeDocument/2006/relationships/customXml" Target="../ink/ink156.xml"/><Relationship Id="rId212" Type="http://schemas.openxmlformats.org/officeDocument/2006/relationships/image" Target="../media/image177.png"/><Relationship Id="rId211" Type="http://schemas.openxmlformats.org/officeDocument/2006/relationships/customXml" Target="../ink/ink155.xml"/><Relationship Id="rId210" Type="http://schemas.openxmlformats.org/officeDocument/2006/relationships/image" Target="../media/image176.png"/><Relationship Id="rId21" Type="http://schemas.openxmlformats.org/officeDocument/2006/relationships/customXml" Target="../ink/ink60.xml"/><Relationship Id="rId209" Type="http://schemas.openxmlformats.org/officeDocument/2006/relationships/customXml" Target="../ink/ink154.xml"/><Relationship Id="rId208" Type="http://schemas.openxmlformats.org/officeDocument/2006/relationships/image" Target="../media/image175.png"/><Relationship Id="rId207" Type="http://schemas.openxmlformats.org/officeDocument/2006/relationships/customXml" Target="../ink/ink153.xml"/><Relationship Id="rId206" Type="http://schemas.openxmlformats.org/officeDocument/2006/relationships/image" Target="../media/image174.png"/><Relationship Id="rId205" Type="http://schemas.openxmlformats.org/officeDocument/2006/relationships/customXml" Target="../ink/ink152.xml"/><Relationship Id="rId204" Type="http://schemas.openxmlformats.org/officeDocument/2006/relationships/image" Target="../media/image173.png"/><Relationship Id="rId203" Type="http://schemas.openxmlformats.org/officeDocument/2006/relationships/customXml" Target="../ink/ink151.xml"/><Relationship Id="rId202" Type="http://schemas.openxmlformats.org/officeDocument/2006/relationships/image" Target="../media/image172.png"/><Relationship Id="rId201" Type="http://schemas.openxmlformats.org/officeDocument/2006/relationships/customXml" Target="../ink/ink150.xml"/><Relationship Id="rId200" Type="http://schemas.openxmlformats.org/officeDocument/2006/relationships/image" Target="../media/image171.png"/><Relationship Id="rId20" Type="http://schemas.openxmlformats.org/officeDocument/2006/relationships/image" Target="../media/image81.png"/><Relationship Id="rId2" Type="http://schemas.openxmlformats.org/officeDocument/2006/relationships/image" Target="../media/image72.png"/><Relationship Id="rId199" Type="http://schemas.openxmlformats.org/officeDocument/2006/relationships/customXml" Target="../ink/ink149.xml"/><Relationship Id="rId198" Type="http://schemas.openxmlformats.org/officeDocument/2006/relationships/image" Target="../media/image170.png"/><Relationship Id="rId197" Type="http://schemas.openxmlformats.org/officeDocument/2006/relationships/customXml" Target="../ink/ink148.xml"/><Relationship Id="rId196" Type="http://schemas.openxmlformats.org/officeDocument/2006/relationships/image" Target="../media/image169.png"/><Relationship Id="rId195" Type="http://schemas.openxmlformats.org/officeDocument/2006/relationships/customXml" Target="../ink/ink147.xml"/><Relationship Id="rId194" Type="http://schemas.openxmlformats.org/officeDocument/2006/relationships/image" Target="../media/image168.png"/><Relationship Id="rId193" Type="http://schemas.openxmlformats.org/officeDocument/2006/relationships/customXml" Target="../ink/ink146.xml"/><Relationship Id="rId192" Type="http://schemas.openxmlformats.org/officeDocument/2006/relationships/image" Target="../media/image167.png"/><Relationship Id="rId191" Type="http://schemas.openxmlformats.org/officeDocument/2006/relationships/customXml" Target="../ink/ink145.xml"/><Relationship Id="rId190" Type="http://schemas.openxmlformats.org/officeDocument/2006/relationships/image" Target="../media/image166.png"/><Relationship Id="rId19" Type="http://schemas.openxmlformats.org/officeDocument/2006/relationships/customXml" Target="../ink/ink59.xml"/><Relationship Id="rId189" Type="http://schemas.openxmlformats.org/officeDocument/2006/relationships/customXml" Target="../ink/ink144.xml"/><Relationship Id="rId188" Type="http://schemas.openxmlformats.org/officeDocument/2006/relationships/image" Target="../media/image165.png"/><Relationship Id="rId187" Type="http://schemas.openxmlformats.org/officeDocument/2006/relationships/customXml" Target="../ink/ink143.xml"/><Relationship Id="rId186" Type="http://schemas.openxmlformats.org/officeDocument/2006/relationships/image" Target="../media/image164.png"/><Relationship Id="rId185" Type="http://schemas.openxmlformats.org/officeDocument/2006/relationships/customXml" Target="../ink/ink142.xml"/><Relationship Id="rId184" Type="http://schemas.openxmlformats.org/officeDocument/2006/relationships/image" Target="../media/image163.png"/><Relationship Id="rId183" Type="http://schemas.openxmlformats.org/officeDocument/2006/relationships/customXml" Target="../ink/ink141.xml"/><Relationship Id="rId182" Type="http://schemas.openxmlformats.org/officeDocument/2006/relationships/image" Target="../media/image162.png"/><Relationship Id="rId181" Type="http://schemas.openxmlformats.org/officeDocument/2006/relationships/customXml" Target="../ink/ink140.xml"/><Relationship Id="rId180" Type="http://schemas.openxmlformats.org/officeDocument/2006/relationships/image" Target="../media/image161.png"/><Relationship Id="rId18" Type="http://schemas.openxmlformats.org/officeDocument/2006/relationships/image" Target="../media/image80.png"/><Relationship Id="rId179" Type="http://schemas.openxmlformats.org/officeDocument/2006/relationships/customXml" Target="../ink/ink139.xml"/><Relationship Id="rId178" Type="http://schemas.openxmlformats.org/officeDocument/2006/relationships/image" Target="../media/image160.png"/><Relationship Id="rId177" Type="http://schemas.openxmlformats.org/officeDocument/2006/relationships/customXml" Target="../ink/ink138.xml"/><Relationship Id="rId176" Type="http://schemas.openxmlformats.org/officeDocument/2006/relationships/image" Target="../media/image159.png"/><Relationship Id="rId175" Type="http://schemas.openxmlformats.org/officeDocument/2006/relationships/customXml" Target="../ink/ink137.xml"/><Relationship Id="rId174" Type="http://schemas.openxmlformats.org/officeDocument/2006/relationships/image" Target="../media/image158.png"/><Relationship Id="rId173" Type="http://schemas.openxmlformats.org/officeDocument/2006/relationships/customXml" Target="../ink/ink136.xml"/><Relationship Id="rId172" Type="http://schemas.openxmlformats.org/officeDocument/2006/relationships/image" Target="../media/image157.png"/><Relationship Id="rId171" Type="http://schemas.openxmlformats.org/officeDocument/2006/relationships/customXml" Target="../ink/ink135.xml"/><Relationship Id="rId170" Type="http://schemas.openxmlformats.org/officeDocument/2006/relationships/image" Target="../media/image156.png"/><Relationship Id="rId17" Type="http://schemas.openxmlformats.org/officeDocument/2006/relationships/customXml" Target="../ink/ink58.xml"/><Relationship Id="rId169" Type="http://schemas.openxmlformats.org/officeDocument/2006/relationships/customXml" Target="../ink/ink134.xml"/><Relationship Id="rId168" Type="http://schemas.openxmlformats.org/officeDocument/2006/relationships/image" Target="../media/image155.png"/><Relationship Id="rId167" Type="http://schemas.openxmlformats.org/officeDocument/2006/relationships/customXml" Target="../ink/ink133.xml"/><Relationship Id="rId166" Type="http://schemas.openxmlformats.org/officeDocument/2006/relationships/image" Target="../media/image154.png"/><Relationship Id="rId165" Type="http://schemas.openxmlformats.org/officeDocument/2006/relationships/customXml" Target="../ink/ink132.xml"/><Relationship Id="rId164" Type="http://schemas.openxmlformats.org/officeDocument/2006/relationships/image" Target="../media/image153.png"/><Relationship Id="rId163" Type="http://schemas.openxmlformats.org/officeDocument/2006/relationships/customXml" Target="../ink/ink131.xml"/><Relationship Id="rId162" Type="http://schemas.openxmlformats.org/officeDocument/2006/relationships/image" Target="../media/image152.png"/><Relationship Id="rId161" Type="http://schemas.openxmlformats.org/officeDocument/2006/relationships/customXml" Target="../ink/ink130.xml"/><Relationship Id="rId160" Type="http://schemas.openxmlformats.org/officeDocument/2006/relationships/image" Target="../media/image151.png"/><Relationship Id="rId16" Type="http://schemas.openxmlformats.org/officeDocument/2006/relationships/image" Target="../media/image79.png"/><Relationship Id="rId159" Type="http://schemas.openxmlformats.org/officeDocument/2006/relationships/customXml" Target="../ink/ink129.xml"/><Relationship Id="rId158" Type="http://schemas.openxmlformats.org/officeDocument/2006/relationships/image" Target="../media/image150.png"/><Relationship Id="rId157" Type="http://schemas.openxmlformats.org/officeDocument/2006/relationships/customXml" Target="../ink/ink128.xml"/><Relationship Id="rId156" Type="http://schemas.openxmlformats.org/officeDocument/2006/relationships/image" Target="../media/image149.png"/><Relationship Id="rId155" Type="http://schemas.openxmlformats.org/officeDocument/2006/relationships/customXml" Target="../ink/ink127.xml"/><Relationship Id="rId154" Type="http://schemas.openxmlformats.org/officeDocument/2006/relationships/image" Target="../media/image148.png"/><Relationship Id="rId153" Type="http://schemas.openxmlformats.org/officeDocument/2006/relationships/customXml" Target="../ink/ink126.xml"/><Relationship Id="rId152" Type="http://schemas.openxmlformats.org/officeDocument/2006/relationships/image" Target="../media/image147.png"/><Relationship Id="rId151" Type="http://schemas.openxmlformats.org/officeDocument/2006/relationships/customXml" Target="../ink/ink125.xml"/><Relationship Id="rId150" Type="http://schemas.openxmlformats.org/officeDocument/2006/relationships/image" Target="../media/image146.png"/><Relationship Id="rId15" Type="http://schemas.openxmlformats.org/officeDocument/2006/relationships/customXml" Target="../ink/ink57.xml"/><Relationship Id="rId149" Type="http://schemas.openxmlformats.org/officeDocument/2006/relationships/customXml" Target="../ink/ink124.xml"/><Relationship Id="rId148" Type="http://schemas.openxmlformats.org/officeDocument/2006/relationships/image" Target="../media/image145.png"/><Relationship Id="rId147" Type="http://schemas.openxmlformats.org/officeDocument/2006/relationships/customXml" Target="../ink/ink123.xml"/><Relationship Id="rId146" Type="http://schemas.openxmlformats.org/officeDocument/2006/relationships/image" Target="../media/image144.png"/><Relationship Id="rId145" Type="http://schemas.openxmlformats.org/officeDocument/2006/relationships/customXml" Target="../ink/ink122.xml"/><Relationship Id="rId144" Type="http://schemas.openxmlformats.org/officeDocument/2006/relationships/image" Target="../media/image143.png"/><Relationship Id="rId143" Type="http://schemas.openxmlformats.org/officeDocument/2006/relationships/customXml" Target="../ink/ink121.xml"/><Relationship Id="rId142" Type="http://schemas.openxmlformats.org/officeDocument/2006/relationships/image" Target="../media/image142.png"/><Relationship Id="rId141" Type="http://schemas.openxmlformats.org/officeDocument/2006/relationships/customXml" Target="../ink/ink120.xml"/><Relationship Id="rId140" Type="http://schemas.openxmlformats.org/officeDocument/2006/relationships/image" Target="../media/image141.png"/><Relationship Id="rId14" Type="http://schemas.openxmlformats.org/officeDocument/2006/relationships/image" Target="../media/image78.png"/><Relationship Id="rId139" Type="http://schemas.openxmlformats.org/officeDocument/2006/relationships/customXml" Target="../ink/ink119.xml"/><Relationship Id="rId138" Type="http://schemas.openxmlformats.org/officeDocument/2006/relationships/image" Target="../media/image140.png"/><Relationship Id="rId137" Type="http://schemas.openxmlformats.org/officeDocument/2006/relationships/customXml" Target="../ink/ink118.xml"/><Relationship Id="rId136" Type="http://schemas.openxmlformats.org/officeDocument/2006/relationships/image" Target="../media/image139.png"/><Relationship Id="rId135" Type="http://schemas.openxmlformats.org/officeDocument/2006/relationships/customXml" Target="../ink/ink117.xml"/><Relationship Id="rId134" Type="http://schemas.openxmlformats.org/officeDocument/2006/relationships/image" Target="../media/image138.png"/><Relationship Id="rId133" Type="http://schemas.openxmlformats.org/officeDocument/2006/relationships/customXml" Target="../ink/ink116.xml"/><Relationship Id="rId132" Type="http://schemas.openxmlformats.org/officeDocument/2006/relationships/image" Target="../media/image137.png"/><Relationship Id="rId131" Type="http://schemas.openxmlformats.org/officeDocument/2006/relationships/customXml" Target="../ink/ink115.xml"/><Relationship Id="rId130" Type="http://schemas.openxmlformats.org/officeDocument/2006/relationships/image" Target="../media/image136.png"/><Relationship Id="rId13" Type="http://schemas.openxmlformats.org/officeDocument/2006/relationships/customXml" Target="../ink/ink56.xml"/><Relationship Id="rId129" Type="http://schemas.openxmlformats.org/officeDocument/2006/relationships/customXml" Target="../ink/ink114.xml"/><Relationship Id="rId128" Type="http://schemas.openxmlformats.org/officeDocument/2006/relationships/image" Target="../media/image135.png"/><Relationship Id="rId127" Type="http://schemas.openxmlformats.org/officeDocument/2006/relationships/customXml" Target="../ink/ink113.xml"/><Relationship Id="rId126" Type="http://schemas.openxmlformats.org/officeDocument/2006/relationships/image" Target="../media/image134.png"/><Relationship Id="rId125" Type="http://schemas.openxmlformats.org/officeDocument/2006/relationships/customXml" Target="../ink/ink112.xml"/><Relationship Id="rId124" Type="http://schemas.openxmlformats.org/officeDocument/2006/relationships/image" Target="../media/image133.png"/><Relationship Id="rId123" Type="http://schemas.openxmlformats.org/officeDocument/2006/relationships/customXml" Target="../ink/ink111.xml"/><Relationship Id="rId122" Type="http://schemas.openxmlformats.org/officeDocument/2006/relationships/image" Target="../media/image132.png"/><Relationship Id="rId121" Type="http://schemas.openxmlformats.org/officeDocument/2006/relationships/customXml" Target="../ink/ink110.xml"/><Relationship Id="rId120" Type="http://schemas.openxmlformats.org/officeDocument/2006/relationships/image" Target="../media/image131.png"/><Relationship Id="rId12" Type="http://schemas.openxmlformats.org/officeDocument/2006/relationships/image" Target="../media/image77.png"/><Relationship Id="rId119" Type="http://schemas.openxmlformats.org/officeDocument/2006/relationships/customXml" Target="../ink/ink109.xml"/><Relationship Id="rId118" Type="http://schemas.openxmlformats.org/officeDocument/2006/relationships/image" Target="../media/image130.png"/><Relationship Id="rId117" Type="http://schemas.openxmlformats.org/officeDocument/2006/relationships/customXml" Target="../ink/ink108.xml"/><Relationship Id="rId116" Type="http://schemas.openxmlformats.org/officeDocument/2006/relationships/image" Target="../media/image129.png"/><Relationship Id="rId115" Type="http://schemas.openxmlformats.org/officeDocument/2006/relationships/customXml" Target="../ink/ink107.xml"/><Relationship Id="rId114" Type="http://schemas.openxmlformats.org/officeDocument/2006/relationships/image" Target="../media/image128.png"/><Relationship Id="rId113" Type="http://schemas.openxmlformats.org/officeDocument/2006/relationships/customXml" Target="../ink/ink106.xml"/><Relationship Id="rId112" Type="http://schemas.openxmlformats.org/officeDocument/2006/relationships/image" Target="../media/image127.png"/><Relationship Id="rId111" Type="http://schemas.openxmlformats.org/officeDocument/2006/relationships/customXml" Target="../ink/ink105.xml"/><Relationship Id="rId110" Type="http://schemas.openxmlformats.org/officeDocument/2006/relationships/image" Target="../media/image126.png"/><Relationship Id="rId11" Type="http://schemas.openxmlformats.org/officeDocument/2006/relationships/customXml" Target="../ink/ink55.xml"/><Relationship Id="rId109" Type="http://schemas.openxmlformats.org/officeDocument/2006/relationships/customXml" Target="../ink/ink104.xml"/><Relationship Id="rId108" Type="http://schemas.openxmlformats.org/officeDocument/2006/relationships/image" Target="../media/image125.png"/><Relationship Id="rId107" Type="http://schemas.openxmlformats.org/officeDocument/2006/relationships/customXml" Target="../ink/ink103.xml"/><Relationship Id="rId106" Type="http://schemas.openxmlformats.org/officeDocument/2006/relationships/image" Target="../media/image124.png"/><Relationship Id="rId105" Type="http://schemas.openxmlformats.org/officeDocument/2006/relationships/customXml" Target="../ink/ink102.xml"/><Relationship Id="rId104" Type="http://schemas.openxmlformats.org/officeDocument/2006/relationships/image" Target="../media/image123.png"/><Relationship Id="rId103" Type="http://schemas.openxmlformats.org/officeDocument/2006/relationships/customXml" Target="../ink/ink101.xml"/><Relationship Id="rId102" Type="http://schemas.openxmlformats.org/officeDocument/2006/relationships/image" Target="../media/image122.png"/><Relationship Id="rId101" Type="http://schemas.openxmlformats.org/officeDocument/2006/relationships/customXml" Target="../ink/ink100.xml"/><Relationship Id="rId100" Type="http://schemas.openxmlformats.org/officeDocument/2006/relationships/image" Target="../media/image121.png"/><Relationship Id="rId10" Type="http://schemas.openxmlformats.org/officeDocument/2006/relationships/image" Target="../media/image76.png"/><Relationship Id="rId1" Type="http://schemas.openxmlformats.org/officeDocument/2006/relationships/customXml" Target="../ink/ink5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5.png"/><Relationship Id="rId2" Type="http://schemas.openxmlformats.org/officeDocument/2006/relationships/customXml" Target="../ink/ink292.xml"/><Relationship Id="rId1" Type="http://schemas.openxmlformats.org/officeDocument/2006/relationships/image" Target="../media/image31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7.png"/><Relationship Id="rId2" Type="http://schemas.openxmlformats.org/officeDocument/2006/relationships/customXml" Target="../ink/ink293.xml"/><Relationship Id="rId1" Type="http://schemas.openxmlformats.org/officeDocument/2006/relationships/image" Target="../media/image3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9.png"/><Relationship Id="rId2" Type="http://schemas.openxmlformats.org/officeDocument/2006/relationships/customXml" Target="../ink/ink294.xml"/><Relationship Id="rId1" Type="http://schemas.openxmlformats.org/officeDocument/2006/relationships/image" Target="../media/image31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1.png"/><Relationship Id="rId2" Type="http://schemas.openxmlformats.org/officeDocument/2006/relationships/customXml" Target="../ink/ink295.xml"/><Relationship Id="rId1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3.png"/><Relationship Id="rId2" Type="http://schemas.openxmlformats.org/officeDocument/2006/relationships/customXml" Target="../ink/ink296.xml"/><Relationship Id="rId1" Type="http://schemas.openxmlformats.org/officeDocument/2006/relationships/image" Target="../media/image3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4.png"/><Relationship Id="rId2" Type="http://schemas.openxmlformats.org/officeDocument/2006/relationships/customXml" Target="../ink/ink297.xml"/><Relationship Id="rId1" Type="http://schemas.openxmlformats.org/officeDocument/2006/relationships/hyperlink" Target="https://strawpoll.com/6jxp33jwv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7.png"/><Relationship Id="rId2" Type="http://schemas.openxmlformats.org/officeDocument/2006/relationships/customXml" Target="../ink/ink298.xml"/><Relationship Id="rId1" Type="http://schemas.openxmlformats.org/officeDocument/2006/relationships/image" Target="../media/image3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0.png"/><Relationship Id="rId2" Type="http://schemas.openxmlformats.org/officeDocument/2006/relationships/customXml" Target="../ink/ink299.xml"/><Relationship Id="rId1" Type="http://schemas.openxmlformats.org/officeDocument/2006/relationships/image" Target="../media/image3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1" Type="http://schemas.openxmlformats.org/officeDocument/2006/relationships/customXml" Target="../ink/ink30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3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5.png"/><Relationship Id="rId3" Type="http://schemas.openxmlformats.org/officeDocument/2006/relationships/customXml" Target="../ink/ink301.xml"/><Relationship Id="rId2" Type="http://schemas.openxmlformats.org/officeDocument/2006/relationships/image" Target="../media/image334.png"/><Relationship Id="rId1" Type="http://schemas.openxmlformats.org/officeDocument/2006/relationships/image" Target="../media/image33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5.xml"/><Relationship Id="rId8" Type="http://schemas.openxmlformats.org/officeDocument/2006/relationships/image" Target="../media/image340.png"/><Relationship Id="rId7" Type="http://schemas.openxmlformats.org/officeDocument/2006/relationships/customXml" Target="../ink/ink304.xml"/><Relationship Id="rId6" Type="http://schemas.openxmlformats.org/officeDocument/2006/relationships/image" Target="../media/image339.png"/><Relationship Id="rId5" Type="http://schemas.openxmlformats.org/officeDocument/2006/relationships/customXml" Target="../ink/ink303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356.png"/><Relationship Id="rId4" Type="http://schemas.openxmlformats.org/officeDocument/2006/relationships/image" Target="../media/image338.png"/><Relationship Id="rId39" Type="http://schemas.openxmlformats.org/officeDocument/2006/relationships/customXml" Target="../ink/ink320.xml"/><Relationship Id="rId38" Type="http://schemas.openxmlformats.org/officeDocument/2006/relationships/image" Target="../media/image355.png"/><Relationship Id="rId37" Type="http://schemas.openxmlformats.org/officeDocument/2006/relationships/customXml" Target="../ink/ink319.xml"/><Relationship Id="rId36" Type="http://schemas.openxmlformats.org/officeDocument/2006/relationships/image" Target="../media/image354.png"/><Relationship Id="rId35" Type="http://schemas.openxmlformats.org/officeDocument/2006/relationships/customXml" Target="../ink/ink318.xml"/><Relationship Id="rId34" Type="http://schemas.openxmlformats.org/officeDocument/2006/relationships/image" Target="../media/image353.png"/><Relationship Id="rId33" Type="http://schemas.openxmlformats.org/officeDocument/2006/relationships/customXml" Target="../ink/ink317.xml"/><Relationship Id="rId32" Type="http://schemas.openxmlformats.org/officeDocument/2006/relationships/image" Target="../media/image352.png"/><Relationship Id="rId31" Type="http://schemas.openxmlformats.org/officeDocument/2006/relationships/customXml" Target="../ink/ink316.xml"/><Relationship Id="rId30" Type="http://schemas.openxmlformats.org/officeDocument/2006/relationships/image" Target="../media/image351.png"/><Relationship Id="rId3" Type="http://schemas.openxmlformats.org/officeDocument/2006/relationships/customXml" Target="../ink/ink302.xml"/><Relationship Id="rId29" Type="http://schemas.openxmlformats.org/officeDocument/2006/relationships/customXml" Target="../ink/ink315.xml"/><Relationship Id="rId28" Type="http://schemas.openxmlformats.org/officeDocument/2006/relationships/image" Target="../media/image350.png"/><Relationship Id="rId27" Type="http://schemas.openxmlformats.org/officeDocument/2006/relationships/customXml" Target="../ink/ink314.xml"/><Relationship Id="rId26" Type="http://schemas.openxmlformats.org/officeDocument/2006/relationships/image" Target="../media/image349.png"/><Relationship Id="rId25" Type="http://schemas.openxmlformats.org/officeDocument/2006/relationships/customXml" Target="../ink/ink313.xml"/><Relationship Id="rId24" Type="http://schemas.openxmlformats.org/officeDocument/2006/relationships/image" Target="../media/image348.png"/><Relationship Id="rId23" Type="http://schemas.openxmlformats.org/officeDocument/2006/relationships/customXml" Target="../ink/ink312.xml"/><Relationship Id="rId22" Type="http://schemas.openxmlformats.org/officeDocument/2006/relationships/image" Target="../media/image347.png"/><Relationship Id="rId21" Type="http://schemas.openxmlformats.org/officeDocument/2006/relationships/customXml" Target="../ink/ink311.xml"/><Relationship Id="rId20" Type="http://schemas.openxmlformats.org/officeDocument/2006/relationships/image" Target="../media/image346.png"/><Relationship Id="rId2" Type="http://schemas.openxmlformats.org/officeDocument/2006/relationships/image" Target="../media/image337.png"/><Relationship Id="rId19" Type="http://schemas.openxmlformats.org/officeDocument/2006/relationships/customXml" Target="../ink/ink310.xml"/><Relationship Id="rId18" Type="http://schemas.openxmlformats.org/officeDocument/2006/relationships/image" Target="../media/image345.png"/><Relationship Id="rId17" Type="http://schemas.openxmlformats.org/officeDocument/2006/relationships/customXml" Target="../ink/ink309.xml"/><Relationship Id="rId16" Type="http://schemas.openxmlformats.org/officeDocument/2006/relationships/image" Target="../media/image344.png"/><Relationship Id="rId15" Type="http://schemas.openxmlformats.org/officeDocument/2006/relationships/customXml" Target="../ink/ink308.xml"/><Relationship Id="rId14" Type="http://schemas.openxmlformats.org/officeDocument/2006/relationships/image" Target="../media/image343.png"/><Relationship Id="rId13" Type="http://schemas.openxmlformats.org/officeDocument/2006/relationships/customXml" Target="../ink/ink307.xml"/><Relationship Id="rId12" Type="http://schemas.openxmlformats.org/officeDocument/2006/relationships/image" Target="../media/image342.png"/><Relationship Id="rId11" Type="http://schemas.openxmlformats.org/officeDocument/2006/relationships/customXml" Target="../ink/ink306.xml"/><Relationship Id="rId10" Type="http://schemas.openxmlformats.org/officeDocument/2006/relationships/image" Target="../media/image341.png"/><Relationship Id="rId1" Type="http://schemas.openxmlformats.org/officeDocument/2006/relationships/image" Target="../media/image33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9.png"/><Relationship Id="rId3" Type="http://schemas.openxmlformats.org/officeDocument/2006/relationships/customXml" Target="../ink/ink321.xml"/><Relationship Id="rId2" Type="http://schemas.openxmlformats.org/officeDocument/2006/relationships/image" Target="../media/image358.png"/><Relationship Id="rId1" Type="http://schemas.openxmlformats.org/officeDocument/2006/relationships/image" Target="../media/image357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2.png"/><Relationship Id="rId3" Type="http://schemas.openxmlformats.org/officeDocument/2006/relationships/customXml" Target="../ink/ink322.xml"/><Relationship Id="rId2" Type="http://schemas.openxmlformats.org/officeDocument/2006/relationships/image" Target="../media/image361.png"/><Relationship Id="rId1" Type="http://schemas.openxmlformats.org/officeDocument/2006/relationships/image" Target="../media/image360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5.png"/><Relationship Id="rId3" Type="http://schemas.openxmlformats.org/officeDocument/2006/relationships/customXml" Target="../ink/ink323.xml"/><Relationship Id="rId2" Type="http://schemas.openxmlformats.org/officeDocument/2006/relationships/image" Target="../media/image364.jpeg"/><Relationship Id="rId1" Type="http://schemas.openxmlformats.org/officeDocument/2006/relationships/image" Target="../media/image363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8.png"/><Relationship Id="rId4" Type="http://schemas.openxmlformats.org/officeDocument/2006/relationships/customXml" Target="../ink/ink324.xml"/><Relationship Id="rId3" Type="http://schemas.openxmlformats.org/officeDocument/2006/relationships/image" Target="../media/image367.png"/><Relationship Id="rId2" Type="http://schemas.openxmlformats.org/officeDocument/2006/relationships/image" Target="../media/image366.png"/><Relationship Id="rId1" Type="http://schemas.openxmlformats.org/officeDocument/2006/relationships/hyperlink" Target="https://strawpoll.com/p5c3b3ev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9.png"/><Relationship Id="rId1" Type="http://schemas.openxmlformats.org/officeDocument/2006/relationships/customXml" Target="../ink/ink3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1" Type="http://schemas.openxmlformats.org/officeDocument/2006/relationships/customXml" Target="../ink/ink3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https-deeplearning-ai/tensorflow-1-public/tree/main/C1" TargetMode="External"/></Relationships>
</file>

<file path=ppt/slides/_rels/slide6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image" Target="../media/image49.png"/><Relationship Id="rId90" Type="http://schemas.openxmlformats.org/officeDocument/2006/relationships/customXml" Target="../ink/ink45.xml"/><Relationship Id="rId9" Type="http://schemas.openxmlformats.org/officeDocument/2006/relationships/image" Target="../media/image8.png"/><Relationship Id="rId89" Type="http://schemas.openxmlformats.org/officeDocument/2006/relationships/image" Target="../media/image48.png"/><Relationship Id="rId88" Type="http://schemas.openxmlformats.org/officeDocument/2006/relationships/customXml" Target="../ink/ink44.xml"/><Relationship Id="rId87" Type="http://schemas.openxmlformats.org/officeDocument/2006/relationships/image" Target="../media/image47.png"/><Relationship Id="rId86" Type="http://schemas.openxmlformats.org/officeDocument/2006/relationships/customXml" Target="../ink/ink43.xml"/><Relationship Id="rId85" Type="http://schemas.openxmlformats.org/officeDocument/2006/relationships/image" Target="../media/image46.png"/><Relationship Id="rId84" Type="http://schemas.openxmlformats.org/officeDocument/2006/relationships/customXml" Target="../ink/ink42.xml"/><Relationship Id="rId83" Type="http://schemas.openxmlformats.org/officeDocument/2006/relationships/image" Target="../media/image45.png"/><Relationship Id="rId82" Type="http://schemas.openxmlformats.org/officeDocument/2006/relationships/customXml" Target="../ink/ink41.xml"/><Relationship Id="rId81" Type="http://schemas.openxmlformats.org/officeDocument/2006/relationships/image" Target="../media/image44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3.png"/><Relationship Id="rId78" Type="http://schemas.openxmlformats.org/officeDocument/2006/relationships/customXml" Target="../ink/ink39.xml"/><Relationship Id="rId77" Type="http://schemas.openxmlformats.org/officeDocument/2006/relationships/image" Target="../media/image42.png"/><Relationship Id="rId76" Type="http://schemas.openxmlformats.org/officeDocument/2006/relationships/customXml" Target="../ink/ink38.xml"/><Relationship Id="rId75" Type="http://schemas.openxmlformats.org/officeDocument/2006/relationships/image" Target="../media/image41.png"/><Relationship Id="rId74" Type="http://schemas.openxmlformats.org/officeDocument/2006/relationships/customXml" Target="../ink/ink37.xml"/><Relationship Id="rId73" Type="http://schemas.openxmlformats.org/officeDocument/2006/relationships/image" Target="../media/image40.png"/><Relationship Id="rId72" Type="http://schemas.openxmlformats.org/officeDocument/2006/relationships/customXml" Target="../ink/ink36.xml"/><Relationship Id="rId71" Type="http://schemas.openxmlformats.org/officeDocument/2006/relationships/image" Target="../media/image39.png"/><Relationship Id="rId70" Type="http://schemas.openxmlformats.org/officeDocument/2006/relationships/customXml" Target="../ink/ink35.xml"/><Relationship Id="rId7" Type="http://schemas.openxmlformats.org/officeDocument/2006/relationships/image" Target="../media/image7.png"/><Relationship Id="rId69" Type="http://schemas.openxmlformats.org/officeDocument/2006/relationships/image" Target="../media/image38.png"/><Relationship Id="rId68" Type="http://schemas.openxmlformats.org/officeDocument/2006/relationships/customXml" Target="../ink/ink34.xml"/><Relationship Id="rId67" Type="http://schemas.openxmlformats.org/officeDocument/2006/relationships/image" Target="../media/image37.png"/><Relationship Id="rId66" Type="http://schemas.openxmlformats.org/officeDocument/2006/relationships/customXml" Target="../ink/ink33.xml"/><Relationship Id="rId65" Type="http://schemas.openxmlformats.org/officeDocument/2006/relationships/image" Target="../media/image36.png"/><Relationship Id="rId64" Type="http://schemas.openxmlformats.org/officeDocument/2006/relationships/customXml" Target="../ink/ink32.xml"/><Relationship Id="rId63" Type="http://schemas.openxmlformats.org/officeDocument/2006/relationships/image" Target="../media/image35.png"/><Relationship Id="rId62" Type="http://schemas.openxmlformats.org/officeDocument/2006/relationships/customXml" Target="../ink/ink31.xml"/><Relationship Id="rId61" Type="http://schemas.openxmlformats.org/officeDocument/2006/relationships/image" Target="../media/image34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3.png"/><Relationship Id="rId58" Type="http://schemas.openxmlformats.org/officeDocument/2006/relationships/customXml" Target="../ink/ink29.xml"/><Relationship Id="rId57" Type="http://schemas.openxmlformats.org/officeDocument/2006/relationships/image" Target="../media/image32.png"/><Relationship Id="rId56" Type="http://schemas.openxmlformats.org/officeDocument/2006/relationships/customXml" Target="../ink/ink28.xml"/><Relationship Id="rId55" Type="http://schemas.openxmlformats.org/officeDocument/2006/relationships/image" Target="../media/image31.png"/><Relationship Id="rId54" Type="http://schemas.openxmlformats.org/officeDocument/2006/relationships/customXml" Target="../ink/ink27.xml"/><Relationship Id="rId53" Type="http://schemas.openxmlformats.org/officeDocument/2006/relationships/image" Target="../media/image30.png"/><Relationship Id="rId52" Type="http://schemas.openxmlformats.org/officeDocument/2006/relationships/customXml" Target="../ink/ink26.xml"/><Relationship Id="rId51" Type="http://schemas.openxmlformats.org/officeDocument/2006/relationships/image" Target="../media/image29.png"/><Relationship Id="rId50" Type="http://schemas.openxmlformats.org/officeDocument/2006/relationships/customXml" Target="../ink/ink25.xml"/><Relationship Id="rId5" Type="http://schemas.openxmlformats.org/officeDocument/2006/relationships/image" Target="../media/image6.png"/><Relationship Id="rId49" Type="http://schemas.openxmlformats.org/officeDocument/2006/relationships/image" Target="../media/image28.png"/><Relationship Id="rId48" Type="http://schemas.openxmlformats.org/officeDocument/2006/relationships/customXml" Target="../ink/ink24.xml"/><Relationship Id="rId47" Type="http://schemas.openxmlformats.org/officeDocument/2006/relationships/image" Target="../media/image27.png"/><Relationship Id="rId46" Type="http://schemas.openxmlformats.org/officeDocument/2006/relationships/customXml" Target="../ink/ink23.xml"/><Relationship Id="rId45" Type="http://schemas.openxmlformats.org/officeDocument/2006/relationships/image" Target="../media/image26.png"/><Relationship Id="rId44" Type="http://schemas.openxmlformats.org/officeDocument/2006/relationships/customXml" Target="../ink/ink22.xml"/><Relationship Id="rId43" Type="http://schemas.openxmlformats.org/officeDocument/2006/relationships/image" Target="../media/image25.png"/><Relationship Id="rId42" Type="http://schemas.openxmlformats.org/officeDocument/2006/relationships/customXml" Target="../ink/ink21.xml"/><Relationship Id="rId41" Type="http://schemas.openxmlformats.org/officeDocument/2006/relationships/image" Target="../media/image24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3.png"/><Relationship Id="rId38" Type="http://schemas.openxmlformats.org/officeDocument/2006/relationships/customXml" Target="../ink/ink19.xml"/><Relationship Id="rId37" Type="http://schemas.openxmlformats.org/officeDocument/2006/relationships/image" Target="../media/image22.png"/><Relationship Id="rId36" Type="http://schemas.openxmlformats.org/officeDocument/2006/relationships/customXml" Target="../ink/ink18.xml"/><Relationship Id="rId35" Type="http://schemas.openxmlformats.org/officeDocument/2006/relationships/image" Target="../media/image21.png"/><Relationship Id="rId34" Type="http://schemas.openxmlformats.org/officeDocument/2006/relationships/customXml" Target="../ink/ink17.xml"/><Relationship Id="rId33" Type="http://schemas.openxmlformats.org/officeDocument/2006/relationships/image" Target="../media/image20.png"/><Relationship Id="rId32" Type="http://schemas.openxmlformats.org/officeDocument/2006/relationships/customXml" Target="../ink/ink16.xml"/><Relationship Id="rId31" Type="http://schemas.openxmlformats.org/officeDocument/2006/relationships/image" Target="../media/image19.png"/><Relationship Id="rId30" Type="http://schemas.openxmlformats.org/officeDocument/2006/relationships/customXml" Target="../ink/ink15.xml"/><Relationship Id="rId3" Type="http://schemas.openxmlformats.org/officeDocument/2006/relationships/image" Target="../media/image5.png"/><Relationship Id="rId29" Type="http://schemas.openxmlformats.org/officeDocument/2006/relationships/image" Target="../media/image18.png"/><Relationship Id="rId28" Type="http://schemas.openxmlformats.org/officeDocument/2006/relationships/customXml" Target="../ink/ink14.xml"/><Relationship Id="rId27" Type="http://schemas.openxmlformats.org/officeDocument/2006/relationships/image" Target="../media/image17.png"/><Relationship Id="rId26" Type="http://schemas.openxmlformats.org/officeDocument/2006/relationships/customXml" Target="../ink/ink13.xml"/><Relationship Id="rId25" Type="http://schemas.openxmlformats.org/officeDocument/2006/relationships/image" Target="../media/image16.png"/><Relationship Id="rId24" Type="http://schemas.openxmlformats.org/officeDocument/2006/relationships/customXml" Target="../ink/ink12.xml"/><Relationship Id="rId23" Type="http://schemas.openxmlformats.org/officeDocument/2006/relationships/image" Target="../media/image15.png"/><Relationship Id="rId22" Type="http://schemas.openxmlformats.org/officeDocument/2006/relationships/customXml" Target="../ink/ink11.xml"/><Relationship Id="rId21" Type="http://schemas.openxmlformats.org/officeDocument/2006/relationships/image" Target="../media/image14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3.png"/><Relationship Id="rId18" Type="http://schemas.openxmlformats.org/officeDocument/2006/relationships/customXml" Target="../ink/ink9.xml"/><Relationship Id="rId17" Type="http://schemas.openxmlformats.org/officeDocument/2006/relationships/image" Target="../media/image12.png"/><Relationship Id="rId16" Type="http://schemas.openxmlformats.org/officeDocument/2006/relationships/customXml" Target="../ink/ink8.xml"/><Relationship Id="rId15" Type="http://schemas.openxmlformats.org/officeDocument/2006/relationships/image" Target="../media/image11.png"/><Relationship Id="rId14" Type="http://schemas.openxmlformats.org/officeDocument/2006/relationships/customXml" Target="../ink/ink7.xml"/><Relationship Id="rId13" Type="http://schemas.openxmlformats.org/officeDocument/2006/relationships/image" Target="../media/image10.png"/><Relationship Id="rId12" Type="http://schemas.openxmlformats.org/officeDocument/2006/relationships/customXml" Target="../ink/ink6.xml"/><Relationship Id="rId11" Type="http://schemas.openxmlformats.org/officeDocument/2006/relationships/image" Target="../media/image9.png"/><Relationship Id="rId10" Type="http://schemas.openxmlformats.org/officeDocument/2006/relationships/customXml" Target="../ink/ink5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5.png"/><Relationship Id="rId2" Type="http://schemas.openxmlformats.org/officeDocument/2006/relationships/customXml" Target="../ink/ink327.xml"/><Relationship Id="rId1" Type="http://schemas.openxmlformats.org/officeDocument/2006/relationships/hyperlink" Target="https://colab.research.google.com/drive/1yEXC-HYG77UBGDQroL2mbbOqjmLYXx2p?usp=sharing" TargetMode="Externa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6.png"/><Relationship Id="rId2" Type="http://schemas.openxmlformats.org/officeDocument/2006/relationships/customXml" Target="../ink/ink328.xml"/><Relationship Id="rId1" Type="http://schemas.openxmlformats.org/officeDocument/2006/relationships/hyperlink" Target="https://colab.research.google.com/drive/1m7yKudreYZedPy8LnT0BlNxCp0hPTF01?usp=sharing" TargetMode="Externa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8.png"/><Relationship Id="rId4" Type="http://schemas.openxmlformats.org/officeDocument/2006/relationships/customXml" Target="../ink/ink330.xml"/><Relationship Id="rId3" Type="http://schemas.openxmlformats.org/officeDocument/2006/relationships/image" Target="../media/image377.png"/><Relationship Id="rId2" Type="http://schemas.openxmlformats.org/officeDocument/2006/relationships/customXml" Target="../ink/ink329.xml"/><Relationship Id="rId1" Type="http://schemas.openxmlformats.org/officeDocument/2006/relationships/hyperlink" Target="https://colab.research.google.com/drive/1gJMiieuPzwTCr-nlkurFJ8NW-ujgHM2Z?usp=sharin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9.png"/><Relationship Id="rId1" Type="http://schemas.openxmlformats.org/officeDocument/2006/relationships/customXml" Target="../ink/ink3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wtpz9f43z_62eIhlL_YqBL0B0nNIefOk?usp=shar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EFY07s9n_4fbupZYfgsJs0cn1pzTbrKJ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9823" y="5257800"/>
            <a:ext cx="283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Salah Ashraf Salah </a:t>
            </a:r>
            <a:endParaRPr lang="en-US" dirty="0"/>
          </a:p>
          <a:p>
            <a:pPr algn="ctr"/>
            <a:r>
              <a:rPr lang="en-US" sz="1800" dirty="0"/>
              <a:t>ASR Team Leader, RDI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What??</a:t>
            </a:r>
            <a:endParaRPr lang="en-US" dirty="0"/>
          </a:p>
          <a:p>
            <a:r>
              <a:rPr lang="en-US" dirty="0"/>
              <a:t>Why??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The perceptron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Single Neuron</a:t>
            </a:r>
            <a:endParaRPr lang="en-US" dirty="0"/>
          </a:p>
          <a:p>
            <a:r>
              <a:rPr lang="en-US" dirty="0"/>
              <a:t>Takes single/multiple inputs</a:t>
            </a:r>
            <a:endParaRPr lang="en-US" dirty="0"/>
          </a:p>
          <a:p>
            <a:r>
              <a:rPr lang="en-US" dirty="0"/>
              <a:t>Outputs a single value</a:t>
            </a:r>
            <a:endParaRPr lang="en-US" dirty="0"/>
          </a:p>
          <a:p>
            <a:r>
              <a:rPr lang="en-US" dirty="0"/>
              <a:t>Can be used as a </a:t>
            </a:r>
            <a:r>
              <a:rPr lang="en-US" b="1" dirty="0"/>
              <a:t>binary</a:t>
            </a:r>
            <a:r>
              <a:rPr lang="en-US" dirty="0"/>
              <a:t> classifier </a:t>
            </a:r>
            <a:endParaRPr lang="en-US" dirty="0"/>
          </a:p>
          <a:p>
            <a:pPr lvl="1"/>
            <a:r>
              <a:rPr lang="en-US" dirty="0"/>
              <a:t>Output: 0 or 1</a:t>
            </a:r>
            <a:endParaRPr lang="en-US" dirty="0"/>
          </a:p>
        </p:txBody>
      </p:sp>
      <p:pic>
        <p:nvPicPr>
          <p:cNvPr id="8194" name="Picture 2" descr="Shape&#10;&#10;Description automatically generated with medium confide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0" y="3344069"/>
            <a:ext cx="2667000" cy="131445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200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Equation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  <a:p>
                <a:r>
                  <a:rPr lang="en-GB" dirty="0"/>
                  <a:t>No limits 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A function g(x) should be used to introduce some limits on the output</a:t>
                </a:r>
                <a:endParaRPr lang="en-GB" dirty="0"/>
              </a:p>
              <a:p>
                <a:r>
                  <a:rPr lang="en-GB" dirty="0"/>
                  <a:t>Unit Step function can be used to make the output between 0 and 1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200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Box and whisker chart&#10;&#10;Description automatically generated with medium confi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00" y="2839244"/>
            <a:ext cx="3095625" cy="23241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p:pic>
        <p:nvPicPr>
          <p:cNvPr id="9218" name="Picture 2" descr="Diagram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91" y="1489520"/>
            <a:ext cx="6841618" cy="4590851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  <a:endParaRPr lang="en-GB" sz="3200" dirty="0"/>
          </a:p>
          <a:p>
            <a:pPr lvl="1"/>
            <a:r>
              <a:rPr lang="en-GB" sz="2800" dirty="0"/>
              <a:t>OR</a:t>
            </a:r>
            <a:endParaRPr lang="en-GB" sz="2800" dirty="0"/>
          </a:p>
        </p:txBody>
      </p:sp>
      <p:pic>
        <p:nvPicPr>
          <p:cNvPr id="1026" name="Picture 2" descr="Diagram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/>
                <a:gridCol w="1541610"/>
                <a:gridCol w="1541610"/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133" r="1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  <a:endParaRPr lang="en-GB" sz="3200" dirty="0"/>
          </a:p>
          <a:p>
            <a:pPr lvl="1"/>
            <a:r>
              <a:rPr lang="en-GB" sz="2800" dirty="0"/>
              <a:t>AND</a:t>
            </a:r>
            <a:endParaRPr lang="en-GB" sz="2800" dirty="0"/>
          </a:p>
        </p:txBody>
      </p:sp>
      <p:pic>
        <p:nvPicPr>
          <p:cNvPr id="1026" name="Picture 2" descr="Diagram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/>
                <a:gridCol w="1541610"/>
                <a:gridCol w="1541610"/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154" y="5850235"/>
                <a:ext cx="375769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133" r="1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Use Perceptron to implement Logical Functions </a:t>
            </a:r>
            <a:endParaRPr lang="en-GB" sz="3200" dirty="0"/>
          </a:p>
          <a:p>
            <a:pPr lvl="1"/>
            <a:r>
              <a:rPr lang="en-GB" sz="2800" dirty="0"/>
              <a:t>XOR</a:t>
            </a:r>
            <a:endParaRPr lang="en-GB" sz="2800" dirty="0"/>
          </a:p>
        </p:txBody>
      </p:sp>
      <p:pic>
        <p:nvPicPr>
          <p:cNvPr id="1026" name="Picture 2" descr="Diagram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74" y="3616549"/>
            <a:ext cx="3911726" cy="1506239"/>
          </a:xfrm>
          <a:prstGeom prst="rect">
            <a:avLst/>
          </a:prstGeom>
          <a:noFill/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71170" y="3248174"/>
          <a:ext cx="4624830" cy="2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/>
                <a:gridCol w="1541610"/>
                <a:gridCol w="1541610"/>
              </a:tblGrid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85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35881" y="5787419"/>
                <a:ext cx="6920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𝑪𝒂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𝒊𝒎𝒑𝒍𝒆𝒎𝒆𝒏𝒕𝒆𝒅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𝒔𝒊𝒏𝒈𝒍𝒆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𝒑𝒆𝒓𝒄𝒆𝒑𝒕𝒓𝒐𝒏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81" y="5787419"/>
                <a:ext cx="692023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" t="-6" b="1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64552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Using Step function is not the best solution due to the hard transition, it should be more smooth</a:t>
                </a:r>
                <a:endParaRPr lang="en-GB" dirty="0"/>
              </a:p>
              <a:p>
                <a:r>
                  <a:rPr lang="en-GB" dirty="0"/>
                  <a:t>The output will be the probability of the class not the class itself</a:t>
                </a: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/>
                  <a:t> , </a:t>
                </a:r>
                <a:r>
                  <a:rPr lang="en-GB" dirty="0"/>
                  <a:t>called the logistic / sigmoid function</a:t>
                </a:r>
                <a:endParaRPr lang="en-GB" sz="32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GB" sz="4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64552" cy="4351338"/>
              </a:xfrm>
              <a:blipFill rotWithShape="1">
                <a:blip r:embed="rId1"/>
                <a:stretch>
                  <a:fillRect r="2"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sigmoid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2" y="2867752"/>
            <a:ext cx="3405947" cy="22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GB" sz="3200" dirty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1" dirty="0"/>
                  <a:t>Goal</a:t>
                </a:r>
                <a:r>
                  <a:rPr lang="en-GB" dirty="0"/>
                  <a:t>: find the best parameters (W, b) that fits the data </a:t>
                </a: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</a:t>
                </a:r>
                <a:r>
                  <a:rPr lang="en-GB" u="sng" dirty="0"/>
                  <a:t>the probability that y = 1 given that X equals a certain value</a:t>
                </a:r>
                <a:r>
                  <a:rPr lang="en-GB" dirty="0"/>
                  <a:t> </a:t>
                </a: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Neural Networks</a:t>
            </a:r>
            <a:endParaRPr lang="en-US" dirty="0"/>
          </a:p>
          <a:p>
            <a:r>
              <a:rPr lang="en-US" dirty="0"/>
              <a:t>The Perceptron</a:t>
            </a:r>
            <a:endParaRPr lang="en-US" dirty="0"/>
          </a:p>
          <a:p>
            <a:r>
              <a:rPr lang="en-US" dirty="0"/>
              <a:t>Multi-Layer perceptron</a:t>
            </a:r>
            <a:endParaRPr lang="en-US" dirty="0"/>
          </a:p>
          <a:p>
            <a:r>
              <a:rPr lang="en-US" dirty="0"/>
              <a:t>Hyper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To decide value of y whether 1 or 0; thresholding is used, eg:</a:t>
                </a:r>
                <a:endParaRPr lang="en-GB" dirty="0"/>
              </a:p>
              <a:p>
                <a:pPr lvl="1"/>
                <a:r>
                  <a:rPr lang="en-GB" sz="2800" dirty="0"/>
                  <a:t>Y’ &gt;= 0.5 </a:t>
                </a:r>
                <a:r>
                  <a:rPr lang="en-GB" sz="2800" dirty="0">
                    <a:sym typeface="Wingdings" panose="05000000000000000000" pitchFamily="2" charset="2"/>
                  </a:rPr>
                  <a:t> Y = 1 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/>
                  <a:t> </a:t>
                </a:r>
                <a:endParaRPr lang="en-GB" sz="3000" dirty="0"/>
              </a:p>
              <a:p>
                <a:pPr lvl="1"/>
                <a:r>
                  <a:rPr lang="en-GB" sz="2800" dirty="0"/>
                  <a:t>Y’ &lt; 0.5   </a:t>
                </a:r>
                <a:r>
                  <a:rPr lang="en-GB" sz="2800" dirty="0">
                    <a:sym typeface="Wingdings" panose="05000000000000000000" pitchFamily="2" charset="2"/>
                  </a:rPr>
                  <a:t> Y = 0 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/>
                  <a:t> </a:t>
                </a:r>
                <a:endParaRPr lang="en-GB" sz="3000" dirty="0">
                  <a:sym typeface="Wingdings" panose="05000000000000000000" pitchFamily="2" charset="2"/>
                </a:endParaRPr>
              </a:p>
              <a:p>
                <a:r>
                  <a:rPr lang="en-GB" dirty="0"/>
                  <a:t>So;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called </a:t>
                </a:r>
                <a:r>
                  <a:rPr lang="en-GB" b="1" dirty="0"/>
                  <a:t>Decision Boundary </a:t>
                </a:r>
                <a:endParaRPr lang="en-GB" sz="3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0672" cy="435133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 find the best parameters, a cost function should be minimized 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cost function should be a convex function with single global minimum</a:t>
            </a:r>
            <a:endParaRPr lang="en-GB" sz="2800" dirty="0"/>
          </a:p>
        </p:txBody>
      </p:sp>
      <p:pic>
        <p:nvPicPr>
          <p:cNvPr id="4" name="Picture 2" descr="Image result for non convex func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56" y="3188659"/>
            <a:ext cx="6029312" cy="18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8675280" y="2724480"/>
              <a:ext cx="3211560" cy="26110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8675280" y="2724480"/>
                <a:ext cx="3211560" cy="2611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87312" cy="4351338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If Y = y’ then cost = 0</a:t>
                </a:r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If Y != y’ then cost = </a:t>
                </a:r>
                <a:r>
                  <a:rPr lang="en-GB" sz="2800" dirty="0" err="1"/>
                  <a:t>inf</a:t>
                </a:r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Penalty is very large if prediction is different than actual</a:t>
                </a: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87312" cy="4351338"/>
              </a:xfrm>
              <a:blipFill rotWithShape="1">
                <a:blip r:embed="rId1"/>
                <a:stretch>
                  <a:fillRect r="2"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logistic regression cost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18" y="2714070"/>
            <a:ext cx="3961752" cy="25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492120" y="372960"/>
              <a:ext cx="11148120" cy="46778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492120" y="372960"/>
                <a:ext cx="11148120" cy="4677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𝑌𝑙𝑜𝑔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ar-EG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To fit W;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800" dirty="0"/>
                  <a:t>using </a:t>
                </a:r>
                <a:r>
                  <a:rPr lang="en-GB" sz="2800" b="1" dirty="0"/>
                  <a:t>Gradient Descent </a:t>
                </a:r>
                <a:endParaRPr lang="en-GB" sz="2800" b="1" dirty="0"/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31800" y="1787760"/>
              <a:ext cx="8845560" cy="15984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31800" y="1787760"/>
                <a:ext cx="8845560" cy="1598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GB" sz="3200" dirty="0"/>
              </a:p>
              <a:p>
                <a:r>
                  <a:rPr lang="en-GB" dirty="0"/>
                  <a:t>Repeat</a:t>
                </a:r>
                <a:endParaRPr lang="en-GB" sz="3200" dirty="0"/>
              </a:p>
              <a:p>
                <a:pPr marL="201295" lvl="1" indent="0">
                  <a:buNone/>
                </a:pPr>
                <a:r>
                  <a:rPr lang="en-GB" sz="3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𝑗𝑛𝑒𝑤</m:t>
                        </m:r>
                      </m:sub>
                    </m:sSub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GB" sz="3000" dirty="0"/>
              </a:p>
              <a:p>
                <a:pPr marL="384175" lvl="2" indent="0">
                  <a:buNone/>
                </a:pPr>
                <a:r>
                  <a:rPr lang="en-GB" sz="26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GB" sz="2600" dirty="0"/>
              </a:p>
            </p:txBody>
          </p:sp>
        </mc:Choice>
        <mc:Fallback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Multi-Layer Perceptron (MLP)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12235" y="1792700"/>
            <a:ext cx="5367529" cy="4384263"/>
            <a:chOff x="7106223" y="2249424"/>
            <a:chExt cx="4168330" cy="3404743"/>
          </a:xfrm>
        </p:grpSpPr>
        <p:pic>
          <p:nvPicPr>
            <p:cNvPr id="11266" name="Picture 2" descr="Diagram&#10;&#10;Description automatically generated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5" r="43093"/>
            <a:stretch>
              <a:fillRect/>
            </a:stretch>
          </p:blipFill>
          <p:spPr bwMode="auto">
            <a:xfrm>
              <a:off x="7106223" y="2348420"/>
              <a:ext cx="4168330" cy="3305747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149840" y="2249424"/>
              <a:ext cx="1115568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2616120" y="1543680"/>
              <a:ext cx="7882560" cy="2341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2616120" y="1543680"/>
                <a:ext cx="7882560" cy="2341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02" name="Ink 301"/>
              <p14:cNvContentPartPr/>
              <p14:nvPr/>
            </p14:nvContentPartPr>
            <p14:xfrm>
              <a:off x="9541543" y="2800339"/>
              <a:ext cx="1616040" cy="1572120"/>
            </p14:xfrm>
          </p:contentPart>
        </mc:Choice>
        <mc:Fallback xmlns="">
          <p:pic>
            <p:nvPicPr>
              <p:cNvPr id="302" name="Ink 301"/>
            </p:nvPicPr>
            <p:blipFill>
              <a:blip r:embed="rId2"/>
            </p:blipFill>
            <p:spPr>
              <a:xfrm>
                <a:off x="9541543" y="2800339"/>
                <a:ext cx="1616040" cy="157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94" name="Ink 193"/>
              <p14:cNvContentPartPr/>
              <p14:nvPr/>
            </p14:nvContentPartPr>
            <p14:xfrm>
              <a:off x="299623" y="4462819"/>
              <a:ext cx="396360" cy="78912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4"/>
            </p:blipFill>
            <p:spPr>
              <a:xfrm>
                <a:off x="299623" y="4462819"/>
                <a:ext cx="396360" cy="78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95" name="Ink 194"/>
              <p14:cNvContentPartPr/>
              <p14:nvPr/>
            </p14:nvContentPartPr>
            <p14:xfrm>
              <a:off x="720823" y="4655779"/>
              <a:ext cx="151200" cy="3744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6"/>
            </p:blipFill>
            <p:spPr>
              <a:xfrm>
                <a:off x="720823" y="4655779"/>
                <a:ext cx="151200" cy="3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96" name="Ink 195"/>
              <p14:cNvContentPartPr/>
              <p14:nvPr/>
            </p14:nvContentPartPr>
            <p14:xfrm>
              <a:off x="708943" y="4812019"/>
              <a:ext cx="219600" cy="4428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8"/>
            </p:blipFill>
            <p:spPr>
              <a:xfrm>
                <a:off x="708943" y="4812019"/>
                <a:ext cx="219600" cy="4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98" name="Ink 197"/>
              <p14:cNvContentPartPr/>
              <p14:nvPr/>
            </p14:nvContentPartPr>
            <p14:xfrm>
              <a:off x="1236343" y="4447339"/>
              <a:ext cx="308520" cy="35028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10"/>
            </p:blipFill>
            <p:spPr>
              <a:xfrm>
                <a:off x="1236343" y="4447339"/>
                <a:ext cx="308520" cy="35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99" name="Ink 198"/>
              <p14:cNvContentPartPr/>
              <p14:nvPr/>
            </p14:nvContentPartPr>
            <p14:xfrm>
              <a:off x="1619743" y="4633459"/>
              <a:ext cx="44280" cy="19800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12"/>
            </p:blipFill>
            <p:spPr>
              <a:xfrm>
                <a:off x="1619743" y="4633459"/>
                <a:ext cx="44280" cy="19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00" name="Ink 199"/>
              <p14:cNvContentPartPr/>
              <p14:nvPr/>
            </p14:nvContentPartPr>
            <p14:xfrm>
              <a:off x="1619743" y="4165099"/>
              <a:ext cx="195120" cy="33912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14"/>
            </p:blipFill>
            <p:spPr>
              <a:xfrm>
                <a:off x="1619743" y="4165099"/>
                <a:ext cx="195120" cy="33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1" name="Ink 200"/>
              <p14:cNvContentPartPr/>
              <p14:nvPr/>
            </p14:nvContentPartPr>
            <p14:xfrm>
              <a:off x="1751863" y="4265179"/>
              <a:ext cx="145080" cy="13860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16"/>
            </p:blipFill>
            <p:spPr>
              <a:xfrm>
                <a:off x="1751863" y="4265179"/>
                <a:ext cx="145080" cy="13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2" name="Ink 201"/>
              <p14:cNvContentPartPr/>
              <p14:nvPr/>
            </p14:nvContentPartPr>
            <p14:xfrm>
              <a:off x="1847623" y="4176979"/>
              <a:ext cx="181440" cy="25200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18"/>
            </p:blipFill>
            <p:spPr>
              <a:xfrm>
                <a:off x="1847623" y="4176979"/>
                <a:ext cx="181440" cy="25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4" name="Ink 203"/>
              <p14:cNvContentPartPr/>
              <p14:nvPr/>
            </p14:nvContentPartPr>
            <p14:xfrm>
              <a:off x="2078743" y="3913099"/>
              <a:ext cx="333720" cy="108180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20"/>
            </p:blipFill>
            <p:spPr>
              <a:xfrm>
                <a:off x="2078743" y="3913099"/>
                <a:ext cx="333720" cy="108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5" name="Ink 204"/>
              <p14:cNvContentPartPr/>
              <p14:nvPr/>
            </p14:nvContentPartPr>
            <p14:xfrm>
              <a:off x="2405623" y="4328179"/>
              <a:ext cx="289440" cy="28260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22"/>
            </p:blipFill>
            <p:spPr>
              <a:xfrm>
                <a:off x="2405623" y="4328179"/>
                <a:ext cx="289440" cy="2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6" name="Ink 205"/>
              <p14:cNvContentPartPr/>
              <p14:nvPr/>
            </p14:nvContentPartPr>
            <p14:xfrm>
              <a:off x="2789023" y="4472539"/>
              <a:ext cx="25560" cy="21348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24"/>
            </p:blipFill>
            <p:spPr>
              <a:xfrm>
                <a:off x="2789023" y="4472539"/>
                <a:ext cx="25560" cy="213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7" name="Ink 206"/>
              <p14:cNvContentPartPr/>
              <p14:nvPr/>
            </p14:nvContentPartPr>
            <p14:xfrm>
              <a:off x="2858503" y="4516459"/>
              <a:ext cx="31680" cy="23940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26"/>
            </p:blipFill>
            <p:spPr>
              <a:xfrm>
                <a:off x="2858503" y="4516459"/>
                <a:ext cx="31680" cy="23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8" name="Ink 207"/>
              <p14:cNvContentPartPr/>
              <p14:nvPr/>
            </p14:nvContentPartPr>
            <p14:xfrm>
              <a:off x="2751583" y="3906619"/>
              <a:ext cx="226800" cy="34632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28"/>
            </p:blipFill>
            <p:spPr>
              <a:xfrm>
                <a:off x="2751583" y="3906619"/>
                <a:ext cx="226800" cy="346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9" name="Ink 208"/>
              <p14:cNvContentPartPr/>
              <p14:nvPr/>
            </p14:nvContentPartPr>
            <p14:xfrm>
              <a:off x="2990263" y="4082659"/>
              <a:ext cx="38160" cy="11340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30"/>
            </p:blipFill>
            <p:spPr>
              <a:xfrm>
                <a:off x="2990263" y="4082659"/>
                <a:ext cx="38160" cy="11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0" name="Ink 209"/>
              <p14:cNvContentPartPr/>
              <p14:nvPr/>
            </p14:nvContentPartPr>
            <p14:xfrm>
              <a:off x="3071983" y="3963499"/>
              <a:ext cx="138600" cy="22032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32"/>
            </p:blipFill>
            <p:spPr>
              <a:xfrm>
                <a:off x="3071983" y="3963499"/>
                <a:ext cx="138600" cy="2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1" name="Ink 210"/>
              <p14:cNvContentPartPr/>
              <p14:nvPr/>
            </p14:nvContentPartPr>
            <p14:xfrm>
              <a:off x="3361423" y="4237819"/>
              <a:ext cx="107280" cy="43632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34"/>
            </p:blipFill>
            <p:spPr>
              <a:xfrm>
                <a:off x="3361423" y="4237819"/>
                <a:ext cx="107280" cy="436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2" name="Ink 211"/>
              <p14:cNvContentPartPr/>
              <p14:nvPr/>
            </p14:nvContentPartPr>
            <p14:xfrm>
              <a:off x="3348823" y="4353739"/>
              <a:ext cx="195120" cy="26388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36"/>
            </p:blipFill>
            <p:spPr>
              <a:xfrm>
                <a:off x="3348823" y="4353739"/>
                <a:ext cx="195120" cy="263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3" name="Ink 212"/>
              <p14:cNvContentPartPr/>
              <p14:nvPr/>
            </p14:nvContentPartPr>
            <p14:xfrm>
              <a:off x="3568783" y="4444819"/>
              <a:ext cx="44280" cy="21708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38"/>
            </p:blipFill>
            <p:spPr>
              <a:xfrm>
                <a:off x="3568783" y="4444819"/>
                <a:ext cx="44280" cy="21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4" name="Ink 213"/>
              <p14:cNvContentPartPr/>
              <p14:nvPr/>
            </p14:nvContentPartPr>
            <p14:xfrm>
              <a:off x="3829423" y="4504219"/>
              <a:ext cx="255240" cy="4428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0"/>
            </p:blipFill>
            <p:spPr>
              <a:xfrm>
                <a:off x="3829423" y="4504219"/>
                <a:ext cx="255240" cy="4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15" name="Ink 214"/>
              <p14:cNvContentPartPr/>
              <p14:nvPr/>
            </p14:nvContentPartPr>
            <p14:xfrm>
              <a:off x="3914743" y="4428619"/>
              <a:ext cx="56880" cy="23292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"/>
            </p:blipFill>
            <p:spPr>
              <a:xfrm>
                <a:off x="3914743" y="4428619"/>
                <a:ext cx="56880" cy="232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16" name="Ink 215"/>
              <p14:cNvContentPartPr/>
              <p14:nvPr/>
            </p14:nvContentPartPr>
            <p14:xfrm>
              <a:off x="4235143" y="4249699"/>
              <a:ext cx="408960" cy="33480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4"/>
            </p:blipFill>
            <p:spPr>
              <a:xfrm>
                <a:off x="4235143" y="4249699"/>
                <a:ext cx="408960" cy="33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17" name="Ink 216"/>
              <p14:cNvContentPartPr/>
              <p14:nvPr/>
            </p14:nvContentPartPr>
            <p14:xfrm>
              <a:off x="4706743" y="4473259"/>
              <a:ext cx="12960" cy="15048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6"/>
            </p:blipFill>
            <p:spPr>
              <a:xfrm>
                <a:off x="4706743" y="4473259"/>
                <a:ext cx="12960" cy="15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18" name="Ink 217"/>
              <p14:cNvContentPartPr/>
              <p14:nvPr/>
            </p14:nvContentPartPr>
            <p14:xfrm>
              <a:off x="4782343" y="4485139"/>
              <a:ext cx="170280" cy="15768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8"/>
            </p:blipFill>
            <p:spPr>
              <a:xfrm>
                <a:off x="4782343" y="4485139"/>
                <a:ext cx="170280" cy="15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19" name="Ink 218"/>
              <p14:cNvContentPartPr/>
              <p14:nvPr/>
            </p14:nvContentPartPr>
            <p14:xfrm>
              <a:off x="4688023" y="3963499"/>
              <a:ext cx="176400" cy="27684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50"/>
            </p:blipFill>
            <p:spPr>
              <a:xfrm>
                <a:off x="4688023" y="3963499"/>
                <a:ext cx="176400" cy="27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20" name="Ink 219"/>
              <p14:cNvContentPartPr/>
              <p14:nvPr/>
            </p14:nvContentPartPr>
            <p14:xfrm>
              <a:off x="4857583" y="4115059"/>
              <a:ext cx="56880" cy="10656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52"/>
            </p:blipFill>
            <p:spPr>
              <a:xfrm>
                <a:off x="4857583" y="4115059"/>
                <a:ext cx="56880" cy="106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21" name="Ink 220"/>
              <p14:cNvContentPartPr/>
              <p14:nvPr/>
            </p14:nvContentPartPr>
            <p14:xfrm>
              <a:off x="4933183" y="3950899"/>
              <a:ext cx="119880" cy="25812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54"/>
            </p:blipFill>
            <p:spPr>
              <a:xfrm>
                <a:off x="4933183" y="3950899"/>
                <a:ext cx="119880" cy="25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22" name="Ink 221"/>
              <p14:cNvContentPartPr/>
              <p14:nvPr/>
            </p14:nvContentPartPr>
            <p14:xfrm>
              <a:off x="5234863" y="4223779"/>
              <a:ext cx="138600" cy="39348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56"/>
            </p:blipFill>
            <p:spPr>
              <a:xfrm>
                <a:off x="5234863" y="4223779"/>
                <a:ext cx="138600" cy="393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23" name="Ink 222"/>
              <p14:cNvContentPartPr/>
              <p14:nvPr/>
            </p14:nvContentPartPr>
            <p14:xfrm>
              <a:off x="5191663" y="4340419"/>
              <a:ext cx="251280" cy="22680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58"/>
            </p:blipFill>
            <p:spPr>
              <a:xfrm>
                <a:off x="5191663" y="4340419"/>
                <a:ext cx="251280" cy="226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224" name="Ink 223"/>
              <p14:cNvContentPartPr/>
              <p14:nvPr/>
            </p14:nvContentPartPr>
            <p14:xfrm>
              <a:off x="5467423" y="4466419"/>
              <a:ext cx="157680" cy="19512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60"/>
            </p:blipFill>
            <p:spPr>
              <a:xfrm>
                <a:off x="5467423" y="4466419"/>
                <a:ext cx="157680" cy="19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225" name="Ink 224"/>
              <p14:cNvContentPartPr/>
              <p14:nvPr/>
            </p14:nvContentPartPr>
            <p14:xfrm>
              <a:off x="5920303" y="4529059"/>
              <a:ext cx="207720" cy="3168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62"/>
            </p:blipFill>
            <p:spPr>
              <a:xfrm>
                <a:off x="5920303" y="4529059"/>
                <a:ext cx="207720" cy="3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226" name="Ink 225"/>
              <p14:cNvContentPartPr/>
              <p14:nvPr/>
            </p14:nvContentPartPr>
            <p14:xfrm>
              <a:off x="5995543" y="4435459"/>
              <a:ext cx="69480" cy="25740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64"/>
            </p:blipFill>
            <p:spPr>
              <a:xfrm>
                <a:off x="5995543" y="4435459"/>
                <a:ext cx="69480" cy="25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227" name="Ink 226"/>
              <p14:cNvContentPartPr/>
              <p14:nvPr/>
            </p14:nvContentPartPr>
            <p14:xfrm>
              <a:off x="6335023" y="4183459"/>
              <a:ext cx="170280" cy="36504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66"/>
            </p:blipFill>
            <p:spPr>
              <a:xfrm>
                <a:off x="6335023" y="4183459"/>
                <a:ext cx="170280" cy="36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228" name="Ink 227"/>
              <p14:cNvContentPartPr/>
              <p14:nvPr/>
            </p14:nvContentPartPr>
            <p14:xfrm>
              <a:off x="6599263" y="4416019"/>
              <a:ext cx="31680" cy="18252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68"/>
            </p:blipFill>
            <p:spPr>
              <a:xfrm>
                <a:off x="6599263" y="4416019"/>
                <a:ext cx="31680" cy="182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229" name="Ink 228"/>
              <p14:cNvContentPartPr/>
              <p14:nvPr/>
            </p14:nvContentPartPr>
            <p14:xfrm>
              <a:off x="6605383" y="4013539"/>
              <a:ext cx="182520" cy="264240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70"/>
            </p:blipFill>
            <p:spPr>
              <a:xfrm>
                <a:off x="6605383" y="4013539"/>
                <a:ext cx="1825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230" name="Ink 229"/>
              <p14:cNvContentPartPr/>
              <p14:nvPr/>
            </p14:nvContentPartPr>
            <p14:xfrm>
              <a:off x="6756223" y="4170859"/>
              <a:ext cx="38160" cy="107280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72"/>
            </p:blipFill>
            <p:spPr>
              <a:xfrm>
                <a:off x="6756223" y="4170859"/>
                <a:ext cx="38160" cy="107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231" name="Ink 230"/>
              <p14:cNvContentPartPr/>
              <p14:nvPr/>
            </p14:nvContentPartPr>
            <p14:xfrm>
              <a:off x="6838663" y="4065379"/>
              <a:ext cx="125280" cy="31320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74"/>
            </p:blipFill>
            <p:spPr>
              <a:xfrm>
                <a:off x="6838663" y="4065379"/>
                <a:ext cx="1252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234" name="Ink 233"/>
              <p14:cNvContentPartPr/>
              <p14:nvPr/>
            </p14:nvContentPartPr>
            <p14:xfrm>
              <a:off x="7120903" y="3969619"/>
              <a:ext cx="283320" cy="754920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76"/>
            </p:blipFill>
            <p:spPr>
              <a:xfrm>
                <a:off x="7120903" y="3969619"/>
                <a:ext cx="283320" cy="754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243" name="Ink 242"/>
              <p14:cNvContentPartPr/>
              <p14:nvPr/>
            </p14:nvContentPartPr>
            <p14:xfrm>
              <a:off x="1091623" y="5566579"/>
              <a:ext cx="308520" cy="56880"/>
            </p14:xfrm>
          </p:contentPart>
        </mc:Choice>
        <mc:Fallback xmlns="">
          <p:pic>
            <p:nvPicPr>
              <p:cNvPr id="243" name="Ink 242"/>
            </p:nvPicPr>
            <p:blipFill>
              <a:blip r:embed="rId78"/>
            </p:blipFill>
            <p:spPr>
              <a:xfrm>
                <a:off x="1091623" y="5566579"/>
                <a:ext cx="308520" cy="5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244" name="Ink 243"/>
              <p14:cNvContentPartPr/>
              <p14:nvPr/>
            </p14:nvContentPartPr>
            <p14:xfrm>
              <a:off x="1250743" y="5531659"/>
              <a:ext cx="86400" cy="217440"/>
            </p14:xfrm>
          </p:contentPart>
        </mc:Choice>
        <mc:Fallback xmlns="">
          <p:pic>
            <p:nvPicPr>
              <p:cNvPr id="244" name="Ink 243"/>
            </p:nvPicPr>
            <p:blipFill>
              <a:blip r:embed="rId80"/>
            </p:blipFill>
            <p:spPr>
              <a:xfrm>
                <a:off x="1250743" y="5531659"/>
                <a:ext cx="86400" cy="21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245" name="Ink 244"/>
              <p14:cNvContentPartPr/>
              <p14:nvPr/>
            </p14:nvContentPartPr>
            <p14:xfrm>
              <a:off x="1519303" y="5309539"/>
              <a:ext cx="421560" cy="299880"/>
            </p14:xfrm>
          </p:contentPart>
        </mc:Choice>
        <mc:Fallback xmlns="">
          <p:pic>
            <p:nvPicPr>
              <p:cNvPr id="245" name="Ink 244"/>
            </p:nvPicPr>
            <p:blipFill>
              <a:blip r:embed="rId82"/>
            </p:blipFill>
            <p:spPr>
              <a:xfrm>
                <a:off x="1519303" y="5309539"/>
                <a:ext cx="421560" cy="29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250" name="Ink 249"/>
              <p14:cNvContentPartPr/>
              <p14:nvPr/>
            </p14:nvContentPartPr>
            <p14:xfrm>
              <a:off x="1997023" y="5522659"/>
              <a:ext cx="195120" cy="201600"/>
            </p14:xfrm>
          </p:contentPart>
        </mc:Choice>
        <mc:Fallback xmlns="">
          <p:pic>
            <p:nvPicPr>
              <p:cNvPr id="250" name="Ink 249"/>
            </p:nvPicPr>
            <p:blipFill>
              <a:blip r:embed="rId84"/>
            </p:blipFill>
            <p:spPr>
              <a:xfrm>
                <a:off x="1997023" y="5522659"/>
                <a:ext cx="195120" cy="2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251" name="Ink 250"/>
              <p14:cNvContentPartPr/>
              <p14:nvPr/>
            </p14:nvContentPartPr>
            <p14:xfrm>
              <a:off x="1984423" y="5063659"/>
              <a:ext cx="119880" cy="289440"/>
            </p14:xfrm>
          </p:contentPart>
        </mc:Choice>
        <mc:Fallback xmlns="">
          <p:pic>
            <p:nvPicPr>
              <p:cNvPr id="251" name="Ink 250"/>
            </p:nvPicPr>
            <p:blipFill>
              <a:blip r:embed="rId86"/>
            </p:blipFill>
            <p:spPr>
              <a:xfrm>
                <a:off x="1984423" y="5063659"/>
                <a:ext cx="119880" cy="28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252" name="Ink 251"/>
              <p14:cNvContentPartPr/>
              <p14:nvPr/>
            </p14:nvContentPartPr>
            <p14:xfrm>
              <a:off x="2084863" y="5195779"/>
              <a:ext cx="119880" cy="113400"/>
            </p14:xfrm>
          </p:contentPart>
        </mc:Choice>
        <mc:Fallback xmlns="">
          <p:pic>
            <p:nvPicPr>
              <p:cNvPr id="252" name="Ink 251"/>
            </p:nvPicPr>
            <p:blipFill>
              <a:blip r:embed="rId88"/>
            </p:blipFill>
            <p:spPr>
              <a:xfrm>
                <a:off x="2084863" y="5195779"/>
                <a:ext cx="119880" cy="11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253" name="Ink 252"/>
              <p14:cNvContentPartPr/>
              <p14:nvPr/>
            </p14:nvContentPartPr>
            <p14:xfrm>
              <a:off x="2216983" y="5094979"/>
              <a:ext cx="88200" cy="182520"/>
            </p14:xfrm>
          </p:contentPart>
        </mc:Choice>
        <mc:Fallback xmlns="">
          <p:pic>
            <p:nvPicPr>
              <p:cNvPr id="253" name="Ink 252"/>
            </p:nvPicPr>
            <p:blipFill>
              <a:blip r:embed="rId90"/>
            </p:blipFill>
            <p:spPr>
              <a:xfrm>
                <a:off x="2216983" y="5094979"/>
                <a:ext cx="88200" cy="182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254" name="Ink 253"/>
              <p14:cNvContentPartPr/>
              <p14:nvPr/>
            </p14:nvContentPartPr>
            <p14:xfrm>
              <a:off x="2386903" y="4962859"/>
              <a:ext cx="232920" cy="748440"/>
            </p14:xfrm>
          </p:contentPart>
        </mc:Choice>
        <mc:Fallback xmlns="">
          <p:pic>
            <p:nvPicPr>
              <p:cNvPr id="254" name="Ink 253"/>
            </p:nvPicPr>
            <p:blipFill>
              <a:blip r:embed="rId92"/>
            </p:blipFill>
            <p:spPr>
              <a:xfrm>
                <a:off x="2386903" y="4962859"/>
                <a:ext cx="232920" cy="74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268" name="Ink 267"/>
              <p14:cNvContentPartPr/>
              <p14:nvPr/>
            </p14:nvContentPartPr>
            <p14:xfrm>
              <a:off x="4933903" y="5183899"/>
              <a:ext cx="307800" cy="270000"/>
            </p14:xfrm>
          </p:contentPart>
        </mc:Choice>
        <mc:Fallback xmlns="">
          <p:pic>
            <p:nvPicPr>
              <p:cNvPr id="268" name="Ink 267"/>
            </p:nvPicPr>
            <p:blipFill>
              <a:blip r:embed="rId94"/>
            </p:blipFill>
            <p:spPr>
              <a:xfrm>
                <a:off x="4933903" y="5183899"/>
                <a:ext cx="307800" cy="27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269" name="Ink 268"/>
              <p14:cNvContentPartPr/>
              <p14:nvPr/>
            </p14:nvContentPartPr>
            <p14:xfrm>
              <a:off x="5266183" y="5264899"/>
              <a:ext cx="138600" cy="157680"/>
            </p14:xfrm>
          </p:contentPart>
        </mc:Choice>
        <mc:Fallback xmlns="">
          <p:pic>
            <p:nvPicPr>
              <p:cNvPr id="269" name="Ink 268"/>
            </p:nvPicPr>
            <p:blipFill>
              <a:blip r:embed="rId96"/>
            </p:blipFill>
            <p:spPr>
              <a:xfrm>
                <a:off x="5266183" y="5264899"/>
                <a:ext cx="138600" cy="15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270" name="Ink 269"/>
              <p14:cNvContentPartPr/>
              <p14:nvPr/>
            </p14:nvContentPartPr>
            <p14:xfrm>
              <a:off x="5429623" y="5271019"/>
              <a:ext cx="113400" cy="176400"/>
            </p14:xfrm>
          </p:contentPart>
        </mc:Choice>
        <mc:Fallback xmlns="">
          <p:pic>
            <p:nvPicPr>
              <p:cNvPr id="270" name="Ink 269"/>
            </p:nvPicPr>
            <p:blipFill>
              <a:blip r:embed="rId98"/>
            </p:blipFill>
            <p:spPr>
              <a:xfrm>
                <a:off x="5429623" y="5271019"/>
                <a:ext cx="11340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271" name="Ink 270"/>
              <p14:cNvContentPartPr/>
              <p14:nvPr/>
            </p14:nvContentPartPr>
            <p14:xfrm>
              <a:off x="5668663" y="5038459"/>
              <a:ext cx="163800" cy="321120"/>
            </p14:xfrm>
          </p:contentPart>
        </mc:Choice>
        <mc:Fallback xmlns="">
          <p:pic>
            <p:nvPicPr>
              <p:cNvPr id="271" name="Ink 270"/>
            </p:nvPicPr>
            <p:blipFill>
              <a:blip r:embed="rId100"/>
            </p:blipFill>
            <p:spPr>
              <a:xfrm>
                <a:off x="5668663" y="5038459"/>
                <a:ext cx="163800" cy="32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272" name="Ink 271"/>
              <p14:cNvContentPartPr/>
              <p14:nvPr/>
            </p14:nvContentPartPr>
            <p14:xfrm>
              <a:off x="5662543" y="5164099"/>
              <a:ext cx="163800" cy="170280"/>
            </p14:xfrm>
          </p:contentPart>
        </mc:Choice>
        <mc:Fallback xmlns="">
          <p:pic>
            <p:nvPicPr>
              <p:cNvPr id="272" name="Ink 271"/>
            </p:nvPicPr>
            <p:blipFill>
              <a:blip r:embed="rId102"/>
            </p:blipFill>
            <p:spPr>
              <a:xfrm>
                <a:off x="5662543" y="5164099"/>
                <a:ext cx="163800" cy="17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273" name="Ink 272"/>
              <p14:cNvContentPartPr/>
              <p14:nvPr/>
            </p14:nvContentPartPr>
            <p14:xfrm>
              <a:off x="5869903" y="5196499"/>
              <a:ext cx="132480" cy="231480"/>
            </p14:xfrm>
          </p:contentPart>
        </mc:Choice>
        <mc:Fallback xmlns="">
          <p:pic>
            <p:nvPicPr>
              <p:cNvPr id="273" name="Ink 272"/>
            </p:nvPicPr>
            <p:blipFill>
              <a:blip r:embed="rId104"/>
            </p:blipFill>
            <p:spPr>
              <a:xfrm>
                <a:off x="5869903" y="5196499"/>
                <a:ext cx="132480" cy="231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274" name="Ink 273"/>
              <p14:cNvContentPartPr/>
              <p14:nvPr/>
            </p14:nvContentPartPr>
            <p14:xfrm>
              <a:off x="5228743" y="4893739"/>
              <a:ext cx="151200" cy="270720"/>
            </p14:xfrm>
          </p:contentPart>
        </mc:Choice>
        <mc:Fallback xmlns="">
          <p:pic>
            <p:nvPicPr>
              <p:cNvPr id="274" name="Ink 273"/>
            </p:nvPicPr>
            <p:blipFill>
              <a:blip r:embed="rId106"/>
            </p:blipFill>
            <p:spPr>
              <a:xfrm>
                <a:off x="5228743" y="4893739"/>
                <a:ext cx="151200" cy="270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275" name="Ink 274"/>
              <p14:cNvContentPartPr/>
              <p14:nvPr/>
            </p14:nvContentPartPr>
            <p14:xfrm>
              <a:off x="5429623" y="5007139"/>
              <a:ext cx="44280" cy="100800"/>
            </p14:xfrm>
          </p:contentPart>
        </mc:Choice>
        <mc:Fallback xmlns="">
          <p:pic>
            <p:nvPicPr>
              <p:cNvPr id="275" name="Ink 274"/>
            </p:nvPicPr>
            <p:blipFill>
              <a:blip r:embed="rId108"/>
            </p:blipFill>
            <p:spPr>
              <a:xfrm>
                <a:off x="5429623" y="5007139"/>
                <a:ext cx="44280" cy="10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276" name="Ink 275"/>
              <p14:cNvContentPartPr/>
              <p14:nvPr/>
            </p14:nvContentPartPr>
            <p14:xfrm>
              <a:off x="5454823" y="4887619"/>
              <a:ext cx="132480" cy="232920"/>
            </p14:xfrm>
          </p:contentPart>
        </mc:Choice>
        <mc:Fallback xmlns="">
          <p:pic>
            <p:nvPicPr>
              <p:cNvPr id="276" name="Ink 275"/>
            </p:nvPicPr>
            <p:blipFill>
              <a:blip r:embed="rId110"/>
            </p:blipFill>
            <p:spPr>
              <a:xfrm>
                <a:off x="5454823" y="4887619"/>
                <a:ext cx="132480" cy="232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255" name="Ink 254"/>
              <p14:cNvContentPartPr/>
              <p14:nvPr/>
            </p14:nvContentPartPr>
            <p14:xfrm>
              <a:off x="2840863" y="5164819"/>
              <a:ext cx="382320" cy="324360"/>
            </p14:xfrm>
          </p:contentPart>
        </mc:Choice>
        <mc:Fallback xmlns="">
          <p:pic>
            <p:nvPicPr>
              <p:cNvPr id="255" name="Ink 254"/>
            </p:nvPicPr>
            <p:blipFill>
              <a:blip r:embed="rId112"/>
            </p:blipFill>
            <p:spPr>
              <a:xfrm>
                <a:off x="2840863" y="5164819"/>
                <a:ext cx="382320" cy="324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256" name="Ink 255"/>
              <p14:cNvContentPartPr/>
              <p14:nvPr/>
            </p14:nvContentPartPr>
            <p14:xfrm>
              <a:off x="3285823" y="5434459"/>
              <a:ext cx="100800" cy="176400"/>
            </p14:xfrm>
          </p:contentPart>
        </mc:Choice>
        <mc:Fallback xmlns="">
          <p:pic>
            <p:nvPicPr>
              <p:cNvPr id="256" name="Ink 255"/>
            </p:nvPicPr>
            <p:blipFill>
              <a:blip r:embed="rId114"/>
            </p:blipFill>
            <p:spPr>
              <a:xfrm>
                <a:off x="3285823" y="5434459"/>
                <a:ext cx="10080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257" name="Ink 256"/>
              <p14:cNvContentPartPr/>
              <p14:nvPr/>
            </p14:nvContentPartPr>
            <p14:xfrm>
              <a:off x="3487063" y="5491699"/>
              <a:ext cx="38160" cy="112680"/>
            </p14:xfrm>
          </p:contentPart>
        </mc:Choice>
        <mc:Fallback xmlns="">
          <p:pic>
            <p:nvPicPr>
              <p:cNvPr id="257" name="Ink 256"/>
            </p:nvPicPr>
            <p:blipFill>
              <a:blip r:embed="rId116"/>
            </p:blipFill>
            <p:spPr>
              <a:xfrm>
                <a:off x="3487063" y="5491699"/>
                <a:ext cx="38160" cy="11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258" name="Ink 257"/>
              <p14:cNvContentPartPr/>
              <p14:nvPr/>
            </p14:nvContentPartPr>
            <p14:xfrm>
              <a:off x="3354943" y="4925419"/>
              <a:ext cx="137880" cy="333720"/>
            </p14:xfrm>
          </p:contentPart>
        </mc:Choice>
        <mc:Fallback xmlns="">
          <p:pic>
            <p:nvPicPr>
              <p:cNvPr id="258" name="Ink 257"/>
            </p:nvPicPr>
            <p:blipFill>
              <a:blip r:embed="rId118"/>
            </p:blipFill>
            <p:spPr>
              <a:xfrm>
                <a:off x="3354943" y="4925419"/>
                <a:ext cx="137880" cy="33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259" name="Ink 258"/>
              <p14:cNvContentPartPr/>
              <p14:nvPr/>
            </p14:nvContentPartPr>
            <p14:xfrm>
              <a:off x="3512263" y="5038459"/>
              <a:ext cx="207720" cy="176400"/>
            </p14:xfrm>
          </p:contentPart>
        </mc:Choice>
        <mc:Fallback xmlns="">
          <p:pic>
            <p:nvPicPr>
              <p:cNvPr id="259" name="Ink 258"/>
            </p:nvPicPr>
            <p:blipFill>
              <a:blip r:embed="rId120"/>
            </p:blipFill>
            <p:spPr>
              <a:xfrm>
                <a:off x="3512263" y="5038459"/>
                <a:ext cx="20772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260" name="Ink 259"/>
              <p14:cNvContentPartPr/>
              <p14:nvPr/>
            </p14:nvContentPartPr>
            <p14:xfrm>
              <a:off x="3663103" y="4950259"/>
              <a:ext cx="198000" cy="258120"/>
            </p14:xfrm>
          </p:contentPart>
        </mc:Choice>
        <mc:Fallback xmlns="">
          <p:pic>
            <p:nvPicPr>
              <p:cNvPr id="260" name="Ink 259"/>
            </p:nvPicPr>
            <p:blipFill>
              <a:blip r:embed="rId122"/>
            </p:blipFill>
            <p:spPr>
              <a:xfrm>
                <a:off x="3663103" y="4950259"/>
                <a:ext cx="198000" cy="25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261" name="Ink 260"/>
              <p14:cNvContentPartPr/>
              <p14:nvPr/>
            </p14:nvContentPartPr>
            <p14:xfrm>
              <a:off x="4033903" y="5098579"/>
              <a:ext cx="107280" cy="411840"/>
            </p14:xfrm>
          </p:contentPart>
        </mc:Choice>
        <mc:Fallback xmlns="">
          <p:pic>
            <p:nvPicPr>
              <p:cNvPr id="261" name="Ink 260"/>
            </p:nvPicPr>
            <p:blipFill>
              <a:blip r:embed="rId124"/>
            </p:blipFill>
            <p:spPr>
              <a:xfrm>
                <a:off x="4033903" y="5098579"/>
                <a:ext cx="107280" cy="411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262" name="Ink 261"/>
              <p14:cNvContentPartPr/>
              <p14:nvPr/>
            </p14:nvContentPartPr>
            <p14:xfrm>
              <a:off x="3977383" y="5296219"/>
              <a:ext cx="226800" cy="201600"/>
            </p14:xfrm>
          </p:contentPart>
        </mc:Choice>
        <mc:Fallback xmlns="">
          <p:pic>
            <p:nvPicPr>
              <p:cNvPr id="262" name="Ink 261"/>
            </p:nvPicPr>
            <p:blipFill>
              <a:blip r:embed="rId126"/>
            </p:blipFill>
            <p:spPr>
              <a:xfrm>
                <a:off x="3977383" y="5296219"/>
                <a:ext cx="226800" cy="2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263" name="Ink 262"/>
              <p14:cNvContentPartPr/>
              <p14:nvPr/>
            </p14:nvContentPartPr>
            <p14:xfrm>
              <a:off x="4191223" y="5340139"/>
              <a:ext cx="63360" cy="176400"/>
            </p14:xfrm>
          </p:contentPart>
        </mc:Choice>
        <mc:Fallback xmlns="">
          <p:pic>
            <p:nvPicPr>
              <p:cNvPr id="263" name="Ink 262"/>
            </p:nvPicPr>
            <p:blipFill>
              <a:blip r:embed="rId128"/>
            </p:blipFill>
            <p:spPr>
              <a:xfrm>
                <a:off x="4191223" y="5340139"/>
                <a:ext cx="6336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266" name="Ink 265"/>
              <p14:cNvContentPartPr/>
              <p14:nvPr/>
            </p14:nvContentPartPr>
            <p14:xfrm>
              <a:off x="4424503" y="5321419"/>
              <a:ext cx="207000" cy="56880"/>
            </p14:xfrm>
          </p:contentPart>
        </mc:Choice>
        <mc:Fallback xmlns="">
          <p:pic>
            <p:nvPicPr>
              <p:cNvPr id="266" name="Ink 265"/>
            </p:nvPicPr>
            <p:blipFill>
              <a:blip r:embed="rId130"/>
            </p:blipFill>
            <p:spPr>
              <a:xfrm>
                <a:off x="4424503" y="5321419"/>
                <a:ext cx="207000" cy="5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267" name="Ink 266"/>
              <p14:cNvContentPartPr/>
              <p14:nvPr/>
            </p14:nvContentPartPr>
            <p14:xfrm>
              <a:off x="4511983" y="5264899"/>
              <a:ext cx="50760" cy="239400"/>
            </p14:xfrm>
          </p:contentPart>
        </mc:Choice>
        <mc:Fallback xmlns="">
          <p:pic>
            <p:nvPicPr>
              <p:cNvPr id="267" name="Ink 266"/>
            </p:nvPicPr>
            <p:blipFill>
              <a:blip r:embed="rId132"/>
            </p:blipFill>
            <p:spPr>
              <a:xfrm>
                <a:off x="4511983" y="5264899"/>
                <a:ext cx="50760" cy="23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277" name="Ink 276"/>
              <p14:cNvContentPartPr/>
              <p14:nvPr/>
            </p14:nvContentPartPr>
            <p14:xfrm>
              <a:off x="3530983" y="4956739"/>
              <a:ext cx="107280" cy="274320"/>
            </p14:xfrm>
          </p:contentPart>
        </mc:Choice>
        <mc:Fallback xmlns="">
          <p:pic>
            <p:nvPicPr>
              <p:cNvPr id="277" name="Ink 276"/>
            </p:nvPicPr>
            <p:blipFill>
              <a:blip r:embed="rId134"/>
            </p:blipFill>
            <p:spPr>
              <a:xfrm>
                <a:off x="3530983" y="4956739"/>
                <a:ext cx="107280" cy="27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278" name="Ink 277"/>
              <p14:cNvContentPartPr/>
              <p14:nvPr/>
            </p14:nvContentPartPr>
            <p14:xfrm>
              <a:off x="3568783" y="4969339"/>
              <a:ext cx="6480" cy="185400"/>
            </p14:xfrm>
          </p:contentPart>
        </mc:Choice>
        <mc:Fallback xmlns="">
          <p:pic>
            <p:nvPicPr>
              <p:cNvPr id="278" name="Ink 277"/>
            </p:nvPicPr>
            <p:blipFill>
              <a:blip r:embed="rId136"/>
            </p:blipFill>
            <p:spPr>
              <a:xfrm>
                <a:off x="3568783" y="4969339"/>
                <a:ext cx="6480" cy="18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279" name="Ink 278"/>
              <p14:cNvContentPartPr/>
              <p14:nvPr/>
            </p14:nvContentPartPr>
            <p14:xfrm>
              <a:off x="6306583" y="5283619"/>
              <a:ext cx="295200" cy="31680"/>
            </p14:xfrm>
          </p:contentPart>
        </mc:Choice>
        <mc:Fallback xmlns="">
          <p:pic>
            <p:nvPicPr>
              <p:cNvPr id="279" name="Ink 278"/>
            </p:nvPicPr>
            <p:blipFill>
              <a:blip r:embed="rId138"/>
            </p:blipFill>
            <p:spPr>
              <a:xfrm>
                <a:off x="6306583" y="5283619"/>
                <a:ext cx="295200" cy="3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280" name="Ink 279"/>
              <p14:cNvContentPartPr/>
              <p14:nvPr/>
            </p14:nvContentPartPr>
            <p14:xfrm>
              <a:off x="6398743" y="5218099"/>
              <a:ext cx="81360" cy="229320"/>
            </p14:xfrm>
          </p:contentPart>
        </mc:Choice>
        <mc:Fallback xmlns="">
          <p:pic>
            <p:nvPicPr>
              <p:cNvPr id="280" name="Ink 279"/>
            </p:nvPicPr>
            <p:blipFill>
              <a:blip r:embed="rId140"/>
            </p:blipFill>
            <p:spPr>
              <a:xfrm>
                <a:off x="6398743" y="5218099"/>
                <a:ext cx="81360" cy="229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281" name="Ink 280"/>
              <p14:cNvContentPartPr/>
              <p14:nvPr/>
            </p14:nvContentPartPr>
            <p14:xfrm>
              <a:off x="6706183" y="4950259"/>
              <a:ext cx="226800" cy="434160"/>
            </p14:xfrm>
          </p:contentPart>
        </mc:Choice>
        <mc:Fallback xmlns="">
          <p:pic>
            <p:nvPicPr>
              <p:cNvPr id="281" name="Ink 280"/>
            </p:nvPicPr>
            <p:blipFill>
              <a:blip r:embed="rId142"/>
            </p:blipFill>
            <p:spPr>
              <a:xfrm>
                <a:off x="6706183" y="4950259"/>
                <a:ext cx="226800" cy="43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282" name="Ink 281"/>
              <p14:cNvContentPartPr/>
              <p14:nvPr/>
            </p14:nvContentPartPr>
            <p14:xfrm>
              <a:off x="7020463" y="5233219"/>
              <a:ext cx="176400" cy="195120"/>
            </p14:xfrm>
          </p:contentPart>
        </mc:Choice>
        <mc:Fallback xmlns="">
          <p:pic>
            <p:nvPicPr>
              <p:cNvPr id="282" name="Ink 281"/>
            </p:nvPicPr>
            <p:blipFill>
              <a:blip r:embed="rId144"/>
            </p:blipFill>
            <p:spPr>
              <a:xfrm>
                <a:off x="7020463" y="5233219"/>
                <a:ext cx="176400" cy="19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283" name="Ink 282"/>
              <p14:cNvContentPartPr/>
              <p14:nvPr/>
            </p14:nvContentPartPr>
            <p14:xfrm>
              <a:off x="7165183" y="4956739"/>
              <a:ext cx="119880" cy="264240"/>
            </p14:xfrm>
          </p:contentPart>
        </mc:Choice>
        <mc:Fallback xmlns="">
          <p:pic>
            <p:nvPicPr>
              <p:cNvPr id="283" name="Ink 282"/>
            </p:nvPicPr>
            <p:blipFill>
              <a:blip r:embed="rId146"/>
            </p:blipFill>
            <p:spPr>
              <a:xfrm>
                <a:off x="7165183" y="4956739"/>
                <a:ext cx="11988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284" name="Ink 283"/>
              <p14:cNvContentPartPr/>
              <p14:nvPr/>
            </p14:nvContentPartPr>
            <p14:xfrm>
              <a:off x="7316023" y="5064379"/>
              <a:ext cx="56880" cy="112680"/>
            </p14:xfrm>
          </p:contentPart>
        </mc:Choice>
        <mc:Fallback xmlns="">
          <p:pic>
            <p:nvPicPr>
              <p:cNvPr id="284" name="Ink 283"/>
            </p:nvPicPr>
            <p:blipFill>
              <a:blip r:embed="rId148"/>
            </p:blipFill>
            <p:spPr>
              <a:xfrm>
                <a:off x="7316023" y="5064379"/>
                <a:ext cx="56880" cy="11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285" name="Ink 284"/>
              <p14:cNvContentPartPr/>
              <p14:nvPr/>
            </p14:nvContentPartPr>
            <p14:xfrm>
              <a:off x="7360663" y="4975459"/>
              <a:ext cx="106560" cy="207720"/>
            </p14:xfrm>
          </p:contentPart>
        </mc:Choice>
        <mc:Fallback xmlns="">
          <p:pic>
            <p:nvPicPr>
              <p:cNvPr id="285" name="Ink 284"/>
            </p:nvPicPr>
            <p:blipFill>
              <a:blip r:embed="rId150"/>
            </p:blipFill>
            <p:spPr>
              <a:xfrm>
                <a:off x="7360663" y="4975459"/>
                <a:ext cx="106560" cy="20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286" name="Ink 285"/>
              <p14:cNvContentPartPr/>
              <p14:nvPr/>
            </p14:nvContentPartPr>
            <p14:xfrm>
              <a:off x="7498183" y="4849819"/>
              <a:ext cx="276840" cy="742320"/>
            </p14:xfrm>
          </p:contentPart>
        </mc:Choice>
        <mc:Fallback xmlns="">
          <p:pic>
            <p:nvPicPr>
              <p:cNvPr id="286" name="Ink 285"/>
            </p:nvPicPr>
            <p:blipFill>
              <a:blip r:embed="rId152"/>
            </p:blipFill>
            <p:spPr>
              <a:xfrm>
                <a:off x="7498183" y="4849819"/>
                <a:ext cx="276840" cy="74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290" name="Ink 289"/>
              <p14:cNvContentPartPr/>
              <p14:nvPr/>
            </p14:nvContentPartPr>
            <p14:xfrm>
              <a:off x="1676263" y="6264619"/>
              <a:ext cx="311760" cy="69480"/>
            </p14:xfrm>
          </p:contentPart>
        </mc:Choice>
        <mc:Fallback xmlns="">
          <p:pic>
            <p:nvPicPr>
              <p:cNvPr id="290" name="Ink 289"/>
            </p:nvPicPr>
            <p:blipFill>
              <a:blip r:embed="rId154"/>
            </p:blipFill>
            <p:spPr>
              <a:xfrm>
                <a:off x="1676263" y="6264619"/>
                <a:ext cx="311760" cy="6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91" name="Ink 290"/>
              <p14:cNvContentPartPr/>
              <p14:nvPr/>
            </p14:nvContentPartPr>
            <p14:xfrm>
              <a:off x="1820983" y="6208459"/>
              <a:ext cx="88200" cy="213480"/>
            </p14:xfrm>
          </p:contentPart>
        </mc:Choice>
        <mc:Fallback xmlns="">
          <p:pic>
            <p:nvPicPr>
              <p:cNvPr id="291" name="Ink 290"/>
            </p:nvPicPr>
            <p:blipFill>
              <a:blip r:embed="rId156"/>
            </p:blipFill>
            <p:spPr>
              <a:xfrm>
                <a:off x="1820983" y="6208459"/>
                <a:ext cx="88200" cy="213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92" name="Ink 291"/>
              <p14:cNvContentPartPr/>
              <p14:nvPr/>
            </p14:nvContentPartPr>
            <p14:xfrm>
              <a:off x="2506423" y="5938099"/>
              <a:ext cx="257400" cy="373320"/>
            </p14:xfrm>
          </p:contentPart>
        </mc:Choice>
        <mc:Fallback xmlns="">
          <p:pic>
            <p:nvPicPr>
              <p:cNvPr id="292" name="Ink 291"/>
            </p:nvPicPr>
            <p:blipFill>
              <a:blip r:embed="rId158"/>
            </p:blipFill>
            <p:spPr>
              <a:xfrm>
                <a:off x="2506423" y="5938099"/>
                <a:ext cx="257400" cy="37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93" name="Ink 292"/>
              <p14:cNvContentPartPr/>
              <p14:nvPr/>
            </p14:nvContentPartPr>
            <p14:xfrm>
              <a:off x="2921143" y="6138619"/>
              <a:ext cx="31680" cy="25560"/>
            </p14:xfrm>
          </p:contentPart>
        </mc:Choice>
        <mc:Fallback xmlns="">
          <p:pic>
            <p:nvPicPr>
              <p:cNvPr id="293" name="Ink 292"/>
            </p:nvPicPr>
            <p:blipFill>
              <a:blip r:embed="rId160"/>
            </p:blipFill>
            <p:spPr>
              <a:xfrm>
                <a:off x="2921143" y="6138619"/>
                <a:ext cx="31680" cy="2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94" name="Ink 293"/>
              <p14:cNvContentPartPr/>
              <p14:nvPr/>
            </p14:nvContentPartPr>
            <p14:xfrm>
              <a:off x="2833303" y="5749459"/>
              <a:ext cx="163800" cy="263880"/>
            </p14:xfrm>
          </p:contentPart>
        </mc:Choice>
        <mc:Fallback xmlns="">
          <p:pic>
            <p:nvPicPr>
              <p:cNvPr id="294" name="Ink 293"/>
            </p:nvPicPr>
            <p:blipFill>
              <a:blip r:embed="rId162"/>
            </p:blipFill>
            <p:spPr>
              <a:xfrm>
                <a:off x="2833303" y="5749459"/>
                <a:ext cx="163800" cy="263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95" name="Ink 294"/>
              <p14:cNvContentPartPr/>
              <p14:nvPr/>
            </p14:nvContentPartPr>
            <p14:xfrm>
              <a:off x="3028063" y="5824339"/>
              <a:ext cx="94680" cy="176400"/>
            </p14:xfrm>
          </p:contentPart>
        </mc:Choice>
        <mc:Fallback xmlns="">
          <p:pic>
            <p:nvPicPr>
              <p:cNvPr id="295" name="Ink 294"/>
            </p:nvPicPr>
            <p:blipFill>
              <a:blip r:embed="rId164"/>
            </p:blipFill>
            <p:spPr>
              <a:xfrm>
                <a:off x="3028063" y="5824339"/>
                <a:ext cx="9468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296" name="Ink 295"/>
              <p14:cNvContentPartPr/>
              <p14:nvPr/>
            </p14:nvContentPartPr>
            <p14:xfrm>
              <a:off x="3166303" y="5786539"/>
              <a:ext cx="132480" cy="232920"/>
            </p14:xfrm>
          </p:contentPart>
        </mc:Choice>
        <mc:Fallback xmlns="">
          <p:pic>
            <p:nvPicPr>
              <p:cNvPr id="296" name="Ink 295"/>
            </p:nvPicPr>
            <p:blipFill>
              <a:blip r:embed="rId166"/>
            </p:blipFill>
            <p:spPr>
              <a:xfrm>
                <a:off x="3166303" y="5786539"/>
                <a:ext cx="132480" cy="232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299" name="Ink 298"/>
              <p14:cNvContentPartPr/>
              <p14:nvPr/>
            </p14:nvContentPartPr>
            <p14:xfrm>
              <a:off x="3173503" y="4761979"/>
              <a:ext cx="480240" cy="50760"/>
            </p14:xfrm>
          </p:contentPart>
        </mc:Choice>
        <mc:Fallback xmlns="">
          <p:pic>
            <p:nvPicPr>
              <p:cNvPr id="299" name="Ink 298"/>
            </p:nvPicPr>
            <p:blipFill>
              <a:blip r:embed="rId168"/>
            </p:blipFill>
            <p:spPr>
              <a:xfrm>
                <a:off x="3173503" y="4761979"/>
                <a:ext cx="480240" cy="50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300" name="Ink 299"/>
              <p14:cNvContentPartPr/>
              <p14:nvPr/>
            </p14:nvContentPartPr>
            <p14:xfrm>
              <a:off x="5285263" y="4724179"/>
              <a:ext cx="361440" cy="44280"/>
            </p14:xfrm>
          </p:contentPart>
        </mc:Choice>
        <mc:Fallback xmlns="">
          <p:pic>
            <p:nvPicPr>
              <p:cNvPr id="300" name="Ink 299"/>
            </p:nvPicPr>
            <p:blipFill>
              <a:blip r:embed="rId170"/>
            </p:blipFill>
            <p:spPr>
              <a:xfrm>
                <a:off x="5285263" y="4724179"/>
                <a:ext cx="361440" cy="4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303" name="Ink 302"/>
              <p14:cNvContentPartPr/>
              <p14:nvPr/>
            </p14:nvContentPartPr>
            <p14:xfrm>
              <a:off x="9422743" y="2322259"/>
              <a:ext cx="2256120" cy="2288880"/>
            </p14:xfrm>
          </p:contentPart>
        </mc:Choice>
        <mc:Fallback xmlns="">
          <p:pic>
            <p:nvPicPr>
              <p:cNvPr id="303" name="Ink 302"/>
            </p:nvPicPr>
            <p:blipFill>
              <a:blip r:embed="rId172"/>
            </p:blipFill>
            <p:spPr>
              <a:xfrm>
                <a:off x="9422743" y="2322259"/>
                <a:ext cx="2256120" cy="2288880"/>
              </a:xfrm>
              <a:prstGeom prst="rect"/>
            </p:spPr>
          </p:pic>
        </mc:Fallback>
      </mc:AlternateContent>
      <p:grpSp>
        <p:nvGrpSpPr>
          <p:cNvPr id="309" name="Group 308"/>
          <p:cNvGrpSpPr/>
          <p:nvPr/>
        </p:nvGrpSpPr>
        <p:grpSpPr>
          <a:xfrm>
            <a:off x="22423" y="442699"/>
            <a:ext cx="11512080" cy="3018240"/>
            <a:chOff x="22423" y="442699"/>
            <a:chExt cx="11512080" cy="30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3" p14:bwMode="auto">
              <p14:nvContentPartPr>
                <p14:cNvPr id="37" name="Ink 36"/>
                <p14:cNvContentPartPr/>
                <p14:nvPr/>
              </p14:nvContentPartPr>
              <p14:xfrm>
                <a:off x="437503" y="756979"/>
                <a:ext cx="283320" cy="41544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174"/>
              </p:blipFill>
              <p:spPr>
                <a:xfrm>
                  <a:off x="437503" y="756979"/>
                  <a:ext cx="28332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5" p14:bwMode="auto">
              <p14:nvContentPartPr>
                <p14:cNvPr id="38" name="Ink 37"/>
                <p14:cNvContentPartPr/>
                <p14:nvPr/>
              </p14:nvContentPartPr>
              <p14:xfrm>
                <a:off x="387103" y="700459"/>
                <a:ext cx="613800" cy="8294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176"/>
              </p:blipFill>
              <p:spPr>
                <a:xfrm>
                  <a:off x="387103" y="700459"/>
                  <a:ext cx="613800" cy="82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7" p14:bwMode="auto">
              <p14:nvContentPartPr>
                <p14:cNvPr id="39" name="Ink 38"/>
                <p14:cNvContentPartPr/>
                <p14:nvPr/>
              </p14:nvContentPartPr>
              <p14:xfrm>
                <a:off x="1015663" y="1215979"/>
                <a:ext cx="145080" cy="3168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178"/>
              </p:blipFill>
              <p:spPr>
                <a:xfrm>
                  <a:off x="1015663" y="1215979"/>
                  <a:ext cx="14508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9" p14:bwMode="auto">
              <p14:nvContentPartPr>
                <p14:cNvPr id="40" name="Ink 39"/>
                <p14:cNvContentPartPr/>
                <p14:nvPr/>
              </p14:nvContentPartPr>
              <p14:xfrm>
                <a:off x="987943" y="1115179"/>
                <a:ext cx="185400" cy="381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180"/>
              </p:blipFill>
              <p:spPr>
                <a:xfrm>
                  <a:off x="987943" y="1115179"/>
                  <a:ext cx="185400" cy="3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1" p14:bwMode="auto">
              <p14:nvContentPartPr>
                <p14:cNvPr id="55" name="Ink 54"/>
                <p14:cNvContentPartPr/>
                <p14:nvPr/>
              </p14:nvContentPartPr>
              <p14:xfrm>
                <a:off x="1493743" y="889099"/>
                <a:ext cx="421560" cy="37692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182"/>
              </p:blipFill>
              <p:spPr>
                <a:xfrm>
                  <a:off x="1493743" y="889099"/>
                  <a:ext cx="421560" cy="37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3" p14:bwMode="auto">
              <p14:nvContentPartPr>
                <p14:cNvPr id="58" name="Ink 57"/>
                <p14:cNvContentPartPr/>
                <p14:nvPr/>
              </p14:nvContentPartPr>
              <p14:xfrm>
                <a:off x="1971463" y="1134979"/>
                <a:ext cx="12960" cy="2134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184"/>
              </p:blipFill>
              <p:spPr>
                <a:xfrm>
                  <a:off x="1971463" y="1134979"/>
                  <a:ext cx="12960" cy="21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5" p14:bwMode="auto">
              <p14:nvContentPartPr>
                <p14:cNvPr id="59" name="Ink 58"/>
                <p14:cNvContentPartPr/>
                <p14:nvPr/>
              </p14:nvContentPartPr>
              <p14:xfrm>
                <a:off x="1971463" y="756979"/>
                <a:ext cx="107280" cy="24552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186"/>
              </p:blipFill>
              <p:spPr>
                <a:xfrm>
                  <a:off x="1971463" y="756979"/>
                  <a:ext cx="10728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7" p14:bwMode="auto">
              <p14:nvContentPartPr>
                <p14:cNvPr id="60" name="Ink 59"/>
                <p14:cNvContentPartPr/>
                <p14:nvPr/>
              </p14:nvContentPartPr>
              <p14:xfrm>
                <a:off x="2059663" y="870019"/>
                <a:ext cx="163800" cy="11988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188"/>
              </p:blipFill>
              <p:spPr>
                <a:xfrm>
                  <a:off x="2059663" y="870019"/>
                  <a:ext cx="16380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9" p14:bwMode="auto">
              <p14:nvContentPartPr>
                <p14:cNvPr id="61" name="Ink 60"/>
                <p14:cNvContentPartPr/>
                <p14:nvPr/>
              </p14:nvContentPartPr>
              <p14:xfrm>
                <a:off x="2191423" y="813499"/>
                <a:ext cx="94680" cy="22032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190"/>
              </p:blipFill>
              <p:spPr>
                <a:xfrm>
                  <a:off x="2191423" y="813499"/>
                  <a:ext cx="94680" cy="220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1" p14:bwMode="auto">
              <p14:nvContentPartPr>
                <p14:cNvPr id="62" name="Ink 61"/>
                <p14:cNvContentPartPr/>
                <p14:nvPr/>
              </p14:nvContentPartPr>
              <p14:xfrm>
                <a:off x="2550703" y="857419"/>
                <a:ext cx="263880" cy="37764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192"/>
              </p:blipFill>
              <p:spPr>
                <a:xfrm>
                  <a:off x="2550703" y="857419"/>
                  <a:ext cx="263880" cy="37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3" p14:bwMode="auto">
              <p14:nvContentPartPr>
                <p14:cNvPr id="63" name="Ink 62"/>
                <p14:cNvContentPartPr/>
                <p14:nvPr/>
              </p14:nvContentPartPr>
              <p14:xfrm>
                <a:off x="2851663" y="1134259"/>
                <a:ext cx="107280" cy="2016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194"/>
              </p:blipFill>
              <p:spPr>
                <a:xfrm>
                  <a:off x="2851663" y="1134259"/>
                  <a:ext cx="10728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5" p14:bwMode="auto">
              <p14:nvContentPartPr>
                <p14:cNvPr id="64" name="Ink 63"/>
                <p14:cNvContentPartPr/>
                <p14:nvPr/>
              </p14:nvContentPartPr>
              <p14:xfrm>
                <a:off x="3153343" y="1203379"/>
                <a:ext cx="126000" cy="3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196"/>
              </p:blipFill>
              <p:spPr>
                <a:xfrm>
                  <a:off x="3153343" y="1203379"/>
                  <a:ext cx="12600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7" p14:bwMode="auto">
              <p14:nvContentPartPr>
                <p14:cNvPr id="65" name="Ink 64"/>
                <p14:cNvContentPartPr/>
                <p14:nvPr/>
              </p14:nvContentPartPr>
              <p14:xfrm>
                <a:off x="3191143" y="1147579"/>
                <a:ext cx="69480" cy="18216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198"/>
              </p:blipFill>
              <p:spPr>
                <a:xfrm>
                  <a:off x="3191143" y="1147579"/>
                  <a:ext cx="69480" cy="18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9" p14:bwMode="auto">
              <p14:nvContentPartPr>
                <p14:cNvPr id="79" name="Ink 78"/>
                <p14:cNvContentPartPr/>
                <p14:nvPr/>
              </p14:nvContentPartPr>
              <p14:xfrm>
                <a:off x="368383" y="2181139"/>
                <a:ext cx="295920" cy="37404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200"/>
              </p:blipFill>
              <p:spPr>
                <a:xfrm>
                  <a:off x="368383" y="2181139"/>
                  <a:ext cx="295920" cy="374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1" p14:bwMode="auto">
              <p14:nvContentPartPr>
                <p14:cNvPr id="80" name="Ink 79"/>
                <p14:cNvContentPartPr/>
                <p14:nvPr/>
              </p14:nvContentPartPr>
              <p14:xfrm>
                <a:off x="701383" y="2442499"/>
                <a:ext cx="94680" cy="150480"/>
              </p14:xfrm>
            </p:contentPart>
          </mc:Choice>
          <mc:Fallback xmlns="">
            <p:pic>
              <p:nvPicPr>
                <p:cNvPr id="80" name="Ink 79"/>
              </p:nvPicPr>
              <p:blipFill>
                <a:blip r:embed="rId202"/>
              </p:blipFill>
              <p:spPr>
                <a:xfrm>
                  <a:off x="701383" y="2442499"/>
                  <a:ext cx="94680" cy="15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3" p14:bwMode="auto">
              <p14:nvContentPartPr>
                <p14:cNvPr id="82" name="Ink 81"/>
                <p14:cNvContentPartPr/>
                <p14:nvPr/>
              </p14:nvContentPartPr>
              <p14:xfrm>
                <a:off x="893623" y="2372659"/>
                <a:ext cx="166680" cy="38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204"/>
              </p:blipFill>
              <p:spPr>
                <a:xfrm>
                  <a:off x="893623" y="2372659"/>
                  <a:ext cx="166680" cy="3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5" p14:bwMode="auto">
              <p14:nvContentPartPr>
                <p14:cNvPr id="83" name="Ink 82"/>
                <p14:cNvContentPartPr/>
                <p14:nvPr/>
              </p14:nvContentPartPr>
              <p14:xfrm>
                <a:off x="890743" y="2485699"/>
                <a:ext cx="213480" cy="568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206"/>
              </p:blipFill>
              <p:spPr>
                <a:xfrm>
                  <a:off x="890743" y="2485699"/>
                  <a:ext cx="213480" cy="56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7" p14:bwMode="auto">
              <p14:nvContentPartPr>
                <p14:cNvPr id="7" name="Ink 6"/>
                <p14:cNvContentPartPr/>
                <p14:nvPr/>
              </p14:nvContentPartPr>
              <p14:xfrm>
                <a:off x="10182343" y="1442059"/>
                <a:ext cx="566280" cy="5598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208"/>
              </p:blipFill>
              <p:spPr>
                <a:xfrm>
                  <a:off x="10182343" y="1442059"/>
                  <a:ext cx="566280" cy="55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9" p14:bwMode="auto">
              <p14:nvContentPartPr>
                <p14:cNvPr id="8" name="Ink 7"/>
                <p14:cNvContentPartPr/>
                <p14:nvPr/>
              </p14:nvContentPartPr>
              <p14:xfrm>
                <a:off x="10676263" y="1668499"/>
                <a:ext cx="577440" cy="4464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210"/>
              </p:blipFill>
              <p:spPr>
                <a:xfrm>
                  <a:off x="10676263" y="1668499"/>
                  <a:ext cx="577440" cy="44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1" p14:bwMode="auto">
              <p14:nvContentPartPr>
                <p14:cNvPr id="9" name="Ink 8"/>
                <p14:cNvContentPartPr/>
                <p14:nvPr/>
              </p14:nvContentPartPr>
              <p14:xfrm>
                <a:off x="11062543" y="1555459"/>
                <a:ext cx="250560" cy="24552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212"/>
              </p:blipFill>
              <p:spPr>
                <a:xfrm>
                  <a:off x="11062543" y="1555459"/>
                  <a:ext cx="25056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3" p14:bwMode="auto">
              <p14:nvContentPartPr>
                <p14:cNvPr id="10" name="Ink 9"/>
                <p14:cNvContentPartPr/>
                <p14:nvPr/>
              </p14:nvContentPartPr>
              <p14:xfrm>
                <a:off x="11295103" y="1424059"/>
                <a:ext cx="239400" cy="28260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214"/>
              </p:blipFill>
              <p:spPr>
                <a:xfrm>
                  <a:off x="11295103" y="1424059"/>
                  <a:ext cx="239400" cy="282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5" p14:bwMode="auto">
              <p14:nvContentPartPr>
                <p14:cNvPr id="124" name="Ink 123"/>
                <p14:cNvContentPartPr/>
                <p14:nvPr/>
              </p14:nvContentPartPr>
              <p14:xfrm>
                <a:off x="3062623" y="2403979"/>
                <a:ext cx="160200" cy="38160"/>
              </p14:xfrm>
            </p:contentPart>
          </mc:Choice>
          <mc:Fallback xmlns="">
            <p:pic>
              <p:nvPicPr>
                <p:cNvPr id="124" name="Ink 123"/>
              </p:nvPicPr>
              <p:blipFill>
                <a:blip r:embed="rId216"/>
              </p:blipFill>
              <p:spPr>
                <a:xfrm>
                  <a:off x="3062623" y="2403979"/>
                  <a:ext cx="160200" cy="3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7" p14:bwMode="auto">
              <p14:nvContentPartPr>
                <p14:cNvPr id="125" name="Ink 124"/>
                <p14:cNvContentPartPr/>
                <p14:nvPr/>
              </p14:nvContentPartPr>
              <p14:xfrm>
                <a:off x="3084943" y="2347459"/>
                <a:ext cx="56160" cy="257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218"/>
              </p:blipFill>
              <p:spPr>
                <a:xfrm>
                  <a:off x="3084943" y="2347459"/>
                  <a:ext cx="56160" cy="257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9" p14:bwMode="auto">
              <p14:nvContentPartPr>
                <p14:cNvPr id="116" name="Ink 115"/>
                <p14:cNvContentPartPr/>
                <p14:nvPr/>
              </p14:nvContentPartPr>
              <p14:xfrm>
                <a:off x="1518943" y="2238019"/>
                <a:ext cx="220320" cy="21636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220"/>
              </p:blipFill>
              <p:spPr>
                <a:xfrm>
                  <a:off x="1518943" y="2238019"/>
                  <a:ext cx="220320" cy="21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1" p14:bwMode="auto">
              <p14:nvContentPartPr>
                <p14:cNvPr id="117" name="Ink 116"/>
                <p14:cNvContentPartPr/>
                <p14:nvPr/>
              </p14:nvContentPartPr>
              <p14:xfrm>
                <a:off x="1795423" y="2334859"/>
                <a:ext cx="100800" cy="22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222"/>
              </p:blipFill>
              <p:spPr>
                <a:xfrm>
                  <a:off x="1795423" y="2334859"/>
                  <a:ext cx="100800" cy="220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3" p14:bwMode="auto">
              <p14:nvContentPartPr>
                <p14:cNvPr id="118" name="Ink 117"/>
                <p14:cNvContentPartPr/>
                <p14:nvPr/>
              </p14:nvContentPartPr>
              <p14:xfrm>
                <a:off x="1952743" y="2341339"/>
                <a:ext cx="31680" cy="214200"/>
              </p14:xfrm>
            </p:contentPart>
          </mc:Choice>
          <mc:Fallback xmlns="">
            <p:pic>
              <p:nvPicPr>
                <p:cNvPr id="118" name="Ink 117"/>
              </p:nvPicPr>
              <p:blipFill>
                <a:blip r:embed="rId224"/>
              </p:blipFill>
              <p:spPr>
                <a:xfrm>
                  <a:off x="1952743" y="2341339"/>
                  <a:ext cx="31680" cy="21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5" p14:bwMode="auto">
              <p14:nvContentPartPr>
                <p14:cNvPr id="119" name="Ink 118"/>
                <p14:cNvContentPartPr/>
                <p14:nvPr/>
              </p14:nvContentPartPr>
              <p14:xfrm>
                <a:off x="1732423" y="2241259"/>
                <a:ext cx="6480" cy="13176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226"/>
              </p:blipFill>
              <p:spPr>
                <a:xfrm>
                  <a:off x="1732423" y="2241259"/>
                  <a:ext cx="6480" cy="13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7" p14:bwMode="auto">
              <p14:nvContentPartPr>
                <p14:cNvPr id="120" name="Ink 119"/>
                <p14:cNvContentPartPr/>
                <p14:nvPr/>
              </p14:nvContentPartPr>
              <p14:xfrm>
                <a:off x="1927543" y="1964059"/>
                <a:ext cx="151200" cy="30204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228"/>
              </p:blipFill>
              <p:spPr>
                <a:xfrm>
                  <a:off x="1927543" y="1964059"/>
                  <a:ext cx="151200" cy="30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9" p14:bwMode="auto">
              <p14:nvContentPartPr>
                <p14:cNvPr id="121" name="Ink 120"/>
                <p14:cNvContentPartPr/>
                <p14:nvPr/>
              </p14:nvContentPartPr>
              <p14:xfrm>
                <a:off x="2040583" y="2114899"/>
                <a:ext cx="69480" cy="11988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230"/>
              </p:blipFill>
              <p:spPr>
                <a:xfrm>
                  <a:off x="2040583" y="2114899"/>
                  <a:ext cx="6948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1" p14:bwMode="auto">
              <p14:nvContentPartPr>
                <p14:cNvPr id="122" name="Ink 121"/>
                <p14:cNvContentPartPr/>
                <p14:nvPr/>
              </p14:nvContentPartPr>
              <p14:xfrm>
                <a:off x="2118703" y="2007979"/>
                <a:ext cx="160920" cy="24552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232"/>
              </p:blipFill>
              <p:spPr>
                <a:xfrm>
                  <a:off x="2118703" y="2007979"/>
                  <a:ext cx="16092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3" p14:bwMode="auto">
              <p14:nvContentPartPr>
                <p14:cNvPr id="123" name="Ink 122"/>
                <p14:cNvContentPartPr/>
                <p14:nvPr/>
              </p14:nvContentPartPr>
              <p14:xfrm>
                <a:off x="2470783" y="2064499"/>
                <a:ext cx="311760" cy="49068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234"/>
              </p:blipFill>
              <p:spPr>
                <a:xfrm>
                  <a:off x="2470783" y="2064499"/>
                  <a:ext cx="311760" cy="490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5" p14:bwMode="auto">
              <p14:nvContentPartPr>
                <p14:cNvPr id="128" name="Ink 127"/>
                <p14:cNvContentPartPr/>
                <p14:nvPr/>
              </p14:nvContentPartPr>
              <p14:xfrm>
                <a:off x="2461783" y="2064499"/>
                <a:ext cx="232920" cy="47808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236"/>
              </p:blipFill>
              <p:spPr>
                <a:xfrm>
                  <a:off x="2461783" y="2064499"/>
                  <a:ext cx="232920" cy="47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7" p14:bwMode="auto">
              <p14:nvContentPartPr>
                <p14:cNvPr id="129" name="Ink 128"/>
                <p14:cNvContentPartPr/>
                <p14:nvPr/>
              </p14:nvContentPartPr>
              <p14:xfrm>
                <a:off x="2468263" y="2046499"/>
                <a:ext cx="195120" cy="489240"/>
              </p14:xfrm>
            </p:contentPart>
          </mc:Choice>
          <mc:Fallback xmlns="">
            <p:pic>
              <p:nvPicPr>
                <p:cNvPr id="129" name="Ink 128"/>
              </p:nvPicPr>
              <p:blipFill>
                <a:blip r:embed="rId238"/>
              </p:blipFill>
              <p:spPr>
                <a:xfrm>
                  <a:off x="2468263" y="2046499"/>
                  <a:ext cx="195120" cy="489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9" p14:bwMode="auto">
              <p14:nvContentPartPr>
                <p14:cNvPr id="130" name="Ink 129"/>
                <p14:cNvContentPartPr/>
                <p14:nvPr/>
              </p14:nvContentPartPr>
              <p14:xfrm>
                <a:off x="2726023" y="2325859"/>
                <a:ext cx="69480" cy="26640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240"/>
              </p:blipFill>
              <p:spPr>
                <a:xfrm>
                  <a:off x="2726023" y="2325859"/>
                  <a:ext cx="69480" cy="26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1" p14:bwMode="auto">
              <p14:nvContentPartPr>
                <p14:cNvPr id="152" name="Ink 151"/>
                <p14:cNvContentPartPr/>
                <p14:nvPr/>
              </p14:nvContentPartPr>
              <p14:xfrm>
                <a:off x="468823" y="3095899"/>
                <a:ext cx="252000" cy="274320"/>
              </p14:xfrm>
            </p:contentPart>
          </mc:Choice>
          <mc:Fallback xmlns="">
            <p:pic>
              <p:nvPicPr>
                <p:cNvPr id="152" name="Ink 151"/>
              </p:nvPicPr>
              <p:blipFill>
                <a:blip r:embed="rId242"/>
              </p:blipFill>
              <p:spPr>
                <a:xfrm>
                  <a:off x="468823" y="3095899"/>
                  <a:ext cx="252000" cy="27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3" p14:bwMode="auto">
              <p14:nvContentPartPr>
                <p14:cNvPr id="153" name="Ink 152"/>
                <p14:cNvContentPartPr/>
                <p14:nvPr/>
              </p14:nvContentPartPr>
              <p14:xfrm>
                <a:off x="751783" y="3265459"/>
                <a:ext cx="151200" cy="132480"/>
              </p14:xfrm>
            </p:contentPart>
          </mc:Choice>
          <mc:Fallback xmlns="">
            <p:pic>
              <p:nvPicPr>
                <p:cNvPr id="153" name="Ink 152"/>
              </p:nvPicPr>
              <p:blipFill>
                <a:blip r:embed="rId244"/>
              </p:blipFill>
              <p:spPr>
                <a:xfrm>
                  <a:off x="751783" y="3265459"/>
                  <a:ext cx="15120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5" p14:bwMode="auto">
              <p14:nvContentPartPr>
                <p14:cNvPr id="154" name="Ink 153"/>
                <p14:cNvContentPartPr/>
                <p14:nvPr/>
              </p14:nvContentPartPr>
              <p14:xfrm>
                <a:off x="1073263" y="3365899"/>
                <a:ext cx="119160" cy="19080"/>
              </p14:xfrm>
            </p:contentPart>
          </mc:Choice>
          <mc:Fallback xmlns="">
            <p:pic>
              <p:nvPicPr>
                <p:cNvPr id="154" name="Ink 153"/>
              </p:nvPicPr>
              <p:blipFill>
                <a:blip r:embed="rId246"/>
              </p:blipFill>
              <p:spPr>
                <a:xfrm>
                  <a:off x="1073263" y="3365899"/>
                  <a:ext cx="119160" cy="1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7" p14:bwMode="auto">
              <p14:nvContentPartPr>
                <p14:cNvPr id="155" name="Ink 154"/>
                <p14:cNvContentPartPr/>
                <p14:nvPr/>
              </p14:nvContentPartPr>
              <p14:xfrm>
                <a:off x="1072543" y="3227659"/>
                <a:ext cx="138600" cy="50760"/>
              </p14:xfrm>
            </p:contentPart>
          </mc:Choice>
          <mc:Fallback xmlns="">
            <p:pic>
              <p:nvPicPr>
                <p:cNvPr id="155" name="Ink 154"/>
              </p:nvPicPr>
              <p:blipFill>
                <a:blip r:embed="rId248"/>
              </p:blipFill>
              <p:spPr>
                <a:xfrm>
                  <a:off x="1072543" y="3227659"/>
                  <a:ext cx="13860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9" p14:bwMode="auto">
              <p14:nvContentPartPr>
                <p14:cNvPr id="157" name="Ink 156"/>
                <p14:cNvContentPartPr/>
                <p14:nvPr/>
              </p14:nvContentPartPr>
              <p14:xfrm>
                <a:off x="1543783" y="3014539"/>
                <a:ext cx="365040" cy="300600"/>
              </p14:xfrm>
            </p:contentPart>
          </mc:Choice>
          <mc:Fallback xmlns="">
            <p:pic>
              <p:nvPicPr>
                <p:cNvPr id="157" name="Ink 156"/>
              </p:nvPicPr>
              <p:blipFill>
                <a:blip r:embed="rId250"/>
              </p:blipFill>
              <p:spPr>
                <a:xfrm>
                  <a:off x="1543783" y="3014539"/>
                  <a:ext cx="365040" cy="30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1" p14:bwMode="auto">
              <p14:nvContentPartPr>
                <p14:cNvPr id="158" name="Ink 157"/>
                <p14:cNvContentPartPr/>
                <p14:nvPr/>
              </p14:nvContentPartPr>
              <p14:xfrm>
                <a:off x="1977583" y="3227659"/>
                <a:ext cx="138600" cy="189000"/>
              </p14:xfrm>
            </p:contentPart>
          </mc:Choice>
          <mc:Fallback xmlns="">
            <p:pic>
              <p:nvPicPr>
                <p:cNvPr id="158" name="Ink 157"/>
              </p:nvPicPr>
              <p:blipFill>
                <a:blip r:embed="rId252"/>
              </p:blipFill>
              <p:spPr>
                <a:xfrm>
                  <a:off x="1977583" y="3227659"/>
                  <a:ext cx="13860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3" p14:bwMode="auto">
              <p14:nvContentPartPr>
                <p14:cNvPr id="159" name="Ink 158"/>
                <p14:cNvContentPartPr/>
                <p14:nvPr/>
              </p14:nvContentPartPr>
              <p14:xfrm>
                <a:off x="2185303" y="3293539"/>
                <a:ext cx="69480" cy="167400"/>
              </p14:xfrm>
            </p:contentPart>
          </mc:Choice>
          <mc:Fallback xmlns="">
            <p:pic>
              <p:nvPicPr>
                <p:cNvPr id="159" name="Ink 158"/>
              </p:nvPicPr>
              <p:blipFill>
                <a:blip r:embed="rId254"/>
              </p:blipFill>
              <p:spPr>
                <a:xfrm>
                  <a:off x="2185303" y="3293539"/>
                  <a:ext cx="69480" cy="167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5" p14:bwMode="auto">
              <p14:nvContentPartPr>
                <p14:cNvPr id="161" name="Ink 160"/>
                <p14:cNvContentPartPr/>
                <p14:nvPr/>
              </p14:nvContentPartPr>
              <p14:xfrm>
                <a:off x="2172703" y="2831659"/>
                <a:ext cx="113400" cy="276840"/>
              </p14:xfrm>
            </p:contentPart>
          </mc:Choice>
          <mc:Fallback xmlns="">
            <p:pic>
              <p:nvPicPr>
                <p:cNvPr id="161" name="Ink 160"/>
              </p:nvPicPr>
              <p:blipFill>
                <a:blip r:embed="rId256"/>
              </p:blipFill>
              <p:spPr>
                <a:xfrm>
                  <a:off x="2172703" y="2831659"/>
                  <a:ext cx="113400" cy="27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7" p14:bwMode="auto">
              <p14:nvContentPartPr>
                <p14:cNvPr id="162" name="Ink 161"/>
                <p14:cNvContentPartPr/>
                <p14:nvPr/>
              </p14:nvContentPartPr>
              <p14:xfrm>
                <a:off x="2298343" y="2925979"/>
                <a:ext cx="113400" cy="182160"/>
              </p14:xfrm>
            </p:contentPart>
          </mc:Choice>
          <mc:Fallback xmlns="">
            <p:pic>
              <p:nvPicPr>
                <p:cNvPr id="162" name="Ink 161"/>
              </p:nvPicPr>
              <p:blipFill>
                <a:blip r:embed="rId258"/>
              </p:blipFill>
              <p:spPr>
                <a:xfrm>
                  <a:off x="2298343" y="2925979"/>
                  <a:ext cx="113400" cy="18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9" p14:bwMode="auto">
              <p14:nvContentPartPr>
                <p14:cNvPr id="163" name="Ink 162"/>
                <p14:cNvContentPartPr/>
                <p14:nvPr/>
              </p14:nvContentPartPr>
              <p14:xfrm>
                <a:off x="2423983" y="2831659"/>
                <a:ext cx="157680" cy="270720"/>
              </p14:xfrm>
            </p:contentPart>
          </mc:Choice>
          <mc:Fallback xmlns="">
            <p:pic>
              <p:nvPicPr>
                <p:cNvPr id="163" name="Ink 162"/>
              </p:nvPicPr>
              <p:blipFill>
                <a:blip r:embed="rId260"/>
              </p:blipFill>
              <p:spPr>
                <a:xfrm>
                  <a:off x="2423983" y="2831659"/>
                  <a:ext cx="157680" cy="27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1" p14:bwMode="auto">
              <p14:nvContentPartPr>
                <p14:cNvPr id="164" name="Ink 163"/>
                <p14:cNvContentPartPr/>
                <p14:nvPr/>
              </p14:nvContentPartPr>
              <p14:xfrm>
                <a:off x="2876863" y="2930299"/>
                <a:ext cx="138600" cy="436320"/>
              </p14:xfrm>
            </p:contentPart>
          </mc:Choice>
          <mc:Fallback xmlns="">
            <p:pic>
              <p:nvPicPr>
                <p:cNvPr id="164" name="Ink 163"/>
              </p:nvPicPr>
              <p:blipFill>
                <a:blip r:embed="rId262"/>
              </p:blipFill>
              <p:spPr>
                <a:xfrm>
                  <a:off x="2876863" y="2930299"/>
                  <a:ext cx="138600" cy="43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3" p14:bwMode="auto">
              <p14:nvContentPartPr>
                <p14:cNvPr id="165" name="Ink 164"/>
                <p14:cNvContentPartPr/>
                <p14:nvPr/>
              </p14:nvContentPartPr>
              <p14:xfrm>
                <a:off x="2782543" y="3035779"/>
                <a:ext cx="289440" cy="267840"/>
              </p14:xfrm>
            </p:contentPart>
          </mc:Choice>
          <mc:Fallback xmlns="">
            <p:pic>
              <p:nvPicPr>
                <p:cNvPr id="165" name="Ink 164"/>
              </p:nvPicPr>
              <p:blipFill>
                <a:blip r:embed="rId264"/>
              </p:blipFill>
              <p:spPr>
                <a:xfrm>
                  <a:off x="2782543" y="3035779"/>
                  <a:ext cx="289440" cy="267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5" p14:bwMode="auto">
              <p14:nvContentPartPr>
                <p14:cNvPr id="166" name="Ink 165"/>
                <p14:cNvContentPartPr/>
                <p14:nvPr/>
              </p14:nvContentPartPr>
              <p14:xfrm>
                <a:off x="3071623" y="3202459"/>
                <a:ext cx="69480" cy="201600"/>
              </p14:xfrm>
            </p:contentPart>
          </mc:Choice>
          <mc:Fallback xmlns="">
            <p:pic>
              <p:nvPicPr>
                <p:cNvPr id="166" name="Ink 165"/>
              </p:nvPicPr>
              <p:blipFill>
                <a:blip r:embed="rId266"/>
              </p:blipFill>
              <p:spPr>
                <a:xfrm>
                  <a:off x="3071623" y="3202459"/>
                  <a:ext cx="6948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7" p14:bwMode="auto">
              <p14:nvContentPartPr>
                <p14:cNvPr id="66" name="Ink 65"/>
                <p14:cNvContentPartPr/>
                <p14:nvPr/>
              </p14:nvContentPartPr>
              <p14:xfrm>
                <a:off x="3599743" y="1064419"/>
                <a:ext cx="327240" cy="25884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268"/>
              </p:blipFill>
              <p:spPr>
                <a:xfrm>
                  <a:off x="3599743" y="1064419"/>
                  <a:ext cx="327240" cy="258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9" p14:bwMode="auto">
              <p14:nvContentPartPr>
                <p14:cNvPr id="67" name="Ink 66"/>
                <p14:cNvContentPartPr/>
                <p14:nvPr/>
              </p14:nvContentPartPr>
              <p14:xfrm>
                <a:off x="3983503" y="1228579"/>
                <a:ext cx="220320" cy="21420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270"/>
              </p:blipFill>
              <p:spPr>
                <a:xfrm>
                  <a:off x="3983503" y="1228579"/>
                  <a:ext cx="220320" cy="21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1" p14:bwMode="auto">
              <p14:nvContentPartPr>
                <p14:cNvPr id="68" name="Ink 67"/>
                <p14:cNvContentPartPr/>
                <p14:nvPr/>
              </p14:nvContentPartPr>
              <p14:xfrm>
                <a:off x="3933103" y="819619"/>
                <a:ext cx="201600" cy="28872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272"/>
              </p:blipFill>
              <p:spPr>
                <a:xfrm>
                  <a:off x="3933103" y="819619"/>
                  <a:ext cx="20160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3" p14:bwMode="auto">
              <p14:nvContentPartPr>
                <p14:cNvPr id="69" name="Ink 68"/>
                <p14:cNvContentPartPr/>
                <p14:nvPr/>
              </p14:nvContentPartPr>
              <p14:xfrm>
                <a:off x="4083943" y="939139"/>
                <a:ext cx="145080" cy="13860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274"/>
              </p:blipFill>
              <p:spPr>
                <a:xfrm>
                  <a:off x="4083943" y="939139"/>
                  <a:ext cx="145080" cy="13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5" p14:bwMode="auto">
              <p14:nvContentPartPr>
                <p14:cNvPr id="70" name="Ink 69"/>
                <p14:cNvContentPartPr/>
                <p14:nvPr/>
              </p14:nvContentPartPr>
              <p14:xfrm>
                <a:off x="4196983" y="819619"/>
                <a:ext cx="195120" cy="270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276"/>
              </p:blipFill>
              <p:spPr>
                <a:xfrm>
                  <a:off x="4196983" y="819619"/>
                  <a:ext cx="195120" cy="27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7" p14:bwMode="auto">
              <p14:nvContentPartPr>
                <p14:cNvPr id="71" name="Ink 70"/>
                <p14:cNvContentPartPr/>
                <p14:nvPr/>
              </p14:nvContentPartPr>
              <p14:xfrm>
                <a:off x="4675063" y="1027339"/>
                <a:ext cx="434160" cy="3211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278"/>
              </p:blipFill>
              <p:spPr>
                <a:xfrm>
                  <a:off x="4675063" y="1027339"/>
                  <a:ext cx="434160" cy="321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9" p14:bwMode="auto">
              <p14:nvContentPartPr>
                <p14:cNvPr id="72" name="Ink 71"/>
                <p14:cNvContentPartPr/>
                <p14:nvPr/>
              </p14:nvContentPartPr>
              <p14:xfrm>
                <a:off x="5303623" y="1253779"/>
                <a:ext cx="107280" cy="19080"/>
              </p14:xfrm>
            </p:contentPart>
          </mc:Choice>
          <mc:Fallback xmlns="">
            <p:pic>
              <p:nvPicPr>
                <p:cNvPr id="72" name="Ink 71"/>
              </p:nvPicPr>
              <p:blipFill>
                <a:blip r:embed="rId280"/>
              </p:blipFill>
              <p:spPr>
                <a:xfrm>
                  <a:off x="5303623" y="1253779"/>
                  <a:ext cx="107280" cy="1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1" p14:bwMode="auto">
              <p14:nvContentPartPr>
                <p14:cNvPr id="73" name="Ink 72"/>
                <p14:cNvContentPartPr/>
                <p14:nvPr/>
              </p14:nvContentPartPr>
              <p14:xfrm>
                <a:off x="5316223" y="1206619"/>
                <a:ext cx="50760" cy="10368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282"/>
              </p:blipFill>
              <p:spPr>
                <a:xfrm>
                  <a:off x="5316223" y="1206619"/>
                  <a:ext cx="50760" cy="10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3" p14:bwMode="auto">
              <p14:nvContentPartPr>
                <p14:cNvPr id="74" name="Ink 73"/>
                <p14:cNvContentPartPr/>
                <p14:nvPr/>
              </p14:nvContentPartPr>
              <p14:xfrm>
                <a:off x="5517463" y="913939"/>
                <a:ext cx="251280" cy="35244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284"/>
              </p:blipFill>
              <p:spPr>
                <a:xfrm>
                  <a:off x="5517463" y="913939"/>
                  <a:ext cx="251280" cy="35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5" p14:bwMode="auto">
              <p14:nvContentPartPr>
                <p14:cNvPr id="75" name="Ink 74"/>
                <p14:cNvContentPartPr/>
                <p14:nvPr/>
              </p14:nvContentPartPr>
              <p14:xfrm>
                <a:off x="5660023" y="870019"/>
                <a:ext cx="184680" cy="22032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286"/>
              </p:blipFill>
              <p:spPr>
                <a:xfrm>
                  <a:off x="5660023" y="870019"/>
                  <a:ext cx="184680" cy="220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7" p14:bwMode="auto">
              <p14:nvContentPartPr>
                <p14:cNvPr id="76" name="Ink 75"/>
                <p14:cNvContentPartPr/>
                <p14:nvPr/>
              </p14:nvContentPartPr>
              <p14:xfrm>
                <a:off x="5826343" y="964339"/>
                <a:ext cx="81360" cy="1324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288"/>
              </p:blipFill>
              <p:spPr>
                <a:xfrm>
                  <a:off x="5826343" y="964339"/>
                  <a:ext cx="8136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9" p14:bwMode="auto">
              <p14:nvContentPartPr>
                <p14:cNvPr id="77" name="Ink 76"/>
                <p14:cNvContentPartPr/>
                <p14:nvPr/>
              </p14:nvContentPartPr>
              <p14:xfrm>
                <a:off x="5926063" y="945619"/>
                <a:ext cx="126000" cy="2329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290"/>
              </p:blipFill>
              <p:spPr>
                <a:xfrm>
                  <a:off x="5926063" y="945619"/>
                  <a:ext cx="12600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1" p14:bwMode="auto">
              <p14:nvContentPartPr>
                <p14:cNvPr id="12" name="Ink 11"/>
                <p14:cNvContentPartPr/>
                <p14:nvPr/>
              </p14:nvContentPartPr>
              <p14:xfrm>
                <a:off x="8585383" y="807379"/>
                <a:ext cx="528480" cy="46548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292"/>
              </p:blipFill>
              <p:spPr>
                <a:xfrm>
                  <a:off x="8585383" y="807379"/>
                  <a:ext cx="528480" cy="46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3" p14:bwMode="auto">
              <p14:nvContentPartPr>
                <p14:cNvPr id="13" name="Ink 12"/>
                <p14:cNvContentPartPr/>
                <p14:nvPr/>
              </p14:nvContentPartPr>
              <p14:xfrm>
                <a:off x="8717503" y="2064499"/>
                <a:ext cx="440640" cy="52848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294"/>
              </p:blipFill>
              <p:spPr>
                <a:xfrm>
                  <a:off x="8717503" y="2064499"/>
                  <a:ext cx="440640" cy="52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5" p14:bwMode="auto">
              <p14:nvContentPartPr>
                <p14:cNvPr id="14" name="Ink 13"/>
                <p14:cNvContentPartPr/>
                <p14:nvPr/>
              </p14:nvContentPartPr>
              <p14:xfrm>
                <a:off x="9019183" y="1071259"/>
                <a:ext cx="1445760" cy="6228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296"/>
              </p:blipFill>
              <p:spPr>
                <a:xfrm>
                  <a:off x="9019183" y="1071259"/>
                  <a:ext cx="1445760" cy="62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7" p14:bwMode="auto">
              <p14:nvContentPartPr>
                <p14:cNvPr id="15" name="Ink 14"/>
                <p14:cNvContentPartPr/>
                <p14:nvPr/>
              </p14:nvContentPartPr>
              <p14:xfrm>
                <a:off x="9981103" y="1505059"/>
                <a:ext cx="314640" cy="2329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298"/>
              </p:blipFill>
              <p:spPr>
                <a:xfrm>
                  <a:off x="9981103" y="1505059"/>
                  <a:ext cx="31464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9" p14:bwMode="auto">
              <p14:nvContentPartPr>
                <p14:cNvPr id="16" name="Ink 15"/>
                <p14:cNvContentPartPr/>
                <p14:nvPr/>
              </p14:nvContentPartPr>
              <p14:xfrm>
                <a:off x="9132583" y="1693699"/>
                <a:ext cx="1119600" cy="59760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00"/>
              </p:blipFill>
              <p:spPr>
                <a:xfrm>
                  <a:off x="9132583" y="1693699"/>
                  <a:ext cx="1119600" cy="597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1" p14:bwMode="auto">
              <p14:nvContentPartPr>
                <p14:cNvPr id="17" name="Ink 16"/>
                <p14:cNvContentPartPr/>
                <p14:nvPr/>
              </p14:nvContentPartPr>
              <p14:xfrm>
                <a:off x="9962383" y="1662379"/>
                <a:ext cx="289440" cy="26424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302"/>
              </p:blipFill>
              <p:spPr>
                <a:xfrm>
                  <a:off x="9962383" y="1662379"/>
                  <a:ext cx="289440" cy="26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3" p14:bwMode="auto">
              <p14:nvContentPartPr>
                <p14:cNvPr id="19" name="Ink 18"/>
                <p14:cNvContentPartPr/>
                <p14:nvPr/>
              </p14:nvContentPartPr>
              <p14:xfrm>
                <a:off x="6730663" y="907819"/>
                <a:ext cx="138600" cy="214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304"/>
              </p:blipFill>
              <p:spPr>
                <a:xfrm>
                  <a:off x="6730663" y="907819"/>
                  <a:ext cx="138600" cy="21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5" p14:bwMode="auto">
              <p14:nvContentPartPr>
                <p14:cNvPr id="20" name="Ink 19"/>
                <p14:cNvContentPartPr/>
                <p14:nvPr/>
              </p14:nvContentPartPr>
              <p14:xfrm>
                <a:off x="6743263" y="970819"/>
                <a:ext cx="201600" cy="17640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306"/>
              </p:blipFill>
              <p:spPr>
                <a:xfrm>
                  <a:off x="6743263" y="970819"/>
                  <a:ext cx="20160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7" p14:bwMode="auto">
              <p14:nvContentPartPr>
                <p14:cNvPr id="21" name="Ink 20"/>
                <p14:cNvContentPartPr/>
                <p14:nvPr/>
              </p14:nvContentPartPr>
              <p14:xfrm>
                <a:off x="6938383" y="1046779"/>
                <a:ext cx="31680" cy="1252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308"/>
              </p:blipFill>
              <p:spPr>
                <a:xfrm>
                  <a:off x="6938383" y="1046779"/>
                  <a:ext cx="31680" cy="12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9" p14:bwMode="auto">
              <p14:nvContentPartPr>
                <p14:cNvPr id="22" name="Ink 21"/>
                <p14:cNvContentPartPr/>
                <p14:nvPr/>
              </p14:nvContentPartPr>
              <p14:xfrm>
                <a:off x="6724543" y="1976659"/>
                <a:ext cx="138600" cy="319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310"/>
              </p:blipFill>
              <p:spPr>
                <a:xfrm>
                  <a:off x="6724543" y="1976659"/>
                  <a:ext cx="13860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1" p14:bwMode="auto">
              <p14:nvContentPartPr>
                <p14:cNvPr id="23" name="Ink 22"/>
                <p14:cNvContentPartPr/>
                <p14:nvPr/>
              </p14:nvContentPartPr>
              <p14:xfrm>
                <a:off x="6737143" y="2089699"/>
                <a:ext cx="170280" cy="226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12"/>
              </p:blipFill>
              <p:spPr>
                <a:xfrm>
                  <a:off x="6737143" y="2089699"/>
                  <a:ext cx="17028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3" p14:bwMode="auto">
              <p14:nvContentPartPr>
                <p14:cNvPr id="24" name="Ink 23"/>
                <p14:cNvContentPartPr/>
                <p14:nvPr/>
              </p14:nvContentPartPr>
              <p14:xfrm>
                <a:off x="6919303" y="2165299"/>
                <a:ext cx="176400" cy="17640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314"/>
              </p:blipFill>
              <p:spPr>
                <a:xfrm>
                  <a:off x="6919303" y="2165299"/>
                  <a:ext cx="17640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5" p14:bwMode="auto">
              <p14:nvContentPartPr>
                <p14:cNvPr id="27" name="Ink 26"/>
                <p14:cNvContentPartPr/>
                <p14:nvPr/>
              </p14:nvContentPartPr>
              <p14:xfrm>
                <a:off x="8805703" y="492739"/>
                <a:ext cx="132480" cy="264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16"/>
              </p:blipFill>
              <p:spPr>
                <a:xfrm>
                  <a:off x="8805703" y="492739"/>
                  <a:ext cx="132480" cy="26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7" p14:bwMode="auto">
              <p14:nvContentPartPr>
                <p14:cNvPr id="28" name="Ink 27"/>
                <p14:cNvContentPartPr/>
                <p14:nvPr/>
              </p14:nvContentPartPr>
              <p14:xfrm>
                <a:off x="8981743" y="644299"/>
                <a:ext cx="31680" cy="13176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18"/>
              </p:blipFill>
              <p:spPr>
                <a:xfrm>
                  <a:off x="8981743" y="644299"/>
                  <a:ext cx="31680" cy="13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9" p14:bwMode="auto">
              <p14:nvContentPartPr>
                <p14:cNvPr id="29" name="Ink 28"/>
                <p14:cNvContentPartPr/>
                <p14:nvPr/>
              </p14:nvContentPartPr>
              <p14:xfrm>
                <a:off x="8994343" y="2715739"/>
                <a:ext cx="157680" cy="22932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20"/>
              </p:blipFill>
              <p:spPr>
                <a:xfrm>
                  <a:off x="8994343" y="2715739"/>
                  <a:ext cx="157680" cy="229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1" p14:bwMode="auto">
              <p14:nvContentPartPr>
                <p14:cNvPr id="30" name="Ink 29"/>
                <p14:cNvContentPartPr/>
                <p14:nvPr/>
              </p14:nvContentPartPr>
              <p14:xfrm>
                <a:off x="9163903" y="2825539"/>
                <a:ext cx="264240" cy="13248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22"/>
              </p:blipFill>
              <p:spPr>
                <a:xfrm>
                  <a:off x="9163903" y="2825539"/>
                  <a:ext cx="26424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3" p14:bwMode="auto">
              <p14:nvContentPartPr>
                <p14:cNvPr id="31" name="Ink 30"/>
                <p14:cNvContentPartPr/>
                <p14:nvPr/>
              </p14:nvContentPartPr>
              <p14:xfrm>
                <a:off x="7029823" y="958219"/>
                <a:ext cx="1518480" cy="163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324"/>
              </p:blipFill>
              <p:spPr>
                <a:xfrm>
                  <a:off x="7029823" y="958219"/>
                  <a:ext cx="1518480" cy="16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5" p14:bwMode="auto">
              <p14:nvContentPartPr>
                <p14:cNvPr id="32" name="Ink 31"/>
                <p14:cNvContentPartPr/>
                <p14:nvPr/>
              </p14:nvContentPartPr>
              <p14:xfrm>
                <a:off x="7221343" y="2108779"/>
                <a:ext cx="56880" cy="6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326"/>
              </p:blipFill>
              <p:spPr>
                <a:xfrm>
                  <a:off x="7221343" y="2108779"/>
                  <a:ext cx="56880" cy="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7" p14:bwMode="auto">
              <p14:nvContentPartPr>
                <p14:cNvPr id="33" name="Ink 32"/>
                <p14:cNvContentPartPr/>
                <p14:nvPr/>
              </p14:nvContentPartPr>
              <p14:xfrm>
                <a:off x="7164463" y="1203379"/>
                <a:ext cx="1343880" cy="968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28"/>
              </p:blipFill>
              <p:spPr>
                <a:xfrm>
                  <a:off x="7164463" y="1203379"/>
                  <a:ext cx="1343880" cy="96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9" p14:bwMode="auto">
              <p14:nvContentPartPr>
                <p14:cNvPr id="34" name="Ink 33"/>
                <p14:cNvContentPartPr/>
                <p14:nvPr/>
              </p14:nvContentPartPr>
              <p14:xfrm>
                <a:off x="7020103" y="1134259"/>
                <a:ext cx="1621800" cy="114444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0"/>
              </p:blipFill>
              <p:spPr>
                <a:xfrm>
                  <a:off x="7020103" y="1134259"/>
                  <a:ext cx="1621800" cy="1144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1" p14:bwMode="auto">
              <p14:nvContentPartPr>
                <p14:cNvPr id="35" name="Ink 34"/>
                <p14:cNvContentPartPr/>
                <p14:nvPr/>
              </p14:nvContentPartPr>
              <p14:xfrm>
                <a:off x="7139623" y="2140099"/>
                <a:ext cx="1169640" cy="20160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32"/>
              </p:blipFill>
              <p:spPr>
                <a:xfrm>
                  <a:off x="7139623" y="2140099"/>
                  <a:ext cx="116964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3" p14:bwMode="auto">
              <p14:nvContentPartPr>
                <p14:cNvPr id="42" name="Ink 41"/>
                <p14:cNvContentPartPr/>
                <p14:nvPr/>
              </p14:nvContentPartPr>
              <p14:xfrm>
                <a:off x="9597703" y="993139"/>
                <a:ext cx="258120" cy="23580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34"/>
              </p:blipFill>
              <p:spPr>
                <a:xfrm>
                  <a:off x="9597703" y="993139"/>
                  <a:ext cx="258120" cy="235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5" p14:bwMode="auto">
              <p14:nvContentPartPr>
                <p14:cNvPr id="44" name="Ink 43"/>
                <p14:cNvContentPartPr/>
                <p14:nvPr/>
              </p14:nvContentPartPr>
              <p14:xfrm>
                <a:off x="9868063" y="1209499"/>
                <a:ext cx="56880" cy="13860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36"/>
              </p:blipFill>
              <p:spPr>
                <a:xfrm>
                  <a:off x="9868063" y="1209499"/>
                  <a:ext cx="56880" cy="13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7" p14:bwMode="auto">
              <p14:nvContentPartPr>
                <p14:cNvPr id="45" name="Ink 44"/>
                <p14:cNvContentPartPr/>
                <p14:nvPr/>
              </p14:nvContentPartPr>
              <p14:xfrm>
                <a:off x="9673303" y="2070979"/>
                <a:ext cx="220320" cy="107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8"/>
              </p:blipFill>
              <p:spPr>
                <a:xfrm>
                  <a:off x="9673303" y="2070979"/>
                  <a:ext cx="220320" cy="10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9" p14:bwMode="auto">
              <p14:nvContentPartPr>
                <p14:cNvPr id="46" name="Ink 45"/>
                <p14:cNvContentPartPr/>
                <p14:nvPr/>
              </p14:nvContentPartPr>
              <p14:xfrm>
                <a:off x="9918463" y="2121379"/>
                <a:ext cx="82080" cy="1951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40"/>
              </p:blipFill>
              <p:spPr>
                <a:xfrm>
                  <a:off x="9918463" y="2121379"/>
                  <a:ext cx="82080" cy="19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1" p14:bwMode="auto">
              <p14:nvContentPartPr>
                <p14:cNvPr id="47" name="Ink 46"/>
                <p14:cNvContentPartPr/>
                <p14:nvPr/>
              </p14:nvContentPartPr>
              <p14:xfrm>
                <a:off x="10018903" y="1976659"/>
                <a:ext cx="107280" cy="170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342"/>
              </p:blipFill>
              <p:spPr>
                <a:xfrm>
                  <a:off x="10018903" y="1976659"/>
                  <a:ext cx="10728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3" p14:bwMode="auto">
              <p14:nvContentPartPr>
                <p14:cNvPr id="48" name="Ink 47"/>
                <p14:cNvContentPartPr/>
                <p14:nvPr/>
              </p14:nvContentPartPr>
              <p14:xfrm>
                <a:off x="10125823" y="2033179"/>
                <a:ext cx="63360" cy="10728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344"/>
              </p:blipFill>
              <p:spPr>
                <a:xfrm>
                  <a:off x="10125823" y="2033179"/>
                  <a:ext cx="63360" cy="10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5" p14:bwMode="auto">
              <p14:nvContentPartPr>
                <p14:cNvPr id="50" name="Ink 49"/>
                <p14:cNvContentPartPr/>
                <p14:nvPr/>
              </p14:nvContentPartPr>
              <p14:xfrm>
                <a:off x="10194943" y="1938859"/>
                <a:ext cx="88200" cy="23940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46"/>
              </p:blipFill>
              <p:spPr>
                <a:xfrm>
                  <a:off x="10194943" y="1938859"/>
                  <a:ext cx="88200" cy="239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7" p14:bwMode="auto">
              <p14:nvContentPartPr>
                <p14:cNvPr id="52" name="Ink 51"/>
                <p14:cNvContentPartPr/>
                <p14:nvPr/>
              </p14:nvContentPartPr>
              <p14:xfrm>
                <a:off x="9855463" y="870019"/>
                <a:ext cx="119880" cy="21420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348"/>
              </p:blipFill>
              <p:spPr>
                <a:xfrm>
                  <a:off x="9855463" y="870019"/>
                  <a:ext cx="119880" cy="21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9" p14:bwMode="auto">
              <p14:nvContentPartPr>
                <p14:cNvPr id="53" name="Ink 52"/>
                <p14:cNvContentPartPr/>
                <p14:nvPr/>
              </p14:nvContentPartPr>
              <p14:xfrm>
                <a:off x="9962383" y="945619"/>
                <a:ext cx="94680" cy="12600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350"/>
              </p:blipFill>
              <p:spPr>
                <a:xfrm>
                  <a:off x="9962383" y="945619"/>
                  <a:ext cx="94680" cy="12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1" p14:bwMode="auto">
              <p14:nvContentPartPr>
                <p14:cNvPr id="54" name="Ink 53"/>
                <p14:cNvContentPartPr/>
                <p14:nvPr/>
              </p14:nvContentPartPr>
              <p14:xfrm>
                <a:off x="10113223" y="945619"/>
                <a:ext cx="87120" cy="2329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352"/>
              </p:blipFill>
              <p:spPr>
                <a:xfrm>
                  <a:off x="10113223" y="945619"/>
                  <a:ext cx="8712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3" p14:bwMode="auto">
              <p14:nvContentPartPr>
                <p14:cNvPr id="84" name="Ink 83"/>
                <p14:cNvContentPartPr/>
                <p14:nvPr/>
              </p14:nvContentPartPr>
              <p14:xfrm>
                <a:off x="7434823" y="719179"/>
                <a:ext cx="220320" cy="195120"/>
              </p14:xfrm>
            </p:contentPart>
          </mc:Choice>
          <mc:Fallback xmlns="">
            <p:pic>
              <p:nvPicPr>
                <p:cNvPr id="84" name="Ink 83"/>
              </p:nvPicPr>
              <p:blipFill>
                <a:blip r:embed="rId354"/>
              </p:blipFill>
              <p:spPr>
                <a:xfrm>
                  <a:off x="7434823" y="719179"/>
                  <a:ext cx="220320" cy="19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5" p14:bwMode="auto">
              <p14:nvContentPartPr>
                <p14:cNvPr id="85" name="Ink 84"/>
                <p14:cNvContentPartPr/>
                <p14:nvPr/>
              </p14:nvContentPartPr>
              <p14:xfrm>
                <a:off x="7724263" y="844819"/>
                <a:ext cx="25560" cy="11340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356"/>
              </p:blipFill>
              <p:spPr>
                <a:xfrm>
                  <a:off x="7724263" y="844819"/>
                  <a:ext cx="2556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7" p14:bwMode="auto">
              <p14:nvContentPartPr>
                <p14:cNvPr id="88" name="Ink 87"/>
                <p14:cNvContentPartPr/>
                <p14:nvPr/>
              </p14:nvContentPartPr>
              <p14:xfrm>
                <a:off x="7818583" y="958219"/>
                <a:ext cx="360" cy="3168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358"/>
              </p:blipFill>
              <p:spPr>
                <a:xfrm>
                  <a:off x="7818583" y="958219"/>
                  <a:ext cx="36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9" p14:bwMode="auto">
              <p14:nvContentPartPr>
                <p14:cNvPr id="89" name="Ink 88"/>
                <p14:cNvContentPartPr/>
                <p14:nvPr/>
              </p14:nvContentPartPr>
              <p14:xfrm>
                <a:off x="7837303" y="870019"/>
                <a:ext cx="19080" cy="13248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360"/>
              </p:blipFill>
              <p:spPr>
                <a:xfrm>
                  <a:off x="7837303" y="870019"/>
                  <a:ext cx="1908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1" p14:bwMode="auto">
              <p14:nvContentPartPr>
                <p14:cNvPr id="90" name="Ink 89"/>
                <p14:cNvContentPartPr/>
                <p14:nvPr/>
              </p14:nvContentPartPr>
              <p14:xfrm>
                <a:off x="7699063" y="442699"/>
                <a:ext cx="119880" cy="2638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362"/>
              </p:blipFill>
              <p:spPr>
                <a:xfrm>
                  <a:off x="7699063" y="442699"/>
                  <a:ext cx="119880" cy="263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3" p14:bwMode="auto">
              <p14:nvContentPartPr>
                <p14:cNvPr id="91" name="Ink 90"/>
                <p14:cNvContentPartPr/>
                <p14:nvPr/>
              </p14:nvContentPartPr>
              <p14:xfrm>
                <a:off x="7812103" y="599659"/>
                <a:ext cx="38160" cy="11988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364"/>
              </p:blipFill>
              <p:spPr>
                <a:xfrm>
                  <a:off x="7812103" y="599659"/>
                  <a:ext cx="3816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5" p14:bwMode="auto">
              <p14:nvContentPartPr>
                <p14:cNvPr id="92" name="Ink 91"/>
                <p14:cNvContentPartPr/>
                <p14:nvPr/>
              </p14:nvContentPartPr>
              <p14:xfrm>
                <a:off x="7925503" y="517939"/>
                <a:ext cx="113400" cy="195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366"/>
              </p:blipFill>
              <p:spPr>
                <a:xfrm>
                  <a:off x="7925503" y="517939"/>
                  <a:ext cx="113400" cy="19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7" p14:bwMode="auto">
              <p14:nvContentPartPr>
                <p14:cNvPr id="94" name="Ink 93"/>
                <p14:cNvContentPartPr/>
                <p14:nvPr/>
              </p14:nvContentPartPr>
              <p14:xfrm>
                <a:off x="7328263" y="1147579"/>
                <a:ext cx="151200" cy="1317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368"/>
              </p:blipFill>
              <p:spPr>
                <a:xfrm>
                  <a:off x="7328263" y="1147579"/>
                  <a:ext cx="151200" cy="13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9" p14:bwMode="auto">
              <p14:nvContentPartPr>
                <p14:cNvPr id="96" name="Ink 95"/>
                <p14:cNvContentPartPr/>
                <p14:nvPr/>
              </p14:nvContentPartPr>
              <p14:xfrm>
                <a:off x="7422583" y="1253779"/>
                <a:ext cx="82080" cy="151200"/>
              </p14:xfrm>
            </p:contentPart>
          </mc:Choice>
          <mc:Fallback xmlns="">
            <p:pic>
              <p:nvPicPr>
                <p:cNvPr id="96" name="Ink 95"/>
              </p:nvPicPr>
              <p:blipFill>
                <a:blip r:embed="rId370"/>
              </p:blipFill>
              <p:spPr>
                <a:xfrm>
                  <a:off x="7422583" y="1253779"/>
                  <a:ext cx="82080" cy="151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1" p14:bwMode="auto">
              <p14:nvContentPartPr>
                <p14:cNvPr id="97" name="Ink 96"/>
                <p14:cNvContentPartPr/>
                <p14:nvPr/>
              </p14:nvContentPartPr>
              <p14:xfrm>
                <a:off x="7548223" y="1322899"/>
                <a:ext cx="360" cy="12600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372"/>
              </p:blipFill>
              <p:spPr>
                <a:xfrm>
                  <a:off x="7548223" y="1322899"/>
                  <a:ext cx="360" cy="12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3" p14:bwMode="auto">
              <p14:nvContentPartPr>
                <p14:cNvPr id="98" name="Ink 97"/>
                <p14:cNvContentPartPr/>
                <p14:nvPr/>
              </p14:nvContentPartPr>
              <p14:xfrm>
                <a:off x="7661263" y="1196899"/>
                <a:ext cx="100800" cy="1702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374"/>
              </p:blipFill>
              <p:spPr>
                <a:xfrm>
                  <a:off x="7661263" y="1196899"/>
                  <a:ext cx="10080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5" p14:bwMode="auto">
              <p14:nvContentPartPr>
                <p14:cNvPr id="99" name="Ink 98"/>
                <p14:cNvContentPartPr/>
                <p14:nvPr/>
              </p14:nvContentPartPr>
              <p14:xfrm>
                <a:off x="7768183" y="1253779"/>
                <a:ext cx="31680" cy="100800"/>
              </p14:xfrm>
            </p:contentPart>
          </mc:Choice>
          <mc:Fallback xmlns="">
            <p:pic>
              <p:nvPicPr>
                <p:cNvPr id="99" name="Ink 98"/>
              </p:nvPicPr>
              <p:blipFill>
                <a:blip r:embed="rId376"/>
              </p:blipFill>
              <p:spPr>
                <a:xfrm>
                  <a:off x="7768183" y="1253779"/>
                  <a:ext cx="31680" cy="100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7" p14:bwMode="auto">
              <p14:nvContentPartPr>
                <p14:cNvPr id="100" name="Ink 99"/>
                <p14:cNvContentPartPr/>
                <p14:nvPr/>
              </p14:nvContentPartPr>
              <p14:xfrm>
                <a:off x="7831183" y="1228579"/>
                <a:ext cx="75960" cy="1764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378"/>
              </p:blipFill>
              <p:spPr>
                <a:xfrm>
                  <a:off x="7831183" y="1228579"/>
                  <a:ext cx="7596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9" p14:bwMode="auto">
              <p14:nvContentPartPr>
                <p14:cNvPr id="101" name="Ink 100"/>
                <p14:cNvContentPartPr/>
                <p14:nvPr/>
              </p14:nvContentPartPr>
              <p14:xfrm>
                <a:off x="7001023" y="1713139"/>
                <a:ext cx="220320" cy="17568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380"/>
              </p:blipFill>
              <p:spPr>
                <a:xfrm>
                  <a:off x="7001023" y="1713139"/>
                  <a:ext cx="22032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1" p14:bwMode="auto">
              <p14:nvContentPartPr>
                <p14:cNvPr id="102" name="Ink 101"/>
                <p14:cNvContentPartPr/>
                <p14:nvPr/>
              </p14:nvContentPartPr>
              <p14:xfrm>
                <a:off x="7227463" y="1756699"/>
                <a:ext cx="38160" cy="11988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382"/>
              </p:blipFill>
              <p:spPr>
                <a:xfrm>
                  <a:off x="7227463" y="1756699"/>
                  <a:ext cx="3816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3" p14:bwMode="auto">
              <p14:nvContentPartPr>
                <p14:cNvPr id="103" name="Ink 102"/>
                <p14:cNvContentPartPr/>
                <p14:nvPr/>
              </p14:nvContentPartPr>
              <p14:xfrm>
                <a:off x="7315663" y="1744099"/>
                <a:ext cx="157680" cy="1324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384"/>
              </p:blipFill>
              <p:spPr>
                <a:xfrm>
                  <a:off x="7315663" y="1744099"/>
                  <a:ext cx="15768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5" p14:bwMode="auto">
              <p14:nvContentPartPr>
                <p14:cNvPr id="104" name="Ink 103"/>
                <p14:cNvContentPartPr/>
                <p14:nvPr/>
              </p14:nvContentPartPr>
              <p14:xfrm>
                <a:off x="7202263" y="1498939"/>
                <a:ext cx="113400" cy="20160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386"/>
              </p:blipFill>
              <p:spPr>
                <a:xfrm>
                  <a:off x="7202263" y="1498939"/>
                  <a:ext cx="11340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7" p14:bwMode="auto">
              <p14:nvContentPartPr>
                <p14:cNvPr id="105" name="Ink 104"/>
                <p14:cNvContentPartPr/>
                <p14:nvPr/>
              </p14:nvContentPartPr>
              <p14:xfrm>
                <a:off x="7321783" y="1548979"/>
                <a:ext cx="50760" cy="10728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388"/>
              </p:blipFill>
              <p:spPr>
                <a:xfrm>
                  <a:off x="7321783" y="1548979"/>
                  <a:ext cx="50760" cy="10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9" p14:bwMode="auto">
              <p14:nvContentPartPr>
                <p14:cNvPr id="106" name="Ink 105"/>
                <p14:cNvContentPartPr/>
                <p14:nvPr/>
              </p14:nvContentPartPr>
              <p14:xfrm>
                <a:off x="7384783" y="1498939"/>
                <a:ext cx="100080" cy="182520"/>
              </p14:xfrm>
            </p:contentPart>
          </mc:Choice>
          <mc:Fallback xmlns="">
            <p:pic>
              <p:nvPicPr>
                <p:cNvPr id="106" name="Ink 105"/>
              </p:nvPicPr>
              <p:blipFill>
                <a:blip r:embed="rId390"/>
              </p:blipFill>
              <p:spPr>
                <a:xfrm>
                  <a:off x="7384783" y="1498939"/>
                  <a:ext cx="100080" cy="182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1" p14:bwMode="auto">
              <p14:nvContentPartPr>
                <p14:cNvPr id="107" name="Ink 106"/>
                <p14:cNvContentPartPr/>
                <p14:nvPr/>
              </p14:nvContentPartPr>
              <p14:xfrm>
                <a:off x="7529143" y="2407579"/>
                <a:ext cx="214200" cy="16668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392"/>
              </p:blipFill>
              <p:spPr>
                <a:xfrm>
                  <a:off x="7529143" y="2407579"/>
                  <a:ext cx="214200" cy="16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3" p14:bwMode="auto">
              <p14:nvContentPartPr>
                <p14:cNvPr id="108" name="Ink 107"/>
                <p14:cNvContentPartPr/>
                <p14:nvPr/>
              </p14:nvContentPartPr>
              <p14:xfrm>
                <a:off x="7774663" y="2485699"/>
                <a:ext cx="100800" cy="17640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394"/>
              </p:blipFill>
              <p:spPr>
                <a:xfrm>
                  <a:off x="7774663" y="2485699"/>
                  <a:ext cx="10080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5" p14:bwMode="auto">
              <p14:nvContentPartPr>
                <p14:cNvPr id="109" name="Ink 108"/>
                <p14:cNvContentPartPr/>
                <p14:nvPr/>
              </p14:nvContentPartPr>
              <p14:xfrm>
                <a:off x="7944223" y="2536099"/>
                <a:ext cx="113400" cy="17028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396"/>
              </p:blipFill>
              <p:spPr>
                <a:xfrm>
                  <a:off x="7944223" y="2536099"/>
                  <a:ext cx="11340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7" p14:bwMode="auto">
              <p14:nvContentPartPr>
                <p14:cNvPr id="110" name="Ink 109"/>
                <p14:cNvContentPartPr/>
                <p14:nvPr/>
              </p14:nvContentPartPr>
              <p14:xfrm>
                <a:off x="7956823" y="2309659"/>
                <a:ext cx="94680" cy="189000"/>
              </p14:xfrm>
            </p:contentPart>
          </mc:Choice>
          <mc:Fallback xmlns="">
            <p:pic>
              <p:nvPicPr>
                <p:cNvPr id="110" name="Ink 109"/>
              </p:nvPicPr>
              <p:blipFill>
                <a:blip r:embed="rId398"/>
              </p:blipFill>
              <p:spPr>
                <a:xfrm>
                  <a:off x="7956823" y="2309659"/>
                  <a:ext cx="9468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9" p14:bwMode="auto">
              <p14:nvContentPartPr>
                <p14:cNvPr id="111" name="Ink 110"/>
                <p14:cNvContentPartPr/>
                <p14:nvPr/>
              </p14:nvContentPartPr>
              <p14:xfrm>
                <a:off x="8051863" y="2391739"/>
                <a:ext cx="112680" cy="137880"/>
              </p14:xfrm>
            </p:contentPart>
          </mc:Choice>
          <mc:Fallback xmlns="">
            <p:pic>
              <p:nvPicPr>
                <p:cNvPr id="111" name="Ink 110"/>
              </p:nvPicPr>
              <p:blipFill>
                <a:blip r:embed="rId400"/>
              </p:blipFill>
              <p:spPr>
                <a:xfrm>
                  <a:off x="8051863" y="2391739"/>
                  <a:ext cx="112680" cy="137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1" p14:bwMode="auto">
              <p14:nvContentPartPr>
                <p14:cNvPr id="112" name="Ink 111"/>
                <p14:cNvContentPartPr/>
                <p14:nvPr/>
              </p14:nvContentPartPr>
              <p14:xfrm>
                <a:off x="8220703" y="2397859"/>
                <a:ext cx="75960" cy="176400"/>
              </p14:xfrm>
            </p:contentPart>
          </mc:Choice>
          <mc:Fallback xmlns="">
            <p:pic>
              <p:nvPicPr>
                <p:cNvPr id="112" name="Ink 111"/>
              </p:nvPicPr>
              <p:blipFill>
                <a:blip r:embed="rId402"/>
              </p:blipFill>
              <p:spPr>
                <a:xfrm>
                  <a:off x="8220703" y="2397859"/>
                  <a:ext cx="7596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3" p14:bwMode="auto">
              <p14:nvContentPartPr>
                <p14:cNvPr id="114" name="Ink 113"/>
                <p14:cNvContentPartPr/>
                <p14:nvPr/>
              </p14:nvContentPartPr>
              <p14:xfrm>
                <a:off x="8000743" y="2360059"/>
                <a:ext cx="75960" cy="170280"/>
              </p14:xfrm>
            </p:contentPart>
          </mc:Choice>
          <mc:Fallback xmlns="">
            <p:pic>
              <p:nvPicPr>
                <p:cNvPr id="114" name="Ink 113"/>
              </p:nvPicPr>
              <p:blipFill>
                <a:blip r:embed="rId404"/>
              </p:blipFill>
              <p:spPr>
                <a:xfrm>
                  <a:off x="8000743" y="2360059"/>
                  <a:ext cx="7596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5" p14:bwMode="auto">
              <p14:nvContentPartPr>
                <p14:cNvPr id="132" name="Ink 131"/>
                <p14:cNvContentPartPr/>
                <p14:nvPr/>
              </p14:nvContentPartPr>
              <p14:xfrm>
                <a:off x="3518023" y="2209219"/>
                <a:ext cx="371160" cy="3020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406"/>
              </p:blipFill>
              <p:spPr>
                <a:xfrm>
                  <a:off x="3518023" y="2209219"/>
                  <a:ext cx="371160" cy="30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7" p14:bwMode="auto">
              <p14:nvContentPartPr>
                <p14:cNvPr id="133" name="Ink 132"/>
                <p14:cNvContentPartPr/>
                <p14:nvPr/>
              </p14:nvContentPartPr>
              <p14:xfrm>
                <a:off x="3983503" y="2403979"/>
                <a:ext cx="88560" cy="22680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408"/>
              </p:blipFill>
              <p:spPr>
                <a:xfrm>
                  <a:off x="3983503" y="2403979"/>
                  <a:ext cx="8856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9" p14:bwMode="auto">
              <p14:nvContentPartPr>
                <p14:cNvPr id="134" name="Ink 133"/>
                <p14:cNvContentPartPr/>
                <p14:nvPr/>
              </p14:nvContentPartPr>
              <p14:xfrm>
                <a:off x="4102663" y="2441779"/>
                <a:ext cx="264240" cy="189000"/>
              </p14:xfrm>
            </p:contentPart>
          </mc:Choice>
          <mc:Fallback xmlns="">
            <p:pic>
              <p:nvPicPr>
                <p:cNvPr id="134" name="Ink 133"/>
              </p:nvPicPr>
              <p:blipFill>
                <a:blip r:embed="rId410"/>
              </p:blipFill>
              <p:spPr>
                <a:xfrm>
                  <a:off x="4102663" y="2441779"/>
                  <a:ext cx="26424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1" p14:bwMode="auto">
              <p14:nvContentPartPr>
                <p14:cNvPr id="135" name="Ink 134"/>
                <p14:cNvContentPartPr/>
                <p14:nvPr/>
              </p14:nvContentPartPr>
              <p14:xfrm>
                <a:off x="4140463" y="1957579"/>
                <a:ext cx="163800" cy="333720"/>
              </p14:xfrm>
            </p:contentPart>
          </mc:Choice>
          <mc:Fallback xmlns="">
            <p:pic>
              <p:nvPicPr>
                <p:cNvPr id="135" name="Ink 134"/>
              </p:nvPicPr>
              <p:blipFill>
                <a:blip r:embed="rId412"/>
              </p:blipFill>
              <p:spPr>
                <a:xfrm>
                  <a:off x="4140463" y="1957579"/>
                  <a:ext cx="163800" cy="333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3" p14:bwMode="auto">
              <p14:nvContentPartPr>
                <p14:cNvPr id="136" name="Ink 135"/>
                <p14:cNvContentPartPr/>
                <p14:nvPr/>
              </p14:nvContentPartPr>
              <p14:xfrm>
                <a:off x="4310383" y="2146219"/>
                <a:ext cx="75960" cy="10728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414"/>
              </p:blipFill>
              <p:spPr>
                <a:xfrm>
                  <a:off x="4310383" y="2146219"/>
                  <a:ext cx="75960" cy="10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5" p14:bwMode="auto">
              <p14:nvContentPartPr>
                <p14:cNvPr id="137" name="Ink 136"/>
                <p14:cNvContentPartPr/>
                <p14:nvPr/>
              </p14:nvContentPartPr>
              <p14:xfrm>
                <a:off x="4389223" y="2027059"/>
                <a:ext cx="209880" cy="26424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416"/>
              </p:blipFill>
              <p:spPr>
                <a:xfrm>
                  <a:off x="4389223" y="2027059"/>
                  <a:ext cx="209880" cy="26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7" p14:bwMode="auto">
              <p14:nvContentPartPr>
                <p14:cNvPr id="138" name="Ink 137"/>
                <p14:cNvContentPartPr/>
                <p14:nvPr/>
              </p14:nvContentPartPr>
              <p14:xfrm>
                <a:off x="4725103" y="2240539"/>
                <a:ext cx="145080" cy="37764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418"/>
              </p:blipFill>
              <p:spPr>
                <a:xfrm>
                  <a:off x="4725103" y="2240539"/>
                  <a:ext cx="145080" cy="37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9" p14:bwMode="auto">
              <p14:nvContentPartPr>
                <p14:cNvPr id="139" name="Ink 138"/>
                <p14:cNvContentPartPr/>
                <p14:nvPr/>
              </p14:nvContentPartPr>
              <p14:xfrm>
                <a:off x="4699903" y="2284819"/>
                <a:ext cx="258120" cy="2707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420"/>
              </p:blipFill>
              <p:spPr>
                <a:xfrm>
                  <a:off x="4699903" y="2284819"/>
                  <a:ext cx="258120" cy="27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1" p14:bwMode="auto">
              <p14:nvContentPartPr>
                <p14:cNvPr id="141" name="Ink 140"/>
                <p14:cNvContentPartPr/>
                <p14:nvPr/>
              </p14:nvContentPartPr>
              <p14:xfrm>
                <a:off x="4970263" y="2435659"/>
                <a:ext cx="182520" cy="170280"/>
              </p14:xfrm>
            </p:contentPart>
          </mc:Choice>
          <mc:Fallback xmlns="">
            <p:pic>
              <p:nvPicPr>
                <p:cNvPr id="141" name="Ink 140"/>
              </p:nvPicPr>
              <p:blipFill>
                <a:blip r:embed="rId422"/>
              </p:blipFill>
              <p:spPr>
                <a:xfrm>
                  <a:off x="4970263" y="2435659"/>
                  <a:ext cx="18252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3" p14:bwMode="auto">
              <p14:nvContentPartPr>
                <p14:cNvPr id="142" name="Ink 141"/>
                <p14:cNvContentPartPr/>
                <p14:nvPr/>
              </p14:nvContentPartPr>
              <p14:xfrm>
                <a:off x="5504863" y="2435659"/>
                <a:ext cx="132480" cy="19080"/>
              </p14:xfrm>
            </p:contentPart>
          </mc:Choice>
          <mc:Fallback xmlns="">
            <p:pic>
              <p:nvPicPr>
                <p:cNvPr id="142" name="Ink 141"/>
              </p:nvPicPr>
              <p:blipFill>
                <a:blip r:embed="rId424"/>
              </p:blipFill>
              <p:spPr>
                <a:xfrm>
                  <a:off x="5504863" y="2435659"/>
                  <a:ext cx="132480" cy="1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5" p14:bwMode="auto">
              <p14:nvContentPartPr>
                <p14:cNvPr id="143" name="Ink 142"/>
                <p14:cNvContentPartPr/>
                <p14:nvPr/>
              </p14:nvContentPartPr>
              <p14:xfrm>
                <a:off x="5561383" y="2329459"/>
                <a:ext cx="69480" cy="18828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426"/>
              </p:blipFill>
              <p:spPr>
                <a:xfrm>
                  <a:off x="5561383" y="2329459"/>
                  <a:ext cx="69480" cy="188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7" p14:bwMode="auto">
              <p14:nvContentPartPr>
                <p14:cNvPr id="144" name="Ink 143"/>
                <p14:cNvContentPartPr/>
                <p14:nvPr/>
              </p14:nvContentPartPr>
              <p14:xfrm>
                <a:off x="5768743" y="2146939"/>
                <a:ext cx="214200" cy="37044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428"/>
              </p:blipFill>
              <p:spPr>
                <a:xfrm>
                  <a:off x="5768743" y="2146939"/>
                  <a:ext cx="214200" cy="370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9" p14:bwMode="auto">
              <p14:nvContentPartPr>
                <p14:cNvPr id="147" name="Ink 146"/>
                <p14:cNvContentPartPr/>
                <p14:nvPr/>
              </p14:nvContentPartPr>
              <p14:xfrm>
                <a:off x="6007783" y="2045779"/>
                <a:ext cx="145080" cy="201600"/>
              </p14:xfrm>
            </p:contentPart>
          </mc:Choice>
          <mc:Fallback xmlns="">
            <p:pic>
              <p:nvPicPr>
                <p:cNvPr id="147" name="Ink 146"/>
              </p:nvPicPr>
              <p:blipFill>
                <a:blip r:embed="rId430"/>
              </p:blipFill>
              <p:spPr>
                <a:xfrm>
                  <a:off x="6007783" y="2045779"/>
                  <a:ext cx="14508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1" p14:bwMode="auto">
              <p14:nvContentPartPr>
                <p14:cNvPr id="148" name="Ink 147"/>
                <p14:cNvContentPartPr/>
                <p14:nvPr/>
              </p14:nvContentPartPr>
              <p14:xfrm>
                <a:off x="6114703" y="2143699"/>
                <a:ext cx="50760" cy="103680"/>
              </p14:xfrm>
            </p:contentPart>
          </mc:Choice>
          <mc:Fallback xmlns="">
            <p:pic>
              <p:nvPicPr>
                <p:cNvPr id="148" name="Ink 147"/>
              </p:nvPicPr>
              <p:blipFill>
                <a:blip r:embed="rId432"/>
              </p:blipFill>
              <p:spPr>
                <a:xfrm>
                  <a:off x="6114703" y="2143699"/>
                  <a:ext cx="50760" cy="10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3" p14:bwMode="auto">
              <p14:nvContentPartPr>
                <p14:cNvPr id="149" name="Ink 148"/>
                <p14:cNvContentPartPr/>
                <p14:nvPr/>
              </p14:nvContentPartPr>
              <p14:xfrm>
                <a:off x="6184543" y="2065219"/>
                <a:ext cx="125280" cy="207000"/>
              </p14:xfrm>
            </p:contentPart>
          </mc:Choice>
          <mc:Fallback xmlns="">
            <p:pic>
              <p:nvPicPr>
                <p:cNvPr id="149" name="Ink 148"/>
              </p:nvPicPr>
              <p:blipFill>
                <a:blip r:embed="rId434"/>
              </p:blipFill>
              <p:spPr>
                <a:xfrm>
                  <a:off x="6184543" y="2065219"/>
                  <a:ext cx="125280" cy="207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5" p14:bwMode="auto">
              <p14:nvContentPartPr>
                <p14:cNvPr id="150" name="Ink 149"/>
                <p14:cNvContentPartPr/>
                <p14:nvPr/>
              </p14:nvContentPartPr>
              <p14:xfrm>
                <a:off x="6032983" y="2397859"/>
                <a:ext cx="113400" cy="201600"/>
              </p14:xfrm>
            </p:contentPart>
          </mc:Choice>
          <mc:Fallback xmlns="">
            <p:pic>
              <p:nvPicPr>
                <p:cNvPr id="150" name="Ink 149"/>
              </p:nvPicPr>
              <p:blipFill>
                <a:blip r:embed="rId436"/>
              </p:blipFill>
              <p:spPr>
                <a:xfrm>
                  <a:off x="6032983" y="2397859"/>
                  <a:ext cx="11340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7" p14:bwMode="auto">
              <p14:nvContentPartPr>
                <p14:cNvPr id="167" name="Ink 166"/>
                <p14:cNvContentPartPr/>
                <p14:nvPr/>
              </p14:nvContentPartPr>
              <p14:xfrm>
                <a:off x="3505423" y="3227659"/>
                <a:ext cx="220320" cy="25560"/>
              </p14:xfrm>
            </p:contentPart>
          </mc:Choice>
          <mc:Fallback xmlns="">
            <p:pic>
              <p:nvPicPr>
                <p:cNvPr id="167" name="Ink 166"/>
              </p:nvPicPr>
              <p:blipFill>
                <a:blip r:embed="rId438"/>
              </p:blipFill>
              <p:spPr>
                <a:xfrm>
                  <a:off x="3505423" y="3227659"/>
                  <a:ext cx="22032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9" p14:bwMode="auto">
              <p14:nvContentPartPr>
                <p14:cNvPr id="168" name="Ink 167"/>
                <p14:cNvContentPartPr/>
                <p14:nvPr/>
              </p14:nvContentPartPr>
              <p14:xfrm>
                <a:off x="3612343" y="3139819"/>
                <a:ext cx="63360" cy="245520"/>
              </p14:xfrm>
            </p:contentPart>
          </mc:Choice>
          <mc:Fallback xmlns="">
            <p:pic>
              <p:nvPicPr>
                <p:cNvPr id="168" name="Ink 167"/>
              </p:nvPicPr>
              <p:blipFill>
                <a:blip r:embed="rId440"/>
              </p:blipFill>
              <p:spPr>
                <a:xfrm>
                  <a:off x="3612343" y="3139819"/>
                  <a:ext cx="6336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1" p14:bwMode="auto">
              <p14:nvContentPartPr>
                <p14:cNvPr id="169" name="Ink 168"/>
                <p14:cNvContentPartPr/>
                <p14:nvPr/>
              </p14:nvContentPartPr>
              <p14:xfrm>
                <a:off x="3964423" y="3045499"/>
                <a:ext cx="428040" cy="214200"/>
              </p14:xfrm>
            </p:contentPart>
          </mc:Choice>
          <mc:Fallback xmlns="">
            <p:pic>
              <p:nvPicPr>
                <p:cNvPr id="169" name="Ink 168"/>
              </p:nvPicPr>
              <p:blipFill>
                <a:blip r:embed="rId442"/>
              </p:blipFill>
              <p:spPr>
                <a:xfrm>
                  <a:off x="3964423" y="3045499"/>
                  <a:ext cx="428040" cy="21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3" p14:bwMode="auto">
              <p14:nvContentPartPr>
                <p14:cNvPr id="170" name="Ink 169"/>
                <p14:cNvContentPartPr/>
                <p14:nvPr/>
              </p14:nvContentPartPr>
              <p14:xfrm>
                <a:off x="4436023" y="3095899"/>
                <a:ext cx="119880" cy="182520"/>
              </p14:xfrm>
            </p:contentPart>
          </mc:Choice>
          <mc:Fallback xmlns="">
            <p:pic>
              <p:nvPicPr>
                <p:cNvPr id="170" name="Ink 169"/>
              </p:nvPicPr>
              <p:blipFill>
                <a:blip r:embed="rId444"/>
              </p:blipFill>
              <p:spPr>
                <a:xfrm>
                  <a:off x="4436023" y="3095899"/>
                  <a:ext cx="119880" cy="182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5" p14:bwMode="auto">
              <p14:nvContentPartPr>
                <p14:cNvPr id="171" name="Ink 170"/>
                <p14:cNvContentPartPr/>
                <p14:nvPr/>
              </p14:nvContentPartPr>
              <p14:xfrm>
                <a:off x="4618183" y="3127219"/>
                <a:ext cx="119880" cy="189000"/>
              </p14:xfrm>
            </p:contentPart>
          </mc:Choice>
          <mc:Fallback xmlns="">
            <p:pic>
              <p:nvPicPr>
                <p:cNvPr id="171" name="Ink 170"/>
              </p:nvPicPr>
              <p:blipFill>
                <a:blip r:embed="rId446"/>
              </p:blipFill>
              <p:spPr>
                <a:xfrm>
                  <a:off x="4618183" y="3127219"/>
                  <a:ext cx="11988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7" p14:bwMode="auto">
              <p14:nvContentPartPr>
                <p14:cNvPr id="172" name="Ink 171"/>
                <p14:cNvContentPartPr/>
                <p14:nvPr/>
              </p14:nvContentPartPr>
              <p14:xfrm>
                <a:off x="4461223" y="2686939"/>
                <a:ext cx="176400" cy="264240"/>
              </p14:xfrm>
            </p:contentPart>
          </mc:Choice>
          <mc:Fallback xmlns="">
            <p:pic>
              <p:nvPicPr>
                <p:cNvPr id="172" name="Ink 171"/>
              </p:nvPicPr>
              <p:blipFill>
                <a:blip r:embed="rId448"/>
              </p:blipFill>
              <p:spPr>
                <a:xfrm>
                  <a:off x="4461223" y="2686939"/>
                  <a:ext cx="176400" cy="26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9" p14:bwMode="auto">
              <p14:nvContentPartPr>
                <p14:cNvPr id="173" name="Ink 172"/>
                <p14:cNvContentPartPr/>
                <p14:nvPr/>
              </p14:nvContentPartPr>
              <p14:xfrm>
                <a:off x="4630783" y="2800339"/>
                <a:ext cx="38160" cy="119880"/>
              </p14:xfrm>
            </p:contentPart>
          </mc:Choice>
          <mc:Fallback xmlns="">
            <p:pic>
              <p:nvPicPr>
                <p:cNvPr id="173" name="Ink 172"/>
              </p:nvPicPr>
              <p:blipFill>
                <a:blip r:embed="rId450"/>
              </p:blipFill>
              <p:spPr>
                <a:xfrm>
                  <a:off x="4630783" y="2800339"/>
                  <a:ext cx="3816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1" p14:bwMode="auto">
              <p14:nvContentPartPr>
                <p14:cNvPr id="174" name="Ink 173"/>
                <p14:cNvContentPartPr/>
                <p14:nvPr/>
              </p14:nvContentPartPr>
              <p14:xfrm>
                <a:off x="4681903" y="2732299"/>
                <a:ext cx="118440" cy="168840"/>
              </p14:xfrm>
            </p:contentPart>
          </mc:Choice>
          <mc:Fallback xmlns="">
            <p:pic>
              <p:nvPicPr>
                <p:cNvPr id="174" name="Ink 173"/>
              </p:nvPicPr>
              <p:blipFill>
                <a:blip r:embed="rId452"/>
              </p:blipFill>
              <p:spPr>
                <a:xfrm>
                  <a:off x="4681903" y="2732299"/>
                  <a:ext cx="118440" cy="168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3" p14:bwMode="auto">
              <p14:nvContentPartPr>
                <p14:cNvPr id="175" name="Ink 174"/>
                <p14:cNvContentPartPr/>
                <p14:nvPr/>
              </p14:nvContentPartPr>
              <p14:xfrm>
                <a:off x="5071063" y="2923099"/>
                <a:ext cx="195120" cy="391680"/>
              </p14:xfrm>
            </p:contentPart>
          </mc:Choice>
          <mc:Fallback xmlns="">
            <p:pic>
              <p:nvPicPr>
                <p:cNvPr id="175" name="Ink 174"/>
              </p:nvPicPr>
              <p:blipFill>
                <a:blip r:embed="rId454"/>
              </p:blipFill>
              <p:spPr>
                <a:xfrm>
                  <a:off x="5071063" y="2923099"/>
                  <a:ext cx="1951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5" p14:bwMode="auto">
              <p14:nvContentPartPr>
                <p14:cNvPr id="176" name="Ink 175"/>
                <p14:cNvContentPartPr/>
                <p14:nvPr/>
              </p14:nvContentPartPr>
              <p14:xfrm>
                <a:off x="5042983" y="3021019"/>
                <a:ext cx="223200" cy="276120"/>
              </p14:xfrm>
            </p:contentPart>
          </mc:Choice>
          <mc:Fallback xmlns="">
            <p:pic>
              <p:nvPicPr>
                <p:cNvPr id="176" name="Ink 175"/>
              </p:nvPicPr>
              <p:blipFill>
                <a:blip r:embed="rId456"/>
              </p:blipFill>
              <p:spPr>
                <a:xfrm>
                  <a:off x="5042983" y="3021019"/>
                  <a:ext cx="223200" cy="27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7" p14:bwMode="auto">
              <p14:nvContentPartPr>
                <p14:cNvPr id="177" name="Ink 176"/>
                <p14:cNvContentPartPr/>
                <p14:nvPr/>
              </p14:nvContentPartPr>
              <p14:xfrm>
                <a:off x="5284903" y="3171139"/>
                <a:ext cx="264240" cy="151200"/>
              </p14:xfrm>
            </p:contentPart>
          </mc:Choice>
          <mc:Fallback xmlns="">
            <p:pic>
              <p:nvPicPr>
                <p:cNvPr id="177" name="Ink 176"/>
              </p:nvPicPr>
              <p:blipFill>
                <a:blip r:embed="rId458"/>
              </p:blipFill>
              <p:spPr>
                <a:xfrm>
                  <a:off x="5284903" y="3171139"/>
                  <a:ext cx="264240" cy="151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9" p14:bwMode="auto">
              <p14:nvContentPartPr>
                <p14:cNvPr id="178" name="Ink 177"/>
                <p14:cNvContentPartPr/>
                <p14:nvPr/>
              </p14:nvContentPartPr>
              <p14:xfrm>
                <a:off x="5602783" y="3246739"/>
                <a:ext cx="223200" cy="25560"/>
              </p14:xfrm>
            </p:contentPart>
          </mc:Choice>
          <mc:Fallback xmlns="">
            <p:pic>
              <p:nvPicPr>
                <p:cNvPr id="178" name="Ink 177"/>
              </p:nvPicPr>
              <p:blipFill>
                <a:blip r:embed="rId460"/>
              </p:blipFill>
              <p:spPr>
                <a:xfrm>
                  <a:off x="5602783" y="3246739"/>
                  <a:ext cx="22320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1" p14:bwMode="auto">
              <p14:nvContentPartPr>
                <p14:cNvPr id="179" name="Ink 178"/>
                <p14:cNvContentPartPr/>
                <p14:nvPr/>
              </p14:nvContentPartPr>
              <p14:xfrm>
                <a:off x="5693503" y="3139819"/>
                <a:ext cx="31680" cy="207720"/>
              </p14:xfrm>
            </p:contentPart>
          </mc:Choice>
          <mc:Fallback xmlns="">
            <p:pic>
              <p:nvPicPr>
                <p:cNvPr id="179" name="Ink 178"/>
              </p:nvPicPr>
              <p:blipFill>
                <a:blip r:embed="rId462"/>
              </p:blipFill>
              <p:spPr>
                <a:xfrm>
                  <a:off x="5693503" y="3139819"/>
                  <a:ext cx="31680" cy="207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3" p14:bwMode="auto">
              <p14:nvContentPartPr>
                <p14:cNvPr id="180" name="Ink 179"/>
                <p14:cNvContentPartPr/>
                <p14:nvPr/>
              </p14:nvContentPartPr>
              <p14:xfrm>
                <a:off x="6076903" y="2910499"/>
                <a:ext cx="276840" cy="405360"/>
              </p14:xfrm>
            </p:contentPart>
          </mc:Choice>
          <mc:Fallback xmlns="">
            <p:pic>
              <p:nvPicPr>
                <p:cNvPr id="180" name="Ink 179"/>
              </p:nvPicPr>
              <p:blipFill>
                <a:blip r:embed="rId464"/>
              </p:blipFill>
              <p:spPr>
                <a:xfrm>
                  <a:off x="6076903" y="2910499"/>
                  <a:ext cx="276840" cy="40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5" p14:bwMode="auto">
              <p14:nvContentPartPr>
                <p14:cNvPr id="181" name="Ink 180"/>
                <p14:cNvContentPartPr/>
                <p14:nvPr/>
              </p14:nvContentPartPr>
              <p14:xfrm>
                <a:off x="6416383" y="3183739"/>
                <a:ext cx="207720" cy="189000"/>
              </p14:xfrm>
            </p:contentPart>
          </mc:Choice>
          <mc:Fallback xmlns="">
            <p:pic>
              <p:nvPicPr>
                <p:cNvPr id="181" name="Ink 180"/>
              </p:nvPicPr>
              <p:blipFill>
                <a:blip r:embed="rId466"/>
              </p:blipFill>
              <p:spPr>
                <a:xfrm>
                  <a:off x="6416383" y="3183739"/>
                  <a:ext cx="20772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7" p14:bwMode="auto">
              <p14:nvContentPartPr>
                <p14:cNvPr id="186" name="Ink 185"/>
                <p14:cNvContentPartPr/>
                <p14:nvPr/>
              </p14:nvContentPartPr>
              <p14:xfrm>
                <a:off x="6353743" y="2652739"/>
                <a:ext cx="176400" cy="317520"/>
              </p14:xfrm>
            </p:contentPart>
          </mc:Choice>
          <mc:Fallback xmlns="">
            <p:pic>
              <p:nvPicPr>
                <p:cNvPr id="186" name="Ink 185"/>
              </p:nvPicPr>
              <p:blipFill>
                <a:blip r:embed="rId468"/>
              </p:blipFill>
              <p:spPr>
                <a:xfrm>
                  <a:off x="6353743" y="2652739"/>
                  <a:ext cx="176400" cy="317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9" p14:bwMode="auto">
              <p14:nvContentPartPr>
                <p14:cNvPr id="187" name="Ink 186"/>
                <p14:cNvContentPartPr/>
                <p14:nvPr/>
              </p14:nvContentPartPr>
              <p14:xfrm>
                <a:off x="6548503" y="2831659"/>
                <a:ext cx="56880" cy="94680"/>
              </p14:xfrm>
            </p:contentPart>
          </mc:Choice>
          <mc:Fallback xmlns="">
            <p:pic>
              <p:nvPicPr>
                <p:cNvPr id="187" name="Ink 186"/>
              </p:nvPicPr>
              <p:blipFill>
                <a:blip r:embed="rId470"/>
              </p:blipFill>
              <p:spPr>
                <a:xfrm>
                  <a:off x="6548503" y="2831659"/>
                  <a:ext cx="56880" cy="9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1" p14:bwMode="auto">
              <p14:nvContentPartPr>
                <p14:cNvPr id="188" name="Ink 187"/>
                <p14:cNvContentPartPr/>
                <p14:nvPr/>
              </p14:nvContentPartPr>
              <p14:xfrm>
                <a:off x="6612223" y="2718619"/>
                <a:ext cx="175680" cy="270720"/>
              </p14:xfrm>
            </p:contentPart>
          </mc:Choice>
          <mc:Fallback xmlns="">
            <p:pic>
              <p:nvPicPr>
                <p:cNvPr id="188" name="Ink 187"/>
              </p:nvPicPr>
              <p:blipFill>
                <a:blip r:embed="rId472"/>
              </p:blipFill>
              <p:spPr>
                <a:xfrm>
                  <a:off x="6612223" y="2718619"/>
                  <a:ext cx="175680" cy="27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3" p14:bwMode="auto">
              <p14:nvContentPartPr>
                <p14:cNvPr id="190" name="Ink 189"/>
                <p14:cNvContentPartPr/>
                <p14:nvPr/>
              </p14:nvContentPartPr>
              <p14:xfrm>
                <a:off x="66343" y="2517379"/>
                <a:ext cx="270720" cy="113400"/>
              </p14:xfrm>
            </p:contentPart>
          </mc:Choice>
          <mc:Fallback xmlns="">
            <p:pic>
              <p:nvPicPr>
                <p:cNvPr id="190" name="Ink 189"/>
              </p:nvPicPr>
              <p:blipFill>
                <a:blip r:embed="rId474"/>
              </p:blipFill>
              <p:spPr>
                <a:xfrm>
                  <a:off x="66343" y="2517379"/>
                  <a:ext cx="27072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5" p14:bwMode="auto">
              <p14:nvContentPartPr>
                <p14:cNvPr id="191" name="Ink 190"/>
                <p14:cNvContentPartPr/>
                <p14:nvPr/>
              </p14:nvContentPartPr>
              <p14:xfrm>
                <a:off x="88663" y="3083299"/>
                <a:ext cx="264240" cy="82080"/>
              </p14:xfrm>
            </p:contentPart>
          </mc:Choice>
          <mc:Fallback xmlns="">
            <p:pic>
              <p:nvPicPr>
                <p:cNvPr id="191" name="Ink 190"/>
              </p:nvPicPr>
              <p:blipFill>
                <a:blip r:embed="rId476"/>
              </p:blipFill>
              <p:spPr>
                <a:xfrm>
                  <a:off x="88663" y="3083299"/>
                  <a:ext cx="26424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7" p14:bwMode="auto">
              <p14:nvContentPartPr>
                <p14:cNvPr id="192" name="Ink 191"/>
                <p14:cNvContentPartPr/>
                <p14:nvPr/>
              </p14:nvContentPartPr>
              <p14:xfrm>
                <a:off x="22423" y="1448539"/>
                <a:ext cx="1389240" cy="1685160"/>
              </p14:xfrm>
            </p:contentPart>
          </mc:Choice>
          <mc:Fallback xmlns="">
            <p:pic>
              <p:nvPicPr>
                <p:cNvPr id="192" name="Ink 191"/>
              </p:nvPicPr>
              <p:blipFill>
                <a:blip r:embed="rId478"/>
              </p:blipFill>
              <p:spPr>
                <a:xfrm>
                  <a:off x="22423" y="1448539"/>
                  <a:ext cx="1389240" cy="1685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9" p14:bwMode="auto">
              <p14:nvContentPartPr>
                <p14:cNvPr id="305" name="Ink 304"/>
                <p14:cNvContentPartPr/>
                <p14:nvPr/>
              </p14:nvContentPartPr>
              <p14:xfrm>
                <a:off x="10151383" y="1404619"/>
                <a:ext cx="594000" cy="615240"/>
              </p14:xfrm>
            </p:contentPart>
          </mc:Choice>
          <mc:Fallback xmlns="">
            <p:pic>
              <p:nvPicPr>
                <p:cNvPr id="305" name="Ink 304"/>
              </p:nvPicPr>
              <p:blipFill>
                <a:blip r:embed="rId480"/>
              </p:blipFill>
              <p:spPr>
                <a:xfrm>
                  <a:off x="10151383" y="1404619"/>
                  <a:ext cx="594000" cy="615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1" p14:bwMode="auto">
              <p14:nvContentPartPr>
                <p14:cNvPr id="307" name="Ink 306"/>
                <p14:cNvContentPartPr/>
                <p14:nvPr/>
              </p14:nvContentPartPr>
              <p14:xfrm>
                <a:off x="8510503" y="838699"/>
                <a:ext cx="566280" cy="434160"/>
              </p14:xfrm>
            </p:contentPart>
          </mc:Choice>
          <mc:Fallback xmlns="">
            <p:pic>
              <p:nvPicPr>
                <p:cNvPr id="307" name="Ink 306"/>
              </p:nvPicPr>
              <p:blipFill>
                <a:blip r:embed="rId482"/>
              </p:blipFill>
              <p:spPr>
                <a:xfrm>
                  <a:off x="8510503" y="838699"/>
                  <a:ext cx="566280" cy="434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3" p14:bwMode="auto">
              <p14:nvContentPartPr>
                <p14:cNvPr id="308" name="Ink 307"/>
                <p14:cNvContentPartPr/>
                <p14:nvPr/>
              </p14:nvContentPartPr>
              <p14:xfrm>
                <a:off x="8724343" y="2001859"/>
                <a:ext cx="383760" cy="541080"/>
              </p14:xfrm>
            </p:contentPart>
          </mc:Choice>
          <mc:Fallback xmlns="">
            <p:pic>
              <p:nvPicPr>
                <p:cNvPr id="308" name="Ink 307"/>
              </p:nvPicPr>
              <p:blipFill>
                <a:blip r:embed="rId484"/>
              </p:blipFill>
              <p:spPr>
                <a:xfrm>
                  <a:off x="8724343" y="2001859"/>
                  <a:ext cx="383760" cy="541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Having input X, and output Y</a:t>
                </a:r>
                <a:endParaRPr lang="en-US" dirty="0"/>
              </a:p>
              <a:p>
                <a:r>
                  <a:rPr lang="en-US" dirty="0"/>
                  <a:t>The goal is to find the parameters W and b of each hidden layer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:r>
                  <a:rPr lang="en-US" b="1" dirty="0"/>
                  <a:t>Gradient descent</a:t>
                </a:r>
                <a:r>
                  <a:rPr lang="en-US" dirty="0"/>
                  <a:t>, with the following steps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output probability ( forward path)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derivatives w.r.t all the parameters (backpropagation)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Perform the update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until there’s no change in the parameters (parameters converge)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226800" y="2196720"/>
              <a:ext cx="10059480" cy="32320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226800" y="2196720"/>
                <a:ext cx="10059480" cy="3232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/>
                  <a:t>Forward path </a:t>
                </a:r>
                <a:r>
                  <a:rPr lang="en-US" b="1" dirty="0"/>
                  <a:t>(output layer)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 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838520" y="921960"/>
              <a:ext cx="10188000" cy="40096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838520" y="921960"/>
                <a:ext cx="10188000" cy="4009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/>
              <a:t>Introduction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n-US" dirty="0"/>
                  <a:t>Forward path </a:t>
                </a:r>
                <a:r>
                  <a:rPr lang="en-US" b="1" dirty="0"/>
                  <a:t>(hidden layer)</a:t>
                </a:r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388440" y="88200"/>
              <a:ext cx="11109960" cy="57654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388440" y="88200"/>
                <a:ext cx="11109960" cy="576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Forward path 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 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341360" y="3750840"/>
              <a:ext cx="3436560" cy="17298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341360" y="3750840"/>
                <a:ext cx="3436560" cy="1729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Forward path for </a:t>
                </a:r>
                <a:r>
                  <a:rPr lang="en-US" u="sng" dirty="0"/>
                  <a:t>simplification reasons </a:t>
                </a:r>
                <a:endParaRPr lang="en-US" b="1" u="sng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927000" y="885600"/>
              <a:ext cx="11011320" cy="38224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927000" y="885600"/>
                <a:ext cx="11011320" cy="3822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hlinkClick r:id="rId1"/>
              </a:rPr>
              <a:t>https://strawpoll.com/6jxp33jwv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849240" y="829440"/>
              <a:ext cx="10675080" cy="44388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849240" y="829440"/>
                <a:ext cx="10675080" cy="4438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Cost Computation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 is number of training examples</a:t>
                </a:r>
                <a:endParaRPr lang="en-US" dirty="0"/>
              </a:p>
              <a:p>
                <a:pPr lvl="1"/>
                <a:r>
                  <a:rPr lang="en-US" dirty="0"/>
                  <a:t>L is the loss function, binary cross entropy as the example is binary classifier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Backpropagation </a:t>
                </a:r>
                <a:r>
                  <a:rPr lang="en-US" b="1" dirty="0"/>
                  <a:t>(output layer)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Chain rule is used for computation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2892240" y="885600"/>
              <a:ext cx="8802720" cy="37922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2892240" y="885600"/>
                <a:ext cx="8802720" cy="3792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Backpropagation </a:t>
                </a:r>
                <a:r>
                  <a:rPr lang="en-US" b="1" dirty="0"/>
                  <a:t>(hidden layer)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Chain rule is used for computation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Parameters update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≔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≔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750960" y="1279440"/>
              <a:ext cx="10027440" cy="35535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750960" y="1279440"/>
                <a:ext cx="10027440" cy="3553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Activation functions</a:t>
            </a:r>
            <a:endParaRPr lang="en-US" dirty="0"/>
          </a:p>
          <a:p>
            <a:pPr lvl="1"/>
            <a:r>
              <a:rPr lang="en-US" dirty="0"/>
              <a:t>Introduces non-linearity to implement complex functions</a:t>
            </a:r>
            <a:endParaRPr lang="en-US" dirty="0"/>
          </a:p>
          <a:p>
            <a:pPr lvl="1"/>
            <a:r>
              <a:rPr lang="en-US" dirty="0"/>
              <a:t>Should be differentiable at each single point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7336800" y="1274400"/>
              <a:ext cx="3042720" cy="20980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7336800" y="1274400"/>
                <a:ext cx="3042720" cy="2098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Sigmoid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sigmoid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3888"/>
            <a:ext cx="5550891" cy="36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 anchor="ctr"/>
          <a:lstStyle/>
          <a:p>
            <a:r>
              <a:rPr lang="en-US"/>
              <a:t>Machine Learning (ML)</a:t>
            </a:r>
            <a:endParaRPr lang="en-US"/>
          </a:p>
          <a:p>
            <a:pPr lvl="1"/>
            <a:r>
              <a:rPr lang="en-US"/>
              <a:t>“</a:t>
            </a:r>
            <a:r>
              <a:rPr lang="en-US" b="0" i="0">
                <a:solidFill>
                  <a:srgbClr val="1A1818"/>
                </a:solidFill>
                <a:effectLst/>
                <a:latin typeface="Avenir LT Pro"/>
              </a:rPr>
              <a:t>an application of artificial intelligence (AI) that provides systems the ability to automatically learn and improve from experience without being explicitly programmed”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122" name="Picture 2" descr="A picture containing LEGO, indoor, toy, desk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83" y="1825625"/>
            <a:ext cx="5377053" cy="3802464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Chart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1" y="2312321"/>
            <a:ext cx="3714750" cy="35242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3102480" y="3949200"/>
              <a:ext cx="771840" cy="1215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3102480" y="3949200"/>
                <a:ext cx="771840" cy="1215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Relu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1" y="2608276"/>
            <a:ext cx="3714750" cy="293233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3133440" y="4159800"/>
              <a:ext cx="7586640" cy="19371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3133440" y="4159800"/>
                <a:ext cx="7586640" cy="19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Ink 7"/>
              <p14:cNvContentPartPr/>
              <p14:nvPr/>
            </p14:nvContentPartPr>
            <p14:xfrm>
              <a:off x="7525440" y="1496880"/>
              <a:ext cx="2657160" cy="1098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6"/>
            </p:blipFill>
            <p:spPr>
              <a:xfrm>
                <a:off x="7525440" y="1496880"/>
                <a:ext cx="2657160" cy="109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9126103" y="3171139"/>
              <a:ext cx="1433880" cy="19800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9126103" y="3171139"/>
                <a:ext cx="1433880" cy="1980000"/>
              </a:xfrm>
              <a:prstGeom prst="rect"/>
            </p:spPr>
          </p:pic>
        </mc:Fallback>
      </mc:AlternateContent>
      <p:grpSp>
        <p:nvGrpSpPr>
          <p:cNvPr id="13" name="Group 12"/>
          <p:cNvGrpSpPr/>
          <p:nvPr/>
        </p:nvGrpSpPr>
        <p:grpSpPr>
          <a:xfrm>
            <a:off x="8535343" y="1467259"/>
            <a:ext cx="1691640" cy="239400"/>
            <a:chOff x="8535343" y="1467259"/>
            <a:chExt cx="16916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0" name="Ink 9"/>
                <p14:cNvContentPartPr/>
                <p14:nvPr/>
              </p14:nvContentPartPr>
              <p14:xfrm>
                <a:off x="8956543" y="1511539"/>
                <a:ext cx="1270440" cy="195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10"/>
              </p:blipFill>
              <p:spPr>
                <a:xfrm>
                  <a:off x="8956543" y="1511539"/>
                  <a:ext cx="1270440" cy="19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1" name="Ink 10"/>
                <p14:cNvContentPartPr/>
                <p14:nvPr/>
              </p14:nvContentPartPr>
              <p14:xfrm>
                <a:off x="8535343" y="1467259"/>
                <a:ext cx="182520" cy="20160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2"/>
              </p:blipFill>
              <p:spPr>
                <a:xfrm>
                  <a:off x="8535343" y="1467259"/>
                  <a:ext cx="182520" cy="201600"/>
                </a:xfrm>
                <a:prstGeom prst="rect"/>
              </p:spPr>
            </p:pic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7680343" y="2083579"/>
            <a:ext cx="1452600" cy="465480"/>
            <a:chOff x="7680343" y="2083579"/>
            <a:chExt cx="145260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2" name="Ink 11"/>
                <p14:cNvContentPartPr/>
                <p14:nvPr/>
              </p14:nvContentPartPr>
              <p14:xfrm>
                <a:off x="7680343" y="2177899"/>
                <a:ext cx="1383480" cy="16380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4"/>
              </p:blipFill>
              <p:spPr>
                <a:xfrm>
                  <a:off x="7680343" y="2177899"/>
                  <a:ext cx="1383480" cy="16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14" name="Ink 13"/>
                <p14:cNvContentPartPr/>
                <p14:nvPr/>
              </p14:nvContentPartPr>
              <p14:xfrm>
                <a:off x="8076343" y="2360059"/>
                <a:ext cx="220320" cy="1890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6"/>
              </p:blipFill>
              <p:spPr>
                <a:xfrm>
                  <a:off x="8076343" y="2360059"/>
                  <a:ext cx="22032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16" name="Ink 15"/>
                <p14:cNvContentPartPr/>
                <p14:nvPr/>
              </p14:nvContentPartPr>
              <p14:xfrm>
                <a:off x="8931343" y="2083579"/>
                <a:ext cx="201600" cy="2581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8"/>
              </p:blipFill>
              <p:spPr>
                <a:xfrm>
                  <a:off x="8931343" y="2083579"/>
                  <a:ext cx="201600" cy="258120"/>
                </a:xfrm>
                <a:prstGeom prst="rect"/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9088663" y="2297419"/>
            <a:ext cx="220320" cy="63360"/>
            <a:chOff x="9088663" y="2297419"/>
            <a:chExt cx="22032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18" name="Ink 17"/>
                <p14:cNvContentPartPr/>
                <p14:nvPr/>
              </p14:nvContentPartPr>
              <p14:xfrm>
                <a:off x="9100903" y="2322259"/>
                <a:ext cx="6480" cy="1908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20"/>
              </p:blipFill>
              <p:spPr>
                <a:xfrm>
                  <a:off x="9100903" y="2322259"/>
                  <a:ext cx="6480" cy="1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19" name="Ink 18"/>
                <p14:cNvContentPartPr/>
                <p14:nvPr/>
              </p14:nvContentPartPr>
              <p14:xfrm>
                <a:off x="9088663" y="2297419"/>
                <a:ext cx="220320" cy="6336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2"/>
              </p:blipFill>
              <p:spPr>
                <a:xfrm>
                  <a:off x="9088663" y="2297419"/>
                  <a:ext cx="220320" cy="6336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9622903" y="810619"/>
            <a:ext cx="1276920" cy="480960"/>
            <a:chOff x="9622903" y="810619"/>
            <a:chExt cx="127692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21" name="Ink 20"/>
                <p14:cNvContentPartPr/>
                <p14:nvPr/>
              </p14:nvContentPartPr>
              <p14:xfrm>
                <a:off x="9729823" y="863899"/>
                <a:ext cx="12960" cy="1296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4"/>
              </p:blipFill>
              <p:spPr>
                <a:xfrm>
                  <a:off x="9729823" y="863899"/>
                  <a:ext cx="12960" cy="1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22" name="Ink 21"/>
                <p14:cNvContentPartPr/>
                <p14:nvPr/>
              </p14:nvContentPartPr>
              <p14:xfrm>
                <a:off x="9622903" y="851299"/>
                <a:ext cx="219600" cy="226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6"/>
              </p:blipFill>
              <p:spPr>
                <a:xfrm>
                  <a:off x="9622903" y="851299"/>
                  <a:ext cx="219600" cy="226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23" name="Ink 22"/>
                <p14:cNvContentPartPr/>
                <p14:nvPr/>
              </p14:nvContentPartPr>
              <p14:xfrm>
                <a:off x="9943663" y="951739"/>
                <a:ext cx="360" cy="255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8"/>
              </p:blipFill>
              <p:spPr>
                <a:xfrm>
                  <a:off x="9943663" y="951739"/>
                  <a:ext cx="36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24" name="Ink 23"/>
                <p14:cNvContentPartPr/>
                <p14:nvPr/>
              </p14:nvContentPartPr>
              <p14:xfrm>
                <a:off x="10012783" y="946339"/>
                <a:ext cx="195120" cy="16956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30"/>
              </p:blipFill>
              <p:spPr>
                <a:xfrm>
                  <a:off x="10012783" y="946339"/>
                  <a:ext cx="195120" cy="16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25" name="Ink 24"/>
                <p14:cNvContentPartPr/>
                <p14:nvPr/>
              </p14:nvContentPartPr>
              <p14:xfrm>
                <a:off x="10251463" y="933019"/>
                <a:ext cx="232200" cy="1951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2"/>
              </p:blipFill>
              <p:spPr>
                <a:xfrm>
                  <a:off x="10251463" y="933019"/>
                  <a:ext cx="232200" cy="19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26" name="Ink 25"/>
                <p14:cNvContentPartPr/>
                <p14:nvPr/>
              </p14:nvContentPartPr>
              <p14:xfrm>
                <a:off x="10484383" y="970819"/>
                <a:ext cx="176400" cy="19440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34"/>
              </p:blipFill>
              <p:spPr>
                <a:xfrm>
                  <a:off x="10484383" y="970819"/>
                  <a:ext cx="176400" cy="194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27" name="Ink 26"/>
                <p14:cNvContentPartPr/>
                <p14:nvPr/>
              </p14:nvContentPartPr>
              <p14:xfrm>
                <a:off x="10738543" y="813499"/>
                <a:ext cx="142200" cy="23292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6"/>
              </p:blipFill>
              <p:spPr>
                <a:xfrm>
                  <a:off x="10738543" y="813499"/>
                  <a:ext cx="14220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28" name="Ink 27"/>
                <p14:cNvContentPartPr/>
                <p14:nvPr/>
              </p14:nvContentPartPr>
              <p14:xfrm>
                <a:off x="9626503" y="1178179"/>
                <a:ext cx="1273320" cy="1134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8"/>
              </p:blipFill>
              <p:spPr>
                <a:xfrm>
                  <a:off x="9626503" y="1178179"/>
                  <a:ext cx="127332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29" name="Ink 28"/>
                <p14:cNvContentPartPr/>
                <p14:nvPr/>
              </p14:nvContentPartPr>
              <p14:xfrm>
                <a:off x="10632343" y="810619"/>
                <a:ext cx="172800" cy="2980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40"/>
              </p:blipFill>
              <p:spPr>
                <a:xfrm>
                  <a:off x="10632343" y="810619"/>
                  <a:ext cx="172800" cy="298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Leaky - Relu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"/>
          <a:stretch>
            <a:fillRect/>
          </a:stretch>
        </p:blipFill>
        <p:spPr bwMode="auto">
          <a:xfrm>
            <a:off x="7384161" y="3136392"/>
            <a:ext cx="3714750" cy="20108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3521880" y="4273200"/>
              <a:ext cx="5840280" cy="4460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3521880" y="4273200"/>
                <a:ext cx="5840280" cy="4460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Tanh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7"/>
          <a:stretch>
            <a:fillRect/>
          </a:stretch>
        </p:blipFill>
        <p:spPr bwMode="auto">
          <a:xfrm>
            <a:off x="7384161" y="2834640"/>
            <a:ext cx="3714750" cy="2677642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7287120" y="2983680"/>
              <a:ext cx="554400" cy="24037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7287120" y="2983680"/>
                <a:ext cx="554400" cy="2403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Softmax function</a:t>
                </a:r>
                <a:endParaRPr lang="en-US" dirty="0"/>
              </a:p>
              <a:p>
                <a:r>
                  <a:rPr lang="en-US" dirty="0"/>
                  <a:t>For the output layer only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p:pic>
        <p:nvPicPr>
          <p:cNvPr id="10242" name="Picture 2" descr="A picture containing text, clock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36" y="2781197"/>
            <a:ext cx="4745927" cy="244019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5464080" y="2436840"/>
              <a:ext cx="5826960" cy="31111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5464080" y="2436840"/>
                <a:ext cx="5826960" cy="311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Activation functions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Absolute Function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abs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be used or not??</a:t>
                </a:r>
                <a:endParaRPr lang="en-US" dirty="0"/>
              </a:p>
              <a:p>
                <a:r>
                  <a:rPr lang="en-US" dirty="0">
                    <a:hlinkClick r:id="rId1"/>
                  </a:rPr>
                  <a:t>https://strawpoll.com/p5c3b3eve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28" y="2970562"/>
            <a:ext cx="3092196" cy="2061464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530480" y="968760"/>
              <a:ext cx="3506760" cy="16164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530480" y="968760"/>
                <a:ext cx="3506760" cy="1616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  <a:endParaRPr lang="en-US" b="1" dirty="0"/>
          </a:p>
          <a:p>
            <a:pPr lvl="1"/>
            <a:r>
              <a:rPr lang="en-US" dirty="0"/>
              <a:t>Hidden Layers</a:t>
            </a:r>
            <a:endParaRPr lang="en-US" dirty="0"/>
          </a:p>
          <a:p>
            <a:pPr lvl="2"/>
            <a:r>
              <a:rPr lang="en-US" dirty="0"/>
              <a:t>Relu is the state of the art</a:t>
            </a:r>
            <a:endParaRPr lang="en-US" dirty="0"/>
          </a:p>
          <a:p>
            <a:pPr lvl="2"/>
            <a:r>
              <a:rPr lang="en-US" dirty="0"/>
              <a:t>Leaky-Relu/ Linear can be used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  <a:endParaRPr lang="en-US" b="1" dirty="0"/>
          </a:p>
          <a:p>
            <a:pPr lvl="1"/>
            <a:r>
              <a:rPr lang="en-US" dirty="0"/>
              <a:t>Output Layers</a:t>
            </a:r>
            <a:endParaRPr lang="en-US" dirty="0"/>
          </a:p>
          <a:p>
            <a:pPr lvl="2"/>
            <a:r>
              <a:rPr lang="en-US" dirty="0"/>
              <a:t>Depends on the task whether it is classification or regression</a:t>
            </a:r>
            <a:endParaRPr lang="en-US" dirty="0"/>
          </a:p>
          <a:p>
            <a:pPr lvl="2"/>
            <a:r>
              <a:rPr lang="en-US" dirty="0"/>
              <a:t>Regression: </a:t>
            </a:r>
            <a:endParaRPr lang="en-US" dirty="0"/>
          </a:p>
          <a:p>
            <a:pPr lvl="3"/>
            <a:r>
              <a:rPr lang="en-US" dirty="0"/>
              <a:t>Linear: no limits on the output </a:t>
            </a:r>
            <a:endParaRPr lang="en-US" dirty="0"/>
          </a:p>
          <a:p>
            <a:pPr lvl="3"/>
            <a:r>
              <a:rPr lang="en-US" dirty="0"/>
              <a:t>Relu: output is positive </a:t>
            </a:r>
            <a:endParaRPr lang="en-US" dirty="0"/>
          </a:p>
          <a:p>
            <a:pPr lvl="3"/>
            <a:r>
              <a:rPr lang="en-US" dirty="0"/>
              <a:t>Sigmoid: output between 0 and 1</a:t>
            </a:r>
            <a:endParaRPr lang="en-US" dirty="0"/>
          </a:p>
          <a:p>
            <a:pPr lvl="3"/>
            <a:r>
              <a:rPr lang="en-US" dirty="0"/>
              <a:t>Tanh: output between -1 and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1947240" y="1377720"/>
              <a:ext cx="9504000" cy="39319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1947240" y="1377720"/>
                <a:ext cx="9504000" cy="39319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Which activation function should be used </a:t>
            </a:r>
            <a:endParaRPr lang="en-US" b="1" dirty="0"/>
          </a:p>
          <a:p>
            <a:pPr lvl="1"/>
            <a:r>
              <a:rPr lang="en-US" dirty="0"/>
              <a:t>Output Layers</a:t>
            </a:r>
            <a:endParaRPr lang="en-US" dirty="0"/>
          </a:p>
          <a:p>
            <a:pPr lvl="2"/>
            <a:r>
              <a:rPr lang="en-US" dirty="0"/>
              <a:t>Depends on the task whether it is classification or regression</a:t>
            </a:r>
            <a:endParaRPr lang="en-US" dirty="0"/>
          </a:p>
          <a:p>
            <a:pPr lvl="2"/>
            <a:r>
              <a:rPr lang="en-US" dirty="0"/>
              <a:t>Classification: (probability of class)</a:t>
            </a:r>
            <a:endParaRPr lang="en-US" dirty="0"/>
          </a:p>
          <a:p>
            <a:pPr lvl="3"/>
            <a:r>
              <a:rPr lang="en-US" dirty="0"/>
              <a:t>Binary classifier: sigmoid </a:t>
            </a:r>
            <a:endParaRPr lang="en-US" dirty="0"/>
          </a:p>
          <a:p>
            <a:pPr lvl="3"/>
            <a:r>
              <a:rPr lang="en-US" dirty="0"/>
              <a:t>Multi-class classifier: softmax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Loss function</a:t>
            </a:r>
            <a:endParaRPr lang="en-US" dirty="0"/>
          </a:p>
          <a:p>
            <a:pPr lvl="1"/>
            <a:r>
              <a:rPr lang="en-US" dirty="0"/>
              <a:t>A function that judge whether the computed output in the forward path is close to the actual output (targets) or not  </a:t>
            </a:r>
            <a:endParaRPr lang="en-US" dirty="0"/>
          </a:p>
          <a:p>
            <a:pPr lvl="1"/>
            <a:r>
              <a:rPr lang="en-US" dirty="0"/>
              <a:t>Should be a convex function with a single global minimum (the point with best learned parameters)</a:t>
            </a:r>
            <a:endParaRPr lang="en-US" dirty="0"/>
          </a:p>
          <a:p>
            <a:pPr lvl="1"/>
            <a:r>
              <a:rPr lang="en-US" dirty="0"/>
              <a:t>Should be computed over the whole training examples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6146" name="Picture 2" descr="Diagram&#10;&#10;Description automatically genera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96" y="1690688"/>
            <a:ext cx="5169408" cy="443210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absolute error (MAE)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squared error (MSE)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Loss function</a:t>
                </a: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Binary Cross Entropy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Loss function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Categorical Cross Entropy </a:t>
            </a:r>
            <a:endParaRPr lang="en-US" dirty="0"/>
          </a:p>
          <a:p>
            <a:r>
              <a:rPr lang="en-US" dirty="0"/>
              <a:t>Same as the binary one but for multiple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4432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How to decide which loss function to use ??</a:t>
            </a:r>
            <a:endParaRPr lang="en-US" sz="4400" b="1" dirty="0"/>
          </a:p>
        </p:txBody>
      </p:sp>
      <p:pic>
        <p:nvPicPr>
          <p:cNvPr id="9218" name="Picture 2" descr="Train Your Brain: How to Start Thinking in a Foreign Language | FluentU  Language Lear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30" y="2666952"/>
            <a:ext cx="4007032" cy="266868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4432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How to decide number of hidden layers and number of neurons of each layer??</a:t>
            </a:r>
            <a:endParaRPr lang="en-US" sz="4400" b="1" dirty="0"/>
          </a:p>
        </p:txBody>
      </p:sp>
      <p:pic>
        <p:nvPicPr>
          <p:cNvPr id="9218" name="Picture 2" descr="Train Your Brain: How to Start Thinking in a Foreign Language | FluentU  Language Lear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30" y="2666952"/>
            <a:ext cx="4007032" cy="266868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Hyper Parameters</a:t>
            </a:r>
            <a:endParaRPr lang="en-US" dirty="0"/>
          </a:p>
          <a:p>
            <a:pPr lvl="1"/>
            <a:r>
              <a:rPr lang="en-US" dirty="0"/>
              <a:t>Learning Rate</a:t>
            </a:r>
            <a:endParaRPr lang="en-US" dirty="0"/>
          </a:p>
          <a:p>
            <a:pPr lvl="1"/>
            <a:r>
              <a:rPr lang="en-US" dirty="0"/>
              <a:t>Optimizer</a:t>
            </a:r>
            <a:endParaRPr lang="en-US" dirty="0"/>
          </a:p>
          <a:p>
            <a:pPr lvl="1"/>
            <a:r>
              <a:rPr lang="en-US" dirty="0"/>
              <a:t>Batch size</a:t>
            </a:r>
            <a:endParaRPr lang="en-US" dirty="0"/>
          </a:p>
          <a:p>
            <a:pPr lvl="1"/>
            <a:r>
              <a:rPr lang="en-US" dirty="0"/>
              <a:t>Number of epochs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Practical</a:t>
            </a:r>
            <a:endParaRPr 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Using</a:t>
            </a:r>
            <a:endParaRPr lang="en-US" dirty="0"/>
          </a:p>
          <a:p>
            <a:pPr lvl="1"/>
            <a:r>
              <a:rPr lang="en-US" dirty="0"/>
              <a:t>Python 3.X </a:t>
            </a:r>
            <a:endParaRPr lang="en-US" dirty="0"/>
          </a:p>
          <a:p>
            <a:pPr lvl="1"/>
            <a:r>
              <a:rPr lang="en-US" dirty="0"/>
              <a:t>Tensorflow 2.X and the Keras API</a:t>
            </a:r>
            <a:endParaRPr lang="en-US" dirty="0"/>
          </a:p>
          <a:p>
            <a:r>
              <a:rPr lang="en-US" dirty="0"/>
              <a:t>For installation (preferred)</a:t>
            </a:r>
            <a:endParaRPr lang="en-US" dirty="0"/>
          </a:p>
          <a:p>
            <a:pPr lvl="1"/>
            <a:r>
              <a:rPr lang="en-US" dirty="0"/>
              <a:t>Install anaconda3</a:t>
            </a:r>
            <a:endParaRPr lang="en-US" dirty="0"/>
          </a:p>
          <a:p>
            <a:pPr lvl="1"/>
            <a:r>
              <a:rPr lang="en-US" dirty="0"/>
              <a:t>Install Tensorflow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&gt;&gt; conda install tensorflow-gpu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4531680" y="3703680"/>
              <a:ext cx="1610640" cy="16318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4531680" y="3703680"/>
                <a:ext cx="1610640" cy="1631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Labs will be from C1 from the Tensorflow developer certificate 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https://github.com/https-deeplearning-ai/tensorflow-1-public/tree/main/C1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ML tasks can be categorized into </a:t>
            </a:r>
            <a:r>
              <a:rPr lang="en-US" b="1" dirty="0"/>
              <a:t>2</a:t>
            </a:r>
            <a:r>
              <a:rPr lang="en-US" dirty="0"/>
              <a:t> groups </a:t>
            </a:r>
            <a:endParaRPr lang="en-US" dirty="0"/>
          </a:p>
          <a:p>
            <a:pPr lvl="1"/>
            <a:r>
              <a:rPr lang="en-US" dirty="0"/>
              <a:t>Regression</a:t>
            </a:r>
            <a:endParaRPr lang="en-US" dirty="0"/>
          </a:p>
          <a:p>
            <a:pPr lvl="1"/>
            <a:r>
              <a:rPr lang="en-US" dirty="0"/>
              <a:t>Classification</a:t>
            </a:r>
            <a:endParaRPr lang="en-US" dirty="0"/>
          </a:p>
        </p:txBody>
      </p:sp>
      <p:pic>
        <p:nvPicPr>
          <p:cNvPr id="6" name="Picture 5" descr="A picture containing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8" y="3350293"/>
            <a:ext cx="5076634" cy="282667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6598903" y="3127219"/>
              <a:ext cx="1760760" cy="1471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6598903" y="3127219"/>
                <a:ext cx="1760760" cy="147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Ink 7"/>
              <p14:cNvContentPartPr/>
              <p14:nvPr/>
            </p14:nvContentPartPr>
            <p14:xfrm>
              <a:off x="6582703" y="3372379"/>
              <a:ext cx="1638360" cy="23454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6582703" y="3372379"/>
                <a:ext cx="1638360" cy="234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Ink 12"/>
              <p14:cNvContentPartPr/>
              <p14:nvPr/>
            </p14:nvContentPartPr>
            <p14:xfrm>
              <a:off x="8623183" y="3317659"/>
              <a:ext cx="2967840" cy="19778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7"/>
            </p:blipFill>
            <p:spPr>
              <a:xfrm>
                <a:off x="8623183" y="3317659"/>
                <a:ext cx="2967840" cy="1977840"/>
              </a:xfrm>
              <a:prstGeom prst="rect"/>
            </p:spPr>
          </p:pic>
        </mc:Fallback>
      </mc:AlternateContent>
      <p:grpSp>
        <p:nvGrpSpPr>
          <p:cNvPr id="18" name="Group 17"/>
          <p:cNvGrpSpPr/>
          <p:nvPr/>
        </p:nvGrpSpPr>
        <p:grpSpPr>
          <a:xfrm>
            <a:off x="6517183" y="2788459"/>
            <a:ext cx="2093760" cy="2816280"/>
            <a:chOff x="6517183" y="2788459"/>
            <a:chExt cx="2093760" cy="28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9" name="Ink 8"/>
                <p14:cNvContentPartPr/>
                <p14:nvPr/>
              </p14:nvContentPartPr>
              <p14:xfrm>
                <a:off x="8491063" y="2841379"/>
                <a:ext cx="113400" cy="64440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9"/>
              </p:blipFill>
              <p:spPr>
                <a:xfrm>
                  <a:off x="8491063" y="2841379"/>
                  <a:ext cx="113400" cy="644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0" name="Ink 9"/>
                <p14:cNvContentPartPr/>
                <p14:nvPr/>
              </p14:nvContentPartPr>
              <p14:xfrm>
                <a:off x="8390623" y="2788459"/>
                <a:ext cx="82080" cy="69768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11"/>
              </p:blipFill>
              <p:spPr>
                <a:xfrm>
                  <a:off x="8390623" y="2788459"/>
                  <a:ext cx="82080" cy="697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11" name="Ink 10"/>
                <p14:cNvContentPartPr/>
                <p14:nvPr/>
              </p14:nvContentPartPr>
              <p14:xfrm>
                <a:off x="8302423" y="3284179"/>
                <a:ext cx="308520" cy="2077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3"/>
              </p:blipFill>
              <p:spPr>
                <a:xfrm>
                  <a:off x="8302423" y="3284179"/>
                  <a:ext cx="308520" cy="207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15" name="Ink 14"/>
                <p14:cNvContentPartPr/>
                <p14:nvPr/>
              </p14:nvContentPartPr>
              <p14:xfrm>
                <a:off x="6524023" y="3197059"/>
                <a:ext cx="1785240" cy="14835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6524023" y="3197059"/>
                  <a:ext cx="1785240" cy="1483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17" name="Ink 16"/>
                <p14:cNvContentPartPr/>
                <p14:nvPr/>
              </p14:nvContentPartPr>
              <p14:xfrm>
                <a:off x="6517183" y="4202179"/>
                <a:ext cx="1125720" cy="14025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7"/>
              </p:blipFill>
              <p:spPr>
                <a:xfrm>
                  <a:off x="6517183" y="4202179"/>
                  <a:ext cx="1125720" cy="1402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61" name="Ink 60"/>
              <p14:cNvContentPartPr/>
              <p14:nvPr/>
            </p14:nvContentPartPr>
            <p14:xfrm>
              <a:off x="7554343" y="1014739"/>
              <a:ext cx="126000" cy="633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9"/>
            </p:blipFill>
            <p:spPr>
              <a:xfrm>
                <a:off x="7554343" y="1014739"/>
                <a:ext cx="126000" cy="63360"/>
              </a:xfrm>
              <a:prstGeom prst="rect"/>
            </p:spPr>
          </p:pic>
        </mc:Fallback>
      </mc:AlternateContent>
      <p:grpSp>
        <p:nvGrpSpPr>
          <p:cNvPr id="66" name="Group 65"/>
          <p:cNvGrpSpPr/>
          <p:nvPr/>
        </p:nvGrpSpPr>
        <p:grpSpPr>
          <a:xfrm>
            <a:off x="7441303" y="229579"/>
            <a:ext cx="4640400" cy="1269720"/>
            <a:chOff x="7441303" y="229579"/>
            <a:chExt cx="4640400" cy="12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26" name="Ink 25"/>
                <p14:cNvContentPartPr/>
                <p14:nvPr/>
              </p14:nvContentPartPr>
              <p14:xfrm>
                <a:off x="8522743" y="486619"/>
                <a:ext cx="276840" cy="4280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8522743" y="486619"/>
                  <a:ext cx="276840" cy="428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27" name="Ink 26"/>
                <p14:cNvContentPartPr/>
                <p14:nvPr/>
              </p14:nvContentPartPr>
              <p14:xfrm>
                <a:off x="8924863" y="456379"/>
                <a:ext cx="245520" cy="43920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3"/>
              </p:blipFill>
              <p:spPr>
                <a:xfrm>
                  <a:off x="8924863" y="456379"/>
                  <a:ext cx="245520" cy="43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" p14:bwMode="auto">
              <p14:nvContentPartPr>
                <p14:cNvPr id="30" name="Ink 29"/>
                <p14:cNvContentPartPr/>
                <p14:nvPr/>
              </p14:nvContentPartPr>
              <p14:xfrm>
                <a:off x="9245623" y="524419"/>
                <a:ext cx="123480" cy="37116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5"/>
              </p:blipFill>
              <p:spPr>
                <a:xfrm>
                  <a:off x="9245623" y="524419"/>
                  <a:ext cx="123480" cy="37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32" name="Ink 31"/>
                <p14:cNvContentPartPr/>
                <p14:nvPr/>
              </p14:nvContentPartPr>
              <p14:xfrm>
                <a:off x="9207823" y="511819"/>
                <a:ext cx="459360" cy="421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7"/>
              </p:blipFill>
              <p:spPr>
                <a:xfrm>
                  <a:off x="9207823" y="511819"/>
                  <a:ext cx="45936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33" name="Ink 32"/>
                <p14:cNvContentPartPr/>
                <p14:nvPr/>
              </p14:nvContentPartPr>
              <p14:xfrm>
                <a:off x="9641623" y="242179"/>
                <a:ext cx="252000" cy="320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29"/>
              </p:blipFill>
              <p:spPr>
                <a:xfrm>
                  <a:off x="9641623" y="242179"/>
                  <a:ext cx="252000" cy="320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" p14:bwMode="auto">
              <p14:nvContentPartPr>
                <p14:cNvPr id="34" name="Ink 33"/>
                <p14:cNvContentPartPr/>
                <p14:nvPr/>
              </p14:nvContentPartPr>
              <p14:xfrm>
                <a:off x="9805063" y="373579"/>
                <a:ext cx="137880" cy="9468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1"/>
              </p:blipFill>
              <p:spPr>
                <a:xfrm>
                  <a:off x="9805063" y="373579"/>
                  <a:ext cx="137880" cy="9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" p14:bwMode="auto">
              <p14:nvContentPartPr>
                <p14:cNvPr id="35" name="Ink 34"/>
                <p14:cNvContentPartPr/>
                <p14:nvPr/>
              </p14:nvContentPartPr>
              <p14:xfrm>
                <a:off x="9912703" y="229579"/>
                <a:ext cx="222480" cy="23220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3"/>
              </p:blipFill>
              <p:spPr>
                <a:xfrm>
                  <a:off x="9912703" y="229579"/>
                  <a:ext cx="222480" cy="232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" p14:bwMode="auto">
              <p14:nvContentPartPr>
                <p14:cNvPr id="36" name="Ink 35"/>
                <p14:cNvContentPartPr/>
                <p14:nvPr/>
              </p14:nvContentPartPr>
              <p14:xfrm>
                <a:off x="10107823" y="788299"/>
                <a:ext cx="169560" cy="3168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5"/>
              </p:blipFill>
              <p:spPr>
                <a:xfrm>
                  <a:off x="10107823" y="788299"/>
                  <a:ext cx="16956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37" name="Ink 36"/>
                <p14:cNvContentPartPr/>
                <p14:nvPr/>
              </p14:nvContentPartPr>
              <p14:xfrm>
                <a:off x="10069303" y="621259"/>
                <a:ext cx="170280" cy="33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7"/>
              </p:blipFill>
              <p:spPr>
                <a:xfrm>
                  <a:off x="10069303" y="621259"/>
                  <a:ext cx="170280" cy="33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" p14:bwMode="auto">
              <p14:nvContentPartPr>
                <p14:cNvPr id="38" name="Ink 37"/>
                <p14:cNvContentPartPr/>
                <p14:nvPr/>
              </p14:nvContentPartPr>
              <p14:xfrm>
                <a:off x="10088023" y="693979"/>
                <a:ext cx="138600" cy="2329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9"/>
              </p:blipFill>
              <p:spPr>
                <a:xfrm>
                  <a:off x="10088023" y="693979"/>
                  <a:ext cx="13860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39" name="Ink 38"/>
                <p14:cNvContentPartPr/>
                <p14:nvPr/>
              </p14:nvContentPartPr>
              <p14:xfrm>
                <a:off x="10028623" y="788299"/>
                <a:ext cx="229320" cy="4428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41"/>
              </p:blipFill>
              <p:spPr>
                <a:xfrm>
                  <a:off x="10028623" y="788299"/>
                  <a:ext cx="22932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40" name="Ink 39"/>
                <p14:cNvContentPartPr/>
                <p14:nvPr/>
              </p14:nvContentPartPr>
              <p14:xfrm>
                <a:off x="10496983" y="561859"/>
                <a:ext cx="88560" cy="4215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10496983" y="561859"/>
                  <a:ext cx="8856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" p14:bwMode="auto">
              <p14:nvContentPartPr>
                <p14:cNvPr id="41" name="Ink 40"/>
                <p14:cNvContentPartPr/>
                <p14:nvPr/>
              </p14:nvContentPartPr>
              <p14:xfrm>
                <a:off x="10622623" y="555739"/>
                <a:ext cx="138600" cy="4780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10622623" y="555739"/>
                  <a:ext cx="138600" cy="47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" p14:bwMode="auto">
              <p14:nvContentPartPr>
                <p14:cNvPr id="42" name="Ink 41"/>
                <p14:cNvContentPartPr/>
                <p14:nvPr/>
              </p14:nvContentPartPr>
              <p14:xfrm>
                <a:off x="10478623" y="832219"/>
                <a:ext cx="301320" cy="38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47"/>
              </p:blipFill>
              <p:spPr>
                <a:xfrm>
                  <a:off x="10478623" y="832219"/>
                  <a:ext cx="301320" cy="3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" p14:bwMode="auto">
              <p14:nvContentPartPr>
                <p14:cNvPr id="44" name="Ink 43"/>
                <p14:cNvContentPartPr/>
                <p14:nvPr/>
              </p14:nvContentPartPr>
              <p14:xfrm>
                <a:off x="10641343" y="360979"/>
                <a:ext cx="226800" cy="28332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10641343" y="360979"/>
                  <a:ext cx="226800" cy="283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0" p14:bwMode="auto">
              <p14:nvContentPartPr>
                <p14:cNvPr id="46" name="Ink 45"/>
                <p14:cNvContentPartPr/>
                <p14:nvPr/>
              </p14:nvContentPartPr>
              <p14:xfrm>
                <a:off x="10855183" y="404899"/>
                <a:ext cx="157680" cy="2016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1"/>
              </p:blipFill>
              <p:spPr>
                <a:xfrm>
                  <a:off x="10855183" y="404899"/>
                  <a:ext cx="15768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2" p14:bwMode="auto">
              <p14:nvContentPartPr>
                <p14:cNvPr id="47" name="Ink 46"/>
                <p14:cNvContentPartPr/>
                <p14:nvPr/>
              </p14:nvContentPartPr>
              <p14:xfrm>
                <a:off x="10950223" y="379699"/>
                <a:ext cx="169560" cy="25812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3"/>
              </p:blipFill>
              <p:spPr>
                <a:xfrm>
                  <a:off x="10950223" y="379699"/>
                  <a:ext cx="169560" cy="25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4" p14:bwMode="auto">
              <p14:nvContentPartPr>
                <p14:cNvPr id="49" name="Ink 48"/>
                <p14:cNvContentPartPr/>
                <p14:nvPr/>
              </p14:nvContentPartPr>
              <p14:xfrm>
                <a:off x="10804783" y="417499"/>
                <a:ext cx="119880" cy="20160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5"/>
              </p:blipFill>
              <p:spPr>
                <a:xfrm>
                  <a:off x="10804783" y="417499"/>
                  <a:ext cx="119880" cy="20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6" p14:bwMode="auto">
              <p14:nvContentPartPr>
                <p14:cNvPr id="50" name="Ink 49"/>
                <p14:cNvContentPartPr/>
                <p14:nvPr/>
              </p14:nvContentPartPr>
              <p14:xfrm>
                <a:off x="10867783" y="524419"/>
                <a:ext cx="107280" cy="255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7"/>
              </p:blipFill>
              <p:spPr>
                <a:xfrm>
                  <a:off x="10867783" y="524419"/>
                  <a:ext cx="10728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8" p14:bwMode="auto">
              <p14:nvContentPartPr>
                <p14:cNvPr id="51" name="Ink 50"/>
                <p14:cNvContentPartPr/>
                <p14:nvPr/>
              </p14:nvContentPartPr>
              <p14:xfrm>
                <a:off x="10974703" y="448819"/>
                <a:ext cx="44280" cy="18252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59"/>
              </p:blipFill>
              <p:spPr>
                <a:xfrm>
                  <a:off x="10974703" y="448819"/>
                  <a:ext cx="44280" cy="182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0" p14:bwMode="auto">
              <p14:nvContentPartPr>
                <p14:cNvPr id="53" name="Ink 52"/>
                <p14:cNvContentPartPr/>
                <p14:nvPr/>
              </p14:nvContentPartPr>
              <p14:xfrm>
                <a:off x="11110063" y="775699"/>
                <a:ext cx="289440" cy="3168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1"/>
              </p:blipFill>
              <p:spPr>
                <a:xfrm>
                  <a:off x="11110063" y="775699"/>
                  <a:ext cx="28944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2" p14:bwMode="auto">
              <p14:nvContentPartPr>
                <p14:cNvPr id="54" name="Ink 53"/>
                <p14:cNvContentPartPr/>
                <p14:nvPr/>
              </p14:nvContentPartPr>
              <p14:xfrm>
                <a:off x="11242183" y="668779"/>
                <a:ext cx="72360" cy="2455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3"/>
              </p:blipFill>
              <p:spPr>
                <a:xfrm>
                  <a:off x="11242183" y="668779"/>
                  <a:ext cx="7236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4" p14:bwMode="auto">
              <p14:nvContentPartPr>
                <p14:cNvPr id="55" name="Ink 54"/>
                <p14:cNvContentPartPr/>
                <p14:nvPr/>
              </p14:nvContentPartPr>
              <p14:xfrm>
                <a:off x="11421103" y="549619"/>
                <a:ext cx="289440" cy="314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65"/>
              </p:blipFill>
              <p:spPr>
                <a:xfrm>
                  <a:off x="11421103" y="549619"/>
                  <a:ext cx="289440" cy="314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6" p14:bwMode="auto">
              <p14:nvContentPartPr>
                <p14:cNvPr id="56" name="Ink 55"/>
                <p14:cNvContentPartPr/>
                <p14:nvPr/>
              </p14:nvContentPartPr>
              <p14:xfrm>
                <a:off x="11584543" y="379699"/>
                <a:ext cx="270720" cy="23940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67"/>
              </p:blipFill>
              <p:spPr>
                <a:xfrm>
                  <a:off x="11584543" y="379699"/>
                  <a:ext cx="270720" cy="239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8" p14:bwMode="auto">
              <p14:nvContentPartPr>
                <p14:cNvPr id="57" name="Ink 56"/>
                <p14:cNvContentPartPr/>
                <p14:nvPr/>
              </p14:nvContentPartPr>
              <p14:xfrm>
                <a:off x="11817103" y="511819"/>
                <a:ext cx="75960" cy="8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9"/>
              </p:blipFill>
              <p:spPr>
                <a:xfrm>
                  <a:off x="11817103" y="511819"/>
                  <a:ext cx="7596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0" p14:bwMode="auto">
              <p14:nvContentPartPr>
                <p14:cNvPr id="58" name="Ink 57"/>
                <p14:cNvContentPartPr/>
                <p14:nvPr/>
              </p14:nvContentPartPr>
              <p14:xfrm>
                <a:off x="11835823" y="367099"/>
                <a:ext cx="132480" cy="24552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1"/>
              </p:blipFill>
              <p:spPr>
                <a:xfrm>
                  <a:off x="11835823" y="367099"/>
                  <a:ext cx="132480" cy="24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2" p14:bwMode="auto">
              <p14:nvContentPartPr>
                <p14:cNvPr id="59" name="Ink 58"/>
                <p14:cNvContentPartPr/>
                <p14:nvPr/>
              </p14:nvContentPartPr>
              <p14:xfrm>
                <a:off x="11905303" y="247579"/>
                <a:ext cx="176400" cy="74232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3"/>
              </p:blipFill>
              <p:spPr>
                <a:xfrm>
                  <a:off x="11905303" y="247579"/>
                  <a:ext cx="176400" cy="74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4" p14:bwMode="auto">
              <p14:nvContentPartPr>
                <p14:cNvPr id="19" name="Ink 18"/>
                <p14:cNvContentPartPr/>
                <p14:nvPr/>
              </p14:nvContentPartPr>
              <p14:xfrm>
                <a:off x="7529143" y="455299"/>
                <a:ext cx="226800" cy="38376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75"/>
              </p:blipFill>
              <p:spPr>
                <a:xfrm>
                  <a:off x="7529143" y="455299"/>
                  <a:ext cx="226800" cy="383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6" p14:bwMode="auto">
              <p14:nvContentPartPr>
                <p14:cNvPr id="20" name="Ink 19"/>
                <p14:cNvContentPartPr/>
                <p14:nvPr/>
              </p14:nvContentPartPr>
              <p14:xfrm>
                <a:off x="7441303" y="280339"/>
                <a:ext cx="264600" cy="1310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77"/>
              </p:blipFill>
              <p:spPr>
                <a:xfrm>
                  <a:off x="7441303" y="280339"/>
                  <a:ext cx="264600" cy="13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8" p14:bwMode="auto">
              <p14:nvContentPartPr>
                <p14:cNvPr id="21" name="Ink 20"/>
                <p14:cNvContentPartPr/>
                <p14:nvPr/>
              </p14:nvContentPartPr>
              <p14:xfrm>
                <a:off x="8013343" y="681379"/>
                <a:ext cx="107280" cy="64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79"/>
              </p:blipFill>
              <p:spPr>
                <a:xfrm>
                  <a:off x="8013343" y="681379"/>
                  <a:ext cx="107280" cy="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0" p14:bwMode="auto">
              <p14:nvContentPartPr>
                <p14:cNvPr id="22" name="Ink 21"/>
                <p14:cNvContentPartPr/>
                <p14:nvPr/>
              </p14:nvContentPartPr>
              <p14:xfrm>
                <a:off x="7994623" y="530539"/>
                <a:ext cx="107280" cy="3816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81"/>
              </p:blipFill>
              <p:spPr>
                <a:xfrm>
                  <a:off x="7994623" y="530539"/>
                  <a:ext cx="107280" cy="3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2" p14:bwMode="auto">
              <p14:nvContentPartPr>
                <p14:cNvPr id="24" name="Ink 23"/>
                <p14:cNvContentPartPr/>
                <p14:nvPr/>
              </p14:nvContentPartPr>
              <p14:xfrm>
                <a:off x="7491703" y="958219"/>
                <a:ext cx="289440" cy="3168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83"/>
              </p:blipFill>
              <p:spPr>
                <a:xfrm>
                  <a:off x="7491703" y="958219"/>
                  <a:ext cx="28944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4" p14:bwMode="auto">
              <p14:nvContentPartPr>
                <p14:cNvPr id="25" name="Ink 24"/>
                <p14:cNvContentPartPr/>
                <p14:nvPr/>
              </p14:nvContentPartPr>
              <p14:xfrm>
                <a:off x="7485943" y="970819"/>
                <a:ext cx="232200" cy="255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85"/>
              </p:blipFill>
              <p:spPr>
                <a:xfrm>
                  <a:off x="7485943" y="970819"/>
                  <a:ext cx="23220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6" p14:bwMode="auto">
              <p14:nvContentPartPr>
                <p14:cNvPr id="63" name="Ink 62"/>
                <p14:cNvContentPartPr/>
                <p14:nvPr/>
              </p14:nvContentPartPr>
              <p14:xfrm>
                <a:off x="8522743" y="1096459"/>
                <a:ext cx="138600" cy="40284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87"/>
              </p:blipFill>
              <p:spPr>
                <a:xfrm>
                  <a:off x="8522743" y="1096459"/>
                  <a:ext cx="138600" cy="402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8" p14:bwMode="auto">
              <p14:nvContentPartPr>
                <p14:cNvPr id="64" name="Ink 63"/>
                <p14:cNvContentPartPr/>
                <p14:nvPr/>
              </p14:nvContentPartPr>
              <p14:xfrm>
                <a:off x="8597983" y="1074859"/>
                <a:ext cx="239400" cy="36792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89"/>
              </p:blipFill>
              <p:spPr>
                <a:xfrm>
                  <a:off x="8597983" y="1074859"/>
                  <a:ext cx="239400" cy="36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0" p14:bwMode="auto">
              <p14:nvContentPartPr>
                <p14:cNvPr id="65" name="Ink 64"/>
                <p14:cNvContentPartPr/>
                <p14:nvPr/>
              </p14:nvContentPartPr>
              <p14:xfrm>
                <a:off x="8359303" y="1058659"/>
                <a:ext cx="518760" cy="2077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91"/>
              </p:blipFill>
              <p:spPr>
                <a:xfrm>
                  <a:off x="8359303" y="1058659"/>
                  <a:ext cx="518760" cy="207720"/>
                </a:xfrm>
                <a:prstGeom prst="rect"/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Lab01: build a regression model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https://colab.research.google.com/drive/1yEXC-HYG77UBGDQroL2mbbOqjmLYXx2p?usp=sharing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760200" y="305640"/>
              <a:ext cx="6406920" cy="2807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760200" y="305640"/>
                <a:ext cx="6406920" cy="2807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Lab02: build an image classifier model using the Sequential API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https://colab.research.google.com/drive/1m7yKudreYZedPy8LnT0BlNxCp0hPTF01?usp=sharing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077120" y="109440"/>
              <a:ext cx="10933920" cy="56095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077120" y="109440"/>
                <a:ext cx="10933920" cy="56095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Lab03: build image classifier model using the functional API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https://colab.research.google.com/drive/1gJMiieuPzwTCr-nlkurFJ8NW-ujgHM2Z?usp=sharing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897720" y="192240"/>
              <a:ext cx="7797240" cy="50241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897720" y="192240"/>
                <a:ext cx="7797240" cy="502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9586800" y="1487160"/>
              <a:ext cx="1851480" cy="9579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9586800" y="1487160"/>
                <a:ext cx="1851480" cy="957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471240" y="64440"/>
              <a:ext cx="11265120" cy="5193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471240" y="64440"/>
                <a:ext cx="11265120" cy="5193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Lab04: use callbacks with image classifier model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https://colab.research.google.com/drive/1wtpz9f43z_62eIhlL_YqBL0B0nNIefOk?usp=sharing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Lab05: Save and Load a model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1"/>
              </a:rPr>
              <a:t>https://colab.research.google.com/drive/1EFY07s9n_4fbupZYfgsJs0cn1pzTbrKJ?usp=sharing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ML algorithms can be categorized into </a:t>
            </a:r>
            <a:r>
              <a:rPr lang="en-US" b="1" dirty="0"/>
              <a:t>3</a:t>
            </a:r>
            <a:r>
              <a:rPr lang="en-US" dirty="0"/>
              <a:t> groups </a:t>
            </a:r>
            <a:endParaRPr lang="en-US" dirty="0"/>
          </a:p>
          <a:p>
            <a:pPr lvl="1"/>
            <a:r>
              <a:rPr lang="en-US" dirty="0"/>
              <a:t>Supervised Learning </a:t>
            </a:r>
            <a:endParaRPr lang="en-US" dirty="0"/>
          </a:p>
          <a:p>
            <a:pPr lvl="1"/>
            <a:r>
              <a:rPr lang="en-US" dirty="0"/>
              <a:t>Unsupervised Learning</a:t>
            </a:r>
            <a:endParaRPr lang="en-US" dirty="0"/>
          </a:p>
          <a:p>
            <a:pPr lvl="1"/>
            <a:r>
              <a:rPr lang="en-US" dirty="0"/>
              <a:t>Reinforcement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Supervised Learning Algorithms</a:t>
            </a:r>
            <a:endParaRPr lang="en-US" dirty="0"/>
          </a:p>
          <a:p>
            <a:pPr lvl="1"/>
            <a:r>
              <a:rPr lang="en-US" dirty="0"/>
              <a:t>Linear regression</a:t>
            </a:r>
            <a:endParaRPr lang="en-US" dirty="0"/>
          </a:p>
          <a:p>
            <a:pPr lvl="1"/>
            <a:r>
              <a:rPr lang="en-US" dirty="0"/>
              <a:t>Logistic regression</a:t>
            </a:r>
            <a:endParaRPr lang="en-US" dirty="0"/>
          </a:p>
          <a:p>
            <a:pPr lvl="1"/>
            <a:r>
              <a:rPr lang="en-US" dirty="0"/>
              <a:t>K-nearest neighbors </a:t>
            </a:r>
            <a:endParaRPr lang="en-US" dirty="0"/>
          </a:p>
          <a:p>
            <a:pPr lvl="1"/>
            <a:r>
              <a:rPr lang="en-US" dirty="0"/>
              <a:t>Support Vector Machines</a:t>
            </a:r>
            <a:endParaRPr lang="en-US" dirty="0"/>
          </a:p>
          <a:p>
            <a:pPr lvl="1"/>
            <a:r>
              <a:rPr lang="en-US" dirty="0"/>
              <a:t>Decision trees</a:t>
            </a:r>
            <a:endParaRPr lang="en-US" dirty="0"/>
          </a:p>
          <a:p>
            <a:pPr lvl="1"/>
            <a:r>
              <a:rPr lang="en-US" dirty="0"/>
              <a:t>Neural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6285"/>
          </a:xfrm>
        </p:spPr>
        <p:txBody>
          <a:bodyPr/>
          <a:lstStyle/>
          <a:p>
            <a:pPr algn="l"/>
            <a:r>
              <a:rPr lang="en-US" b="1" dirty="0"/>
              <a:t>Neural Networks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10935</Words>
  <Application>WPS Presentation</Application>
  <PresentationFormat>Widescreen</PresentationFormat>
  <Paragraphs>741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Arial</vt:lpstr>
      <vt:lpstr>SimSun</vt:lpstr>
      <vt:lpstr>Wingdings</vt:lpstr>
      <vt:lpstr>Avenir LT Pro</vt:lpstr>
      <vt:lpstr>Segoe Print</vt:lpstr>
      <vt:lpstr>Calibri Light</vt:lpstr>
      <vt:lpstr>Calibri</vt:lpstr>
      <vt:lpstr>Microsoft YaHei</vt:lpstr>
      <vt:lpstr>Arial Unicode MS</vt:lpstr>
      <vt:lpstr>Cambria Math</vt:lpstr>
      <vt:lpstr>Office Theme</vt:lpstr>
      <vt:lpstr>Neural Networks and Deep Learning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Neural Networks</vt:lpstr>
      <vt:lpstr>Neural Networks</vt:lpstr>
      <vt:lpstr>The perceptron</vt:lpstr>
      <vt:lpstr>The perceptron 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The perceptron</vt:lpstr>
      <vt:lpstr>Multi-Layer Perceptron (MLP)</vt:lpstr>
      <vt:lpstr>Multi-Layer perceptron (MLP)</vt:lpstr>
      <vt:lpstr>PowerPoint 演示文稿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Practical</vt:lpstr>
      <vt:lpstr>Practical</vt:lpstr>
      <vt:lpstr>Practical</vt:lpstr>
      <vt:lpstr>Practical</vt:lpstr>
      <vt:lpstr>Practical</vt:lpstr>
      <vt:lpstr>Practical</vt:lpstr>
      <vt:lpstr>PowerPoint 演示文稿</vt:lpstr>
      <vt:lpstr>PowerPoint 演示文稿</vt:lpstr>
      <vt:lpstr>Practical</vt:lpstr>
      <vt:lpstr>Practical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creator>salah ashraf</dc:creator>
  <cp:lastModifiedBy>mahmo</cp:lastModifiedBy>
  <cp:revision>46</cp:revision>
  <dcterms:created xsi:type="dcterms:W3CDTF">2021-10-01T13:26:00Z</dcterms:created>
  <dcterms:modified xsi:type="dcterms:W3CDTF">2025-07-20T18:25:30Z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457CF94899F3481285D0D2CE915CB4E0_12</vt:lpwstr>
  </property>
  <property fmtid="{D5CDD505-2E9C-101B-9397-08002B2CF9AE}" pid="3" name="KSOProductBuildVer">
    <vt:lpwstr>2057-12.2.0.21931</vt:lpwstr>
  </property>
</Properties>
</file>