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E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56" d="100"/>
          <a:sy n="56" d="100"/>
        </p:scale>
        <p:origin x="216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3AF1-48FF-4780-82B7-6F738AD0C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2079B-5793-BF48-B19F-180164573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5F446-DCEA-A943-05DD-A9F35A16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48BC-AD31-5449-A59D-13240738B06B}" type="datetimeFigureOut">
              <a:rPr lang="en-EG" smtClean="0"/>
              <a:t>03/03/2025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1CFF6-734B-C3D8-1532-286DFCBD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BC971-94A3-CC80-4272-E0F7D3F3E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42DE-D38A-B54E-9795-1BFE47617A56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208727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B199E-E211-BA93-5D58-0D8B86A5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DF5E55-846B-25FD-2492-017483C2B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FC52F-2A18-86C1-EBD0-5E8156C3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48BC-AD31-5449-A59D-13240738B06B}" type="datetimeFigureOut">
              <a:rPr lang="en-EG" smtClean="0"/>
              <a:t>03/03/2025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D762D-EAF5-FA28-B5BF-8D87E71C1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43AAE-6877-69E2-A5CA-AFA185DA5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42DE-D38A-B54E-9795-1BFE47617A56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85839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571417-5614-2F6C-29BB-6502B3DC6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66459-9CF8-C0B3-A9DA-D5FBA980A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669A4-CA19-E941-3CB2-709AD972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48BC-AD31-5449-A59D-13240738B06B}" type="datetimeFigureOut">
              <a:rPr lang="en-EG" smtClean="0"/>
              <a:t>03/03/2025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980B0-CB14-3B2A-2C85-8C87C6D7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8C54F-2B55-8489-D318-E6682B20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42DE-D38A-B54E-9795-1BFE47617A56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631759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235B2-8EB1-5A82-5E8D-314A6DFBD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182F2-B163-735D-B5A0-E84502B62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AD307-2099-6126-E9F9-CBB436FD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48BC-AD31-5449-A59D-13240738B06B}" type="datetimeFigureOut">
              <a:rPr lang="en-EG" smtClean="0"/>
              <a:t>03/03/2025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A9460-DAF2-8E32-60BB-B49307A6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3EAEE-660A-1858-638B-2D43A2FE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42DE-D38A-B54E-9795-1BFE47617A56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5356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1B54-F4E3-3F59-A7AD-FF6D3FB05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842C2-6DD1-F099-06AD-67900D07B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F0EF5-924D-EA3B-5B35-5362D65E3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48BC-AD31-5449-A59D-13240738B06B}" type="datetimeFigureOut">
              <a:rPr lang="en-EG" smtClean="0"/>
              <a:t>03/03/2025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DAE42-260C-2F75-3274-005FB252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62171-07DE-AF8D-6703-868CBAC9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42DE-D38A-B54E-9795-1BFE47617A56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71051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D4C1-310A-5459-FD7D-F265A681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5237E-844A-A205-E816-BD2BCB93B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174B1-E958-7652-0087-F0F876D24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FEFCD-3DEE-E601-A526-59125F430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48BC-AD31-5449-A59D-13240738B06B}" type="datetimeFigureOut">
              <a:rPr lang="en-EG" smtClean="0"/>
              <a:t>03/03/2025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8D01D-2B29-848B-D15A-EAE0380A7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FB0F5-79C1-38D8-BC2B-1FF79196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42DE-D38A-B54E-9795-1BFE47617A56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43221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50971-27E0-777E-1773-0E9A3BC3B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9C298-11DC-73B3-CC9B-8F4FF82BD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784DF-0F1C-373F-C95F-36897ED3D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8D0446-1682-1116-25D0-0C4A0E6832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1A03ED-7F1E-CBD6-48EB-6B6289EFC0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93614-52F6-5A05-2664-ECF11F0B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48BC-AD31-5449-A59D-13240738B06B}" type="datetimeFigureOut">
              <a:rPr lang="en-EG" smtClean="0"/>
              <a:t>03/03/2025</a:t>
            </a:fld>
            <a:endParaRPr lang="en-E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F3E50-B6B7-9AB6-5A44-DFD1A14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F068A-F8F0-9FFF-5841-9529A06B7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42DE-D38A-B54E-9795-1BFE47617A56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3995743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C195-8CAF-4018-D99C-7E9CD73E6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6E073-9242-1981-4190-3442EAB7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48BC-AD31-5449-A59D-13240738B06B}" type="datetimeFigureOut">
              <a:rPr lang="en-EG" smtClean="0"/>
              <a:t>03/03/2025</a:t>
            </a:fld>
            <a:endParaRPr lang="en-E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32AA85-E1B1-8F63-ADB3-39656F117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9D246-1873-268A-9743-7C0F5E570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42DE-D38A-B54E-9795-1BFE47617A56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672700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C3F4C5-204A-AAB1-746D-BA46E342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48BC-AD31-5449-A59D-13240738B06B}" type="datetimeFigureOut">
              <a:rPr lang="en-EG" smtClean="0"/>
              <a:t>03/03/2025</a:t>
            </a:fld>
            <a:endParaRPr lang="en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8147D-4AFA-1FA8-EEF1-3D8B3571E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A4B6C-695C-9FAD-F5FA-E8D14F858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42DE-D38A-B54E-9795-1BFE47617A56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42340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82622-0BE0-AE8C-0371-3FD007C40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5F22-B220-011A-49D8-7C5643137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C0C59-2957-E870-8DCA-7F34154DD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4B855-27B6-2589-EA55-5546AE6B3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48BC-AD31-5449-A59D-13240738B06B}" type="datetimeFigureOut">
              <a:rPr lang="en-EG" smtClean="0"/>
              <a:t>03/03/2025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679D6-A4BE-31F2-AB1A-D9FE873A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4D404B-EB27-5A18-419C-E2A509D06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42DE-D38A-B54E-9795-1BFE47617A56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172767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6650-43C7-F4F2-0E56-7F624FAE6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E377B-4E63-21D9-6DB4-901F888E2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757C0D-97B3-5ECE-B8C3-7790D225B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792EC-76FA-906F-B0A8-BA9D355C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848BC-AD31-5449-A59D-13240738B06B}" type="datetimeFigureOut">
              <a:rPr lang="en-EG" smtClean="0"/>
              <a:t>03/03/2025</a:t>
            </a:fld>
            <a:endParaRPr lang="en-E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931E6-D73E-F1B9-44F8-84161D0DC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8C2999-85F4-C5AF-81E1-64BB73D96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542DE-D38A-B54E-9795-1BFE47617A56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11211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2926F-1F3C-F5A6-91E8-FEA62AE27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E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AB49B-C85B-6C94-2F4B-BCCCF07B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E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7A129-4325-90DF-EA26-788203092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848BC-AD31-5449-A59D-13240738B06B}" type="datetimeFigureOut">
              <a:rPr lang="en-EG" smtClean="0"/>
              <a:t>03/03/2025</a:t>
            </a:fld>
            <a:endParaRPr lang="en-E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AF6E35-A842-B153-1E23-7B17634963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9C99F-03DD-962D-6CB7-E3D03CC71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542DE-D38A-B54E-9795-1BFE47617A56}" type="slidenum">
              <a:rPr lang="en-EG" smtClean="0"/>
              <a:t>‹#›</a:t>
            </a:fld>
            <a:endParaRPr lang="en-EG"/>
          </a:p>
        </p:txBody>
      </p:sp>
    </p:spTree>
    <p:extLst>
      <p:ext uri="{BB962C8B-B14F-4D97-AF65-F5344CB8AC3E}">
        <p14:creationId xmlns:p14="http://schemas.microsoft.com/office/powerpoint/2010/main" val="2730782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B28C-AA41-F48B-FB03-3463AD9A6B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EG" dirty="0"/>
              <a:t>Hashing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292CBA-2DF4-E06A-5D2F-E8BADB550A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EG" dirty="0"/>
              <a:t>Muhammad Abdulkariim</a:t>
            </a:r>
          </a:p>
        </p:txBody>
      </p:sp>
    </p:spTree>
    <p:extLst>
      <p:ext uri="{BB962C8B-B14F-4D97-AF65-F5344CB8AC3E}">
        <p14:creationId xmlns:p14="http://schemas.microsoft.com/office/powerpoint/2010/main" val="3412062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931A8-F041-74EF-E5CB-CFF2D0DC8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40121-BCA5-B3D6-3182-88AF5A10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9E29C-FEC1-2EEC-C2D6-ACAF371EF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Collisions: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Can degrade performance if not handled properly.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Hash Function Design: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Poor hash functions lead to clustering and inefficiency.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Dynamic Resizing: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Hash tables may need resizing to maintain performance.</a:t>
            </a:r>
          </a:p>
        </p:txBody>
      </p:sp>
    </p:spTree>
    <p:extLst>
      <p:ext uri="{BB962C8B-B14F-4D97-AF65-F5344CB8AC3E}">
        <p14:creationId xmlns:p14="http://schemas.microsoft.com/office/powerpoint/2010/main" val="1824108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60573-1949-398F-B8C2-2566DA36D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What is Hashing?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F0C1B-DD9A-F92F-E2BA-9EA522BE7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Definition: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Hashing is a technique to map data of arbitrary size to fixed-size values.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Used for fast data retrieval, storage, and integrity checks.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Key Components: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Hash Function: A function that computes the hash value.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Hash Table: A data structure that stores key-value pairs.</a:t>
            </a: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3986826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57819-84CA-8D07-271E-BEC12997A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Hash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7C804-F62D-E575-F5F8-0838969E2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Purpose: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Converts input (key) into a fixed-size hash value (index).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Properties of a Good Hash Function: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Deterministic: Same input always produces the same hash.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Uniform Distribution: Evenly distributes keys across the hash table.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Efficient: Computes hash value quickly.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Pre-image Resistance: Hard to reverse-engineer input from hash.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Example: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Simple hash function: h(key) = key % </a:t>
            </a:r>
            <a:r>
              <a:rPr lang="en-US" i="0" dirty="0" err="1">
                <a:effectLst/>
                <a:latin typeface="Inter"/>
              </a:rPr>
              <a:t>table_size</a:t>
            </a:r>
            <a:endParaRPr lang="en-US" i="0" dirty="0">
              <a:effectLst/>
              <a:latin typeface="Inter"/>
            </a:endParaRP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362727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A1B0A-B6D2-66A3-A7B3-0BF5D34A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Hash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1818F-9647-498C-1D10-0EAAD75A3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Structure: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Array of buckets/slots where data is stored.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Each slot is indexed by a hash value.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Operations: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Insert: Compute hash, store value at the index.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Search: Compute hash, retrieve value from the index.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Delete: Compute hash, remove value from the index.</a:t>
            </a: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399381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CEAC50-A979-92B0-D337-0D336AEEAB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955" y="849751"/>
            <a:ext cx="11538089" cy="5158497"/>
          </a:xfrm>
        </p:spPr>
      </p:pic>
    </p:spTree>
    <p:extLst>
      <p:ext uri="{BB962C8B-B14F-4D97-AF65-F5344CB8AC3E}">
        <p14:creationId xmlns:p14="http://schemas.microsoft.com/office/powerpoint/2010/main" val="2141691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ACDC-584A-4CA2-45B6-3D965D53E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Collision in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5982A-A428-2F44-3C56-0C312F264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What is a Collision?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Occurs when two different keys produce the same hash value.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Why Collisions Happen: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Hash functions map infinite inputs to finite outputs.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Example: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Keys "apple" and "orange" hash to the same index.</a:t>
            </a: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189583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44235-E77B-D354-2658-F73CAAD44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Collision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F0752-6C43-6A3A-96AF-906680AA0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Separate Chaining: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Each bucket contains a linked list of key-value pairs.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Colliding keys are stored in the same bucket as a list.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Open Addressing: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Find another slot within the hash table.</a:t>
            </a:r>
          </a:p>
          <a:p>
            <a:pPr marL="742950" lvl="1" indent="-285750"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Techniques:</a:t>
            </a:r>
          </a:p>
          <a:p>
            <a:pPr marL="1143000" lvl="2" indent="-2286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Linear Probing: Check the next slot.</a:t>
            </a:r>
          </a:p>
          <a:p>
            <a:pPr marL="1143000" lvl="2" indent="-2286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Quadratic Probing: Check slots in quadratic increments.</a:t>
            </a:r>
          </a:p>
          <a:p>
            <a:pPr marL="1143000" lvl="2" indent="-2286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Double Hashing: Use a second hash function to find the next slot.</a:t>
            </a: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4031456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3CDF5-D8B0-79BF-0BE9-0DDEEBA5E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Applications of Hashing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D45A3-36D1-4330-AC2A-33EF319FF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Data Retrieval: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Hash tables for fast lookups (e.g., dictionaries, databases).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Cryptography: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Hash functions for data integrity (e.g., SHA-256, MD5).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Caching: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Hash maps for quick access to cached data.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Compilers: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Symbol tables for variable and function names.</a:t>
            </a: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624075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EA81-761C-7CA6-3465-83D83C1C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G" dirty="0"/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686CC-659F-9A72-B2B4-EADFF173C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Fast Operations: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Average-case time complexity: O(1) for insert, search, delete.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Space Efficiency: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Only stores necessary data.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Versatility:</a:t>
            </a:r>
          </a:p>
          <a:p>
            <a:pPr marL="742950" lvl="1" indent="-28575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i="0" dirty="0">
                <a:effectLst/>
                <a:latin typeface="Inter"/>
              </a:rPr>
              <a:t>Used in databases, cryptography, caching, etc.</a:t>
            </a:r>
          </a:p>
          <a:p>
            <a:endParaRPr lang="en-EG" dirty="0"/>
          </a:p>
        </p:txBody>
      </p:sp>
    </p:spTree>
    <p:extLst>
      <p:ext uri="{BB962C8B-B14F-4D97-AF65-F5344CB8AC3E}">
        <p14:creationId xmlns:p14="http://schemas.microsoft.com/office/powerpoint/2010/main" val="303860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447</Words>
  <Application>Microsoft Macintosh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Inter</vt:lpstr>
      <vt:lpstr>Office Theme</vt:lpstr>
      <vt:lpstr>Hashing</vt:lpstr>
      <vt:lpstr>What is Hashing?</vt:lpstr>
      <vt:lpstr>Hash Functions</vt:lpstr>
      <vt:lpstr>Hash Tables</vt:lpstr>
      <vt:lpstr>PowerPoint Presentation</vt:lpstr>
      <vt:lpstr>Collision in Hashing</vt:lpstr>
      <vt:lpstr>Collision Handling</vt:lpstr>
      <vt:lpstr>Applications of Hashing</vt:lpstr>
      <vt:lpstr>Advantages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Abdulkariim</dc:creator>
  <cp:lastModifiedBy>Muhammad Abdulkariim</cp:lastModifiedBy>
  <cp:revision>1</cp:revision>
  <dcterms:created xsi:type="dcterms:W3CDTF">2025-03-03T01:23:55Z</dcterms:created>
  <dcterms:modified xsi:type="dcterms:W3CDTF">2025-03-03T01:41:57Z</dcterms:modified>
</cp:coreProperties>
</file>