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44" r:id="rId4"/>
    <p:sldId id="307" r:id="rId5"/>
    <p:sldId id="260" r:id="rId6"/>
    <p:sldId id="343" r:id="rId7"/>
    <p:sldId id="317" r:id="rId8"/>
    <p:sldId id="328" r:id="rId9"/>
    <p:sldId id="356" r:id="rId10"/>
    <p:sldId id="264" r:id="rId11"/>
    <p:sldId id="359" r:id="rId12"/>
    <p:sldId id="357" r:id="rId13"/>
    <p:sldId id="323"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196" autoAdjust="0"/>
  </p:normalViewPr>
  <p:slideViewPr>
    <p:cSldViewPr snapToGrid="0" showGuides="1">
      <p:cViewPr varScale="1">
        <p:scale>
          <a:sx n="64" d="100"/>
          <a:sy n="64" d="100"/>
        </p:scale>
        <p:origin x="978" y="78"/>
      </p:cViewPr>
      <p:guideLst>
        <p:guide orient="horz" pos="22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al Ramahi" userId="087f11fa6fde767d" providerId="LiveId" clId="{950E1958-5E11-41DB-AB0C-5BAF2962E9AC}"/>
    <pc:docChg chg="custSel delSld modSld">
      <pc:chgData name="Nidal Ramahi" userId="087f11fa6fde767d" providerId="LiveId" clId="{950E1958-5E11-41DB-AB0C-5BAF2962E9AC}" dt="2024-12-14T08:32:33.749" v="101" actId="20577"/>
      <pc:docMkLst>
        <pc:docMk/>
      </pc:docMkLst>
      <pc:sldChg chg="delSp modSp mod">
        <pc:chgData name="Nidal Ramahi" userId="087f11fa6fde767d" providerId="LiveId" clId="{950E1958-5E11-41DB-AB0C-5BAF2962E9AC}" dt="2024-12-14T08:28:29.430" v="60" actId="1076"/>
        <pc:sldMkLst>
          <pc:docMk/>
          <pc:sldMk cId="141078548" sldId="260"/>
        </pc:sldMkLst>
        <pc:spChg chg="mod">
          <ac:chgData name="Nidal Ramahi" userId="087f11fa6fde767d" providerId="LiveId" clId="{950E1958-5E11-41DB-AB0C-5BAF2962E9AC}" dt="2024-12-14T08:28:22.315" v="59" actId="1076"/>
          <ac:spMkLst>
            <pc:docMk/>
            <pc:sldMk cId="141078548" sldId="260"/>
            <ac:spMk id="3" creationId="{78C9797D-6B7D-4089-950A-02F21F33B599}"/>
          </ac:spMkLst>
        </pc:spChg>
        <pc:spChg chg="mod">
          <ac:chgData name="Nidal Ramahi" userId="087f11fa6fde767d" providerId="LiveId" clId="{950E1958-5E11-41DB-AB0C-5BAF2962E9AC}" dt="2024-12-14T08:28:29.430" v="60" actId="1076"/>
          <ac:spMkLst>
            <pc:docMk/>
            <pc:sldMk cId="141078548" sldId="260"/>
            <ac:spMk id="4" creationId="{023EC605-11DE-4F51-B362-003D5843CDAB}"/>
          </ac:spMkLst>
        </pc:spChg>
        <pc:spChg chg="mod">
          <ac:chgData name="Nidal Ramahi" userId="087f11fa6fde767d" providerId="LiveId" clId="{950E1958-5E11-41DB-AB0C-5BAF2962E9AC}" dt="2024-12-14T08:25:40.396" v="24" actId="20577"/>
          <ac:spMkLst>
            <pc:docMk/>
            <pc:sldMk cId="141078548" sldId="260"/>
            <ac:spMk id="5" creationId="{3790CABD-D0F3-4234-9E97-B3F533017EB3}"/>
          </ac:spMkLst>
        </pc:spChg>
        <pc:spChg chg="mod">
          <ac:chgData name="Nidal Ramahi" userId="087f11fa6fde767d" providerId="LiveId" clId="{950E1958-5E11-41DB-AB0C-5BAF2962E9AC}" dt="2024-12-14T08:25:23.138" v="7" actId="20577"/>
          <ac:spMkLst>
            <pc:docMk/>
            <pc:sldMk cId="141078548" sldId="260"/>
            <ac:spMk id="6" creationId="{BF83CE35-5875-4CDA-976F-446A677ABA66}"/>
          </ac:spMkLst>
        </pc:spChg>
        <pc:grpChg chg="del">
          <ac:chgData name="Nidal Ramahi" userId="087f11fa6fde767d" providerId="LiveId" clId="{950E1958-5E11-41DB-AB0C-5BAF2962E9AC}" dt="2024-12-14T08:25:33.799" v="10" actId="21"/>
          <ac:grpSpMkLst>
            <pc:docMk/>
            <pc:sldMk cId="141078548" sldId="260"/>
            <ac:grpSpMk id="11" creationId="{92A32AF3-D57E-41B4-952A-3F89B31BA143}"/>
          </ac:grpSpMkLst>
        </pc:grpChg>
        <pc:grpChg chg="del mod">
          <ac:chgData name="Nidal Ramahi" userId="087f11fa6fde767d" providerId="LiveId" clId="{950E1958-5E11-41DB-AB0C-5BAF2962E9AC}" dt="2024-12-14T08:25:31.449" v="9" actId="21"/>
          <ac:grpSpMkLst>
            <pc:docMk/>
            <pc:sldMk cId="141078548" sldId="260"/>
            <ac:grpSpMk id="15" creationId="{B2FE1BC2-EA93-4E23-9D37-9486598099C2}"/>
          </ac:grpSpMkLst>
        </pc:grpChg>
      </pc:sldChg>
      <pc:sldChg chg="modSp mod">
        <pc:chgData name="Nidal Ramahi" userId="087f11fa6fde767d" providerId="LiveId" clId="{950E1958-5E11-41DB-AB0C-5BAF2962E9AC}" dt="2024-12-14T08:28:55.900" v="61" actId="1076"/>
        <pc:sldMkLst>
          <pc:docMk/>
          <pc:sldMk cId="667010222" sldId="264"/>
        </pc:sldMkLst>
        <pc:picChg chg="mod">
          <ac:chgData name="Nidal Ramahi" userId="087f11fa6fde767d" providerId="LiveId" clId="{950E1958-5E11-41DB-AB0C-5BAF2962E9AC}" dt="2024-12-14T08:28:55.900" v="61" actId="1076"/>
          <ac:picMkLst>
            <pc:docMk/>
            <pc:sldMk cId="667010222" sldId="264"/>
            <ac:picMk id="8" creationId="{2624E72A-5D20-B23C-716F-72E14C8A78B6}"/>
          </ac:picMkLst>
        </pc:picChg>
      </pc:sldChg>
      <pc:sldChg chg="modSp mod">
        <pc:chgData name="Nidal Ramahi" userId="087f11fa6fde767d" providerId="LiveId" clId="{950E1958-5E11-41DB-AB0C-5BAF2962E9AC}" dt="2024-12-14T08:32:33.749" v="101" actId="20577"/>
        <pc:sldMkLst>
          <pc:docMk/>
          <pc:sldMk cId="1874815660" sldId="343"/>
        </pc:sldMkLst>
        <pc:spChg chg="mod">
          <ac:chgData name="Nidal Ramahi" userId="087f11fa6fde767d" providerId="LiveId" clId="{950E1958-5E11-41DB-AB0C-5BAF2962E9AC}" dt="2024-12-14T08:32:33.749" v="101" actId="20577"/>
          <ac:spMkLst>
            <pc:docMk/>
            <pc:sldMk cId="1874815660" sldId="343"/>
            <ac:spMk id="17" creationId="{97275A81-7907-82C6-D492-3D62665E7C8E}"/>
          </ac:spMkLst>
        </pc:spChg>
        <pc:spChg chg="mod">
          <ac:chgData name="Nidal Ramahi" userId="087f11fa6fde767d" providerId="LiveId" clId="{950E1958-5E11-41DB-AB0C-5BAF2962E9AC}" dt="2024-12-14T08:32:21.733" v="90" actId="20577"/>
          <ac:spMkLst>
            <pc:docMk/>
            <pc:sldMk cId="1874815660" sldId="343"/>
            <ac:spMk id="19" creationId="{F5466D18-B3F1-5D7D-23BA-449F915CAD73}"/>
          </ac:spMkLst>
        </pc:spChg>
        <pc:spChg chg="mod">
          <ac:chgData name="Nidal Ramahi" userId="087f11fa6fde767d" providerId="LiveId" clId="{950E1958-5E11-41DB-AB0C-5BAF2962E9AC}" dt="2024-12-14T08:32:26.127" v="99"/>
          <ac:spMkLst>
            <pc:docMk/>
            <pc:sldMk cId="1874815660" sldId="343"/>
            <ac:spMk id="39" creationId="{1D295111-F8B4-09D6-53CC-0C50364552EC}"/>
          </ac:spMkLst>
        </pc:spChg>
        <pc:spChg chg="mod">
          <ac:chgData name="Nidal Ramahi" userId="087f11fa6fde767d" providerId="LiveId" clId="{950E1958-5E11-41DB-AB0C-5BAF2962E9AC}" dt="2024-12-14T08:32:19.890" v="88" actId="20577"/>
          <ac:spMkLst>
            <pc:docMk/>
            <pc:sldMk cId="1874815660" sldId="343"/>
            <ac:spMk id="41" creationId="{176AE8E5-C90F-2B6C-A547-D2C89E3BE9F8}"/>
          </ac:spMkLst>
        </pc:spChg>
      </pc:sldChg>
      <pc:sldChg chg="delSp modSp mod">
        <pc:chgData name="Nidal Ramahi" userId="087f11fa6fde767d" providerId="LiveId" clId="{950E1958-5E11-41DB-AB0C-5BAF2962E9AC}" dt="2024-12-14T08:30:12.870" v="83"/>
        <pc:sldMkLst>
          <pc:docMk/>
          <pc:sldMk cId="821656516" sldId="346"/>
        </pc:sldMkLst>
        <pc:spChg chg="del mod">
          <ac:chgData name="Nidal Ramahi" userId="087f11fa6fde767d" providerId="LiveId" clId="{950E1958-5E11-41DB-AB0C-5BAF2962E9AC}" dt="2024-12-14T08:30:12.870" v="83"/>
          <ac:spMkLst>
            <pc:docMk/>
            <pc:sldMk cId="821656516" sldId="346"/>
            <ac:spMk id="5" creationId="{BADEB2CA-D11F-4CA5-BC5A-6C38FF4BF392}"/>
          </ac:spMkLst>
        </pc:spChg>
      </pc:sldChg>
      <pc:sldChg chg="modSp del mod">
        <pc:chgData name="Nidal Ramahi" userId="087f11fa6fde767d" providerId="LiveId" clId="{950E1958-5E11-41DB-AB0C-5BAF2962E9AC}" dt="2024-12-14T08:32:00.737" v="85" actId="2696"/>
        <pc:sldMkLst>
          <pc:docMk/>
          <pc:sldMk cId="2645269604" sldId="358"/>
        </pc:sldMkLst>
        <pc:picChg chg="mod">
          <ac:chgData name="Nidal Ramahi" userId="087f11fa6fde767d" providerId="LiveId" clId="{950E1958-5E11-41DB-AB0C-5BAF2962E9AC}" dt="2024-12-14T08:31:45.593" v="84" actId="1076"/>
          <ac:picMkLst>
            <pc:docMk/>
            <pc:sldMk cId="2645269604" sldId="358"/>
            <ac:picMk id="3" creationId="{A6740D8A-07EC-F3EB-7140-B8A13107CB8F}"/>
          </ac:picMkLst>
        </pc:picChg>
      </pc:sldChg>
      <pc:sldChg chg="modSp mod">
        <pc:chgData name="Nidal Ramahi" userId="087f11fa6fde767d" providerId="LiveId" clId="{950E1958-5E11-41DB-AB0C-5BAF2962E9AC}" dt="2024-12-14T08:29:49.962" v="79" actId="1076"/>
        <pc:sldMkLst>
          <pc:docMk/>
          <pc:sldMk cId="3953843473" sldId="359"/>
        </pc:sldMkLst>
        <pc:spChg chg="mod">
          <ac:chgData name="Nidal Ramahi" userId="087f11fa6fde767d" providerId="LiveId" clId="{950E1958-5E11-41DB-AB0C-5BAF2962E9AC}" dt="2024-12-14T08:29:49.962" v="79" actId="1076"/>
          <ac:spMkLst>
            <pc:docMk/>
            <pc:sldMk cId="3953843473" sldId="359"/>
            <ac:spMk id="9" creationId="{58E5F176-1E9C-4645-B5B5-FF67EEF04C78}"/>
          </ac:spMkLst>
        </pc:spChg>
        <pc:picChg chg="mod">
          <ac:chgData name="Nidal Ramahi" userId="087f11fa6fde767d" providerId="LiveId" clId="{950E1958-5E11-41DB-AB0C-5BAF2962E9AC}" dt="2024-12-14T08:29:45.458" v="77" actId="1076"/>
          <ac:picMkLst>
            <pc:docMk/>
            <pc:sldMk cId="3953843473" sldId="359"/>
            <ac:picMk id="3" creationId="{BAF9C8EA-329B-5E76-2C59-DCB1AB2B5F2A}"/>
          </ac:picMkLst>
        </pc:picChg>
        <pc:picChg chg="mod">
          <ac:chgData name="Nidal Ramahi" userId="087f11fa6fde767d" providerId="LiveId" clId="{950E1958-5E11-41DB-AB0C-5BAF2962E9AC}" dt="2024-12-14T08:29:47.143" v="78" actId="1076"/>
          <ac:picMkLst>
            <pc:docMk/>
            <pc:sldMk cId="3953843473" sldId="359"/>
            <ac:picMk id="8" creationId="{2624E72A-5D20-B23C-716F-72E14C8A78B6}"/>
          </ac:picMkLst>
        </pc:picChg>
      </pc:sldChg>
      <pc:sldMasterChg chg="delSldLayout">
        <pc:chgData name="Nidal Ramahi" userId="087f11fa6fde767d" providerId="LiveId" clId="{950E1958-5E11-41DB-AB0C-5BAF2962E9AC}" dt="2024-12-14T08:32:00.737" v="85" actId="2696"/>
        <pc:sldMasterMkLst>
          <pc:docMk/>
          <pc:sldMasterMk cId="1615311501" sldId="2147483651"/>
        </pc:sldMasterMkLst>
        <pc:sldLayoutChg chg="del">
          <pc:chgData name="Nidal Ramahi" userId="087f11fa6fde767d" providerId="LiveId" clId="{950E1958-5E11-41DB-AB0C-5BAF2962E9AC}" dt="2024-12-14T08:32:00.737" v="85" actId="2696"/>
          <pc:sldLayoutMkLst>
            <pc:docMk/>
            <pc:sldMasterMk cId="1615311501" sldId="2147483651"/>
            <pc:sldLayoutMk cId="4264351912" sldId="2147483695"/>
          </pc:sldLayoutMkLst>
        </pc:sldLayoutChg>
      </pc:sldMasterChg>
    </pc:docChg>
  </pc:docChgLst>
  <pc:docChgLst>
    <pc:chgData name="Nidal Ramahi" userId="087f11fa6fde767d" providerId="LiveId" clId="{C0289CDD-79C8-4047-A0DB-52CE0D4EBB0F}"/>
    <pc:docChg chg="modSld">
      <pc:chgData name="Nidal Ramahi" userId="087f11fa6fde767d" providerId="LiveId" clId="{C0289CDD-79C8-4047-A0DB-52CE0D4EBB0F}" dt="2024-12-14T20:35:35.207" v="1" actId="1076"/>
      <pc:docMkLst>
        <pc:docMk/>
      </pc:docMkLst>
      <pc:sldChg chg="modSp mod">
        <pc:chgData name="Nidal Ramahi" userId="087f11fa6fde767d" providerId="LiveId" clId="{C0289CDD-79C8-4047-A0DB-52CE0D4EBB0F}" dt="2024-12-14T20:35:35.207" v="1" actId="1076"/>
        <pc:sldMkLst>
          <pc:docMk/>
          <pc:sldMk cId="141078548" sldId="260"/>
        </pc:sldMkLst>
        <pc:spChg chg="mod">
          <ac:chgData name="Nidal Ramahi" userId="087f11fa6fde767d" providerId="LiveId" clId="{C0289CDD-79C8-4047-A0DB-52CE0D4EBB0F}" dt="2024-12-14T20:35:30.897" v="0" actId="20577"/>
          <ac:spMkLst>
            <pc:docMk/>
            <pc:sldMk cId="141078548" sldId="260"/>
            <ac:spMk id="3" creationId="{78C9797D-6B7D-4089-950A-02F21F33B599}"/>
          </ac:spMkLst>
        </pc:spChg>
        <pc:spChg chg="mod">
          <ac:chgData name="Nidal Ramahi" userId="087f11fa6fde767d" providerId="LiveId" clId="{C0289CDD-79C8-4047-A0DB-52CE0D4EBB0F}" dt="2024-12-14T20:35:35.207" v="1" actId="1076"/>
          <ac:spMkLst>
            <pc:docMk/>
            <pc:sldMk cId="141078548" sldId="260"/>
            <ac:spMk id="4" creationId="{023EC605-11DE-4F51-B362-003D5843CD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617972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6932024" y="1497102"/>
            <a:ext cx="4495596"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37"/>
            <a:ext cx="12192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1" r:id="rId2"/>
    <p:sldLayoutId id="2147483654" r:id="rId3"/>
    <p:sldLayoutId id="2147483675" r:id="rId4"/>
    <p:sldLayoutId id="2147483676" r:id="rId5"/>
    <p:sldLayoutId id="2147483678" r:id="rId6"/>
    <p:sldLayoutId id="2147483692" r:id="rId7"/>
    <p:sldLayoutId id="2147483680" r:id="rId8"/>
    <p:sldLayoutId id="2147483693" r:id="rId9"/>
    <p:sldLayoutId id="2147483682" r:id="rId10"/>
    <p:sldLayoutId id="2147483694" r:id="rId11"/>
    <p:sldLayoutId id="2147483684" r:id="rId12"/>
    <p:sldLayoutId id="2147483685" r:id="rId13"/>
    <p:sldLayoutId id="2147483689" r:id="rId14"/>
    <p:sldLayoutId id="2147483687" r:id="rId15"/>
    <p:sldLayoutId id="2147483688"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3683895"/>
            <a:ext cx="12192000" cy="1754326"/>
          </a:xfrm>
          <a:prstGeom prst="rect">
            <a:avLst/>
          </a:prstGeom>
          <a:noFill/>
        </p:spPr>
        <p:txBody>
          <a:bodyPr wrap="square" rtlCol="0" anchor="ctr">
            <a:spAutoFit/>
          </a:bodyPr>
          <a:lstStyle/>
          <a:p>
            <a:pPr algn="ctr"/>
            <a:r>
              <a:rPr lang="en-GB" altLang="ko-KR" sz="5400" dirty="0">
                <a:solidFill>
                  <a:schemeClr val="bg1"/>
                </a:solidFill>
                <a:latin typeface="+mj-lt"/>
                <a:cs typeface="Arial" pitchFamily="34" charset="0"/>
              </a:rPr>
              <a:t>Joystick Controlled PC Mouse Using Arduino UNO</a:t>
            </a:r>
            <a:endParaRPr lang="ko-KR" altLang="en-US" sz="5400" dirty="0">
              <a:solidFill>
                <a:schemeClr val="bg1"/>
              </a:solidFill>
              <a:latin typeface="+mj-lt"/>
              <a:cs typeface="Arial" pitchFamily="34" charset="0"/>
            </a:endParaRPr>
          </a:p>
        </p:txBody>
      </p:sp>
      <p:grpSp>
        <p:nvGrpSpPr>
          <p:cNvPr id="2" name="Group 1">
            <a:extLst>
              <a:ext uri="{FF2B5EF4-FFF2-40B4-BE49-F238E27FC236}">
                <a16:creationId xmlns:a16="http://schemas.microsoft.com/office/drawing/2014/main" id="{D9EB6A1D-B2B8-166E-F54D-590FB84BE0A3}"/>
              </a:ext>
            </a:extLst>
          </p:cNvPr>
          <p:cNvGrpSpPr/>
          <p:nvPr/>
        </p:nvGrpSpPr>
        <p:grpSpPr>
          <a:xfrm>
            <a:off x="3937321" y="2178210"/>
            <a:ext cx="4317210" cy="1433451"/>
            <a:chOff x="7609163" y="647233"/>
            <a:chExt cx="4317210" cy="1433451"/>
          </a:xfrm>
        </p:grpSpPr>
        <p:sp>
          <p:nvSpPr>
            <p:cNvPr id="5" name="Rounded Rectangle 12">
              <a:extLst>
                <a:ext uri="{FF2B5EF4-FFF2-40B4-BE49-F238E27FC236}">
                  <a16:creationId xmlns:a16="http://schemas.microsoft.com/office/drawing/2014/main" id="{30AC28DE-A4E9-133B-8AEA-4C9BF485512D}"/>
                </a:ext>
              </a:extLst>
            </p:cNvPr>
            <p:cNvSpPr>
              <a:spLocks noChangeAspect="1"/>
            </p:cNvSpPr>
            <p:nvPr/>
          </p:nvSpPr>
          <p:spPr>
            <a:xfrm>
              <a:off x="7813389" y="1259536"/>
              <a:ext cx="596412" cy="710732"/>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6" name="Group 5">
              <a:extLst>
                <a:ext uri="{FF2B5EF4-FFF2-40B4-BE49-F238E27FC236}">
                  <a16:creationId xmlns:a16="http://schemas.microsoft.com/office/drawing/2014/main" id="{C915A76B-6723-D101-9DAF-0AEBE87BC1D7}"/>
                </a:ext>
              </a:extLst>
            </p:cNvPr>
            <p:cNvGrpSpPr/>
            <p:nvPr/>
          </p:nvGrpSpPr>
          <p:grpSpPr>
            <a:xfrm>
              <a:off x="7609163" y="647233"/>
              <a:ext cx="4317210" cy="1433451"/>
              <a:chOff x="7398147" y="1587138"/>
              <a:chExt cx="4317210" cy="1433451"/>
            </a:xfrm>
          </p:grpSpPr>
          <p:sp>
            <p:nvSpPr>
              <p:cNvPr id="7" name="TextBox 6">
                <a:extLst>
                  <a:ext uri="{FF2B5EF4-FFF2-40B4-BE49-F238E27FC236}">
                    <a16:creationId xmlns:a16="http://schemas.microsoft.com/office/drawing/2014/main" id="{1DB997BA-E72B-C637-3DF0-71E6C3FD75F9}"/>
                  </a:ext>
                </a:extLst>
              </p:cNvPr>
              <p:cNvSpPr txBox="1"/>
              <p:nvPr/>
            </p:nvSpPr>
            <p:spPr>
              <a:xfrm>
                <a:off x="8504254" y="2175864"/>
                <a:ext cx="3211103" cy="844725"/>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bg1"/>
                  </a:solidFill>
                  <a:latin typeface="Britannic Bold" panose="020B0903060703020204" pitchFamily="34" charset="0"/>
                  <a:cs typeface="Arial" pitchFamily="34" charset="0"/>
                </a:endParaRPr>
              </a:p>
            </p:txBody>
          </p:sp>
          <p:sp>
            <p:nvSpPr>
              <p:cNvPr id="10" name="TextBox 9">
                <a:extLst>
                  <a:ext uri="{FF2B5EF4-FFF2-40B4-BE49-F238E27FC236}">
                    <a16:creationId xmlns:a16="http://schemas.microsoft.com/office/drawing/2014/main" id="{C8B41B4A-7592-F5BE-2912-40831FB51FA5}"/>
                  </a:ext>
                </a:extLst>
              </p:cNvPr>
              <p:cNvSpPr txBox="1"/>
              <p:nvPr/>
            </p:nvSpPr>
            <p:spPr>
              <a:xfrm>
                <a:off x="7398147" y="1587138"/>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bg1"/>
                  </a:solidFill>
                  <a:latin typeface="HGGothicE" panose="020B0909000000000000" pitchFamily="49" charset="-128"/>
                  <a:cs typeface="Arial" pitchFamily="34" charset="0"/>
                </a:endParaRPr>
              </a:p>
            </p:txBody>
          </p:sp>
        </p:grpSp>
      </p:gr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A0A9F913-57FC-4002-9517-DE970E81309D}"/>
              </a:ext>
            </a:extLst>
          </p:cNvPr>
          <p:cNvSpPr/>
          <p:nvPr/>
        </p:nvSpPr>
        <p:spPr>
          <a:xfrm>
            <a:off x="646094" y="1828800"/>
            <a:ext cx="3901012" cy="3190461"/>
          </a:xfrm>
          <a:prstGeom prst="frame">
            <a:avLst>
              <a:gd name="adj1" fmla="val 253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직사각형 5">
            <a:extLst>
              <a:ext uri="{FF2B5EF4-FFF2-40B4-BE49-F238E27FC236}">
                <a16:creationId xmlns:a16="http://schemas.microsoft.com/office/drawing/2014/main" id="{5E28A1E7-70C9-4F2D-91D1-54391597BF5B}"/>
              </a:ext>
            </a:extLst>
          </p:cNvPr>
          <p:cNvSpPr/>
          <p:nvPr/>
        </p:nvSpPr>
        <p:spPr>
          <a:xfrm>
            <a:off x="5122606" y="439944"/>
            <a:ext cx="4651913" cy="720638"/>
          </a:xfrm>
          <a:prstGeom prst="rect">
            <a:avLst/>
          </a:prstGeom>
          <a:noFill/>
        </p:spPr>
        <p:txBody>
          <a:bodyPr lIns="0" anchor="ctr"/>
          <a:lstStyle/>
          <a:p>
            <a:r>
              <a:rPr lang="en-US" altLang="ko-KR" sz="4800" b="1" dirty="0">
                <a:solidFill>
                  <a:schemeClr val="accent2"/>
                </a:solidFill>
                <a:latin typeface="+mj-lt"/>
              </a:rPr>
              <a:t>EXPLANATION</a:t>
            </a:r>
          </a:p>
        </p:txBody>
      </p:sp>
      <p:sp>
        <p:nvSpPr>
          <p:cNvPr id="17" name="직사각형 6">
            <a:extLst>
              <a:ext uri="{FF2B5EF4-FFF2-40B4-BE49-F238E27FC236}">
                <a16:creationId xmlns:a16="http://schemas.microsoft.com/office/drawing/2014/main" id="{90567DA1-E20A-4914-9EE5-75EFF97CC4EE}"/>
              </a:ext>
            </a:extLst>
          </p:cNvPr>
          <p:cNvSpPr/>
          <p:nvPr/>
        </p:nvSpPr>
        <p:spPr>
          <a:xfrm>
            <a:off x="6440558" y="1108162"/>
            <a:ext cx="5005958" cy="720638"/>
          </a:xfrm>
          <a:prstGeom prst="rect">
            <a:avLst/>
          </a:prstGeom>
          <a:noFill/>
        </p:spPr>
        <p:txBody>
          <a:bodyPr lIns="0" anchor="ctr"/>
          <a:lstStyle/>
          <a:p>
            <a:pPr algn="r"/>
            <a:r>
              <a:rPr lang="en-US" altLang="ko-KR" sz="4800" b="1" dirty="0">
                <a:solidFill>
                  <a:schemeClr val="accent2"/>
                </a:solidFill>
                <a:latin typeface="+mj-lt"/>
              </a:rPr>
              <a:t>PYTHON CODE </a:t>
            </a:r>
          </a:p>
        </p:txBody>
      </p:sp>
      <p:sp>
        <p:nvSpPr>
          <p:cNvPr id="14" name="TextBox 13">
            <a:extLst>
              <a:ext uri="{FF2B5EF4-FFF2-40B4-BE49-F238E27FC236}">
                <a16:creationId xmlns:a16="http://schemas.microsoft.com/office/drawing/2014/main" id="{C17C8B9A-A5EB-49BC-9B4F-F227E3D0B188}"/>
              </a:ext>
            </a:extLst>
          </p:cNvPr>
          <p:cNvSpPr txBox="1"/>
          <p:nvPr/>
        </p:nvSpPr>
        <p:spPr>
          <a:xfrm>
            <a:off x="2470447" y="4258811"/>
            <a:ext cx="1777584" cy="467618"/>
          </a:xfrm>
          <a:custGeom>
            <a:avLst/>
            <a:gdLst/>
            <a:ahLst/>
            <a:cxnLst/>
            <a:rect l="l" t="t" r="r" b="b"/>
            <a:pathLst>
              <a:path w="3998714" h="1051917">
                <a:moveTo>
                  <a:pt x="3012728" y="879276"/>
                </a:moveTo>
                <a:cubicBezTo>
                  <a:pt x="2921943" y="879276"/>
                  <a:pt x="2876550" y="894553"/>
                  <a:pt x="2876550" y="925106"/>
                </a:cubicBezTo>
                <a:cubicBezTo>
                  <a:pt x="2876550" y="955275"/>
                  <a:pt x="2920386" y="970359"/>
                  <a:pt x="3008058" y="970359"/>
                </a:cubicBezTo>
                <a:cubicBezTo>
                  <a:pt x="3111680" y="970359"/>
                  <a:pt x="3163491" y="952943"/>
                  <a:pt x="3163491" y="918111"/>
                </a:cubicBezTo>
                <a:cubicBezTo>
                  <a:pt x="3163491" y="892221"/>
                  <a:pt x="3113237" y="879276"/>
                  <a:pt x="3012728" y="879276"/>
                </a:cubicBezTo>
                <a:close/>
                <a:moveTo>
                  <a:pt x="3018523" y="294084"/>
                </a:moveTo>
                <a:cubicBezTo>
                  <a:pt x="2987375" y="294084"/>
                  <a:pt x="2971800" y="339589"/>
                  <a:pt x="2971800" y="430597"/>
                </a:cubicBezTo>
                <a:cubicBezTo>
                  <a:pt x="2971800" y="513420"/>
                  <a:pt x="2988149" y="554831"/>
                  <a:pt x="3020848" y="554831"/>
                </a:cubicBezTo>
                <a:cubicBezTo>
                  <a:pt x="3050459" y="554831"/>
                  <a:pt x="3065264" y="518483"/>
                  <a:pt x="3065264" y="445787"/>
                </a:cubicBezTo>
                <a:cubicBezTo>
                  <a:pt x="3065264" y="344652"/>
                  <a:pt x="3049684" y="294084"/>
                  <a:pt x="3018523" y="294084"/>
                </a:cubicBezTo>
                <a:close/>
                <a:moveTo>
                  <a:pt x="3739279" y="213717"/>
                </a:moveTo>
                <a:cubicBezTo>
                  <a:pt x="3880046" y="213717"/>
                  <a:pt x="3957526" y="276321"/>
                  <a:pt x="3971720" y="401529"/>
                </a:cubicBezTo>
                <a:lnTo>
                  <a:pt x="3843998" y="421621"/>
                </a:lnTo>
                <a:cubicBezTo>
                  <a:pt x="3843998" y="333421"/>
                  <a:pt x="3807141" y="289322"/>
                  <a:pt x="3733428" y="289322"/>
                </a:cubicBezTo>
                <a:cubicBezTo>
                  <a:pt x="3691607" y="289322"/>
                  <a:pt x="3670697" y="305997"/>
                  <a:pt x="3670697" y="339347"/>
                </a:cubicBezTo>
                <a:cubicBezTo>
                  <a:pt x="3670697" y="364523"/>
                  <a:pt x="3711284" y="393582"/>
                  <a:pt x="3792457" y="426523"/>
                </a:cubicBezTo>
                <a:cubicBezTo>
                  <a:pt x="3929961" y="482792"/>
                  <a:pt x="3998714" y="555197"/>
                  <a:pt x="3998714" y="643737"/>
                </a:cubicBezTo>
                <a:cubicBezTo>
                  <a:pt x="3998714" y="784492"/>
                  <a:pt x="3910279" y="854869"/>
                  <a:pt x="3733409" y="854869"/>
                </a:cubicBezTo>
                <a:cubicBezTo>
                  <a:pt x="3547201" y="854869"/>
                  <a:pt x="3454096" y="781273"/>
                  <a:pt x="3454096" y="634082"/>
                </a:cubicBezTo>
                <a:lnTo>
                  <a:pt x="3588237" y="609628"/>
                </a:lnTo>
                <a:cubicBezTo>
                  <a:pt x="3586854" y="630079"/>
                  <a:pt x="3586163" y="646128"/>
                  <a:pt x="3586163" y="657774"/>
                </a:cubicBezTo>
                <a:cubicBezTo>
                  <a:pt x="3586163" y="688786"/>
                  <a:pt x="3599128" y="715795"/>
                  <a:pt x="3625058" y="738801"/>
                </a:cubicBezTo>
                <a:cubicBezTo>
                  <a:pt x="3650988" y="761808"/>
                  <a:pt x="3681835" y="773311"/>
                  <a:pt x="3717596" y="773311"/>
                </a:cubicBezTo>
                <a:cubicBezTo>
                  <a:pt x="3760943" y="773311"/>
                  <a:pt x="3782616" y="755473"/>
                  <a:pt x="3782616" y="719798"/>
                </a:cubicBezTo>
                <a:cubicBezTo>
                  <a:pt x="3782616" y="695892"/>
                  <a:pt x="3743576" y="667227"/>
                  <a:pt x="3665497" y="633803"/>
                </a:cubicBezTo>
                <a:cubicBezTo>
                  <a:pt x="3536011" y="578036"/>
                  <a:pt x="3471267" y="505451"/>
                  <a:pt x="3471267" y="416049"/>
                </a:cubicBezTo>
                <a:cubicBezTo>
                  <a:pt x="3471267" y="356344"/>
                  <a:pt x="3496503" y="307696"/>
                  <a:pt x="3546974" y="270104"/>
                </a:cubicBezTo>
                <a:cubicBezTo>
                  <a:pt x="3597446" y="232513"/>
                  <a:pt x="3661548" y="213717"/>
                  <a:pt x="3739279" y="213717"/>
                </a:cubicBezTo>
                <a:close/>
                <a:moveTo>
                  <a:pt x="1794272" y="213420"/>
                </a:moveTo>
                <a:lnTo>
                  <a:pt x="1794272" y="840581"/>
                </a:lnTo>
                <a:lnTo>
                  <a:pt x="1556742" y="840581"/>
                </a:lnTo>
                <a:lnTo>
                  <a:pt x="1556742" y="229186"/>
                </a:lnTo>
                <a:cubicBezTo>
                  <a:pt x="1631020" y="229186"/>
                  <a:pt x="1710196" y="223930"/>
                  <a:pt x="1794272" y="213420"/>
                </a:cubicBezTo>
                <a:close/>
                <a:moveTo>
                  <a:pt x="2221706" y="212843"/>
                </a:moveTo>
                <a:lnTo>
                  <a:pt x="2221706" y="323124"/>
                </a:lnTo>
                <a:cubicBezTo>
                  <a:pt x="2262206" y="249789"/>
                  <a:pt x="2322571" y="213122"/>
                  <a:pt x="2402802" y="213122"/>
                </a:cubicBezTo>
                <a:cubicBezTo>
                  <a:pt x="2509877" y="213122"/>
                  <a:pt x="2563416" y="267373"/>
                  <a:pt x="2563416" y="375875"/>
                </a:cubicBezTo>
                <a:lnTo>
                  <a:pt x="2563416" y="840581"/>
                </a:lnTo>
                <a:lnTo>
                  <a:pt x="2325886" y="840581"/>
                </a:lnTo>
                <a:lnTo>
                  <a:pt x="2325886" y="396887"/>
                </a:lnTo>
                <a:cubicBezTo>
                  <a:pt x="2325886" y="360499"/>
                  <a:pt x="2317635" y="342305"/>
                  <a:pt x="2301134" y="342305"/>
                </a:cubicBezTo>
                <a:cubicBezTo>
                  <a:pt x="2281402" y="342305"/>
                  <a:pt x="2263231" y="358214"/>
                  <a:pt x="2246621" y="390032"/>
                </a:cubicBezTo>
                <a:cubicBezTo>
                  <a:pt x="2230010" y="421850"/>
                  <a:pt x="2221706" y="460701"/>
                  <a:pt x="2221706" y="506583"/>
                </a:cubicBezTo>
                <a:lnTo>
                  <a:pt x="2221706" y="840581"/>
                </a:lnTo>
                <a:lnTo>
                  <a:pt x="1984177" y="840581"/>
                </a:lnTo>
                <a:lnTo>
                  <a:pt x="1984177" y="227428"/>
                </a:lnTo>
                <a:cubicBezTo>
                  <a:pt x="2065058" y="227428"/>
                  <a:pt x="2144234" y="222566"/>
                  <a:pt x="2221706" y="212843"/>
                </a:cubicBezTo>
                <a:close/>
                <a:moveTo>
                  <a:pt x="3208800" y="72628"/>
                </a:moveTo>
                <a:cubicBezTo>
                  <a:pt x="3281385" y="72628"/>
                  <a:pt x="3317677" y="103615"/>
                  <a:pt x="3317677" y="165590"/>
                </a:cubicBezTo>
                <a:cubicBezTo>
                  <a:pt x="3317677" y="214740"/>
                  <a:pt x="3294249" y="239316"/>
                  <a:pt x="3247393" y="239316"/>
                </a:cubicBezTo>
                <a:cubicBezTo>
                  <a:pt x="3232609" y="239316"/>
                  <a:pt x="3213466" y="233273"/>
                  <a:pt x="3189964" y="221186"/>
                </a:cubicBezTo>
                <a:cubicBezTo>
                  <a:pt x="3184667" y="219245"/>
                  <a:pt x="3180154" y="218145"/>
                  <a:pt x="3176420" y="217884"/>
                </a:cubicBezTo>
                <a:cubicBezTo>
                  <a:pt x="3167087" y="216712"/>
                  <a:pt x="3162421" y="223685"/>
                  <a:pt x="3162421" y="238804"/>
                </a:cubicBezTo>
                <a:cubicBezTo>
                  <a:pt x="3261559" y="281208"/>
                  <a:pt x="3311128" y="345380"/>
                  <a:pt x="3311128" y="431323"/>
                </a:cubicBezTo>
                <a:cubicBezTo>
                  <a:pt x="3311128" y="488503"/>
                  <a:pt x="3284897" y="536976"/>
                  <a:pt x="3232435" y="576741"/>
                </a:cubicBezTo>
                <a:cubicBezTo>
                  <a:pt x="3179973" y="616506"/>
                  <a:pt x="3117044" y="636389"/>
                  <a:pt x="3043647" y="636389"/>
                </a:cubicBezTo>
                <a:cubicBezTo>
                  <a:pt x="3015178" y="636389"/>
                  <a:pt x="2979269" y="632876"/>
                  <a:pt x="2935923" y="625850"/>
                </a:cubicBezTo>
                <a:cubicBezTo>
                  <a:pt x="2915788" y="638029"/>
                  <a:pt x="2905720" y="649666"/>
                  <a:pt x="2905720" y="660760"/>
                </a:cubicBezTo>
                <a:cubicBezTo>
                  <a:pt x="2905720" y="674278"/>
                  <a:pt x="2918077" y="681037"/>
                  <a:pt x="2942788" y="681037"/>
                </a:cubicBezTo>
                <a:cubicBezTo>
                  <a:pt x="2952877" y="681037"/>
                  <a:pt x="2969301" y="680343"/>
                  <a:pt x="2992059" y="678954"/>
                </a:cubicBezTo>
                <a:cubicBezTo>
                  <a:pt x="3060725" y="674390"/>
                  <a:pt x="3109420" y="672108"/>
                  <a:pt x="3138143" y="672108"/>
                </a:cubicBezTo>
                <a:cubicBezTo>
                  <a:pt x="3287995" y="672108"/>
                  <a:pt x="3362920" y="729769"/>
                  <a:pt x="3362920" y="845093"/>
                </a:cubicBezTo>
                <a:cubicBezTo>
                  <a:pt x="3362920" y="982976"/>
                  <a:pt x="3241482" y="1051917"/>
                  <a:pt x="2998608" y="1051917"/>
                </a:cubicBezTo>
                <a:cubicBezTo>
                  <a:pt x="2816033" y="1051917"/>
                  <a:pt x="2724745" y="1011166"/>
                  <a:pt x="2724745" y="929664"/>
                </a:cubicBezTo>
                <a:cubicBezTo>
                  <a:pt x="2724745" y="880873"/>
                  <a:pt x="2760161" y="851703"/>
                  <a:pt x="2830990" y="842153"/>
                </a:cubicBezTo>
                <a:cubicBezTo>
                  <a:pt x="2755398" y="829205"/>
                  <a:pt x="2717602" y="796702"/>
                  <a:pt x="2717602" y="744643"/>
                </a:cubicBezTo>
                <a:cubicBezTo>
                  <a:pt x="2717602" y="682557"/>
                  <a:pt x="2762598" y="632560"/>
                  <a:pt x="2852589" y="594652"/>
                </a:cubicBezTo>
                <a:cubicBezTo>
                  <a:pt x="2773710" y="567460"/>
                  <a:pt x="2734270" y="512772"/>
                  <a:pt x="2734270" y="430588"/>
                </a:cubicBezTo>
                <a:cubicBezTo>
                  <a:pt x="2734270" y="368464"/>
                  <a:pt x="2759468" y="316590"/>
                  <a:pt x="2809861" y="274965"/>
                </a:cubicBezTo>
                <a:cubicBezTo>
                  <a:pt x="2860255" y="233339"/>
                  <a:pt x="2922259" y="212527"/>
                  <a:pt x="2995873" y="212527"/>
                </a:cubicBezTo>
                <a:cubicBezTo>
                  <a:pt x="3020101" y="212527"/>
                  <a:pt x="3047829" y="215159"/>
                  <a:pt x="3079059" y="220424"/>
                </a:cubicBezTo>
                <a:cubicBezTo>
                  <a:pt x="3077006" y="215965"/>
                  <a:pt x="3075980" y="209224"/>
                  <a:pt x="3075980" y="200202"/>
                </a:cubicBezTo>
                <a:cubicBezTo>
                  <a:pt x="3075980" y="115153"/>
                  <a:pt x="3120253" y="72628"/>
                  <a:pt x="3208800" y="72628"/>
                </a:cubicBezTo>
                <a:close/>
                <a:moveTo>
                  <a:pt x="0" y="20241"/>
                </a:moveTo>
                <a:lnTo>
                  <a:pt x="661987" y="20241"/>
                </a:lnTo>
                <a:lnTo>
                  <a:pt x="661987" y="123825"/>
                </a:lnTo>
                <a:lnTo>
                  <a:pt x="466725" y="123825"/>
                </a:lnTo>
                <a:lnTo>
                  <a:pt x="466725" y="840581"/>
                </a:lnTo>
                <a:lnTo>
                  <a:pt x="197049" y="840581"/>
                </a:lnTo>
                <a:lnTo>
                  <a:pt x="197049" y="123825"/>
                </a:lnTo>
                <a:lnTo>
                  <a:pt x="0" y="123825"/>
                </a:lnTo>
                <a:close/>
                <a:moveTo>
                  <a:pt x="1018580" y="7981"/>
                </a:moveTo>
                <a:lnTo>
                  <a:pt x="1018580" y="329552"/>
                </a:lnTo>
                <a:cubicBezTo>
                  <a:pt x="1051601" y="251932"/>
                  <a:pt x="1112276" y="213122"/>
                  <a:pt x="1200606" y="213122"/>
                </a:cubicBezTo>
                <a:cubicBezTo>
                  <a:pt x="1307855" y="213122"/>
                  <a:pt x="1361480" y="261538"/>
                  <a:pt x="1361480" y="358369"/>
                </a:cubicBezTo>
                <a:lnTo>
                  <a:pt x="1361480" y="840581"/>
                </a:lnTo>
                <a:lnTo>
                  <a:pt x="1123950" y="840581"/>
                </a:lnTo>
                <a:lnTo>
                  <a:pt x="1123950" y="381707"/>
                </a:lnTo>
                <a:cubicBezTo>
                  <a:pt x="1123950" y="355439"/>
                  <a:pt x="1116617" y="342305"/>
                  <a:pt x="1101951" y="342305"/>
                </a:cubicBezTo>
                <a:cubicBezTo>
                  <a:pt x="1084036" y="342305"/>
                  <a:pt x="1065662" y="362514"/>
                  <a:pt x="1046829" y="402933"/>
                </a:cubicBezTo>
                <a:cubicBezTo>
                  <a:pt x="1027996" y="443353"/>
                  <a:pt x="1018580" y="487626"/>
                  <a:pt x="1018580" y="535753"/>
                </a:cubicBezTo>
                <a:lnTo>
                  <a:pt x="1018580" y="840581"/>
                </a:lnTo>
                <a:lnTo>
                  <a:pt x="781050" y="840581"/>
                </a:lnTo>
                <a:lnTo>
                  <a:pt x="781050" y="20241"/>
                </a:lnTo>
                <a:cubicBezTo>
                  <a:pt x="852376" y="20241"/>
                  <a:pt x="931553" y="16154"/>
                  <a:pt x="1018580" y="7981"/>
                </a:cubicBezTo>
                <a:close/>
                <a:moveTo>
                  <a:pt x="1676698" y="0"/>
                </a:moveTo>
                <a:cubicBezTo>
                  <a:pt x="1751112" y="0"/>
                  <a:pt x="1788319" y="29666"/>
                  <a:pt x="1788319" y="88999"/>
                </a:cubicBezTo>
                <a:cubicBezTo>
                  <a:pt x="1788319" y="148332"/>
                  <a:pt x="1751112" y="177998"/>
                  <a:pt x="1676698" y="177998"/>
                </a:cubicBezTo>
                <a:cubicBezTo>
                  <a:pt x="1602681" y="177998"/>
                  <a:pt x="1565672" y="148332"/>
                  <a:pt x="1565672" y="88999"/>
                </a:cubicBezTo>
                <a:cubicBezTo>
                  <a:pt x="1565672" y="29666"/>
                  <a:pt x="1602681" y="0"/>
                  <a:pt x="1676698"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600" dirty="0">
              <a:solidFill>
                <a:schemeClr val="accent1"/>
              </a:solidFill>
              <a:latin typeface="Britannic Bold" panose="020B0903060703020204" pitchFamily="34" charset="0"/>
              <a:cs typeface="Arial" pitchFamily="34" charset="0"/>
            </a:endParaRPr>
          </a:p>
        </p:txBody>
      </p:sp>
      <p:sp>
        <p:nvSpPr>
          <p:cNvPr id="18" name="TextBox 17">
            <a:extLst>
              <a:ext uri="{FF2B5EF4-FFF2-40B4-BE49-F238E27FC236}">
                <a16:creationId xmlns:a16="http://schemas.microsoft.com/office/drawing/2014/main" id="{8E6380F6-1E9A-4CE2-8F47-2112782CB73B}"/>
              </a:ext>
            </a:extLst>
          </p:cNvPr>
          <p:cNvSpPr txBox="1"/>
          <p:nvPr/>
        </p:nvSpPr>
        <p:spPr>
          <a:xfrm>
            <a:off x="1364339" y="3670084"/>
            <a:ext cx="2687647" cy="442345"/>
          </a:xfrm>
          <a:custGeom>
            <a:avLst/>
            <a:gdLst/>
            <a:ahLst/>
            <a:cxnLst/>
            <a:rect l="l" t="t" r="r" b="b"/>
            <a:pathLst>
              <a:path w="6045920" h="995065">
                <a:moveTo>
                  <a:pt x="3544417" y="406747"/>
                </a:moveTo>
                <a:cubicBezTo>
                  <a:pt x="3529782" y="406747"/>
                  <a:pt x="3519141" y="410071"/>
                  <a:pt x="3512493" y="416719"/>
                </a:cubicBezTo>
                <a:cubicBezTo>
                  <a:pt x="3502869" y="426343"/>
                  <a:pt x="3498057" y="436935"/>
                  <a:pt x="3498057" y="448493"/>
                </a:cubicBezTo>
                <a:lnTo>
                  <a:pt x="3498057" y="527670"/>
                </a:lnTo>
                <a:lnTo>
                  <a:pt x="3588321" y="527670"/>
                </a:lnTo>
                <a:lnTo>
                  <a:pt x="3588321" y="453181"/>
                </a:lnTo>
                <a:cubicBezTo>
                  <a:pt x="3588321" y="438150"/>
                  <a:pt x="3584476" y="426194"/>
                  <a:pt x="3576787" y="417314"/>
                </a:cubicBezTo>
                <a:cubicBezTo>
                  <a:pt x="3569742" y="410269"/>
                  <a:pt x="3558952" y="406747"/>
                  <a:pt x="3544417" y="406747"/>
                </a:cubicBezTo>
                <a:close/>
                <a:moveTo>
                  <a:pt x="1820392" y="406747"/>
                </a:moveTo>
                <a:cubicBezTo>
                  <a:pt x="1805757" y="406747"/>
                  <a:pt x="1795116" y="410071"/>
                  <a:pt x="1788468" y="416719"/>
                </a:cubicBezTo>
                <a:cubicBezTo>
                  <a:pt x="1778844" y="426343"/>
                  <a:pt x="1774032" y="436935"/>
                  <a:pt x="1774032" y="448493"/>
                </a:cubicBezTo>
                <a:lnTo>
                  <a:pt x="1774032" y="527670"/>
                </a:lnTo>
                <a:lnTo>
                  <a:pt x="1864296" y="527670"/>
                </a:lnTo>
                <a:lnTo>
                  <a:pt x="1864296" y="453181"/>
                </a:lnTo>
                <a:cubicBezTo>
                  <a:pt x="1864296" y="438150"/>
                  <a:pt x="1860452" y="426194"/>
                  <a:pt x="1852762" y="417314"/>
                </a:cubicBezTo>
                <a:cubicBezTo>
                  <a:pt x="1845717" y="410269"/>
                  <a:pt x="1834927" y="406747"/>
                  <a:pt x="1820392" y="406747"/>
                </a:cubicBezTo>
                <a:close/>
                <a:moveTo>
                  <a:pt x="3544417" y="266179"/>
                </a:moveTo>
                <a:cubicBezTo>
                  <a:pt x="3605288" y="266179"/>
                  <a:pt x="3653781" y="284237"/>
                  <a:pt x="3689896" y="320352"/>
                </a:cubicBezTo>
                <a:cubicBezTo>
                  <a:pt x="3730080" y="360536"/>
                  <a:pt x="3750172" y="409476"/>
                  <a:pt x="3750172" y="467171"/>
                </a:cubicBezTo>
                <a:lnTo>
                  <a:pt x="3750172" y="663550"/>
                </a:lnTo>
                <a:lnTo>
                  <a:pt x="3498057" y="663550"/>
                </a:lnTo>
                <a:lnTo>
                  <a:pt x="3498057" y="803374"/>
                </a:lnTo>
                <a:cubicBezTo>
                  <a:pt x="3498057" y="820390"/>
                  <a:pt x="3502869" y="833710"/>
                  <a:pt x="3512493" y="843334"/>
                </a:cubicBezTo>
                <a:cubicBezTo>
                  <a:pt x="3519935" y="850825"/>
                  <a:pt x="3530576" y="854571"/>
                  <a:pt x="3544417" y="854571"/>
                </a:cubicBezTo>
                <a:cubicBezTo>
                  <a:pt x="3558159" y="854571"/>
                  <a:pt x="3568353" y="851222"/>
                  <a:pt x="3575001" y="844525"/>
                </a:cubicBezTo>
                <a:cubicBezTo>
                  <a:pt x="3583881" y="834256"/>
                  <a:pt x="3588321" y="820539"/>
                  <a:pt x="3588321" y="803374"/>
                </a:cubicBezTo>
                <a:lnTo>
                  <a:pt x="3588321" y="719137"/>
                </a:lnTo>
                <a:lnTo>
                  <a:pt x="3750172" y="719137"/>
                </a:lnTo>
                <a:lnTo>
                  <a:pt x="3750172" y="793998"/>
                </a:lnTo>
                <a:cubicBezTo>
                  <a:pt x="3750172" y="857200"/>
                  <a:pt x="3731122" y="907851"/>
                  <a:pt x="3693022" y="945951"/>
                </a:cubicBezTo>
                <a:cubicBezTo>
                  <a:pt x="3663504" y="978694"/>
                  <a:pt x="3613969" y="995065"/>
                  <a:pt x="3544417" y="995065"/>
                </a:cubicBezTo>
                <a:cubicBezTo>
                  <a:pt x="3477990" y="995065"/>
                  <a:pt x="3427959" y="978247"/>
                  <a:pt x="3394323" y="944612"/>
                </a:cubicBezTo>
                <a:cubicBezTo>
                  <a:pt x="3355579" y="907703"/>
                  <a:pt x="3336206" y="857498"/>
                  <a:pt x="3336206" y="793998"/>
                </a:cubicBezTo>
                <a:lnTo>
                  <a:pt x="3336206" y="467171"/>
                </a:lnTo>
                <a:cubicBezTo>
                  <a:pt x="3336206" y="409277"/>
                  <a:pt x="3356496" y="360908"/>
                  <a:pt x="3397077" y="322064"/>
                </a:cubicBezTo>
                <a:cubicBezTo>
                  <a:pt x="3434334" y="284807"/>
                  <a:pt x="3483447" y="266179"/>
                  <a:pt x="3544417" y="266179"/>
                </a:cubicBezTo>
                <a:close/>
                <a:moveTo>
                  <a:pt x="1820392" y="266179"/>
                </a:moveTo>
                <a:cubicBezTo>
                  <a:pt x="1881262" y="266179"/>
                  <a:pt x="1929755" y="284237"/>
                  <a:pt x="1965871" y="320352"/>
                </a:cubicBezTo>
                <a:cubicBezTo>
                  <a:pt x="2006055" y="360536"/>
                  <a:pt x="2026146" y="409476"/>
                  <a:pt x="2026146" y="467171"/>
                </a:cubicBezTo>
                <a:lnTo>
                  <a:pt x="2026146" y="663550"/>
                </a:lnTo>
                <a:lnTo>
                  <a:pt x="1774032" y="663550"/>
                </a:lnTo>
                <a:lnTo>
                  <a:pt x="1774032" y="803374"/>
                </a:lnTo>
                <a:cubicBezTo>
                  <a:pt x="1774032" y="820390"/>
                  <a:pt x="1778844" y="833710"/>
                  <a:pt x="1788468" y="843334"/>
                </a:cubicBezTo>
                <a:cubicBezTo>
                  <a:pt x="1795910" y="850825"/>
                  <a:pt x="1806551" y="854571"/>
                  <a:pt x="1820392" y="854571"/>
                </a:cubicBezTo>
                <a:cubicBezTo>
                  <a:pt x="1834133" y="854571"/>
                  <a:pt x="1844328" y="851222"/>
                  <a:pt x="1850976" y="844525"/>
                </a:cubicBezTo>
                <a:cubicBezTo>
                  <a:pt x="1859856" y="834256"/>
                  <a:pt x="1864296" y="820539"/>
                  <a:pt x="1864296" y="803374"/>
                </a:cubicBezTo>
                <a:lnTo>
                  <a:pt x="1864296" y="719137"/>
                </a:lnTo>
                <a:lnTo>
                  <a:pt x="2026146" y="719137"/>
                </a:lnTo>
                <a:lnTo>
                  <a:pt x="2026146" y="793998"/>
                </a:lnTo>
                <a:cubicBezTo>
                  <a:pt x="2026146" y="857200"/>
                  <a:pt x="2007096" y="907851"/>
                  <a:pt x="1968996" y="945951"/>
                </a:cubicBezTo>
                <a:cubicBezTo>
                  <a:pt x="1939479" y="978694"/>
                  <a:pt x="1889944" y="995065"/>
                  <a:pt x="1820392" y="995065"/>
                </a:cubicBezTo>
                <a:cubicBezTo>
                  <a:pt x="1753965" y="995065"/>
                  <a:pt x="1703934" y="978247"/>
                  <a:pt x="1670299" y="944612"/>
                </a:cubicBezTo>
                <a:cubicBezTo>
                  <a:pt x="1631554" y="907703"/>
                  <a:pt x="1612181" y="857498"/>
                  <a:pt x="1612181" y="793998"/>
                </a:cubicBezTo>
                <a:lnTo>
                  <a:pt x="1612181" y="467171"/>
                </a:lnTo>
                <a:cubicBezTo>
                  <a:pt x="1612181" y="409277"/>
                  <a:pt x="1632472" y="360908"/>
                  <a:pt x="1673052" y="322064"/>
                </a:cubicBezTo>
                <a:cubicBezTo>
                  <a:pt x="1710309" y="284807"/>
                  <a:pt x="1759422" y="266179"/>
                  <a:pt x="1820392" y="266179"/>
                </a:cubicBezTo>
                <a:close/>
                <a:moveTo>
                  <a:pt x="3033639" y="261491"/>
                </a:moveTo>
                <a:cubicBezTo>
                  <a:pt x="3078932" y="261491"/>
                  <a:pt x="3113410" y="273347"/>
                  <a:pt x="3137074" y="297061"/>
                </a:cubicBezTo>
                <a:cubicBezTo>
                  <a:pt x="3167931" y="327868"/>
                  <a:pt x="3183360" y="367457"/>
                  <a:pt x="3183360" y="415826"/>
                </a:cubicBezTo>
                <a:lnTo>
                  <a:pt x="3183360" y="985763"/>
                </a:lnTo>
                <a:lnTo>
                  <a:pt x="3021509" y="985763"/>
                </a:lnTo>
                <a:lnTo>
                  <a:pt x="3021509" y="420439"/>
                </a:lnTo>
                <a:cubicBezTo>
                  <a:pt x="3021509" y="408136"/>
                  <a:pt x="3020566" y="400670"/>
                  <a:pt x="3018681" y="398041"/>
                </a:cubicBezTo>
                <a:cubicBezTo>
                  <a:pt x="3012034" y="391393"/>
                  <a:pt x="3003005" y="388069"/>
                  <a:pt x="2991594" y="388069"/>
                </a:cubicBezTo>
                <a:cubicBezTo>
                  <a:pt x="2967633" y="388069"/>
                  <a:pt x="2944391" y="399331"/>
                  <a:pt x="2921869" y="421853"/>
                </a:cubicBezTo>
                <a:lnTo>
                  <a:pt x="2921869" y="985763"/>
                </a:lnTo>
                <a:lnTo>
                  <a:pt x="2760018" y="985763"/>
                </a:lnTo>
                <a:lnTo>
                  <a:pt x="2760018" y="270867"/>
                </a:lnTo>
                <a:lnTo>
                  <a:pt x="2921869" y="270867"/>
                </a:lnTo>
                <a:lnTo>
                  <a:pt x="2921869" y="298772"/>
                </a:lnTo>
                <a:cubicBezTo>
                  <a:pt x="2952379" y="273918"/>
                  <a:pt x="2989635" y="261491"/>
                  <a:pt x="3033639" y="261491"/>
                </a:cubicBezTo>
                <a:close/>
                <a:moveTo>
                  <a:pt x="2578969" y="261491"/>
                </a:moveTo>
                <a:lnTo>
                  <a:pt x="2578969" y="411435"/>
                </a:lnTo>
                <a:cubicBezTo>
                  <a:pt x="2495774" y="411435"/>
                  <a:pt x="2427288" y="441151"/>
                  <a:pt x="2373512" y="500583"/>
                </a:cubicBezTo>
                <a:lnTo>
                  <a:pt x="2373512" y="985763"/>
                </a:lnTo>
                <a:lnTo>
                  <a:pt x="2211661" y="985763"/>
                </a:lnTo>
                <a:lnTo>
                  <a:pt x="2211661" y="270867"/>
                </a:lnTo>
                <a:lnTo>
                  <a:pt x="2373512" y="270867"/>
                </a:lnTo>
                <a:lnTo>
                  <a:pt x="2373512" y="350118"/>
                </a:lnTo>
                <a:cubicBezTo>
                  <a:pt x="2414886" y="291033"/>
                  <a:pt x="2483371" y="261491"/>
                  <a:pt x="2578969" y="261491"/>
                </a:cubicBezTo>
                <a:close/>
                <a:moveTo>
                  <a:pt x="728589" y="261491"/>
                </a:moveTo>
                <a:cubicBezTo>
                  <a:pt x="773882" y="261491"/>
                  <a:pt x="808360" y="273347"/>
                  <a:pt x="832024" y="297061"/>
                </a:cubicBezTo>
                <a:cubicBezTo>
                  <a:pt x="862881" y="327868"/>
                  <a:pt x="878310" y="367457"/>
                  <a:pt x="878310" y="415826"/>
                </a:cubicBezTo>
                <a:lnTo>
                  <a:pt x="878310" y="985763"/>
                </a:lnTo>
                <a:lnTo>
                  <a:pt x="716459" y="985763"/>
                </a:lnTo>
                <a:lnTo>
                  <a:pt x="716459" y="420439"/>
                </a:lnTo>
                <a:cubicBezTo>
                  <a:pt x="716459" y="408136"/>
                  <a:pt x="715517" y="400670"/>
                  <a:pt x="713631" y="398041"/>
                </a:cubicBezTo>
                <a:cubicBezTo>
                  <a:pt x="706984" y="391393"/>
                  <a:pt x="697955" y="388069"/>
                  <a:pt x="686545" y="388069"/>
                </a:cubicBezTo>
                <a:cubicBezTo>
                  <a:pt x="662583" y="388069"/>
                  <a:pt x="639341" y="399331"/>
                  <a:pt x="616819" y="421853"/>
                </a:cubicBezTo>
                <a:lnTo>
                  <a:pt x="616819" y="985763"/>
                </a:lnTo>
                <a:lnTo>
                  <a:pt x="454968" y="985763"/>
                </a:lnTo>
                <a:lnTo>
                  <a:pt x="454968" y="270867"/>
                </a:lnTo>
                <a:lnTo>
                  <a:pt x="616819" y="270867"/>
                </a:lnTo>
                <a:lnTo>
                  <a:pt x="616819" y="298772"/>
                </a:lnTo>
                <a:cubicBezTo>
                  <a:pt x="647328" y="273918"/>
                  <a:pt x="684585" y="261491"/>
                  <a:pt x="728589" y="261491"/>
                </a:cubicBezTo>
                <a:close/>
                <a:moveTo>
                  <a:pt x="5276702" y="145256"/>
                </a:moveTo>
                <a:cubicBezTo>
                  <a:pt x="5243364" y="145256"/>
                  <a:pt x="5217145" y="154806"/>
                  <a:pt x="5198046" y="173906"/>
                </a:cubicBezTo>
                <a:cubicBezTo>
                  <a:pt x="5179095" y="192856"/>
                  <a:pt x="5169620" y="219001"/>
                  <a:pt x="5169620" y="252338"/>
                </a:cubicBezTo>
                <a:lnTo>
                  <a:pt x="5169620" y="737964"/>
                </a:lnTo>
                <a:cubicBezTo>
                  <a:pt x="5169620" y="776808"/>
                  <a:pt x="5177533" y="804168"/>
                  <a:pt x="5193358" y="820043"/>
                </a:cubicBezTo>
                <a:cubicBezTo>
                  <a:pt x="5213301" y="839936"/>
                  <a:pt x="5241082" y="849883"/>
                  <a:pt x="5276702" y="849883"/>
                </a:cubicBezTo>
                <a:cubicBezTo>
                  <a:pt x="5312222" y="849883"/>
                  <a:pt x="5339284" y="840581"/>
                  <a:pt x="5357887" y="821978"/>
                </a:cubicBezTo>
                <a:cubicBezTo>
                  <a:pt x="5373514" y="804813"/>
                  <a:pt x="5381328" y="776808"/>
                  <a:pt x="5381328" y="737964"/>
                </a:cubicBezTo>
                <a:lnTo>
                  <a:pt x="5381328" y="252338"/>
                </a:lnTo>
                <a:cubicBezTo>
                  <a:pt x="5381328" y="215825"/>
                  <a:pt x="5373886" y="189408"/>
                  <a:pt x="5359004" y="173087"/>
                </a:cubicBezTo>
                <a:cubicBezTo>
                  <a:pt x="5340449" y="154533"/>
                  <a:pt x="5313016" y="145256"/>
                  <a:pt x="5276702" y="145256"/>
                </a:cubicBezTo>
                <a:close/>
                <a:moveTo>
                  <a:pt x="5900887" y="9376"/>
                </a:moveTo>
                <a:lnTo>
                  <a:pt x="6017866" y="9376"/>
                </a:lnTo>
                <a:lnTo>
                  <a:pt x="6017866" y="156939"/>
                </a:lnTo>
                <a:lnTo>
                  <a:pt x="5952232" y="156939"/>
                </a:lnTo>
                <a:cubicBezTo>
                  <a:pt x="5930603" y="156939"/>
                  <a:pt x="5919788" y="166960"/>
                  <a:pt x="5919788" y="187002"/>
                </a:cubicBezTo>
                <a:lnTo>
                  <a:pt x="5919788" y="270867"/>
                </a:lnTo>
                <a:lnTo>
                  <a:pt x="6045920" y="270867"/>
                </a:lnTo>
                <a:lnTo>
                  <a:pt x="6045920" y="418430"/>
                </a:lnTo>
                <a:lnTo>
                  <a:pt x="5919788" y="418430"/>
                </a:lnTo>
                <a:lnTo>
                  <a:pt x="5919788" y="985763"/>
                </a:lnTo>
                <a:lnTo>
                  <a:pt x="5757937" y="985763"/>
                </a:lnTo>
                <a:lnTo>
                  <a:pt x="5757937" y="418430"/>
                </a:lnTo>
                <a:lnTo>
                  <a:pt x="5662464" y="418430"/>
                </a:lnTo>
                <a:lnTo>
                  <a:pt x="5662464" y="270867"/>
                </a:lnTo>
                <a:lnTo>
                  <a:pt x="5757937" y="270867"/>
                </a:lnTo>
                <a:lnTo>
                  <a:pt x="5757937" y="144959"/>
                </a:lnTo>
                <a:cubicBezTo>
                  <a:pt x="5757937" y="54570"/>
                  <a:pt x="5805587" y="9376"/>
                  <a:pt x="5900887" y="9376"/>
                </a:cubicBezTo>
                <a:close/>
                <a:moveTo>
                  <a:pt x="4033912" y="9376"/>
                </a:moveTo>
                <a:lnTo>
                  <a:pt x="4195763" y="9376"/>
                </a:lnTo>
                <a:lnTo>
                  <a:pt x="4195763" y="270867"/>
                </a:lnTo>
                <a:lnTo>
                  <a:pt x="4303217" y="270867"/>
                </a:lnTo>
                <a:lnTo>
                  <a:pt x="4303217" y="418430"/>
                </a:lnTo>
                <a:lnTo>
                  <a:pt x="4195763" y="418430"/>
                </a:lnTo>
                <a:lnTo>
                  <a:pt x="4195763" y="826740"/>
                </a:lnTo>
                <a:cubicBezTo>
                  <a:pt x="4195763" y="842169"/>
                  <a:pt x="4200352" y="849883"/>
                  <a:pt x="4209530" y="849883"/>
                </a:cubicBezTo>
                <a:lnTo>
                  <a:pt x="4293841" y="849883"/>
                </a:lnTo>
                <a:lnTo>
                  <a:pt x="4293841" y="985763"/>
                </a:lnTo>
                <a:lnTo>
                  <a:pt x="4144120" y="985763"/>
                </a:lnTo>
                <a:cubicBezTo>
                  <a:pt x="4070648" y="985763"/>
                  <a:pt x="4033912" y="948308"/>
                  <a:pt x="4033912" y="873398"/>
                </a:cubicBezTo>
                <a:lnTo>
                  <a:pt x="4033912" y="418430"/>
                </a:lnTo>
                <a:lnTo>
                  <a:pt x="3933751" y="418430"/>
                </a:lnTo>
                <a:lnTo>
                  <a:pt x="3933751" y="270867"/>
                </a:lnTo>
                <a:lnTo>
                  <a:pt x="4033912" y="270867"/>
                </a:lnTo>
                <a:close/>
                <a:moveTo>
                  <a:pt x="1147837" y="9376"/>
                </a:moveTo>
                <a:lnTo>
                  <a:pt x="1309688" y="9376"/>
                </a:lnTo>
                <a:lnTo>
                  <a:pt x="1309688" y="270867"/>
                </a:lnTo>
                <a:lnTo>
                  <a:pt x="1417142" y="270867"/>
                </a:lnTo>
                <a:lnTo>
                  <a:pt x="1417142" y="418430"/>
                </a:lnTo>
                <a:lnTo>
                  <a:pt x="1309688" y="418430"/>
                </a:lnTo>
                <a:lnTo>
                  <a:pt x="1309688" y="826740"/>
                </a:lnTo>
                <a:cubicBezTo>
                  <a:pt x="1309688" y="842169"/>
                  <a:pt x="1314277" y="849883"/>
                  <a:pt x="1323455" y="849883"/>
                </a:cubicBezTo>
                <a:lnTo>
                  <a:pt x="1407766" y="849883"/>
                </a:lnTo>
                <a:lnTo>
                  <a:pt x="1407766" y="985763"/>
                </a:lnTo>
                <a:lnTo>
                  <a:pt x="1258044" y="985763"/>
                </a:lnTo>
                <a:cubicBezTo>
                  <a:pt x="1184573" y="985763"/>
                  <a:pt x="1147837" y="948308"/>
                  <a:pt x="1147837" y="873398"/>
                </a:cubicBezTo>
                <a:lnTo>
                  <a:pt x="1147837" y="418430"/>
                </a:lnTo>
                <a:lnTo>
                  <a:pt x="1047676" y="418430"/>
                </a:lnTo>
                <a:lnTo>
                  <a:pt x="1047676" y="270867"/>
                </a:lnTo>
                <a:lnTo>
                  <a:pt x="1147837" y="270867"/>
                </a:lnTo>
                <a:close/>
                <a:moveTo>
                  <a:pt x="0" y="9376"/>
                </a:moveTo>
                <a:lnTo>
                  <a:pt x="161851" y="9376"/>
                </a:lnTo>
                <a:lnTo>
                  <a:pt x="161851" y="985763"/>
                </a:lnTo>
                <a:lnTo>
                  <a:pt x="0" y="985763"/>
                </a:lnTo>
                <a:close/>
                <a:moveTo>
                  <a:pt x="5276702" y="0"/>
                </a:moveTo>
                <a:cubicBezTo>
                  <a:pt x="5356225" y="0"/>
                  <a:pt x="5420296" y="24309"/>
                  <a:pt x="5468913" y="72926"/>
                </a:cubicBezTo>
                <a:cubicBezTo>
                  <a:pt x="5518423" y="122436"/>
                  <a:pt x="5543178" y="185365"/>
                  <a:pt x="5543178" y="261714"/>
                </a:cubicBezTo>
                <a:lnTo>
                  <a:pt x="5543178" y="728662"/>
                </a:lnTo>
                <a:cubicBezTo>
                  <a:pt x="5543178" y="810518"/>
                  <a:pt x="5518423" y="876201"/>
                  <a:pt x="5468913" y="925711"/>
                </a:cubicBezTo>
                <a:cubicBezTo>
                  <a:pt x="5422628" y="971947"/>
                  <a:pt x="5358557" y="995065"/>
                  <a:pt x="5276702" y="995065"/>
                </a:cubicBezTo>
                <a:cubicBezTo>
                  <a:pt x="5194747" y="995065"/>
                  <a:pt x="5130701" y="972021"/>
                  <a:pt x="5084564" y="925934"/>
                </a:cubicBezTo>
                <a:cubicBezTo>
                  <a:pt x="5033368" y="876523"/>
                  <a:pt x="5007769" y="810766"/>
                  <a:pt x="5007769" y="728662"/>
                </a:cubicBezTo>
                <a:lnTo>
                  <a:pt x="5007769" y="261714"/>
                </a:lnTo>
                <a:cubicBezTo>
                  <a:pt x="5007769" y="182041"/>
                  <a:pt x="5032598" y="118244"/>
                  <a:pt x="5082258" y="70321"/>
                </a:cubicBezTo>
                <a:cubicBezTo>
                  <a:pt x="5129138" y="23440"/>
                  <a:pt x="5193953" y="0"/>
                  <a:pt x="5276702"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9600" b="1" spc="-300" dirty="0">
              <a:solidFill>
                <a:schemeClr val="accent1"/>
              </a:solidFill>
              <a:latin typeface="HGGothicE" panose="020B0909000000000000" pitchFamily="49" charset="-128"/>
              <a:cs typeface="Arial" pitchFamily="34" charset="0"/>
            </a:endParaRPr>
          </a:p>
        </p:txBody>
      </p:sp>
      <p:pic>
        <p:nvPicPr>
          <p:cNvPr id="4" name="Picture Placeholder 3" descr="A screenshot of a computer program&#10;&#10;Description automatically generated">
            <a:extLst>
              <a:ext uri="{FF2B5EF4-FFF2-40B4-BE49-F238E27FC236}">
                <a16:creationId xmlns:a16="http://schemas.microsoft.com/office/drawing/2014/main" id="{93915992-F6DC-8C00-6BF4-54E5764657D5}"/>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30768" b="30768"/>
          <a:stretch>
            <a:fillRect/>
          </a:stretch>
        </p:blipFill>
        <p:spPr/>
      </p:pic>
      <p:pic>
        <p:nvPicPr>
          <p:cNvPr id="8" name="Picture Placeholder 7" descr="A screenshot of a computer program&#10;&#10;Description automatically generated">
            <a:extLst>
              <a:ext uri="{FF2B5EF4-FFF2-40B4-BE49-F238E27FC236}">
                <a16:creationId xmlns:a16="http://schemas.microsoft.com/office/drawing/2014/main" id="{A5B5D3BF-03B9-8B4C-8EE4-6B9494271131}"/>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30768" b="30768"/>
          <a:stretch>
            <a:fillRect/>
          </a:stretch>
        </p:blipFill>
        <p:spPr/>
      </p:pic>
      <p:sp>
        <p:nvSpPr>
          <p:cNvPr id="10" name="TextBox 9">
            <a:extLst>
              <a:ext uri="{FF2B5EF4-FFF2-40B4-BE49-F238E27FC236}">
                <a16:creationId xmlns:a16="http://schemas.microsoft.com/office/drawing/2014/main" id="{9436ABAF-60DA-D260-EF04-1553450AC9CD}"/>
              </a:ext>
            </a:extLst>
          </p:cNvPr>
          <p:cNvSpPr txBox="1"/>
          <p:nvPr/>
        </p:nvSpPr>
        <p:spPr>
          <a:xfrm>
            <a:off x="5449906" y="2497018"/>
            <a:ext cx="6096000" cy="3477875"/>
          </a:xfrm>
          <a:prstGeom prst="rect">
            <a:avLst/>
          </a:prstGeom>
          <a:noFill/>
        </p:spPr>
        <p:txBody>
          <a:bodyPr wrap="square">
            <a:spAutoFit/>
          </a:bodyPr>
          <a:lstStyle/>
          <a:p>
            <a:pPr>
              <a:defRPr sz="2000">
                <a:solidFill>
                  <a:srgbClr val="000000"/>
                </a:solidFill>
              </a:defRPr>
            </a:pPr>
            <a:r>
              <a:rPr lang="en-GB" dirty="0"/>
              <a:t>The Python code reads the serial input from the Arduino and translates these values into mouse movements using the `mouse` library. The joystick's pushbutton is used to simulate a mouse click.</a:t>
            </a:r>
            <a:br>
              <a:rPr lang="en-GB" dirty="0"/>
            </a:br>
            <a:br>
              <a:rPr lang="en-GB" dirty="0"/>
            </a:br>
            <a:r>
              <a:rPr lang="en-GB" dirty="0"/>
              <a:t>Key Parts:</a:t>
            </a:r>
            <a:br>
              <a:rPr lang="en-GB" dirty="0"/>
            </a:br>
            <a:r>
              <a:rPr lang="en-GB" dirty="0"/>
              <a:t>- `import mouse`: Imports the mouse control library.</a:t>
            </a:r>
            <a:br>
              <a:rPr lang="en-GB" dirty="0"/>
            </a:br>
            <a:r>
              <a:rPr lang="en-GB" dirty="0"/>
              <a:t>- `</a:t>
            </a:r>
            <a:r>
              <a:rPr lang="en-GB" dirty="0" err="1"/>
              <a:t>ser.readline</a:t>
            </a:r>
            <a:r>
              <a:rPr lang="en-GB" dirty="0"/>
              <a:t>()`: Reads the joystick values from serial input.</a:t>
            </a:r>
            <a:br>
              <a:rPr lang="en-GB" dirty="0"/>
            </a:br>
            <a:r>
              <a:rPr lang="en-GB" dirty="0"/>
              <a:t>- `</a:t>
            </a:r>
            <a:r>
              <a:rPr lang="en-GB" dirty="0" err="1"/>
              <a:t>mouse.move</a:t>
            </a:r>
            <a:r>
              <a:rPr lang="en-GB" dirty="0"/>
              <a:t>()`: Moves the mouse pointer.</a:t>
            </a:r>
            <a:br>
              <a:rPr lang="en-GB" dirty="0"/>
            </a:br>
            <a:r>
              <a:rPr lang="en-GB" dirty="0"/>
              <a:t>- `</a:t>
            </a:r>
            <a:r>
              <a:rPr lang="en-GB" dirty="0" err="1"/>
              <a:t>mouse.click</a:t>
            </a:r>
            <a:r>
              <a:rPr lang="en-GB" dirty="0"/>
              <a:t>()`: Simulates a mouse click.</a:t>
            </a:r>
          </a:p>
        </p:txBody>
      </p:sp>
    </p:spTree>
    <p:extLst>
      <p:ext uri="{BB962C8B-B14F-4D97-AF65-F5344CB8AC3E}">
        <p14:creationId xmlns:p14="http://schemas.microsoft.com/office/powerpoint/2010/main" val="139227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57">
            <a:extLst>
              <a:ext uri="{FF2B5EF4-FFF2-40B4-BE49-F238E27FC236}">
                <a16:creationId xmlns:a16="http://schemas.microsoft.com/office/drawing/2014/main" id="{9F24D6B2-EC7B-4B49-AC9F-A7460621F91E}"/>
              </a:ext>
            </a:extLst>
          </p:cNvPr>
          <p:cNvSpPr/>
          <p:nvPr/>
        </p:nvSpPr>
        <p:spPr>
          <a:xfrm>
            <a:off x="0" y="3428999"/>
            <a:ext cx="9672152" cy="2986933"/>
          </a:xfrm>
          <a:custGeom>
            <a:avLst/>
            <a:gdLst>
              <a:gd name="connsiteX0" fmla="*/ 0 w 7620000"/>
              <a:gd name="connsiteY0" fmla="*/ 0 h 1943100"/>
              <a:gd name="connsiteX1" fmla="*/ 7620000 w 7620000"/>
              <a:gd name="connsiteY1" fmla="*/ 0 h 1943100"/>
              <a:gd name="connsiteX2" fmla="*/ 7620000 w 7620000"/>
              <a:gd name="connsiteY2" fmla="*/ 1943100 h 1943100"/>
              <a:gd name="connsiteX3" fmla="*/ 0 w 7620000"/>
              <a:gd name="connsiteY3" fmla="*/ 1943100 h 1943100"/>
              <a:gd name="connsiteX4" fmla="*/ 0 w 7620000"/>
              <a:gd name="connsiteY4" fmla="*/ 0 h 1943100"/>
              <a:gd name="connsiteX0" fmla="*/ 0 w 7620000"/>
              <a:gd name="connsiteY0" fmla="*/ 0 h 1943100"/>
              <a:gd name="connsiteX1" fmla="*/ 6705600 w 7620000"/>
              <a:gd name="connsiteY1" fmla="*/ 9525 h 1943100"/>
              <a:gd name="connsiteX2" fmla="*/ 7620000 w 7620000"/>
              <a:gd name="connsiteY2" fmla="*/ 1943100 h 1943100"/>
              <a:gd name="connsiteX3" fmla="*/ 0 w 7620000"/>
              <a:gd name="connsiteY3" fmla="*/ 1943100 h 1943100"/>
              <a:gd name="connsiteX4" fmla="*/ 0 w 7620000"/>
              <a:gd name="connsiteY4" fmla="*/ 0 h 1943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943100">
                <a:moveTo>
                  <a:pt x="0" y="0"/>
                </a:moveTo>
                <a:lnTo>
                  <a:pt x="6705600" y="9525"/>
                </a:lnTo>
                <a:lnTo>
                  <a:pt x="7620000" y="1943100"/>
                </a:lnTo>
                <a:lnTo>
                  <a:pt x="0" y="1943100"/>
                </a:lnTo>
                <a:lnTo>
                  <a:pt x="0" y="0"/>
                </a:lnTo>
                <a:close/>
              </a:path>
            </a:pathLst>
          </a:custGeom>
          <a:gradFill flip="none" rotWithShape="1">
            <a:gsLst>
              <a:gs pos="54000">
                <a:schemeClr val="accent6">
                  <a:alpha val="60000"/>
                </a:schemeClr>
              </a:gs>
              <a:gs pos="0">
                <a:schemeClr val="accent6">
                  <a:alpha val="0"/>
                </a:schemeClr>
              </a:gs>
              <a:gs pos="100000">
                <a:schemeClr val="accent6"/>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ABD49B71-7911-4370-8776-755F639462E9}"/>
              </a:ext>
            </a:extLst>
          </p:cNvPr>
          <p:cNvSpPr txBox="1"/>
          <p:nvPr/>
        </p:nvSpPr>
        <p:spPr>
          <a:xfrm>
            <a:off x="636291" y="4969126"/>
            <a:ext cx="1562683" cy="333524"/>
          </a:xfrm>
          <a:prstGeom prst="rect">
            <a:avLst/>
          </a:prstGeom>
          <a:noFill/>
        </p:spPr>
        <p:txBody>
          <a:bodyPr lIns="0" anchor="ctr"/>
          <a:lstStyle>
            <a:lvl1pPr indent="0">
              <a:spcBef>
                <a:spcPct val="20000"/>
              </a:spcBef>
              <a:buFontTx/>
              <a:buNone/>
              <a:defRPr sz="2400" b="1" baseline="0">
                <a:solidFill>
                  <a:schemeClr val="bg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altLang="ko-KR" sz="2800" dirty="0"/>
          </a:p>
        </p:txBody>
      </p:sp>
      <p:sp>
        <p:nvSpPr>
          <p:cNvPr id="73" name="TextBox 72">
            <a:extLst>
              <a:ext uri="{FF2B5EF4-FFF2-40B4-BE49-F238E27FC236}">
                <a16:creationId xmlns:a16="http://schemas.microsoft.com/office/drawing/2014/main" id="{5A716AAF-5FE0-4A37-A84A-ABEC97E40C19}"/>
              </a:ext>
            </a:extLst>
          </p:cNvPr>
          <p:cNvSpPr txBox="1"/>
          <p:nvPr/>
        </p:nvSpPr>
        <p:spPr>
          <a:xfrm>
            <a:off x="729275" y="261636"/>
            <a:ext cx="4198426" cy="769441"/>
          </a:xfrm>
          <a:prstGeom prst="rect">
            <a:avLst/>
          </a:prstGeom>
          <a:solidFill>
            <a:schemeClr val="accent1">
              <a:lumMod val="50000"/>
              <a:alpha val="70000"/>
            </a:schemeClr>
          </a:solidFill>
        </p:spPr>
        <p:txBody>
          <a:bodyPr wrap="square" rtlCol="0" anchor="ctr">
            <a:spAutoFit/>
          </a:bodyPr>
          <a:lstStyle/>
          <a:p>
            <a:pPr algn="dist"/>
            <a:r>
              <a:rPr lang="en-US" altLang="ko-KR" sz="4400" b="1" dirty="0">
                <a:solidFill>
                  <a:schemeClr val="bg1"/>
                </a:solidFill>
                <a:latin typeface="+mj-lt"/>
                <a:cs typeface="Arial" pitchFamily="34" charset="0"/>
              </a:rPr>
              <a:t>CONCLUSION</a:t>
            </a:r>
          </a:p>
        </p:txBody>
      </p:sp>
      <p:sp>
        <p:nvSpPr>
          <p:cNvPr id="2" name="직사각형 38">
            <a:extLst>
              <a:ext uri="{FF2B5EF4-FFF2-40B4-BE49-F238E27FC236}">
                <a16:creationId xmlns:a16="http://schemas.microsoft.com/office/drawing/2014/main" id="{1AB308B1-0B35-99C4-4A3C-015931652088}"/>
              </a:ext>
            </a:extLst>
          </p:cNvPr>
          <p:cNvSpPr/>
          <p:nvPr/>
        </p:nvSpPr>
        <p:spPr>
          <a:xfrm>
            <a:off x="184007" y="2428568"/>
            <a:ext cx="7907941" cy="4847200"/>
          </a:xfrm>
          <a:prstGeom prst="rect">
            <a:avLst/>
          </a:prstGeom>
          <a:noFill/>
        </p:spPr>
        <p:txBody>
          <a:bodyPr lIns="0" anchor="ctr"/>
          <a:lstStyle/>
          <a:p>
            <a:r>
              <a:rPr lang="en-US" sz="2000" b="0" i="0" dirty="0">
                <a:solidFill>
                  <a:schemeClr val="bg1"/>
                </a:solidFill>
                <a:effectLst/>
                <a:latin typeface="+mj-lt"/>
              </a:rPr>
              <a:t>This project successfully demonstrates how to interface a joystick module with an Arduino UNO to control a computer mouse. By utilizing both Arduino and Python code, the joystick movements are effectively translated into mouse movements and clicks on the PC. This project showcases practical applications for custom input devices and assistive technologies, providing an innovative solution for enhancing user interaction with computers. The detailed instructions and code explanations ensure that others can replicate and build upon this project for various applications.</a:t>
            </a:r>
            <a:endParaRPr lang="en-US" altLang="ko-KR" sz="2000" b="1" dirty="0">
              <a:solidFill>
                <a:schemeClr val="bg1"/>
              </a:solidFill>
              <a:latin typeface="+mj-lt"/>
            </a:endParaRPr>
          </a:p>
        </p:txBody>
      </p:sp>
    </p:spTree>
    <p:extLst>
      <p:ext uri="{BB962C8B-B14F-4D97-AF65-F5344CB8AC3E}">
        <p14:creationId xmlns:p14="http://schemas.microsoft.com/office/powerpoint/2010/main" val="27745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174554"/>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02884D73-858D-433D-9174-9751A26B81FC}"/>
              </a:ext>
            </a:extLst>
          </p:cNvPr>
          <p:cNvGrpSpPr/>
          <p:nvPr/>
        </p:nvGrpSpPr>
        <p:grpSpPr>
          <a:xfrm rot="5400000">
            <a:off x="8949468" y="2168651"/>
            <a:ext cx="1566194" cy="212224"/>
            <a:chOff x="9079204" y="2120042"/>
            <a:chExt cx="1013985" cy="212224"/>
          </a:xfrm>
        </p:grpSpPr>
        <p:cxnSp>
          <p:nvCxnSpPr>
            <p:cNvPr id="64" name="Straight Connector 63">
              <a:extLst>
                <a:ext uri="{FF2B5EF4-FFF2-40B4-BE49-F238E27FC236}">
                  <a16:creationId xmlns:a16="http://schemas.microsoft.com/office/drawing/2014/main" id="{E80A0AF0-44AB-4F9F-9340-472861795041}"/>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6387068-954F-4451-9680-2AEA35A84ACB}"/>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EF1A6BE-9900-4E19-A5B6-0BC4C94AC026}"/>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23B3D0AD-D365-40C5-A450-DA618AB2D2C3}"/>
              </a:ext>
            </a:extLst>
          </p:cNvPr>
          <p:cNvGrpSpPr/>
          <p:nvPr/>
        </p:nvGrpSpPr>
        <p:grpSpPr>
          <a:xfrm>
            <a:off x="5968854" y="1247564"/>
            <a:ext cx="3657600" cy="212224"/>
            <a:chOff x="9079203" y="2120042"/>
            <a:chExt cx="3148579" cy="212224"/>
          </a:xfrm>
        </p:grpSpPr>
        <p:cxnSp>
          <p:nvCxnSpPr>
            <p:cNvPr id="54" name="Straight Connector 53">
              <a:extLst>
                <a:ext uri="{FF2B5EF4-FFF2-40B4-BE49-F238E27FC236}">
                  <a16:creationId xmlns:a16="http://schemas.microsoft.com/office/drawing/2014/main" id="{9B3FC3D5-0EC4-43B4-AB51-C4FB40A4F811}"/>
                </a:ext>
              </a:extLst>
            </p:cNvPr>
            <p:cNvCxnSpPr>
              <a:cxnSpLocks/>
            </p:cNvCxnSpPr>
            <p:nvPr/>
          </p:nvCxnSpPr>
          <p:spPr>
            <a:xfrm flipV="1">
              <a:off x="9079203" y="2120042"/>
              <a:ext cx="3148578"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A540A47-4015-4B2A-81E8-B25BA53FF313}"/>
                </a:ext>
              </a:extLst>
            </p:cNvPr>
            <p:cNvCxnSpPr>
              <a:cxnSpLocks/>
            </p:cNvCxnSpPr>
            <p:nvPr/>
          </p:nvCxnSpPr>
          <p:spPr>
            <a:xfrm flipV="1">
              <a:off x="9079203" y="2222163"/>
              <a:ext cx="3148579"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BAD0360-77C5-4EDA-BD13-7578C205C2B9}"/>
                </a:ext>
              </a:extLst>
            </p:cNvPr>
            <p:cNvCxnSpPr>
              <a:cxnSpLocks/>
            </p:cNvCxnSpPr>
            <p:nvPr/>
          </p:nvCxnSpPr>
          <p:spPr>
            <a:xfrm flipV="1">
              <a:off x="9079203" y="2325864"/>
              <a:ext cx="3148579"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3C02E89C-5A86-4121-A198-B840B3196BDF}"/>
              </a:ext>
            </a:extLst>
          </p:cNvPr>
          <p:cNvGrpSpPr/>
          <p:nvPr/>
        </p:nvGrpSpPr>
        <p:grpSpPr>
          <a:xfrm rot="16200000" flipH="1">
            <a:off x="5257777" y="2281752"/>
            <a:ext cx="1354104" cy="212224"/>
            <a:chOff x="9079204" y="2120042"/>
            <a:chExt cx="1013985" cy="212224"/>
          </a:xfrm>
        </p:grpSpPr>
        <p:cxnSp>
          <p:nvCxnSpPr>
            <p:cNvPr id="84" name="Straight Connector 83">
              <a:extLst>
                <a:ext uri="{FF2B5EF4-FFF2-40B4-BE49-F238E27FC236}">
                  <a16:creationId xmlns:a16="http://schemas.microsoft.com/office/drawing/2014/main" id="{786F7430-9FA4-4C7D-B00E-B65D825D0A4E}"/>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DEB8F48-BEEF-45F4-B3C0-00AADF087770}"/>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4F7316B-8E12-4DD2-A913-04DB6A3539C6}"/>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EFC8247-15B5-49E9-8258-DD6A7CF96E98}"/>
              </a:ext>
            </a:extLst>
          </p:cNvPr>
          <p:cNvGrpSpPr/>
          <p:nvPr/>
        </p:nvGrpSpPr>
        <p:grpSpPr>
          <a:xfrm rot="16200000" flipH="1">
            <a:off x="1357955" y="2078667"/>
            <a:ext cx="1354104" cy="212224"/>
            <a:chOff x="9079204" y="2120042"/>
            <a:chExt cx="1013985" cy="212224"/>
          </a:xfrm>
        </p:grpSpPr>
        <p:cxnSp>
          <p:nvCxnSpPr>
            <p:cNvPr id="77" name="Straight Connector 76">
              <a:extLst>
                <a:ext uri="{FF2B5EF4-FFF2-40B4-BE49-F238E27FC236}">
                  <a16:creationId xmlns:a16="http://schemas.microsoft.com/office/drawing/2014/main" id="{07183E93-8BBA-465C-B6A8-4A1C189BC4F3}"/>
                </a:ext>
              </a:extLst>
            </p:cNvPr>
            <p:cNvCxnSpPr>
              <a:cxnSpLocks/>
            </p:cNvCxnSpPr>
            <p:nvPr/>
          </p:nvCxnSpPr>
          <p:spPr>
            <a:xfrm flipV="1">
              <a:off x="9079204" y="2120042"/>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44BA7B-0BA8-4125-A92A-2083715A1747}"/>
                </a:ext>
              </a:extLst>
            </p:cNvPr>
            <p:cNvCxnSpPr>
              <a:cxnSpLocks/>
            </p:cNvCxnSpPr>
            <p:nvPr/>
          </p:nvCxnSpPr>
          <p:spPr>
            <a:xfrm flipV="1">
              <a:off x="9107853" y="2222163"/>
              <a:ext cx="956686"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1F43AB2-EACF-49A0-8C53-C214BD27C94F}"/>
                </a:ext>
              </a:extLst>
            </p:cNvPr>
            <p:cNvCxnSpPr>
              <a:cxnSpLocks/>
            </p:cNvCxnSpPr>
            <p:nvPr/>
          </p:nvCxnSpPr>
          <p:spPr>
            <a:xfrm flipV="1">
              <a:off x="9079204" y="2325864"/>
              <a:ext cx="101398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CFB48F4B-6938-4A0B-8C38-BACDC420EDF6}"/>
              </a:ext>
            </a:extLst>
          </p:cNvPr>
          <p:cNvGrpSpPr/>
          <p:nvPr/>
        </p:nvGrpSpPr>
        <p:grpSpPr>
          <a:xfrm flipH="1">
            <a:off x="2058606" y="1295503"/>
            <a:ext cx="3657601" cy="212224"/>
            <a:chOff x="9095594" y="2120042"/>
            <a:chExt cx="997595" cy="212224"/>
          </a:xfrm>
        </p:grpSpPr>
        <p:cxnSp>
          <p:nvCxnSpPr>
            <p:cNvPr id="74" name="Straight Connector 73">
              <a:extLst>
                <a:ext uri="{FF2B5EF4-FFF2-40B4-BE49-F238E27FC236}">
                  <a16:creationId xmlns:a16="http://schemas.microsoft.com/office/drawing/2014/main" id="{89B82BC8-0358-45DC-90AE-CB3374893C44}"/>
                </a:ext>
              </a:extLst>
            </p:cNvPr>
            <p:cNvCxnSpPr>
              <a:cxnSpLocks/>
            </p:cNvCxnSpPr>
            <p:nvPr/>
          </p:nvCxnSpPr>
          <p:spPr>
            <a:xfrm flipV="1">
              <a:off x="9095594" y="2120042"/>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64BC461-6591-4CC0-85E5-73DFF5223587}"/>
                </a:ext>
              </a:extLst>
            </p:cNvPr>
            <p:cNvCxnSpPr>
              <a:cxnSpLocks/>
            </p:cNvCxnSpPr>
            <p:nvPr/>
          </p:nvCxnSpPr>
          <p:spPr>
            <a:xfrm flipV="1">
              <a:off x="9095594" y="2222163"/>
              <a:ext cx="997595" cy="798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0682EA-F778-4139-B9C1-6A46AF55B1CC}"/>
                </a:ext>
              </a:extLst>
            </p:cNvPr>
            <p:cNvCxnSpPr>
              <a:cxnSpLocks/>
            </p:cNvCxnSpPr>
            <p:nvPr/>
          </p:nvCxnSpPr>
          <p:spPr>
            <a:xfrm flipV="1">
              <a:off x="9095594" y="2325864"/>
              <a:ext cx="997595" cy="6402"/>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044EA162-ABE7-4005-B6D1-D0A24A05F6D5}"/>
              </a:ext>
            </a:extLst>
          </p:cNvPr>
          <p:cNvGrpSpPr/>
          <p:nvPr/>
        </p:nvGrpSpPr>
        <p:grpSpPr>
          <a:xfrm flipH="1">
            <a:off x="1880194" y="1261186"/>
            <a:ext cx="288839" cy="288839"/>
            <a:chOff x="10060500" y="2077743"/>
            <a:chExt cx="288839" cy="288839"/>
          </a:xfrm>
        </p:grpSpPr>
        <p:sp>
          <p:nvSpPr>
            <p:cNvPr id="72" name="Oval 71">
              <a:extLst>
                <a:ext uri="{FF2B5EF4-FFF2-40B4-BE49-F238E27FC236}">
                  <a16:creationId xmlns:a16="http://schemas.microsoft.com/office/drawing/2014/main" id="{C3C6FD04-1EE5-43C0-B60D-2F4708C1E179}"/>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3311701-DC17-42C4-92DD-CBB04CEE6DDC}"/>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31DB148-ADBF-43E1-B75E-2C8D9059E1D6}"/>
              </a:ext>
            </a:extLst>
          </p:cNvPr>
          <p:cNvGrpSpPr/>
          <p:nvPr/>
        </p:nvGrpSpPr>
        <p:grpSpPr>
          <a:xfrm>
            <a:off x="4677034" y="597030"/>
            <a:ext cx="2298019" cy="1137390"/>
            <a:chOff x="4853562" y="1589418"/>
            <a:chExt cx="2609520" cy="1291565"/>
          </a:xfrm>
        </p:grpSpPr>
        <p:sp>
          <p:nvSpPr>
            <p:cNvPr id="10" name="Freeform 7">
              <a:extLst>
                <a:ext uri="{FF2B5EF4-FFF2-40B4-BE49-F238E27FC236}">
                  <a16:creationId xmlns:a16="http://schemas.microsoft.com/office/drawing/2014/main" id="{816D13D3-5439-4B96-B9FF-F094061BB9E7}"/>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1" name="Freeform 7">
              <a:extLst>
                <a:ext uri="{FF2B5EF4-FFF2-40B4-BE49-F238E27FC236}">
                  <a16:creationId xmlns:a16="http://schemas.microsoft.com/office/drawing/2014/main" id="{E269E2D8-1B0C-4CFF-8A11-6FA510F76E9F}"/>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grpSp>
        <p:nvGrpSpPr>
          <p:cNvPr id="22" name="Group 21">
            <a:extLst>
              <a:ext uri="{FF2B5EF4-FFF2-40B4-BE49-F238E27FC236}">
                <a16:creationId xmlns:a16="http://schemas.microsoft.com/office/drawing/2014/main" id="{6DBCD7A1-98C2-4C30-A737-0E1FDFEF719A}"/>
              </a:ext>
            </a:extLst>
          </p:cNvPr>
          <p:cNvGrpSpPr/>
          <p:nvPr/>
        </p:nvGrpSpPr>
        <p:grpSpPr>
          <a:xfrm>
            <a:off x="8455239" y="3280119"/>
            <a:ext cx="2562634" cy="1656033"/>
            <a:chOff x="9418332" y="2985792"/>
            <a:chExt cx="1377929" cy="890449"/>
          </a:xfrm>
          <a:solidFill>
            <a:schemeClr val="accent2"/>
          </a:solidFill>
        </p:grpSpPr>
        <p:grpSp>
          <p:nvGrpSpPr>
            <p:cNvPr id="23" name="Group 22">
              <a:extLst>
                <a:ext uri="{FF2B5EF4-FFF2-40B4-BE49-F238E27FC236}">
                  <a16:creationId xmlns:a16="http://schemas.microsoft.com/office/drawing/2014/main" id="{3A9198FF-215A-4928-A7F6-3029684128BB}"/>
                </a:ext>
              </a:extLst>
            </p:cNvPr>
            <p:cNvGrpSpPr/>
            <p:nvPr/>
          </p:nvGrpSpPr>
          <p:grpSpPr>
            <a:xfrm>
              <a:off x="9418332" y="3429000"/>
              <a:ext cx="1377929" cy="447241"/>
              <a:chOff x="9418332" y="3429000"/>
              <a:chExt cx="1377929" cy="447241"/>
            </a:xfrm>
            <a:grpFill/>
          </p:grpSpPr>
          <p:sp>
            <p:nvSpPr>
              <p:cNvPr id="30" name="Freeform: Shape 29">
                <a:extLst>
                  <a:ext uri="{FF2B5EF4-FFF2-40B4-BE49-F238E27FC236}">
                    <a16:creationId xmlns:a16="http://schemas.microsoft.com/office/drawing/2014/main" id="{DDF534ED-70D4-4939-AF9A-BFEB9D1A7582}"/>
                  </a:ext>
                </a:extLst>
              </p:cNvPr>
              <p:cNvSpPr/>
              <p:nvPr/>
            </p:nvSpPr>
            <p:spPr>
              <a:xfrm>
                <a:off x="9418332" y="3660420"/>
                <a:ext cx="1377929" cy="215821"/>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CCF3A8E8-A58E-4ED0-8E68-AF2E369B8BD5}"/>
                  </a:ext>
                </a:extLst>
              </p:cNvPr>
              <p:cNvSpPr/>
              <p:nvPr/>
            </p:nvSpPr>
            <p:spPr>
              <a:xfrm>
                <a:off x="9989592"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4BD4196-731F-472A-9D83-F798B047493B}"/>
                  </a:ext>
                </a:extLst>
              </p:cNvPr>
              <p:cNvSpPr/>
              <p:nvPr/>
            </p:nvSpPr>
            <p:spPr>
              <a:xfrm>
                <a:off x="10235066"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708BBDB6-11F8-4AF8-91F4-4C3AB749AC03}"/>
                  </a:ext>
                </a:extLst>
              </p:cNvPr>
              <p:cNvSpPr/>
              <p:nvPr/>
            </p:nvSpPr>
            <p:spPr>
              <a:xfrm>
                <a:off x="10480540"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80EE561-204A-41B6-BE9F-F53D94D782BC}"/>
                  </a:ext>
                </a:extLst>
              </p:cNvPr>
              <p:cNvSpPr/>
              <p:nvPr/>
            </p:nvSpPr>
            <p:spPr>
              <a:xfrm>
                <a:off x="9498644"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9C4C8FD-A97E-4F85-B3F7-9FB0B5630F6B}"/>
                  </a:ext>
                </a:extLst>
              </p:cNvPr>
              <p:cNvSpPr/>
              <p:nvPr/>
            </p:nvSpPr>
            <p:spPr>
              <a:xfrm>
                <a:off x="9744118" y="3429000"/>
                <a:ext cx="204563" cy="204563"/>
              </a:xfrm>
              <a:custGeom>
                <a:avLst/>
                <a:gdLst>
                  <a:gd name="connsiteX0" fmla="*/ 1208165 w 3598783"/>
                  <a:gd name="connsiteY0" fmla="*/ 120597 h 3598783"/>
                  <a:gd name="connsiteX1" fmla="*/ 1208165 w 3598783"/>
                  <a:gd name="connsiteY1" fmla="*/ 1303057 h 3598783"/>
                  <a:gd name="connsiteX2" fmla="*/ 2390625 w 3598783"/>
                  <a:gd name="connsiteY2" fmla="*/ 1303057 h 3598783"/>
                  <a:gd name="connsiteX3" fmla="*/ 2390625 w 3598783"/>
                  <a:gd name="connsiteY3" fmla="*/ 120597 h 3598783"/>
                  <a:gd name="connsiteX4" fmla="*/ 0 w 3598783"/>
                  <a:gd name="connsiteY4" fmla="*/ 0 h 3598783"/>
                  <a:gd name="connsiteX5" fmla="*/ 3598783 w 3598783"/>
                  <a:gd name="connsiteY5" fmla="*/ 0 h 3598783"/>
                  <a:gd name="connsiteX6" fmla="*/ 3598783 w 3598783"/>
                  <a:gd name="connsiteY6" fmla="*/ 3598783 h 3598783"/>
                  <a:gd name="connsiteX7" fmla="*/ 0 w 3598783"/>
                  <a:gd name="connsiteY7" fmla="*/ 3598783 h 359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98783" h="3598783">
                    <a:moveTo>
                      <a:pt x="1208165" y="120597"/>
                    </a:moveTo>
                    <a:lnTo>
                      <a:pt x="1208165" y="1303057"/>
                    </a:lnTo>
                    <a:lnTo>
                      <a:pt x="2390625" y="1303057"/>
                    </a:lnTo>
                    <a:lnTo>
                      <a:pt x="2390625" y="120597"/>
                    </a:lnTo>
                    <a:close/>
                    <a:moveTo>
                      <a:pt x="0" y="0"/>
                    </a:moveTo>
                    <a:lnTo>
                      <a:pt x="3598783" y="0"/>
                    </a:lnTo>
                    <a:lnTo>
                      <a:pt x="3598783" y="3598783"/>
                    </a:lnTo>
                    <a:lnTo>
                      <a:pt x="0" y="35987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Freeform: Shape 23">
              <a:extLst>
                <a:ext uri="{FF2B5EF4-FFF2-40B4-BE49-F238E27FC236}">
                  <a16:creationId xmlns:a16="http://schemas.microsoft.com/office/drawing/2014/main" id="{22B7DC31-0F5C-45B2-8C02-5F200CAEDCDF}"/>
                </a:ext>
              </a:extLst>
            </p:cNvPr>
            <p:cNvSpPr/>
            <p:nvPr/>
          </p:nvSpPr>
          <p:spPr>
            <a:xfrm>
              <a:off x="9838978" y="2985792"/>
              <a:ext cx="505789" cy="372334"/>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1BC81CA8-37ED-44CF-A8B9-DBE5544C0078}"/>
              </a:ext>
            </a:extLst>
          </p:cNvPr>
          <p:cNvGrpSpPr/>
          <p:nvPr/>
        </p:nvGrpSpPr>
        <p:grpSpPr>
          <a:xfrm>
            <a:off x="791091" y="2889414"/>
            <a:ext cx="3415480" cy="1885954"/>
            <a:chOff x="673432" y="3320684"/>
            <a:chExt cx="3807801" cy="2102587"/>
          </a:xfrm>
        </p:grpSpPr>
        <p:grpSp>
          <p:nvGrpSpPr>
            <p:cNvPr id="8" name="Group 7">
              <a:extLst>
                <a:ext uri="{FF2B5EF4-FFF2-40B4-BE49-F238E27FC236}">
                  <a16:creationId xmlns:a16="http://schemas.microsoft.com/office/drawing/2014/main" id="{91136F17-D227-4171-95F3-40881E4E8FA0}"/>
                </a:ext>
              </a:extLst>
            </p:cNvPr>
            <p:cNvGrpSpPr/>
            <p:nvPr/>
          </p:nvGrpSpPr>
          <p:grpSpPr>
            <a:xfrm>
              <a:off x="1029933" y="3320684"/>
              <a:ext cx="2110921" cy="1718271"/>
              <a:chOff x="624232" y="4555242"/>
              <a:chExt cx="1251694" cy="1018868"/>
            </a:xfrm>
          </p:grpSpPr>
          <p:sp>
            <p:nvSpPr>
              <p:cNvPr id="7" name="Rectangle 6">
                <a:extLst>
                  <a:ext uri="{FF2B5EF4-FFF2-40B4-BE49-F238E27FC236}">
                    <a16:creationId xmlns:a16="http://schemas.microsoft.com/office/drawing/2014/main" id="{3FBF6A61-F1F2-4088-8DF6-E34558F26ACF}"/>
                  </a:ext>
                </a:extLst>
              </p:cNvPr>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3">
                <a:extLst>
                  <a:ext uri="{FF2B5EF4-FFF2-40B4-BE49-F238E27FC236}">
                    <a16:creationId xmlns:a16="http://schemas.microsoft.com/office/drawing/2014/main" id="{0146DBD1-E1A0-4D73-B6D2-432CC0CD24E1}"/>
                  </a:ext>
                </a:extLst>
              </p:cNvPr>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grpSp>
        <p:grpSp>
          <p:nvGrpSpPr>
            <p:cNvPr id="6" name="Group 5">
              <a:extLst>
                <a:ext uri="{FF2B5EF4-FFF2-40B4-BE49-F238E27FC236}">
                  <a16:creationId xmlns:a16="http://schemas.microsoft.com/office/drawing/2014/main" id="{31FC3563-1735-4B52-8668-23F314E23F38}"/>
                </a:ext>
              </a:extLst>
            </p:cNvPr>
            <p:cNvGrpSpPr/>
            <p:nvPr/>
          </p:nvGrpSpPr>
          <p:grpSpPr>
            <a:xfrm>
              <a:off x="2329083" y="4166272"/>
              <a:ext cx="2152150" cy="1190855"/>
              <a:chOff x="1390145" y="5064676"/>
              <a:chExt cx="1488856" cy="823833"/>
            </a:xfrm>
          </p:grpSpPr>
          <p:sp>
            <p:nvSpPr>
              <p:cNvPr id="5" name="Rectangle 4">
                <a:extLst>
                  <a:ext uri="{FF2B5EF4-FFF2-40B4-BE49-F238E27FC236}">
                    <a16:creationId xmlns:a16="http://schemas.microsoft.com/office/drawing/2014/main" id="{6A725A9D-5E96-402E-BCED-57A5B5FFF56E}"/>
                  </a:ext>
                </a:extLst>
              </p:cNvPr>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apezoid 18">
                <a:extLst>
                  <a:ext uri="{FF2B5EF4-FFF2-40B4-BE49-F238E27FC236}">
                    <a16:creationId xmlns:a16="http://schemas.microsoft.com/office/drawing/2014/main" id="{7FEBCE77-1FE0-48C2-AFB9-2F2B9D1C792E}"/>
                  </a:ext>
                </a:extLst>
              </p:cNvPr>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grpSp>
        <p:grpSp>
          <p:nvGrpSpPr>
            <p:cNvPr id="47" name="Group 46">
              <a:extLst>
                <a:ext uri="{FF2B5EF4-FFF2-40B4-BE49-F238E27FC236}">
                  <a16:creationId xmlns:a16="http://schemas.microsoft.com/office/drawing/2014/main" id="{0C1288C5-57DB-42A6-B536-428075E980E3}"/>
                </a:ext>
              </a:extLst>
            </p:cNvPr>
            <p:cNvGrpSpPr/>
            <p:nvPr/>
          </p:nvGrpSpPr>
          <p:grpSpPr>
            <a:xfrm>
              <a:off x="673432" y="4224352"/>
              <a:ext cx="1006075" cy="1198919"/>
              <a:chOff x="1699280" y="761094"/>
              <a:chExt cx="2317220" cy="2761384"/>
            </a:xfrm>
          </p:grpSpPr>
          <p:sp>
            <p:nvSpPr>
              <p:cNvPr id="46" name="Rectangle 45">
                <a:extLst>
                  <a:ext uri="{FF2B5EF4-FFF2-40B4-BE49-F238E27FC236}">
                    <a16:creationId xmlns:a16="http://schemas.microsoft.com/office/drawing/2014/main" id="{B1DCEE59-3D11-4723-AF22-7070A1FC9E18}"/>
                  </a:ext>
                </a:extLst>
              </p:cNvPr>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12">
                <a:extLst>
                  <a:ext uri="{FF2B5EF4-FFF2-40B4-BE49-F238E27FC236}">
                    <a16:creationId xmlns:a16="http://schemas.microsoft.com/office/drawing/2014/main" id="{0E478DE2-FCF5-42EA-BA14-1427CF6518EC}"/>
                  </a:ext>
                </a:extLst>
              </p:cNvPr>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 name="Rectangle 44">
                <a:extLst>
                  <a:ext uri="{FF2B5EF4-FFF2-40B4-BE49-F238E27FC236}">
                    <a16:creationId xmlns:a16="http://schemas.microsoft.com/office/drawing/2014/main" id="{E1598AE1-5076-45B4-ADBE-F213EC249FA2}"/>
                  </a:ext>
                </a:extLst>
              </p:cNvPr>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Freeform: Shape 47">
              <a:extLst>
                <a:ext uri="{FF2B5EF4-FFF2-40B4-BE49-F238E27FC236}">
                  <a16:creationId xmlns:a16="http://schemas.microsoft.com/office/drawing/2014/main" id="{78AA7960-C3D2-4687-955B-96FAFDF312E3}"/>
                </a:ext>
              </a:extLst>
            </p:cNvPr>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F047E0FE-542A-410B-AF02-62CB0B7EF80F}"/>
              </a:ext>
            </a:extLst>
          </p:cNvPr>
          <p:cNvGrpSpPr/>
          <p:nvPr/>
        </p:nvGrpSpPr>
        <p:grpSpPr>
          <a:xfrm>
            <a:off x="5411359" y="2839748"/>
            <a:ext cx="1369281" cy="1983194"/>
            <a:chOff x="5456098" y="3249895"/>
            <a:chExt cx="1473869" cy="2134674"/>
          </a:xfrm>
        </p:grpSpPr>
        <p:grpSp>
          <p:nvGrpSpPr>
            <p:cNvPr id="12" name="Graphic 37">
              <a:extLst>
                <a:ext uri="{FF2B5EF4-FFF2-40B4-BE49-F238E27FC236}">
                  <a16:creationId xmlns:a16="http://schemas.microsoft.com/office/drawing/2014/main" id="{CAF2FF2B-161C-4C8F-B683-D95B239B6FBF}"/>
                </a:ext>
              </a:extLst>
            </p:cNvPr>
            <p:cNvGrpSpPr/>
            <p:nvPr/>
          </p:nvGrpSpPr>
          <p:grpSpPr>
            <a:xfrm>
              <a:off x="5456098" y="3249895"/>
              <a:ext cx="1473869" cy="2134674"/>
              <a:chOff x="9804491" y="2080139"/>
              <a:chExt cx="1249528" cy="1809750"/>
            </a:xfrm>
          </p:grpSpPr>
          <p:sp>
            <p:nvSpPr>
              <p:cNvPr id="13" name="Freeform: Shape 12">
                <a:extLst>
                  <a:ext uri="{FF2B5EF4-FFF2-40B4-BE49-F238E27FC236}">
                    <a16:creationId xmlns:a16="http://schemas.microsoft.com/office/drawing/2014/main" id="{4CDCB1B0-341D-402E-9FB2-3677B5196FF2}"/>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64340E8-BF83-4513-AB25-5C4C27BC7969}"/>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BE6822C-51E1-455C-BD73-21A77F3D9B27}"/>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40A86DA-69E5-44CF-B74E-D431BF650A6D}"/>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AB3A6CB-948E-43B9-B549-135D37C1DC89}"/>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8B72F9C-C751-4B63-9784-12DE98254250}"/>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251A6D5-8A13-4BB0-BDB3-BD677795D9F9}"/>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EEFC6E7-82E1-4898-A580-8F3DAE0C689F}"/>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ED70865-4F83-470E-93BA-163D8C04A22A}"/>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sp>
          <p:nvSpPr>
            <p:cNvPr id="49" name="Freeform: Shape 48">
              <a:extLst>
                <a:ext uri="{FF2B5EF4-FFF2-40B4-BE49-F238E27FC236}">
                  <a16:creationId xmlns:a16="http://schemas.microsoft.com/office/drawing/2014/main" id="{835F176A-C57F-4B3F-8B6B-63734605DDBF}"/>
                </a:ext>
              </a:extLst>
            </p:cNvPr>
            <p:cNvSpPr/>
            <p:nvPr/>
          </p:nvSpPr>
          <p:spPr>
            <a:xfrm>
              <a:off x="5756927" y="3906027"/>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9B0583CA-9EA0-41D0-A0E6-B29755EB5305}"/>
              </a:ext>
            </a:extLst>
          </p:cNvPr>
          <p:cNvGrpSpPr/>
          <p:nvPr/>
        </p:nvGrpSpPr>
        <p:grpSpPr>
          <a:xfrm>
            <a:off x="9561914" y="1217650"/>
            <a:ext cx="288839" cy="288839"/>
            <a:chOff x="10060500" y="2077743"/>
            <a:chExt cx="288839" cy="288839"/>
          </a:xfrm>
        </p:grpSpPr>
        <p:sp>
          <p:nvSpPr>
            <p:cNvPr id="50" name="Oval 49">
              <a:extLst>
                <a:ext uri="{FF2B5EF4-FFF2-40B4-BE49-F238E27FC236}">
                  <a16:creationId xmlns:a16="http://schemas.microsoft.com/office/drawing/2014/main" id="{25A031A6-664E-43E1-8EB1-95736599060F}"/>
                </a:ext>
              </a:extLst>
            </p:cNvPr>
            <p:cNvSpPr/>
            <p:nvPr/>
          </p:nvSpPr>
          <p:spPr>
            <a:xfrm>
              <a:off x="10060500" y="2077743"/>
              <a:ext cx="288839" cy="288839"/>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35A87F6-F868-4195-8777-A68010300BF2}"/>
                </a:ext>
              </a:extLst>
            </p:cNvPr>
            <p:cNvSpPr/>
            <p:nvPr/>
          </p:nvSpPr>
          <p:spPr>
            <a:xfrm>
              <a:off x="10109200" y="2126443"/>
              <a:ext cx="191438" cy="191438"/>
            </a:xfrm>
            <a:prstGeom prst="ellipse">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A5169DF5-B2FE-418B-9FA8-DB648FD7BDCB}"/>
              </a:ext>
            </a:extLst>
          </p:cNvPr>
          <p:cNvGrpSpPr/>
          <p:nvPr/>
        </p:nvGrpSpPr>
        <p:grpSpPr>
          <a:xfrm>
            <a:off x="5585177" y="1112923"/>
            <a:ext cx="1000609" cy="465288"/>
            <a:chOff x="7729280" y="2195997"/>
            <a:chExt cx="2143740" cy="996849"/>
          </a:xfrm>
          <a:solidFill>
            <a:schemeClr val="accent6"/>
          </a:solidFill>
        </p:grpSpPr>
        <p:sp>
          <p:nvSpPr>
            <p:cNvPr id="93" name="Freeform: Shape 92">
              <a:extLst>
                <a:ext uri="{FF2B5EF4-FFF2-40B4-BE49-F238E27FC236}">
                  <a16:creationId xmlns:a16="http://schemas.microsoft.com/office/drawing/2014/main" id="{D18C6E3E-9C61-4F77-AC05-E1A5C63F096F}"/>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4" name="Freeform: Shape 93">
              <a:extLst>
                <a:ext uri="{FF2B5EF4-FFF2-40B4-BE49-F238E27FC236}">
                  <a16:creationId xmlns:a16="http://schemas.microsoft.com/office/drawing/2014/main" id="{67402845-C8A8-416A-8551-EE8342896FF0}"/>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3133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B3ACD-39D6-4B07-B165-F979837486AA}"/>
              </a:ext>
            </a:extLst>
          </p:cNvPr>
          <p:cNvSpPr>
            <a:spLocks noGrp="1"/>
          </p:cNvSpPr>
          <p:nvPr>
            <p:ph type="body" sz="quarter" idx="10"/>
          </p:nvPr>
        </p:nvSpPr>
        <p:spPr/>
        <p:txBody>
          <a:bodyPr/>
          <a:lstStyle/>
          <a:p>
            <a:r>
              <a:rPr lang="en-US" dirty="0"/>
              <a:t>Our Team</a:t>
            </a:r>
          </a:p>
        </p:txBody>
      </p:sp>
      <p:sp>
        <p:nvSpPr>
          <p:cNvPr id="3" name="Text Placeholder 1">
            <a:extLst>
              <a:ext uri="{FF2B5EF4-FFF2-40B4-BE49-F238E27FC236}">
                <a16:creationId xmlns:a16="http://schemas.microsoft.com/office/drawing/2014/main" id="{78C9797D-6B7D-4089-950A-02F21F33B599}"/>
              </a:ext>
            </a:extLst>
          </p:cNvPr>
          <p:cNvSpPr txBox="1">
            <a:spLocks/>
          </p:cNvSpPr>
          <p:nvPr/>
        </p:nvSpPr>
        <p:spPr>
          <a:xfrm>
            <a:off x="0" y="1802340"/>
            <a:ext cx="3919509" cy="401885"/>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2400" dirty="0"/>
              <a:t>Al-Ramahi Nidal</a:t>
            </a:r>
          </a:p>
          <a:p>
            <a:endParaRPr lang="ko-KR" altLang="en-US" sz="2000" dirty="0"/>
          </a:p>
        </p:txBody>
      </p:sp>
      <p:sp>
        <p:nvSpPr>
          <p:cNvPr id="4" name="Text Placeholder 2">
            <a:extLst>
              <a:ext uri="{FF2B5EF4-FFF2-40B4-BE49-F238E27FC236}">
                <a16:creationId xmlns:a16="http://schemas.microsoft.com/office/drawing/2014/main" id="{023EC605-11DE-4F51-B362-003D5843CDAB}"/>
              </a:ext>
            </a:extLst>
          </p:cNvPr>
          <p:cNvSpPr txBox="1">
            <a:spLocks/>
          </p:cNvSpPr>
          <p:nvPr/>
        </p:nvSpPr>
        <p:spPr>
          <a:xfrm>
            <a:off x="-339215" y="2411309"/>
            <a:ext cx="2065661" cy="314133"/>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3200" b="1" dirty="0">
                <a:solidFill>
                  <a:schemeClr val="accent6">
                    <a:lumMod val="50000"/>
                  </a:schemeClr>
                </a:solidFill>
              </a:rPr>
              <a:t>1231B</a:t>
            </a:r>
          </a:p>
        </p:txBody>
      </p:sp>
      <p:sp>
        <p:nvSpPr>
          <p:cNvPr id="5" name="Text Placeholder 4">
            <a:extLst>
              <a:ext uri="{FF2B5EF4-FFF2-40B4-BE49-F238E27FC236}">
                <a16:creationId xmlns:a16="http://schemas.microsoft.com/office/drawing/2014/main" id="{3790CABD-D0F3-4234-9E97-B3F533017EB3}"/>
              </a:ext>
            </a:extLst>
          </p:cNvPr>
          <p:cNvSpPr txBox="1">
            <a:spLocks/>
          </p:cNvSpPr>
          <p:nvPr/>
        </p:nvSpPr>
        <p:spPr>
          <a:xfrm>
            <a:off x="4673071" y="2813038"/>
            <a:ext cx="1980518"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2000" dirty="0"/>
          </a:p>
        </p:txBody>
      </p:sp>
      <p:sp>
        <p:nvSpPr>
          <p:cNvPr id="6" name="Text Placeholder 5">
            <a:extLst>
              <a:ext uri="{FF2B5EF4-FFF2-40B4-BE49-F238E27FC236}">
                <a16:creationId xmlns:a16="http://schemas.microsoft.com/office/drawing/2014/main" id="{BF83CE35-5875-4CDA-976F-446A677ABA66}"/>
              </a:ext>
            </a:extLst>
          </p:cNvPr>
          <p:cNvSpPr txBox="1">
            <a:spLocks/>
          </p:cNvSpPr>
          <p:nvPr/>
        </p:nvSpPr>
        <p:spPr>
          <a:xfrm>
            <a:off x="4494596" y="3315591"/>
            <a:ext cx="1980518"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600" dirty="0">
              <a:solidFill>
                <a:schemeClr val="accent2"/>
              </a:solidFill>
            </a:endParaRPr>
          </a:p>
        </p:txBody>
      </p:sp>
      <p:grpSp>
        <p:nvGrpSpPr>
          <p:cNvPr id="32" name="Group 16388">
            <a:extLst>
              <a:ext uri="{FF2B5EF4-FFF2-40B4-BE49-F238E27FC236}">
                <a16:creationId xmlns:a16="http://schemas.microsoft.com/office/drawing/2014/main" id="{B29F2526-00B8-72CE-07E2-F675AEA1AAAE}"/>
              </a:ext>
            </a:extLst>
          </p:cNvPr>
          <p:cNvGrpSpPr/>
          <p:nvPr/>
        </p:nvGrpSpPr>
        <p:grpSpPr>
          <a:xfrm flipH="1">
            <a:off x="7682465" y="2857786"/>
            <a:ext cx="1725194" cy="3399320"/>
            <a:chOff x="4362111" y="2245352"/>
            <a:chExt cx="1526744" cy="3008292"/>
          </a:xfrm>
          <a:solidFill>
            <a:schemeClr val="accent2"/>
          </a:solidFill>
        </p:grpSpPr>
        <p:grpSp>
          <p:nvGrpSpPr>
            <p:cNvPr id="34" name="Group 16387">
              <a:extLst>
                <a:ext uri="{FF2B5EF4-FFF2-40B4-BE49-F238E27FC236}">
                  <a16:creationId xmlns:a16="http://schemas.microsoft.com/office/drawing/2014/main" id="{CC7C1910-7444-050D-AE09-B95E07C331DD}"/>
                </a:ext>
              </a:extLst>
            </p:cNvPr>
            <p:cNvGrpSpPr/>
            <p:nvPr/>
          </p:nvGrpSpPr>
          <p:grpSpPr>
            <a:xfrm rot="5400000">
              <a:off x="3917845" y="4305320"/>
              <a:ext cx="1392590" cy="504058"/>
              <a:chOff x="4572003" y="3491986"/>
              <a:chExt cx="1989414" cy="720077"/>
            </a:xfrm>
            <a:grpFill/>
          </p:grpSpPr>
          <p:sp>
            <p:nvSpPr>
              <p:cNvPr id="54" name="Block Arc 16384">
                <a:extLst>
                  <a:ext uri="{FF2B5EF4-FFF2-40B4-BE49-F238E27FC236}">
                    <a16:creationId xmlns:a16="http://schemas.microsoft.com/office/drawing/2014/main" id="{B9229B52-1A60-A16B-C471-2791A07ADD82}"/>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5" name="Rectangle 16386">
                <a:extLst>
                  <a:ext uri="{FF2B5EF4-FFF2-40B4-BE49-F238E27FC236}">
                    <a16:creationId xmlns:a16="http://schemas.microsoft.com/office/drawing/2014/main" id="{2A8E833B-94C3-0280-A1AF-D8574FDA01A4}"/>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grpSp>
        <p:grpSp>
          <p:nvGrpSpPr>
            <p:cNvPr id="36" name="Group 38">
              <a:extLst>
                <a:ext uri="{FF2B5EF4-FFF2-40B4-BE49-F238E27FC236}">
                  <a16:creationId xmlns:a16="http://schemas.microsoft.com/office/drawing/2014/main" id="{FFE0ACAA-A8C0-B814-53D0-9ACC2E61CAC7}"/>
                </a:ext>
              </a:extLst>
            </p:cNvPr>
            <p:cNvGrpSpPr/>
            <p:nvPr/>
          </p:nvGrpSpPr>
          <p:grpSpPr>
            <a:xfrm>
              <a:off x="4934247" y="2289861"/>
              <a:ext cx="504056" cy="1260056"/>
              <a:chOff x="4390223" y="2132969"/>
              <a:chExt cx="720080" cy="1800087"/>
            </a:xfrm>
            <a:grpFill/>
          </p:grpSpPr>
          <p:sp>
            <p:nvSpPr>
              <p:cNvPr id="51" name="Block Arc 39">
                <a:extLst>
                  <a:ext uri="{FF2B5EF4-FFF2-40B4-BE49-F238E27FC236}">
                    <a16:creationId xmlns:a16="http://schemas.microsoft.com/office/drawing/2014/main" id="{89424D6B-AA25-D901-A705-16992BF68809}"/>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2" name="Rectangle 40">
                <a:extLst>
                  <a:ext uri="{FF2B5EF4-FFF2-40B4-BE49-F238E27FC236}">
                    <a16:creationId xmlns:a16="http://schemas.microsoft.com/office/drawing/2014/main" id="{40C57F5A-0F12-AAC9-3B4E-DD76A70851A9}"/>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3" name="Rectangle 41">
                <a:extLst>
                  <a:ext uri="{FF2B5EF4-FFF2-40B4-BE49-F238E27FC236}">
                    <a16:creationId xmlns:a16="http://schemas.microsoft.com/office/drawing/2014/main" id="{18F65286-CDA7-FE62-05AF-549A4679D0A0}"/>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38" name="Group 43">
              <a:extLst>
                <a:ext uri="{FF2B5EF4-FFF2-40B4-BE49-F238E27FC236}">
                  <a16:creationId xmlns:a16="http://schemas.microsoft.com/office/drawing/2014/main" id="{39F37BBC-1DD9-5790-5487-11240E79E459}"/>
                </a:ext>
              </a:extLst>
            </p:cNvPr>
            <p:cNvGrpSpPr/>
            <p:nvPr/>
          </p:nvGrpSpPr>
          <p:grpSpPr>
            <a:xfrm flipH="1">
              <a:off x="4591514" y="3112921"/>
              <a:ext cx="851712" cy="830935"/>
              <a:chOff x="4571999" y="2746017"/>
              <a:chExt cx="1216731" cy="1187053"/>
            </a:xfrm>
            <a:grpFill/>
          </p:grpSpPr>
          <p:sp>
            <p:nvSpPr>
              <p:cNvPr id="48" name="Block Arc 44">
                <a:extLst>
                  <a:ext uri="{FF2B5EF4-FFF2-40B4-BE49-F238E27FC236}">
                    <a16:creationId xmlns:a16="http://schemas.microsoft.com/office/drawing/2014/main" id="{615953FF-6C8A-454B-652F-E394206FACA0}"/>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49" name="Rectangle 45">
                <a:extLst>
                  <a:ext uri="{FF2B5EF4-FFF2-40B4-BE49-F238E27FC236}">
                    <a16:creationId xmlns:a16="http://schemas.microsoft.com/office/drawing/2014/main" id="{AD9197B0-D2C0-D9BD-CFCE-49462DF3DAE7}"/>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50" name="Rectangle 46">
                <a:extLst>
                  <a:ext uri="{FF2B5EF4-FFF2-40B4-BE49-F238E27FC236}">
                    <a16:creationId xmlns:a16="http://schemas.microsoft.com/office/drawing/2014/main" id="{C92879C2-CEF7-1CBE-714B-8B1DD973EF23}"/>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0" name="Group 47">
              <a:extLst>
                <a:ext uri="{FF2B5EF4-FFF2-40B4-BE49-F238E27FC236}">
                  <a16:creationId xmlns:a16="http://schemas.microsoft.com/office/drawing/2014/main" id="{25090C26-8D41-3467-C284-5E6450ECB90C}"/>
                </a:ext>
              </a:extLst>
            </p:cNvPr>
            <p:cNvGrpSpPr/>
            <p:nvPr/>
          </p:nvGrpSpPr>
          <p:grpSpPr>
            <a:xfrm flipH="1">
              <a:off x="5384799" y="2828071"/>
              <a:ext cx="504056" cy="504057"/>
              <a:chOff x="4419813" y="3212976"/>
              <a:chExt cx="720080" cy="720080"/>
            </a:xfrm>
            <a:grpFill/>
          </p:grpSpPr>
          <p:sp>
            <p:nvSpPr>
              <p:cNvPr id="45" name="Block Arc 48">
                <a:extLst>
                  <a:ext uri="{FF2B5EF4-FFF2-40B4-BE49-F238E27FC236}">
                    <a16:creationId xmlns:a16="http://schemas.microsoft.com/office/drawing/2014/main" id="{5F233B08-5DCC-3245-8BBC-07040FB9406E}"/>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6" name="Rectangle 49">
                <a:extLst>
                  <a:ext uri="{FF2B5EF4-FFF2-40B4-BE49-F238E27FC236}">
                    <a16:creationId xmlns:a16="http://schemas.microsoft.com/office/drawing/2014/main" id="{2E59C521-3518-81F6-9E1B-22F955F15DE2}"/>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7" name="Rectangle 50">
                <a:extLst>
                  <a:ext uri="{FF2B5EF4-FFF2-40B4-BE49-F238E27FC236}">
                    <a16:creationId xmlns:a16="http://schemas.microsoft.com/office/drawing/2014/main" id="{33B49B08-B2F4-CB90-F093-23C218A6B271}"/>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41" name="Group 52">
              <a:extLst>
                <a:ext uri="{FF2B5EF4-FFF2-40B4-BE49-F238E27FC236}">
                  <a16:creationId xmlns:a16="http://schemas.microsoft.com/office/drawing/2014/main" id="{12F29B1F-890A-E526-B075-882084FCCE94}"/>
                </a:ext>
              </a:extLst>
            </p:cNvPr>
            <p:cNvGrpSpPr/>
            <p:nvPr/>
          </p:nvGrpSpPr>
          <p:grpSpPr>
            <a:xfrm flipH="1">
              <a:off x="4950607" y="2245352"/>
              <a:ext cx="504056" cy="684063"/>
              <a:chOff x="4571999" y="2955823"/>
              <a:chExt cx="720080" cy="977233"/>
            </a:xfrm>
            <a:grpFill/>
          </p:grpSpPr>
          <p:sp>
            <p:nvSpPr>
              <p:cNvPr id="42" name="Block Arc 53">
                <a:extLst>
                  <a:ext uri="{FF2B5EF4-FFF2-40B4-BE49-F238E27FC236}">
                    <a16:creationId xmlns:a16="http://schemas.microsoft.com/office/drawing/2014/main" id="{7069942B-D217-8269-99E3-32C485E7AF35}"/>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3" name="Rectangle 54">
                <a:extLst>
                  <a:ext uri="{FF2B5EF4-FFF2-40B4-BE49-F238E27FC236}">
                    <a16:creationId xmlns:a16="http://schemas.microsoft.com/office/drawing/2014/main" id="{C017BA59-A6E9-1F0F-2C47-48C1DAEE4CBC}"/>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44" name="Rectangle 55">
                <a:extLst>
                  <a:ext uri="{FF2B5EF4-FFF2-40B4-BE49-F238E27FC236}">
                    <a16:creationId xmlns:a16="http://schemas.microsoft.com/office/drawing/2014/main" id="{6FFCCBCF-D697-20B5-CD33-1FB9BCA545FA}"/>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56" name="Group 55">
            <a:extLst>
              <a:ext uri="{FF2B5EF4-FFF2-40B4-BE49-F238E27FC236}">
                <a16:creationId xmlns:a16="http://schemas.microsoft.com/office/drawing/2014/main" id="{54DA561E-25EE-2CF2-EDE5-703F6EBDFFE9}"/>
              </a:ext>
            </a:extLst>
          </p:cNvPr>
          <p:cNvGrpSpPr/>
          <p:nvPr/>
        </p:nvGrpSpPr>
        <p:grpSpPr>
          <a:xfrm>
            <a:off x="9588691" y="2776404"/>
            <a:ext cx="1725194" cy="3480701"/>
            <a:chOff x="4362111" y="2173330"/>
            <a:chExt cx="1526744" cy="3080314"/>
          </a:xfrm>
          <a:solidFill>
            <a:schemeClr val="accent2"/>
          </a:solidFill>
        </p:grpSpPr>
        <p:grpSp>
          <p:nvGrpSpPr>
            <p:cNvPr id="57" name="Group 56">
              <a:extLst>
                <a:ext uri="{FF2B5EF4-FFF2-40B4-BE49-F238E27FC236}">
                  <a16:creationId xmlns:a16="http://schemas.microsoft.com/office/drawing/2014/main" id="{71A61219-42E1-4DD7-0D46-7F468FC59296}"/>
                </a:ext>
              </a:extLst>
            </p:cNvPr>
            <p:cNvGrpSpPr/>
            <p:nvPr/>
          </p:nvGrpSpPr>
          <p:grpSpPr>
            <a:xfrm rot="5400000">
              <a:off x="3917845" y="4305320"/>
              <a:ext cx="1392590" cy="504058"/>
              <a:chOff x="4572003" y="3491986"/>
              <a:chExt cx="1989414" cy="720077"/>
            </a:xfrm>
            <a:grpFill/>
          </p:grpSpPr>
          <p:sp>
            <p:nvSpPr>
              <p:cNvPr id="78" name="Block Arc 77">
                <a:extLst>
                  <a:ext uri="{FF2B5EF4-FFF2-40B4-BE49-F238E27FC236}">
                    <a16:creationId xmlns:a16="http://schemas.microsoft.com/office/drawing/2014/main" id="{FAD8CA4F-4683-0D68-0400-C635281B222A}"/>
                  </a:ext>
                </a:extLst>
              </p:cNvPr>
              <p:cNvSpPr/>
              <p:nvPr/>
            </p:nvSpPr>
            <p:spPr>
              <a:xfrm>
                <a:off x="4572003" y="3491986"/>
                <a:ext cx="720080" cy="720077"/>
              </a:xfrm>
              <a:prstGeom prst="blockArc">
                <a:avLst>
                  <a:gd name="adj1" fmla="val 5390096"/>
                  <a:gd name="adj2" fmla="val 10756098"/>
                  <a:gd name="adj3" fmla="val 1640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9" name="Rectangle 78">
                <a:extLst>
                  <a:ext uri="{FF2B5EF4-FFF2-40B4-BE49-F238E27FC236}">
                    <a16:creationId xmlns:a16="http://schemas.microsoft.com/office/drawing/2014/main" id="{0369D31F-9BAE-D5C1-836F-73D583DB722C}"/>
                  </a:ext>
                </a:extLst>
              </p:cNvPr>
              <p:cNvSpPr/>
              <p:nvPr/>
            </p:nvSpPr>
            <p:spPr>
              <a:xfrm>
                <a:off x="4915704" y="4093761"/>
                <a:ext cx="164571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58" name="Group 57">
              <a:extLst>
                <a:ext uri="{FF2B5EF4-FFF2-40B4-BE49-F238E27FC236}">
                  <a16:creationId xmlns:a16="http://schemas.microsoft.com/office/drawing/2014/main" id="{35AB4400-9110-FA19-330B-3BD171D16130}"/>
                </a:ext>
              </a:extLst>
            </p:cNvPr>
            <p:cNvGrpSpPr/>
            <p:nvPr/>
          </p:nvGrpSpPr>
          <p:grpSpPr>
            <a:xfrm>
              <a:off x="4934247" y="2289861"/>
              <a:ext cx="504056" cy="1260056"/>
              <a:chOff x="4390223" y="2132969"/>
              <a:chExt cx="720080" cy="1800087"/>
            </a:xfrm>
            <a:grpFill/>
          </p:grpSpPr>
          <p:sp>
            <p:nvSpPr>
              <p:cNvPr id="75" name="Block Arc 74">
                <a:extLst>
                  <a:ext uri="{FF2B5EF4-FFF2-40B4-BE49-F238E27FC236}">
                    <a16:creationId xmlns:a16="http://schemas.microsoft.com/office/drawing/2014/main" id="{DFDA1871-CCD3-3DBA-6119-14BFBEF4D795}"/>
                  </a:ext>
                </a:extLst>
              </p:cNvPr>
              <p:cNvSpPr/>
              <p:nvPr/>
            </p:nvSpPr>
            <p:spPr>
              <a:xfrm>
                <a:off x="4390223" y="3212976"/>
                <a:ext cx="720080" cy="720080"/>
              </a:xfrm>
              <a:prstGeom prst="blockArc">
                <a:avLst>
                  <a:gd name="adj1" fmla="val 5390096"/>
                  <a:gd name="adj2" fmla="val 10914688"/>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6" name="Rectangle 75">
                <a:extLst>
                  <a:ext uri="{FF2B5EF4-FFF2-40B4-BE49-F238E27FC236}">
                    <a16:creationId xmlns:a16="http://schemas.microsoft.com/office/drawing/2014/main" id="{C7A24F71-C06F-0883-DDD1-D7BF5E1516C6}"/>
                  </a:ext>
                </a:extLst>
              </p:cNvPr>
              <p:cNvSpPr/>
              <p:nvPr/>
            </p:nvSpPr>
            <p:spPr>
              <a:xfrm>
                <a:off x="4730367" y="3814763"/>
                <a:ext cx="33962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7" name="Rectangle 76">
                <a:extLst>
                  <a:ext uri="{FF2B5EF4-FFF2-40B4-BE49-F238E27FC236}">
                    <a16:creationId xmlns:a16="http://schemas.microsoft.com/office/drawing/2014/main" id="{CC04F86C-2BB7-391C-4493-A59AEA8A82FA}"/>
                  </a:ext>
                </a:extLst>
              </p:cNvPr>
              <p:cNvSpPr/>
              <p:nvPr/>
            </p:nvSpPr>
            <p:spPr>
              <a:xfrm rot="16200000">
                <a:off x="3729367" y="2793825"/>
                <a:ext cx="144000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59" name="Group 58">
              <a:extLst>
                <a:ext uri="{FF2B5EF4-FFF2-40B4-BE49-F238E27FC236}">
                  <a16:creationId xmlns:a16="http://schemas.microsoft.com/office/drawing/2014/main" id="{9E444E17-C6BF-F63C-DCC9-823C17EEF55A}"/>
                </a:ext>
              </a:extLst>
            </p:cNvPr>
            <p:cNvGrpSpPr/>
            <p:nvPr/>
          </p:nvGrpSpPr>
          <p:grpSpPr>
            <a:xfrm flipH="1">
              <a:off x="4591514" y="3112921"/>
              <a:ext cx="851712" cy="830935"/>
              <a:chOff x="4571999" y="2746017"/>
              <a:chExt cx="1216731" cy="1187053"/>
            </a:xfrm>
            <a:grpFill/>
          </p:grpSpPr>
          <p:sp>
            <p:nvSpPr>
              <p:cNvPr id="72" name="Block Arc 71">
                <a:extLst>
                  <a:ext uri="{FF2B5EF4-FFF2-40B4-BE49-F238E27FC236}">
                    <a16:creationId xmlns:a16="http://schemas.microsoft.com/office/drawing/2014/main" id="{E63881E7-DE13-49FA-767F-211C47FE4F48}"/>
                  </a:ext>
                </a:extLst>
              </p:cNvPr>
              <p:cNvSpPr/>
              <p:nvPr/>
            </p:nvSpPr>
            <p:spPr>
              <a:xfrm>
                <a:off x="4572000" y="3212990"/>
                <a:ext cx="720080" cy="720080"/>
              </a:xfrm>
              <a:prstGeom prst="blockArc">
                <a:avLst>
                  <a:gd name="adj1" fmla="val 5390096"/>
                  <a:gd name="adj2" fmla="val 10914699"/>
                  <a:gd name="adj3" fmla="val 169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73" name="Rectangle 72">
                <a:extLst>
                  <a:ext uri="{FF2B5EF4-FFF2-40B4-BE49-F238E27FC236}">
                    <a16:creationId xmlns:a16="http://schemas.microsoft.com/office/drawing/2014/main" id="{C1702F2E-4E23-053D-9AE6-9F148A73EBA3}"/>
                  </a:ext>
                </a:extLst>
              </p:cNvPr>
              <p:cNvSpPr/>
              <p:nvPr/>
            </p:nvSpPr>
            <p:spPr>
              <a:xfrm rot="10800000">
                <a:off x="4915703" y="3814757"/>
                <a:ext cx="87302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4" name="Rectangle 73">
                <a:extLst>
                  <a:ext uri="{FF2B5EF4-FFF2-40B4-BE49-F238E27FC236}">
                    <a16:creationId xmlns:a16="http://schemas.microsoft.com/office/drawing/2014/main" id="{C5767BE9-C2F1-0E5B-9F5E-DFF25F1E1581}"/>
                  </a:ext>
                </a:extLst>
              </p:cNvPr>
              <p:cNvSpPr/>
              <p:nvPr/>
            </p:nvSpPr>
            <p:spPr>
              <a:xfrm rot="5400000">
                <a:off x="4217672" y="3100344"/>
                <a:ext cx="826947"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0" name="Group 59">
              <a:extLst>
                <a:ext uri="{FF2B5EF4-FFF2-40B4-BE49-F238E27FC236}">
                  <a16:creationId xmlns:a16="http://schemas.microsoft.com/office/drawing/2014/main" id="{0AA4694F-EE7D-4E02-90D9-4FE0800EEAC4}"/>
                </a:ext>
              </a:extLst>
            </p:cNvPr>
            <p:cNvGrpSpPr/>
            <p:nvPr/>
          </p:nvGrpSpPr>
          <p:grpSpPr>
            <a:xfrm flipH="1">
              <a:off x="5384799" y="2828071"/>
              <a:ext cx="504056" cy="504057"/>
              <a:chOff x="4419813" y="3212976"/>
              <a:chExt cx="720080" cy="720080"/>
            </a:xfrm>
            <a:grpFill/>
          </p:grpSpPr>
          <p:sp>
            <p:nvSpPr>
              <p:cNvPr id="69" name="Block Arc 68">
                <a:extLst>
                  <a:ext uri="{FF2B5EF4-FFF2-40B4-BE49-F238E27FC236}">
                    <a16:creationId xmlns:a16="http://schemas.microsoft.com/office/drawing/2014/main" id="{B7591152-2E0D-0CB0-EA12-02319F78708D}"/>
                  </a:ext>
                </a:extLst>
              </p:cNvPr>
              <p:cNvSpPr/>
              <p:nvPr/>
            </p:nvSpPr>
            <p:spPr>
              <a:xfrm>
                <a:off x="4419813"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0" name="Rectangle 69">
                <a:extLst>
                  <a:ext uri="{FF2B5EF4-FFF2-40B4-BE49-F238E27FC236}">
                    <a16:creationId xmlns:a16="http://schemas.microsoft.com/office/drawing/2014/main" id="{977CB5C8-298D-BE0F-5A24-90F6A1BFD243}"/>
                  </a:ext>
                </a:extLst>
              </p:cNvPr>
              <p:cNvSpPr/>
              <p:nvPr/>
            </p:nvSpPr>
            <p:spPr>
              <a:xfrm rot="10800000">
                <a:off x="4751837" y="3814762"/>
                <a:ext cx="31815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71" name="Rectangle 70">
                <a:extLst>
                  <a:ext uri="{FF2B5EF4-FFF2-40B4-BE49-F238E27FC236}">
                    <a16:creationId xmlns:a16="http://schemas.microsoft.com/office/drawing/2014/main" id="{41977BFB-825F-41F6-6EFA-75788523CF08}"/>
                  </a:ext>
                </a:extLst>
              </p:cNvPr>
              <p:cNvSpPr/>
              <p:nvPr/>
            </p:nvSpPr>
            <p:spPr>
              <a:xfrm rot="5400000">
                <a:off x="4334968"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1" name="Group 60">
              <a:extLst>
                <a:ext uri="{FF2B5EF4-FFF2-40B4-BE49-F238E27FC236}">
                  <a16:creationId xmlns:a16="http://schemas.microsoft.com/office/drawing/2014/main" id="{15C42DCF-84C3-D0CB-2B07-48B58BC1187B}"/>
                </a:ext>
              </a:extLst>
            </p:cNvPr>
            <p:cNvGrpSpPr/>
            <p:nvPr/>
          </p:nvGrpSpPr>
          <p:grpSpPr>
            <a:xfrm flipH="1">
              <a:off x="4950607" y="2245352"/>
              <a:ext cx="504056" cy="684063"/>
              <a:chOff x="4571999" y="2955823"/>
              <a:chExt cx="720080" cy="977233"/>
            </a:xfrm>
            <a:grpFill/>
          </p:grpSpPr>
          <p:sp>
            <p:nvSpPr>
              <p:cNvPr id="66" name="Block Arc 65">
                <a:extLst>
                  <a:ext uri="{FF2B5EF4-FFF2-40B4-BE49-F238E27FC236}">
                    <a16:creationId xmlns:a16="http://schemas.microsoft.com/office/drawing/2014/main" id="{A183D7A9-C471-353A-6217-AC32354AC2E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7" name="Rectangle 66">
                <a:extLst>
                  <a:ext uri="{FF2B5EF4-FFF2-40B4-BE49-F238E27FC236}">
                    <a16:creationId xmlns:a16="http://schemas.microsoft.com/office/drawing/2014/main" id="{5B5DBA76-2B44-B6B7-22DA-14190B6674A9}"/>
                  </a:ext>
                </a:extLst>
              </p:cNvPr>
              <p:cNvSpPr/>
              <p:nvPr/>
            </p:nvSpPr>
            <p:spPr>
              <a:xfrm rot="10800000">
                <a:off x="4915703" y="3814762"/>
                <a:ext cx="28145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8" name="Rectangle 67">
                <a:extLst>
                  <a:ext uri="{FF2B5EF4-FFF2-40B4-BE49-F238E27FC236}">
                    <a16:creationId xmlns:a16="http://schemas.microsoft.com/office/drawing/2014/main" id="{CB210CD6-3E66-FA8D-047D-8A85CB0DDB8A}"/>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62" name="Group 61">
              <a:extLst>
                <a:ext uri="{FF2B5EF4-FFF2-40B4-BE49-F238E27FC236}">
                  <a16:creationId xmlns:a16="http://schemas.microsoft.com/office/drawing/2014/main" id="{A23D7270-3176-94E0-1442-A0D9F6CCFD9F}"/>
                </a:ext>
              </a:extLst>
            </p:cNvPr>
            <p:cNvGrpSpPr/>
            <p:nvPr/>
          </p:nvGrpSpPr>
          <p:grpSpPr>
            <a:xfrm>
              <a:off x="4540436" y="2173330"/>
              <a:ext cx="504056" cy="504057"/>
              <a:chOff x="4238036" y="3212976"/>
              <a:chExt cx="720080" cy="720080"/>
            </a:xfrm>
            <a:grpFill/>
          </p:grpSpPr>
          <p:sp>
            <p:nvSpPr>
              <p:cNvPr id="63" name="Block Arc 62">
                <a:extLst>
                  <a:ext uri="{FF2B5EF4-FFF2-40B4-BE49-F238E27FC236}">
                    <a16:creationId xmlns:a16="http://schemas.microsoft.com/office/drawing/2014/main" id="{07EB19C8-BA88-CFDD-E2D2-821A99286899}"/>
                  </a:ext>
                </a:extLst>
              </p:cNvPr>
              <p:cNvSpPr/>
              <p:nvPr/>
            </p:nvSpPr>
            <p:spPr>
              <a:xfrm>
                <a:off x="4238036"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4" name="Rectangle 63">
                <a:extLst>
                  <a:ext uri="{FF2B5EF4-FFF2-40B4-BE49-F238E27FC236}">
                    <a16:creationId xmlns:a16="http://schemas.microsoft.com/office/drawing/2014/main" id="{048ED3AD-C07E-E1C7-F724-60FB883CFB82}"/>
                  </a:ext>
                </a:extLst>
              </p:cNvPr>
              <p:cNvSpPr/>
              <p:nvPr/>
            </p:nvSpPr>
            <p:spPr>
              <a:xfrm rot="10800000">
                <a:off x="4580840" y="3814762"/>
                <a:ext cx="30737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65" name="Rectangle 64">
                <a:extLst>
                  <a:ext uri="{FF2B5EF4-FFF2-40B4-BE49-F238E27FC236}">
                    <a16:creationId xmlns:a16="http://schemas.microsoft.com/office/drawing/2014/main" id="{A823B37F-0E8E-D5E5-A8CC-54183C0C4FF8}"/>
                  </a:ext>
                </a:extLst>
              </p:cNvPr>
              <p:cNvSpPr/>
              <p:nvPr/>
            </p:nvSpPr>
            <p:spPr>
              <a:xfrm rot="5400000">
                <a:off x="4153191"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grpSp>
        <p:nvGrpSpPr>
          <p:cNvPr id="80" name="Group 79">
            <a:extLst>
              <a:ext uri="{FF2B5EF4-FFF2-40B4-BE49-F238E27FC236}">
                <a16:creationId xmlns:a16="http://schemas.microsoft.com/office/drawing/2014/main" id="{C1254B03-FD06-EFF4-9615-1CA895698D1F}"/>
              </a:ext>
            </a:extLst>
          </p:cNvPr>
          <p:cNvGrpSpPr/>
          <p:nvPr/>
        </p:nvGrpSpPr>
        <p:grpSpPr>
          <a:xfrm flipH="1">
            <a:off x="8854878" y="2167458"/>
            <a:ext cx="894196" cy="4020145"/>
            <a:chOff x="4774212" y="2173330"/>
            <a:chExt cx="791336" cy="3557704"/>
          </a:xfrm>
          <a:solidFill>
            <a:schemeClr val="accent2"/>
          </a:solidFill>
        </p:grpSpPr>
        <p:grpSp>
          <p:nvGrpSpPr>
            <p:cNvPr id="81" name="Group 80">
              <a:extLst>
                <a:ext uri="{FF2B5EF4-FFF2-40B4-BE49-F238E27FC236}">
                  <a16:creationId xmlns:a16="http://schemas.microsoft.com/office/drawing/2014/main" id="{36DC1C8E-0DE6-A8D7-CC99-F153B61F7F48}"/>
                </a:ext>
              </a:extLst>
            </p:cNvPr>
            <p:cNvGrpSpPr/>
            <p:nvPr/>
          </p:nvGrpSpPr>
          <p:grpSpPr>
            <a:xfrm rot="5400000">
              <a:off x="4269404" y="4542721"/>
              <a:ext cx="1872567" cy="504060"/>
              <a:chOff x="4568320" y="2646948"/>
              <a:chExt cx="2675098" cy="720082"/>
            </a:xfrm>
            <a:grpFill/>
          </p:grpSpPr>
          <p:sp>
            <p:nvSpPr>
              <p:cNvPr id="97" name="Block Arc 96">
                <a:extLst>
                  <a:ext uri="{FF2B5EF4-FFF2-40B4-BE49-F238E27FC236}">
                    <a16:creationId xmlns:a16="http://schemas.microsoft.com/office/drawing/2014/main" id="{3CCFEB07-B431-FB32-8D2D-C738FB218A0F}"/>
                  </a:ext>
                </a:extLst>
              </p:cNvPr>
              <p:cNvSpPr/>
              <p:nvPr/>
            </p:nvSpPr>
            <p:spPr>
              <a:xfrm>
                <a:off x="4568320" y="2646948"/>
                <a:ext cx="720081" cy="720077"/>
              </a:xfrm>
              <a:prstGeom prst="blockArc">
                <a:avLst>
                  <a:gd name="adj1" fmla="val 5390096"/>
                  <a:gd name="adj2" fmla="val 10808525"/>
                  <a:gd name="adj3" fmla="val 1691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98" name="Rectangle 97">
                <a:extLst>
                  <a:ext uri="{FF2B5EF4-FFF2-40B4-BE49-F238E27FC236}">
                    <a16:creationId xmlns:a16="http://schemas.microsoft.com/office/drawing/2014/main" id="{3A329D5E-5792-891A-3A5E-EF3CA4415BBB}"/>
                  </a:ext>
                </a:extLst>
              </p:cNvPr>
              <p:cNvSpPr/>
              <p:nvPr/>
            </p:nvSpPr>
            <p:spPr>
              <a:xfrm>
                <a:off x="4904835" y="3248738"/>
                <a:ext cx="2338583" cy="118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82" name="Group 81">
              <a:extLst>
                <a:ext uri="{FF2B5EF4-FFF2-40B4-BE49-F238E27FC236}">
                  <a16:creationId xmlns:a16="http://schemas.microsoft.com/office/drawing/2014/main" id="{0551DFFA-C7ED-9798-E890-E1482C169F0D}"/>
                </a:ext>
              </a:extLst>
            </p:cNvPr>
            <p:cNvGrpSpPr/>
            <p:nvPr/>
          </p:nvGrpSpPr>
          <p:grpSpPr>
            <a:xfrm>
              <a:off x="5061492" y="2289861"/>
              <a:ext cx="504056" cy="1260056"/>
              <a:chOff x="4572000" y="2132969"/>
              <a:chExt cx="720080" cy="1800087"/>
            </a:xfrm>
            <a:grpFill/>
          </p:grpSpPr>
          <p:sp>
            <p:nvSpPr>
              <p:cNvPr id="94" name="Block Arc 93">
                <a:extLst>
                  <a:ext uri="{FF2B5EF4-FFF2-40B4-BE49-F238E27FC236}">
                    <a16:creationId xmlns:a16="http://schemas.microsoft.com/office/drawing/2014/main" id="{46FFDA27-2C8A-5DD1-B4D1-BC8F95AFCDD7}"/>
                  </a:ext>
                </a:extLst>
              </p:cNvPr>
              <p:cNvSpPr/>
              <p:nvPr/>
            </p:nvSpPr>
            <p:spPr>
              <a:xfrm>
                <a:off x="4572000" y="3212976"/>
                <a:ext cx="720080" cy="720080"/>
              </a:xfrm>
              <a:prstGeom prst="blockArc">
                <a:avLst>
                  <a:gd name="adj1" fmla="val 5390096"/>
                  <a:gd name="adj2" fmla="val 10861596"/>
                  <a:gd name="adj3" fmla="val 1691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95" name="Rectangle 94">
                <a:extLst>
                  <a:ext uri="{FF2B5EF4-FFF2-40B4-BE49-F238E27FC236}">
                    <a16:creationId xmlns:a16="http://schemas.microsoft.com/office/drawing/2014/main" id="{D060FFDD-FA44-E932-6E75-028490A691A0}"/>
                  </a:ext>
                </a:extLst>
              </p:cNvPr>
              <p:cNvSpPr/>
              <p:nvPr/>
            </p:nvSpPr>
            <p:spPr>
              <a:xfrm>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96" name="Rectangle 95">
                <a:extLst>
                  <a:ext uri="{FF2B5EF4-FFF2-40B4-BE49-F238E27FC236}">
                    <a16:creationId xmlns:a16="http://schemas.microsoft.com/office/drawing/2014/main" id="{547D8143-EC1F-77F7-40C0-F2DDF8423E26}"/>
                  </a:ext>
                </a:extLst>
              </p:cNvPr>
              <p:cNvSpPr/>
              <p:nvPr/>
            </p:nvSpPr>
            <p:spPr>
              <a:xfrm rot="16200000">
                <a:off x="3911144" y="2793825"/>
                <a:ext cx="144000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83" name="Group 82">
              <a:extLst>
                <a:ext uri="{FF2B5EF4-FFF2-40B4-BE49-F238E27FC236}">
                  <a16:creationId xmlns:a16="http://schemas.microsoft.com/office/drawing/2014/main" id="{6F8516F8-78E6-8E8F-69DE-BD8E861E94F8}"/>
                </a:ext>
              </a:extLst>
            </p:cNvPr>
            <p:cNvGrpSpPr/>
            <p:nvPr/>
          </p:nvGrpSpPr>
          <p:grpSpPr>
            <a:xfrm flipH="1">
              <a:off x="4939171" y="3007784"/>
              <a:ext cx="504056" cy="936063"/>
              <a:chOff x="4572000" y="2595820"/>
              <a:chExt cx="720080" cy="1337236"/>
            </a:xfrm>
            <a:grpFill/>
          </p:grpSpPr>
          <p:sp>
            <p:nvSpPr>
              <p:cNvPr id="92" name="Block Arc 91">
                <a:extLst>
                  <a:ext uri="{FF2B5EF4-FFF2-40B4-BE49-F238E27FC236}">
                    <a16:creationId xmlns:a16="http://schemas.microsoft.com/office/drawing/2014/main" id="{AE9D0E17-E6AB-B1D5-108A-BE0F417285D8}"/>
                  </a:ext>
                </a:extLst>
              </p:cNvPr>
              <p:cNvSpPr/>
              <p:nvPr/>
            </p:nvSpPr>
            <p:spPr>
              <a:xfrm>
                <a:off x="4572000" y="3212976"/>
                <a:ext cx="720080" cy="720080"/>
              </a:xfrm>
              <a:prstGeom prst="blockArc">
                <a:avLst>
                  <a:gd name="adj1" fmla="val 5492085"/>
                  <a:gd name="adj2" fmla="val 10967718"/>
                  <a:gd name="adj3" fmla="val 168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lumMod val="85000"/>
                      <a:lumOff val="15000"/>
                    </a:schemeClr>
                  </a:solidFill>
                </a:endParaRPr>
              </a:p>
            </p:txBody>
          </p:sp>
          <p:sp>
            <p:nvSpPr>
              <p:cNvPr id="93" name="Rectangle 92">
                <a:extLst>
                  <a:ext uri="{FF2B5EF4-FFF2-40B4-BE49-F238E27FC236}">
                    <a16:creationId xmlns:a16="http://schemas.microsoft.com/office/drawing/2014/main" id="{DB666ADF-6429-7AEB-FCA0-A25C5AC569DB}"/>
                  </a:ext>
                </a:extLst>
              </p:cNvPr>
              <p:cNvSpPr/>
              <p:nvPr/>
            </p:nvSpPr>
            <p:spPr>
              <a:xfrm rot="5400000">
                <a:off x="4142575" y="3025246"/>
                <a:ext cx="977145"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84" name="Group 83">
              <a:extLst>
                <a:ext uri="{FF2B5EF4-FFF2-40B4-BE49-F238E27FC236}">
                  <a16:creationId xmlns:a16="http://schemas.microsoft.com/office/drawing/2014/main" id="{A8BE61F3-DBBF-A1CD-59BC-E641178F43C5}"/>
                </a:ext>
              </a:extLst>
            </p:cNvPr>
            <p:cNvGrpSpPr/>
            <p:nvPr/>
          </p:nvGrpSpPr>
          <p:grpSpPr>
            <a:xfrm flipH="1">
              <a:off x="4950607" y="2245352"/>
              <a:ext cx="504056" cy="684063"/>
              <a:chOff x="4571999" y="2955823"/>
              <a:chExt cx="720080" cy="977233"/>
            </a:xfrm>
            <a:grpFill/>
          </p:grpSpPr>
          <p:sp>
            <p:nvSpPr>
              <p:cNvPr id="89" name="Block Arc 88">
                <a:extLst>
                  <a:ext uri="{FF2B5EF4-FFF2-40B4-BE49-F238E27FC236}">
                    <a16:creationId xmlns:a16="http://schemas.microsoft.com/office/drawing/2014/main" id="{1F923DA7-BAFA-CACB-EB60-E5EA65657C52}"/>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90" name="Rectangle 89">
                <a:extLst>
                  <a:ext uri="{FF2B5EF4-FFF2-40B4-BE49-F238E27FC236}">
                    <a16:creationId xmlns:a16="http://schemas.microsoft.com/office/drawing/2014/main" id="{B1F3012A-31B1-C099-CC91-5535597C076C}"/>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91" name="Rectangle 90">
                <a:extLst>
                  <a:ext uri="{FF2B5EF4-FFF2-40B4-BE49-F238E27FC236}">
                    <a16:creationId xmlns:a16="http://schemas.microsoft.com/office/drawing/2014/main" id="{36E3772B-94FC-C561-9A57-1489E1A71A39}"/>
                  </a:ext>
                </a:extLst>
              </p:cNvPr>
              <p:cNvSpPr/>
              <p:nvPr/>
            </p:nvSpPr>
            <p:spPr>
              <a:xfrm rot="5400000">
                <a:off x="4322578" y="3205248"/>
                <a:ext cx="617143"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nvGrpSpPr>
            <p:cNvPr id="85" name="Group 84">
              <a:extLst>
                <a:ext uri="{FF2B5EF4-FFF2-40B4-BE49-F238E27FC236}">
                  <a16:creationId xmlns:a16="http://schemas.microsoft.com/office/drawing/2014/main" id="{74EC31D4-98E3-C859-1FDA-5C15D0E416B3}"/>
                </a:ext>
              </a:extLst>
            </p:cNvPr>
            <p:cNvGrpSpPr/>
            <p:nvPr/>
          </p:nvGrpSpPr>
          <p:grpSpPr>
            <a:xfrm>
              <a:off x="4774212" y="2173330"/>
              <a:ext cx="504056" cy="504057"/>
              <a:chOff x="4571999" y="3212976"/>
              <a:chExt cx="720080" cy="720080"/>
            </a:xfrm>
            <a:grpFill/>
          </p:grpSpPr>
          <p:sp>
            <p:nvSpPr>
              <p:cNvPr id="86" name="Block Arc 85">
                <a:extLst>
                  <a:ext uri="{FF2B5EF4-FFF2-40B4-BE49-F238E27FC236}">
                    <a16:creationId xmlns:a16="http://schemas.microsoft.com/office/drawing/2014/main" id="{E369DD8E-DA5B-3317-0446-1E41CE2B15CD}"/>
                  </a:ext>
                </a:extLst>
              </p:cNvPr>
              <p:cNvSpPr/>
              <p:nvPr/>
            </p:nvSpPr>
            <p:spPr>
              <a:xfrm>
                <a:off x="4571999" y="3212976"/>
                <a:ext cx="720080" cy="720080"/>
              </a:xfrm>
              <a:prstGeom prst="blockArc">
                <a:avLst>
                  <a:gd name="adj1" fmla="val 5390096"/>
                  <a:gd name="adj2" fmla="val 10912946"/>
                  <a:gd name="adj3" fmla="val 1639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7" name="Rectangle 86">
                <a:extLst>
                  <a:ext uri="{FF2B5EF4-FFF2-40B4-BE49-F238E27FC236}">
                    <a16:creationId xmlns:a16="http://schemas.microsoft.com/office/drawing/2014/main" id="{E171A29D-CF8B-EF1A-6E50-0AFE7A1C3354}"/>
                  </a:ext>
                </a:extLst>
              </p:cNvPr>
              <p:cNvSpPr/>
              <p:nvPr/>
            </p:nvSpPr>
            <p:spPr>
              <a:xfrm rot="10800000">
                <a:off x="4915703" y="3814763"/>
                <a:ext cx="154286"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sp>
            <p:nvSpPr>
              <p:cNvPr id="88" name="Rectangle 87">
                <a:extLst>
                  <a:ext uri="{FF2B5EF4-FFF2-40B4-BE49-F238E27FC236}">
                    <a16:creationId xmlns:a16="http://schemas.microsoft.com/office/drawing/2014/main" id="{29178227-2122-96A5-68ED-236B4FAFB803}"/>
                  </a:ext>
                </a:extLst>
              </p:cNvPr>
              <p:cNvSpPr/>
              <p:nvPr/>
            </p:nvSpPr>
            <p:spPr>
              <a:xfrm rot="5400000">
                <a:off x="4487153" y="3369826"/>
                <a:ext cx="287991" cy="118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lumMod val="85000"/>
                      <a:lumOff val="15000"/>
                    </a:schemeClr>
                  </a:solidFill>
                </a:endParaRPr>
              </a:p>
            </p:txBody>
          </p:sp>
        </p:grpSp>
      </p:grpSp>
      <p:sp>
        <p:nvSpPr>
          <p:cNvPr id="99" name="Freeform 5">
            <a:extLst>
              <a:ext uri="{FF2B5EF4-FFF2-40B4-BE49-F238E27FC236}">
                <a16:creationId xmlns:a16="http://schemas.microsoft.com/office/drawing/2014/main" id="{CB5ADDD9-9412-6B35-8BA1-E86813693AB0}"/>
              </a:ext>
            </a:extLst>
          </p:cNvPr>
          <p:cNvSpPr>
            <a:spLocks noChangeAspect="1"/>
          </p:cNvSpPr>
          <p:nvPr/>
        </p:nvSpPr>
        <p:spPr>
          <a:xfrm flipH="1">
            <a:off x="8421186" y="5181346"/>
            <a:ext cx="2128669" cy="11468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accent6"/>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lumMod val="85000"/>
                  <a:lumOff val="15000"/>
                </a:schemeClr>
              </a:solidFill>
            </a:endParaRPr>
          </a:p>
        </p:txBody>
      </p:sp>
      <p:sp>
        <p:nvSpPr>
          <p:cNvPr id="100" name="Rounded Rectangle 3">
            <a:extLst>
              <a:ext uri="{FF2B5EF4-FFF2-40B4-BE49-F238E27FC236}">
                <a16:creationId xmlns:a16="http://schemas.microsoft.com/office/drawing/2014/main" id="{8CE70077-6200-9B7E-9CEA-B6C8C9B29AB7}"/>
              </a:ext>
            </a:extLst>
          </p:cNvPr>
          <p:cNvSpPr/>
          <p:nvPr/>
        </p:nvSpPr>
        <p:spPr>
          <a:xfrm>
            <a:off x="7581530" y="2386137"/>
            <a:ext cx="314203" cy="302811"/>
          </a:xfrm>
          <a:custGeom>
            <a:avLst/>
            <a:gdLst/>
            <a:ahLst/>
            <a:cxnLst/>
            <a:rect l="l" t="t" r="r" b="b"/>
            <a:pathLst>
              <a:path w="3960000" h="3816424">
                <a:moveTo>
                  <a:pt x="1632916" y="1505594"/>
                </a:moveTo>
                <a:lnTo>
                  <a:pt x="2327086" y="1908213"/>
                </a:lnTo>
                <a:lnTo>
                  <a:pt x="1632916" y="2310831"/>
                </a:lnTo>
                <a:close/>
                <a:moveTo>
                  <a:pt x="1098809" y="972108"/>
                </a:moveTo>
                <a:cubicBezTo>
                  <a:pt x="829868" y="972108"/>
                  <a:pt x="611848" y="1190128"/>
                  <a:pt x="611848" y="1459069"/>
                </a:cubicBezTo>
                <a:lnTo>
                  <a:pt x="611848" y="2357355"/>
                </a:lnTo>
                <a:cubicBezTo>
                  <a:pt x="611848" y="2626296"/>
                  <a:pt x="829868" y="2844316"/>
                  <a:pt x="1098809" y="2844316"/>
                </a:cubicBezTo>
                <a:lnTo>
                  <a:pt x="2861191" y="2844316"/>
                </a:lnTo>
                <a:cubicBezTo>
                  <a:pt x="3130132" y="2844316"/>
                  <a:pt x="3348152" y="2626296"/>
                  <a:pt x="3348152" y="2357355"/>
                </a:cubicBezTo>
                <a:lnTo>
                  <a:pt x="3348152" y="1459069"/>
                </a:lnTo>
                <a:cubicBezTo>
                  <a:pt x="3348152" y="1190128"/>
                  <a:pt x="3130132" y="972108"/>
                  <a:pt x="2861191" y="972108"/>
                </a:cubicBezTo>
                <a:close/>
                <a:moveTo>
                  <a:pt x="747408" y="0"/>
                </a:moveTo>
                <a:lnTo>
                  <a:pt x="3212592" y="0"/>
                </a:lnTo>
                <a:cubicBezTo>
                  <a:pt x="3625374" y="0"/>
                  <a:pt x="3960000" y="334626"/>
                  <a:pt x="3960000" y="747408"/>
                </a:cubicBezTo>
                <a:lnTo>
                  <a:pt x="3960000" y="3069016"/>
                </a:lnTo>
                <a:cubicBezTo>
                  <a:pt x="3960000" y="3481798"/>
                  <a:pt x="3625374" y="3816424"/>
                  <a:pt x="3212592" y="3816424"/>
                </a:cubicBezTo>
                <a:lnTo>
                  <a:pt x="747408" y="3816424"/>
                </a:lnTo>
                <a:cubicBezTo>
                  <a:pt x="334626" y="3816424"/>
                  <a:pt x="0" y="3481798"/>
                  <a:pt x="0" y="3069016"/>
                </a:cubicBezTo>
                <a:lnTo>
                  <a:pt x="0" y="747408"/>
                </a:lnTo>
                <a:cubicBezTo>
                  <a:pt x="0" y="334626"/>
                  <a:pt x="334626" y="0"/>
                  <a:pt x="7474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1" name="Rectangle 1">
            <a:extLst>
              <a:ext uri="{FF2B5EF4-FFF2-40B4-BE49-F238E27FC236}">
                <a16:creationId xmlns:a16="http://schemas.microsoft.com/office/drawing/2014/main" id="{C7D6DAF6-FEC0-AD67-3F0C-AD651A32B832}"/>
              </a:ext>
            </a:extLst>
          </p:cNvPr>
          <p:cNvSpPr>
            <a:spLocks noChangeAspect="1"/>
          </p:cNvSpPr>
          <p:nvPr/>
        </p:nvSpPr>
        <p:spPr>
          <a:xfrm>
            <a:off x="9682974" y="1891891"/>
            <a:ext cx="314168" cy="245622"/>
          </a:xfrm>
          <a:custGeom>
            <a:avLst/>
            <a:gdLst/>
            <a:ahLst/>
            <a:cxnLst/>
            <a:rect l="l" t="t" r="r" b="b"/>
            <a:pathLst>
              <a:path w="3960440" h="3096344">
                <a:moveTo>
                  <a:pt x="2420728" y="924699"/>
                </a:moveTo>
                <a:lnTo>
                  <a:pt x="3404007" y="2376264"/>
                </a:lnTo>
                <a:lnTo>
                  <a:pt x="2464506" y="2376264"/>
                </a:lnTo>
                <a:lnTo>
                  <a:pt x="1437447" y="2376264"/>
                </a:lnTo>
                <a:lnTo>
                  <a:pt x="690242" y="2376264"/>
                </a:lnTo>
                <a:lnTo>
                  <a:pt x="1577375" y="1374065"/>
                </a:lnTo>
                <a:lnTo>
                  <a:pt x="1882688" y="1718980"/>
                </a:lnTo>
                <a:close/>
                <a:moveTo>
                  <a:pt x="1093974" y="613224"/>
                </a:moveTo>
                <a:cubicBezTo>
                  <a:pt x="1292819" y="613224"/>
                  <a:pt x="1454014" y="774419"/>
                  <a:pt x="1454014" y="973264"/>
                </a:cubicBezTo>
                <a:cubicBezTo>
                  <a:pt x="1454014" y="1172109"/>
                  <a:pt x="1292819" y="1333304"/>
                  <a:pt x="1093974" y="1333304"/>
                </a:cubicBezTo>
                <a:cubicBezTo>
                  <a:pt x="895129" y="1333304"/>
                  <a:pt x="733934" y="1172109"/>
                  <a:pt x="733934" y="973264"/>
                </a:cubicBezTo>
                <a:cubicBezTo>
                  <a:pt x="733934" y="774419"/>
                  <a:pt x="895129" y="613224"/>
                  <a:pt x="1093974" y="613224"/>
                </a:cubicBezTo>
                <a:close/>
                <a:moveTo>
                  <a:pt x="396044" y="396044"/>
                </a:moveTo>
                <a:lnTo>
                  <a:pt x="396044" y="2700300"/>
                </a:lnTo>
                <a:lnTo>
                  <a:pt x="3564396" y="2700300"/>
                </a:lnTo>
                <a:lnTo>
                  <a:pt x="3564396" y="396044"/>
                </a:lnTo>
                <a:close/>
                <a:moveTo>
                  <a:pt x="0" y="0"/>
                </a:moveTo>
                <a:lnTo>
                  <a:pt x="3960440" y="0"/>
                </a:lnTo>
                <a:lnTo>
                  <a:pt x="3960440" y="3096344"/>
                </a:lnTo>
                <a:lnTo>
                  <a:pt x="0" y="309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2" name="Rounded Rectangle 7">
            <a:extLst>
              <a:ext uri="{FF2B5EF4-FFF2-40B4-BE49-F238E27FC236}">
                <a16:creationId xmlns:a16="http://schemas.microsoft.com/office/drawing/2014/main" id="{FD881D29-B5FF-2072-9031-BE709AE3721B}"/>
              </a:ext>
            </a:extLst>
          </p:cNvPr>
          <p:cNvSpPr>
            <a:spLocks noChangeAspect="1"/>
          </p:cNvSpPr>
          <p:nvPr/>
        </p:nvSpPr>
        <p:spPr>
          <a:xfrm>
            <a:off x="9082992" y="1776769"/>
            <a:ext cx="314168" cy="314133"/>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3" name="Rounded Rectangle 5">
            <a:extLst>
              <a:ext uri="{FF2B5EF4-FFF2-40B4-BE49-F238E27FC236}">
                <a16:creationId xmlns:a16="http://schemas.microsoft.com/office/drawing/2014/main" id="{9E12C388-6F69-FA85-4D55-F711AFB879F8}"/>
              </a:ext>
            </a:extLst>
          </p:cNvPr>
          <p:cNvSpPr>
            <a:spLocks noChangeAspect="1"/>
          </p:cNvSpPr>
          <p:nvPr/>
        </p:nvSpPr>
        <p:spPr>
          <a:xfrm>
            <a:off x="7743978" y="4190594"/>
            <a:ext cx="314168" cy="314133"/>
          </a:xfrm>
          <a:custGeom>
            <a:avLst/>
            <a:gdLst/>
            <a:ahLst/>
            <a:cxnLst/>
            <a:rect l="l" t="t" r="r" b="b"/>
            <a:pathLst>
              <a:path w="3960440" h="3960000">
                <a:moveTo>
                  <a:pt x="330865" y="1988701"/>
                </a:moveTo>
                <a:lnTo>
                  <a:pt x="330865" y="3294924"/>
                </a:lnTo>
                <a:cubicBezTo>
                  <a:pt x="330865" y="3484431"/>
                  <a:pt x="484490" y="3638056"/>
                  <a:pt x="673997" y="3638056"/>
                </a:cubicBezTo>
                <a:lnTo>
                  <a:pt x="3286444" y="3638056"/>
                </a:lnTo>
                <a:cubicBezTo>
                  <a:pt x="3475951" y="3638056"/>
                  <a:pt x="3629576" y="3484431"/>
                  <a:pt x="3629576" y="3294924"/>
                </a:cubicBezTo>
                <a:lnTo>
                  <a:pt x="3629576" y="1988701"/>
                </a:lnTo>
                <a:lnTo>
                  <a:pt x="3007776" y="1988701"/>
                </a:lnTo>
                <a:cubicBezTo>
                  <a:pt x="3003504" y="2552442"/>
                  <a:pt x="2545062" y="3007995"/>
                  <a:pt x="1980221" y="3007995"/>
                </a:cubicBezTo>
                <a:cubicBezTo>
                  <a:pt x="1415380" y="3007995"/>
                  <a:pt x="956938" y="2552442"/>
                  <a:pt x="952666" y="1988701"/>
                </a:cubicBezTo>
                <a:close/>
                <a:moveTo>
                  <a:pt x="1980221" y="1247520"/>
                </a:moveTo>
                <a:cubicBezTo>
                  <a:pt x="1575683" y="1247520"/>
                  <a:pt x="1247740" y="1575463"/>
                  <a:pt x="1247740" y="1980001"/>
                </a:cubicBezTo>
                <a:cubicBezTo>
                  <a:pt x="1247740" y="2384539"/>
                  <a:pt x="1575683" y="2712482"/>
                  <a:pt x="1980221" y="2712482"/>
                </a:cubicBezTo>
                <a:cubicBezTo>
                  <a:pt x="2384759" y="2712482"/>
                  <a:pt x="2712702" y="2384539"/>
                  <a:pt x="2712702" y="1980001"/>
                </a:cubicBezTo>
                <a:cubicBezTo>
                  <a:pt x="2712702" y="1575463"/>
                  <a:pt x="2384759" y="1247520"/>
                  <a:pt x="1980221" y="1247520"/>
                </a:cubicBezTo>
                <a:close/>
                <a:moveTo>
                  <a:pt x="3164915" y="346755"/>
                </a:moveTo>
                <a:cubicBezTo>
                  <a:pt x="3096058" y="346755"/>
                  <a:pt x="3040238" y="402575"/>
                  <a:pt x="3040238" y="471432"/>
                </a:cubicBezTo>
                <a:lnTo>
                  <a:pt x="3040238" y="733595"/>
                </a:lnTo>
                <a:cubicBezTo>
                  <a:pt x="3040238" y="802452"/>
                  <a:pt x="3096058" y="858272"/>
                  <a:pt x="3164915" y="858272"/>
                </a:cubicBezTo>
                <a:lnTo>
                  <a:pt x="3427135" y="858272"/>
                </a:lnTo>
                <a:cubicBezTo>
                  <a:pt x="3495992" y="858272"/>
                  <a:pt x="3551812" y="802452"/>
                  <a:pt x="3551812" y="733595"/>
                </a:cubicBezTo>
                <a:lnTo>
                  <a:pt x="3551812" y="471432"/>
                </a:lnTo>
                <a:cubicBezTo>
                  <a:pt x="3551812" y="402575"/>
                  <a:pt x="3495992" y="346755"/>
                  <a:pt x="3427135" y="346755"/>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4" name="Trapezoid 3">
            <a:extLst>
              <a:ext uri="{FF2B5EF4-FFF2-40B4-BE49-F238E27FC236}">
                <a16:creationId xmlns:a16="http://schemas.microsoft.com/office/drawing/2014/main" id="{496070BC-EAB2-51EF-8672-D310F68AEE7D}"/>
              </a:ext>
            </a:extLst>
          </p:cNvPr>
          <p:cNvSpPr>
            <a:spLocks noChangeAspect="1"/>
          </p:cNvSpPr>
          <p:nvPr/>
        </p:nvSpPr>
        <p:spPr>
          <a:xfrm>
            <a:off x="8479580" y="2346207"/>
            <a:ext cx="308256" cy="314168"/>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5" name="Rounded Rectangle 8">
            <a:extLst>
              <a:ext uri="{FF2B5EF4-FFF2-40B4-BE49-F238E27FC236}">
                <a16:creationId xmlns:a16="http://schemas.microsoft.com/office/drawing/2014/main" id="{93A4DC7F-CB92-398A-C79F-F7502B5E2BBC}"/>
              </a:ext>
            </a:extLst>
          </p:cNvPr>
          <p:cNvSpPr/>
          <p:nvPr/>
        </p:nvSpPr>
        <p:spPr>
          <a:xfrm>
            <a:off x="10151386" y="2324666"/>
            <a:ext cx="314168" cy="314168"/>
          </a:xfrm>
          <a:custGeom>
            <a:avLst/>
            <a:gdLst/>
            <a:ahLst/>
            <a:cxnLst/>
            <a:rect l="l" t="t" r="r" b="b"/>
            <a:pathLst>
              <a:path w="3960440" h="3960000">
                <a:moveTo>
                  <a:pt x="2723924" y="666561"/>
                </a:moveTo>
                <a:cubicBezTo>
                  <a:pt x="2712585" y="666561"/>
                  <a:pt x="2701603" y="668088"/>
                  <a:pt x="2691750" y="673056"/>
                </a:cubicBezTo>
                <a:lnTo>
                  <a:pt x="2656848" y="673413"/>
                </a:lnTo>
                <a:lnTo>
                  <a:pt x="1433848" y="933370"/>
                </a:lnTo>
                <a:cubicBezTo>
                  <a:pt x="1393875" y="941867"/>
                  <a:pt x="1362077" y="967781"/>
                  <a:pt x="1346376" y="1002337"/>
                </a:cubicBezTo>
                <a:cubicBezTo>
                  <a:pt x="1331078" y="1020672"/>
                  <a:pt x="1323217" y="1044404"/>
                  <a:pt x="1323217" y="1069971"/>
                </a:cubicBezTo>
                <a:lnTo>
                  <a:pt x="1323217" y="2547593"/>
                </a:lnTo>
                <a:cubicBezTo>
                  <a:pt x="1271037" y="2529901"/>
                  <a:pt x="1213870" y="2520528"/>
                  <a:pt x="1154017" y="2520528"/>
                </a:cubicBezTo>
                <a:cubicBezTo>
                  <a:pt x="901512" y="2520528"/>
                  <a:pt x="696817" y="2687354"/>
                  <a:pt x="696817" y="2893144"/>
                </a:cubicBezTo>
                <a:cubicBezTo>
                  <a:pt x="696817" y="3098934"/>
                  <a:pt x="901512" y="3265760"/>
                  <a:pt x="1154017" y="3265760"/>
                </a:cubicBezTo>
                <a:cubicBezTo>
                  <a:pt x="1406522" y="3265760"/>
                  <a:pt x="1611217" y="3098934"/>
                  <a:pt x="1611217" y="2893144"/>
                </a:cubicBezTo>
                <a:cubicBezTo>
                  <a:pt x="1611217" y="2882349"/>
                  <a:pt x="1610654" y="2871660"/>
                  <a:pt x="1607283" y="2861334"/>
                </a:cubicBezTo>
                <a:lnTo>
                  <a:pt x="1611217" y="2841845"/>
                </a:lnTo>
                <a:lnTo>
                  <a:pt x="1611217" y="1521342"/>
                </a:lnTo>
                <a:lnTo>
                  <a:pt x="2600320" y="1311101"/>
                </a:lnTo>
                <a:lnTo>
                  <a:pt x="2600320" y="2327965"/>
                </a:lnTo>
                <a:cubicBezTo>
                  <a:pt x="2547472" y="2309959"/>
                  <a:pt x="2489516" y="2300312"/>
                  <a:pt x="2428795" y="2300312"/>
                </a:cubicBezTo>
                <a:cubicBezTo>
                  <a:pt x="2176290" y="2300312"/>
                  <a:pt x="1971595" y="2467138"/>
                  <a:pt x="1971595" y="2672928"/>
                </a:cubicBezTo>
                <a:cubicBezTo>
                  <a:pt x="1971595" y="2878718"/>
                  <a:pt x="2176290" y="3045544"/>
                  <a:pt x="2428795" y="3045544"/>
                </a:cubicBezTo>
                <a:cubicBezTo>
                  <a:pt x="2675391" y="3045544"/>
                  <a:pt x="2876388" y="2886436"/>
                  <a:pt x="2884224" y="2687245"/>
                </a:cubicBezTo>
                <a:lnTo>
                  <a:pt x="2888320" y="2666957"/>
                </a:lnTo>
                <a:lnTo>
                  <a:pt x="2888320" y="790165"/>
                </a:lnTo>
                <a:cubicBezTo>
                  <a:pt x="2888320" y="721900"/>
                  <a:pt x="2832981" y="666561"/>
                  <a:pt x="2764716" y="666561"/>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6" name="Rounded Rectangle 1">
            <a:extLst>
              <a:ext uri="{FF2B5EF4-FFF2-40B4-BE49-F238E27FC236}">
                <a16:creationId xmlns:a16="http://schemas.microsoft.com/office/drawing/2014/main" id="{F71C6DAD-AF81-03F0-1545-36A45AD38CBB}"/>
              </a:ext>
            </a:extLst>
          </p:cNvPr>
          <p:cNvSpPr>
            <a:spLocks noChangeAspect="1"/>
          </p:cNvSpPr>
          <p:nvPr/>
        </p:nvSpPr>
        <p:spPr>
          <a:xfrm>
            <a:off x="7812103" y="2815193"/>
            <a:ext cx="314168" cy="264123"/>
          </a:xfrm>
          <a:custGeom>
            <a:avLst/>
            <a:gdLst/>
            <a:ahLst/>
            <a:cxnLst/>
            <a:rect l="l" t="t" r="r" b="b"/>
            <a:pathLst>
              <a:path w="3985089" h="3350285">
                <a:moveTo>
                  <a:pt x="1489879" y="1687056"/>
                </a:moveTo>
                <a:cubicBezTo>
                  <a:pt x="1413602" y="1687056"/>
                  <a:pt x="1351768" y="1748890"/>
                  <a:pt x="1351768" y="1825167"/>
                </a:cubicBezTo>
                <a:lnTo>
                  <a:pt x="1351768" y="1828965"/>
                </a:lnTo>
                <a:cubicBezTo>
                  <a:pt x="1351768" y="1905242"/>
                  <a:pt x="1413602" y="1967076"/>
                  <a:pt x="1489879" y="1967076"/>
                </a:cubicBezTo>
                <a:lnTo>
                  <a:pt x="1717713" y="1967076"/>
                </a:lnTo>
                <a:cubicBezTo>
                  <a:pt x="1793990" y="1967076"/>
                  <a:pt x="1855824" y="1905242"/>
                  <a:pt x="1855824" y="1828965"/>
                </a:cubicBezTo>
                <a:lnTo>
                  <a:pt x="1855824" y="1825167"/>
                </a:lnTo>
                <a:cubicBezTo>
                  <a:pt x="1855824" y="1748890"/>
                  <a:pt x="1793990" y="1687056"/>
                  <a:pt x="1717713" y="1687056"/>
                </a:cubicBezTo>
                <a:close/>
                <a:moveTo>
                  <a:pt x="2281462" y="1675141"/>
                </a:moveTo>
                <a:cubicBezTo>
                  <a:pt x="2205185" y="1675141"/>
                  <a:pt x="2143351" y="1736975"/>
                  <a:pt x="2143351" y="1813252"/>
                </a:cubicBezTo>
                <a:lnTo>
                  <a:pt x="2143351" y="1817050"/>
                </a:lnTo>
                <a:cubicBezTo>
                  <a:pt x="2143351" y="1893327"/>
                  <a:pt x="2205185" y="1955161"/>
                  <a:pt x="2281462" y="1955161"/>
                </a:cubicBezTo>
                <a:lnTo>
                  <a:pt x="2509296" y="1955161"/>
                </a:lnTo>
                <a:cubicBezTo>
                  <a:pt x="2585573" y="1955161"/>
                  <a:pt x="2647407" y="1893327"/>
                  <a:pt x="2647407" y="1817050"/>
                </a:cubicBezTo>
                <a:lnTo>
                  <a:pt x="2647407" y="1813252"/>
                </a:lnTo>
                <a:cubicBezTo>
                  <a:pt x="2647407" y="1736975"/>
                  <a:pt x="2585573" y="1675141"/>
                  <a:pt x="2509296" y="1675141"/>
                </a:cubicBezTo>
                <a:close/>
                <a:moveTo>
                  <a:pt x="2837535" y="1159396"/>
                </a:moveTo>
                <a:cubicBezTo>
                  <a:pt x="2731595" y="1159396"/>
                  <a:pt x="2645713" y="1245278"/>
                  <a:pt x="2645713" y="1351218"/>
                </a:cubicBezTo>
                <a:cubicBezTo>
                  <a:pt x="2645713" y="1457158"/>
                  <a:pt x="2731595" y="1543040"/>
                  <a:pt x="2837535" y="1543040"/>
                </a:cubicBezTo>
                <a:cubicBezTo>
                  <a:pt x="2943475" y="1543040"/>
                  <a:pt x="3029357" y="1457158"/>
                  <a:pt x="3029357" y="1351218"/>
                </a:cubicBezTo>
                <a:cubicBezTo>
                  <a:pt x="3029357" y="1245278"/>
                  <a:pt x="2943475" y="1159396"/>
                  <a:pt x="2837535" y="1159396"/>
                </a:cubicBezTo>
                <a:close/>
                <a:moveTo>
                  <a:pt x="3235655" y="750352"/>
                </a:moveTo>
                <a:cubicBezTo>
                  <a:pt x="3129715" y="750352"/>
                  <a:pt x="3043833" y="836234"/>
                  <a:pt x="3043833" y="942174"/>
                </a:cubicBezTo>
                <a:cubicBezTo>
                  <a:pt x="3043833" y="1048114"/>
                  <a:pt x="3129715" y="1133996"/>
                  <a:pt x="3235655" y="1133996"/>
                </a:cubicBezTo>
                <a:cubicBezTo>
                  <a:pt x="3341595" y="1133996"/>
                  <a:pt x="3427477" y="1048114"/>
                  <a:pt x="3427477" y="942174"/>
                </a:cubicBezTo>
                <a:cubicBezTo>
                  <a:pt x="3427477" y="836234"/>
                  <a:pt x="3341595" y="750352"/>
                  <a:pt x="3235655" y="750352"/>
                </a:cubicBezTo>
                <a:close/>
                <a:moveTo>
                  <a:pt x="2455585" y="750352"/>
                </a:moveTo>
                <a:cubicBezTo>
                  <a:pt x="2349645" y="750352"/>
                  <a:pt x="2263763" y="836234"/>
                  <a:pt x="2263763" y="942174"/>
                </a:cubicBezTo>
                <a:cubicBezTo>
                  <a:pt x="2263763" y="1048114"/>
                  <a:pt x="2349645" y="1133996"/>
                  <a:pt x="2455585" y="1133996"/>
                </a:cubicBezTo>
                <a:cubicBezTo>
                  <a:pt x="2561525" y="1133996"/>
                  <a:pt x="2647407" y="1048114"/>
                  <a:pt x="2647407" y="942174"/>
                </a:cubicBezTo>
                <a:cubicBezTo>
                  <a:pt x="2647407" y="836234"/>
                  <a:pt x="2561525" y="750352"/>
                  <a:pt x="2455585" y="750352"/>
                </a:cubicBezTo>
                <a:close/>
                <a:moveTo>
                  <a:pt x="941776" y="640989"/>
                </a:moveTo>
                <a:lnTo>
                  <a:pt x="1181794" y="640989"/>
                </a:lnTo>
                <a:lnTo>
                  <a:pt x="1181794" y="881020"/>
                </a:lnTo>
                <a:lnTo>
                  <a:pt x="1421825" y="881020"/>
                </a:lnTo>
                <a:lnTo>
                  <a:pt x="1421825" y="1121038"/>
                </a:lnTo>
                <a:lnTo>
                  <a:pt x="1181794" y="1121038"/>
                </a:lnTo>
                <a:lnTo>
                  <a:pt x="1181794" y="1361069"/>
                </a:lnTo>
                <a:lnTo>
                  <a:pt x="941776" y="1361069"/>
                </a:lnTo>
                <a:lnTo>
                  <a:pt x="941776" y="1121038"/>
                </a:lnTo>
                <a:lnTo>
                  <a:pt x="701745" y="1121038"/>
                </a:lnTo>
                <a:lnTo>
                  <a:pt x="701745" y="881020"/>
                </a:lnTo>
                <a:lnTo>
                  <a:pt x="941776" y="881020"/>
                </a:lnTo>
                <a:close/>
                <a:moveTo>
                  <a:pt x="1061785" y="459017"/>
                </a:moveTo>
                <a:cubicBezTo>
                  <a:pt x="762440" y="459017"/>
                  <a:pt x="519773" y="701684"/>
                  <a:pt x="519773" y="1001029"/>
                </a:cubicBezTo>
                <a:cubicBezTo>
                  <a:pt x="519773" y="1300374"/>
                  <a:pt x="762440" y="1543041"/>
                  <a:pt x="1061785" y="1543041"/>
                </a:cubicBezTo>
                <a:cubicBezTo>
                  <a:pt x="1361130" y="1543041"/>
                  <a:pt x="1603797" y="1300374"/>
                  <a:pt x="1603797" y="1001029"/>
                </a:cubicBezTo>
                <a:cubicBezTo>
                  <a:pt x="1603797" y="701684"/>
                  <a:pt x="1361130" y="459017"/>
                  <a:pt x="1061785" y="459017"/>
                </a:cubicBezTo>
                <a:close/>
                <a:moveTo>
                  <a:pt x="2837535" y="359296"/>
                </a:moveTo>
                <a:cubicBezTo>
                  <a:pt x="2731595" y="359296"/>
                  <a:pt x="2645713" y="445178"/>
                  <a:pt x="2645713" y="551118"/>
                </a:cubicBezTo>
                <a:cubicBezTo>
                  <a:pt x="2645713" y="657058"/>
                  <a:pt x="2731595" y="742940"/>
                  <a:pt x="2837535" y="742940"/>
                </a:cubicBezTo>
                <a:cubicBezTo>
                  <a:pt x="2943475" y="742940"/>
                  <a:pt x="3029357" y="657058"/>
                  <a:pt x="3029357" y="551118"/>
                </a:cubicBezTo>
                <a:cubicBezTo>
                  <a:pt x="3029357" y="445178"/>
                  <a:pt x="2943475" y="359296"/>
                  <a:pt x="2837535" y="359296"/>
                </a:cubicBezTo>
                <a:close/>
                <a:moveTo>
                  <a:pt x="927799" y="0"/>
                </a:moveTo>
                <a:lnTo>
                  <a:pt x="2978398" y="0"/>
                </a:lnTo>
                <a:cubicBezTo>
                  <a:pt x="3447374" y="0"/>
                  <a:pt x="3902811" y="418280"/>
                  <a:pt x="3926614" y="887256"/>
                </a:cubicBezTo>
                <a:cubicBezTo>
                  <a:pt x="4011721" y="1784310"/>
                  <a:pt x="4065643" y="3326870"/>
                  <a:pt x="3630620" y="3349891"/>
                </a:cubicBezTo>
                <a:cubicBezTo>
                  <a:pt x="3101375" y="3362701"/>
                  <a:pt x="2778421" y="2566209"/>
                  <a:pt x="2352321" y="2174369"/>
                </a:cubicBezTo>
                <a:lnTo>
                  <a:pt x="1572952" y="2174369"/>
                </a:lnTo>
                <a:cubicBezTo>
                  <a:pt x="1161652" y="2566210"/>
                  <a:pt x="901104" y="3370635"/>
                  <a:pt x="339051" y="3349892"/>
                </a:cubicBezTo>
                <a:cubicBezTo>
                  <a:pt x="-171518" y="3349299"/>
                  <a:pt x="45251" y="1463012"/>
                  <a:pt x="48163" y="849156"/>
                </a:cubicBezTo>
                <a:cubicBezTo>
                  <a:pt x="48163" y="380180"/>
                  <a:pt x="458823" y="0"/>
                  <a:pt x="92779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7" name="Oval 2">
            <a:extLst>
              <a:ext uri="{FF2B5EF4-FFF2-40B4-BE49-F238E27FC236}">
                <a16:creationId xmlns:a16="http://schemas.microsoft.com/office/drawing/2014/main" id="{80D84108-664C-1EAD-71A7-62622E3C7EEB}"/>
              </a:ext>
            </a:extLst>
          </p:cNvPr>
          <p:cNvSpPr>
            <a:spLocks noChangeAspect="1"/>
          </p:cNvSpPr>
          <p:nvPr/>
        </p:nvSpPr>
        <p:spPr>
          <a:xfrm>
            <a:off x="8598510" y="1903547"/>
            <a:ext cx="314168" cy="242760"/>
          </a:xfrm>
          <a:custGeom>
            <a:avLst/>
            <a:gdLst/>
            <a:ahLst/>
            <a:cxnLst/>
            <a:rect l="l" t="t" r="r" b="b"/>
            <a:pathLst>
              <a:path w="3949160" h="3051548">
                <a:moveTo>
                  <a:pt x="2339911" y="638678"/>
                </a:moveTo>
                <a:cubicBezTo>
                  <a:pt x="3228675" y="638678"/>
                  <a:pt x="3949160" y="1138384"/>
                  <a:pt x="3949160" y="1754802"/>
                </a:cubicBezTo>
                <a:cubicBezTo>
                  <a:pt x="3949160" y="2075792"/>
                  <a:pt x="3753790" y="2365135"/>
                  <a:pt x="3440317" y="2567662"/>
                </a:cubicBezTo>
                <a:lnTo>
                  <a:pt x="3655878" y="3051548"/>
                </a:lnTo>
                <a:lnTo>
                  <a:pt x="2882697" y="2804439"/>
                </a:lnTo>
                <a:cubicBezTo>
                  <a:pt x="2713357" y="2847946"/>
                  <a:pt x="2530504" y="2870926"/>
                  <a:pt x="2339911" y="2870926"/>
                </a:cubicBezTo>
                <a:cubicBezTo>
                  <a:pt x="1451147" y="2870926"/>
                  <a:pt x="730662" y="2371220"/>
                  <a:pt x="730662" y="1754802"/>
                </a:cubicBezTo>
                <a:cubicBezTo>
                  <a:pt x="730662" y="1138384"/>
                  <a:pt x="1451147" y="638678"/>
                  <a:pt x="2339911" y="638678"/>
                </a:cubicBezTo>
                <a:close/>
                <a:moveTo>
                  <a:pt x="1609249" y="0"/>
                </a:moveTo>
                <a:cubicBezTo>
                  <a:pt x="2214487" y="0"/>
                  <a:pt x="2741687" y="231736"/>
                  <a:pt x="3015976" y="574644"/>
                </a:cubicBezTo>
                <a:cubicBezTo>
                  <a:pt x="2789246" y="488504"/>
                  <a:pt x="2533611" y="440957"/>
                  <a:pt x="2263344" y="440957"/>
                </a:cubicBezTo>
                <a:cubicBezTo>
                  <a:pt x="1318096" y="440957"/>
                  <a:pt x="551821" y="1022559"/>
                  <a:pt x="551821" y="1740001"/>
                </a:cubicBezTo>
                <a:cubicBezTo>
                  <a:pt x="551821" y="1819940"/>
                  <a:pt x="561334" y="1898193"/>
                  <a:pt x="580963" y="1973803"/>
                </a:cubicBezTo>
                <a:cubicBezTo>
                  <a:pt x="578579" y="1972737"/>
                  <a:pt x="677277" y="2155498"/>
                  <a:pt x="675039" y="2154187"/>
                </a:cubicBezTo>
                <a:lnTo>
                  <a:pt x="502119" y="2089690"/>
                </a:lnTo>
                <a:lnTo>
                  <a:pt x="213774" y="2502637"/>
                </a:lnTo>
                <a:cubicBezTo>
                  <a:pt x="162937" y="2145510"/>
                  <a:pt x="82414" y="1758692"/>
                  <a:pt x="31577" y="1383752"/>
                </a:cubicBezTo>
                <a:cubicBezTo>
                  <a:pt x="6733" y="1307252"/>
                  <a:pt x="0" y="1197870"/>
                  <a:pt x="0" y="1116124"/>
                </a:cubicBezTo>
                <a:cubicBezTo>
                  <a:pt x="0" y="499706"/>
                  <a:pt x="720485" y="0"/>
                  <a:pt x="160924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8" name="Block Arc 5">
            <a:extLst>
              <a:ext uri="{FF2B5EF4-FFF2-40B4-BE49-F238E27FC236}">
                <a16:creationId xmlns:a16="http://schemas.microsoft.com/office/drawing/2014/main" id="{110AF7F3-8099-7744-D22A-3FA213A04332}"/>
              </a:ext>
            </a:extLst>
          </p:cNvPr>
          <p:cNvSpPr>
            <a:spLocks noChangeAspect="1"/>
          </p:cNvSpPr>
          <p:nvPr/>
        </p:nvSpPr>
        <p:spPr>
          <a:xfrm rot="10800000">
            <a:off x="8333725" y="2960384"/>
            <a:ext cx="291341" cy="314168"/>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09" name="Rounded Rectangle 5">
            <a:extLst>
              <a:ext uri="{FF2B5EF4-FFF2-40B4-BE49-F238E27FC236}">
                <a16:creationId xmlns:a16="http://schemas.microsoft.com/office/drawing/2014/main" id="{AA5C0ACA-C3E5-2F8F-6060-02BD716898E8}"/>
              </a:ext>
            </a:extLst>
          </p:cNvPr>
          <p:cNvSpPr>
            <a:spLocks/>
          </p:cNvSpPr>
          <p:nvPr/>
        </p:nvSpPr>
        <p:spPr>
          <a:xfrm>
            <a:off x="10666168" y="2421951"/>
            <a:ext cx="314168" cy="314168"/>
          </a:xfrm>
          <a:custGeom>
            <a:avLst/>
            <a:gdLst/>
            <a:ahLst/>
            <a:cxnLst/>
            <a:rect l="l" t="t" r="r" b="b"/>
            <a:pathLst>
              <a:path w="3928707" h="3954781">
                <a:moveTo>
                  <a:pt x="2773336" y="2238726"/>
                </a:moveTo>
                <a:cubicBezTo>
                  <a:pt x="2746826" y="2238726"/>
                  <a:pt x="2725335" y="2260217"/>
                  <a:pt x="2725335" y="2286727"/>
                </a:cubicBezTo>
                <a:lnTo>
                  <a:pt x="2725335" y="2478725"/>
                </a:lnTo>
                <a:cubicBezTo>
                  <a:pt x="2725335" y="2505235"/>
                  <a:pt x="2746826" y="2526726"/>
                  <a:pt x="2773336" y="2526726"/>
                </a:cubicBezTo>
                <a:lnTo>
                  <a:pt x="2965334" y="2526726"/>
                </a:lnTo>
                <a:cubicBezTo>
                  <a:pt x="2991844" y="2526726"/>
                  <a:pt x="3013335" y="2505235"/>
                  <a:pt x="3013335" y="2478725"/>
                </a:cubicBezTo>
                <a:lnTo>
                  <a:pt x="3013335" y="2286727"/>
                </a:lnTo>
                <a:cubicBezTo>
                  <a:pt x="3013335" y="2260217"/>
                  <a:pt x="2991844" y="2238726"/>
                  <a:pt x="2965334" y="2238726"/>
                </a:cubicBezTo>
                <a:close/>
                <a:moveTo>
                  <a:pt x="2313922" y="2238726"/>
                </a:moveTo>
                <a:cubicBezTo>
                  <a:pt x="2287412" y="2238726"/>
                  <a:pt x="2265921" y="2260217"/>
                  <a:pt x="2265921" y="2286727"/>
                </a:cubicBezTo>
                <a:lnTo>
                  <a:pt x="2265921" y="2478725"/>
                </a:lnTo>
                <a:cubicBezTo>
                  <a:pt x="2265921" y="2505235"/>
                  <a:pt x="2287412" y="2526726"/>
                  <a:pt x="2313922" y="2526726"/>
                </a:cubicBezTo>
                <a:lnTo>
                  <a:pt x="2505920" y="2526726"/>
                </a:lnTo>
                <a:cubicBezTo>
                  <a:pt x="2532430" y="2526726"/>
                  <a:pt x="2553921" y="2505235"/>
                  <a:pt x="2553921" y="2478725"/>
                </a:cubicBezTo>
                <a:lnTo>
                  <a:pt x="2553921" y="2286727"/>
                </a:lnTo>
                <a:cubicBezTo>
                  <a:pt x="2553921" y="2260217"/>
                  <a:pt x="2532430" y="2238726"/>
                  <a:pt x="2505920" y="2238726"/>
                </a:cubicBezTo>
                <a:close/>
                <a:moveTo>
                  <a:pt x="1854508" y="2238726"/>
                </a:moveTo>
                <a:cubicBezTo>
                  <a:pt x="1827998" y="2238726"/>
                  <a:pt x="1806507" y="2260217"/>
                  <a:pt x="1806507" y="2286727"/>
                </a:cubicBezTo>
                <a:lnTo>
                  <a:pt x="1806507" y="2478725"/>
                </a:lnTo>
                <a:cubicBezTo>
                  <a:pt x="1806507" y="2505235"/>
                  <a:pt x="1827998" y="2526726"/>
                  <a:pt x="1854508" y="2526726"/>
                </a:cubicBezTo>
                <a:lnTo>
                  <a:pt x="2046506" y="2526726"/>
                </a:lnTo>
                <a:cubicBezTo>
                  <a:pt x="2073016" y="2526726"/>
                  <a:pt x="2094507" y="2505235"/>
                  <a:pt x="2094507" y="2478725"/>
                </a:cubicBezTo>
                <a:lnTo>
                  <a:pt x="2094507" y="2286727"/>
                </a:lnTo>
                <a:cubicBezTo>
                  <a:pt x="2094507" y="2260217"/>
                  <a:pt x="2073016" y="2238726"/>
                  <a:pt x="2046506" y="2238726"/>
                </a:cubicBezTo>
                <a:close/>
                <a:moveTo>
                  <a:pt x="879732" y="2133675"/>
                </a:moveTo>
                <a:cubicBezTo>
                  <a:pt x="767330" y="2133675"/>
                  <a:pt x="676210" y="2224795"/>
                  <a:pt x="676210" y="2337197"/>
                </a:cubicBezTo>
                <a:cubicBezTo>
                  <a:pt x="676210" y="2449599"/>
                  <a:pt x="767330" y="2540719"/>
                  <a:pt x="879732" y="2540719"/>
                </a:cubicBezTo>
                <a:cubicBezTo>
                  <a:pt x="956121" y="2540719"/>
                  <a:pt x="1022681" y="2498634"/>
                  <a:pt x="1054808" y="2434886"/>
                </a:cubicBezTo>
                <a:lnTo>
                  <a:pt x="1469273" y="2434887"/>
                </a:lnTo>
                <a:cubicBezTo>
                  <a:pt x="1529381" y="2434887"/>
                  <a:pt x="1578108" y="2386160"/>
                  <a:pt x="1578108" y="2326052"/>
                </a:cubicBezTo>
                <a:cubicBezTo>
                  <a:pt x="1578108" y="2265944"/>
                  <a:pt x="1529381" y="2217217"/>
                  <a:pt x="1469273" y="2217217"/>
                </a:cubicBezTo>
                <a:lnTo>
                  <a:pt x="1039779" y="2217217"/>
                </a:lnTo>
                <a:cubicBezTo>
                  <a:pt x="1005455" y="2165662"/>
                  <a:pt x="946329" y="2133675"/>
                  <a:pt x="879732" y="2133675"/>
                </a:cubicBezTo>
                <a:close/>
                <a:moveTo>
                  <a:pt x="2773336" y="1699178"/>
                </a:moveTo>
                <a:cubicBezTo>
                  <a:pt x="2746826" y="1699178"/>
                  <a:pt x="2725335" y="1720669"/>
                  <a:pt x="2725335" y="1747179"/>
                </a:cubicBezTo>
                <a:lnTo>
                  <a:pt x="2725335" y="1939177"/>
                </a:lnTo>
                <a:cubicBezTo>
                  <a:pt x="2725335" y="1965687"/>
                  <a:pt x="2746826" y="1987178"/>
                  <a:pt x="2773336" y="1987178"/>
                </a:cubicBezTo>
                <a:lnTo>
                  <a:pt x="2965334" y="1987178"/>
                </a:lnTo>
                <a:cubicBezTo>
                  <a:pt x="2991844" y="1987178"/>
                  <a:pt x="3013335" y="1965687"/>
                  <a:pt x="3013335" y="1939177"/>
                </a:cubicBezTo>
                <a:lnTo>
                  <a:pt x="3013335" y="1747179"/>
                </a:lnTo>
                <a:cubicBezTo>
                  <a:pt x="3013335" y="1720669"/>
                  <a:pt x="2991844" y="1699178"/>
                  <a:pt x="2965334" y="1699178"/>
                </a:cubicBezTo>
                <a:close/>
                <a:moveTo>
                  <a:pt x="2313922" y="1699178"/>
                </a:moveTo>
                <a:cubicBezTo>
                  <a:pt x="2287412" y="1699178"/>
                  <a:pt x="2265921" y="1720669"/>
                  <a:pt x="2265921" y="1747179"/>
                </a:cubicBezTo>
                <a:lnTo>
                  <a:pt x="2265921" y="1939177"/>
                </a:lnTo>
                <a:cubicBezTo>
                  <a:pt x="2265921" y="1965687"/>
                  <a:pt x="2287412" y="1987178"/>
                  <a:pt x="2313922" y="1987178"/>
                </a:cubicBezTo>
                <a:lnTo>
                  <a:pt x="2505920" y="1987178"/>
                </a:lnTo>
                <a:cubicBezTo>
                  <a:pt x="2532430" y="1987178"/>
                  <a:pt x="2553921" y="1965687"/>
                  <a:pt x="2553921" y="1939177"/>
                </a:cubicBezTo>
                <a:lnTo>
                  <a:pt x="2553921" y="1747179"/>
                </a:lnTo>
                <a:cubicBezTo>
                  <a:pt x="2553921" y="1720669"/>
                  <a:pt x="2532430" y="1699178"/>
                  <a:pt x="2505920" y="1699178"/>
                </a:cubicBezTo>
                <a:close/>
                <a:moveTo>
                  <a:pt x="1854508" y="1699178"/>
                </a:moveTo>
                <a:cubicBezTo>
                  <a:pt x="1827998" y="1699178"/>
                  <a:pt x="1806507" y="1720669"/>
                  <a:pt x="1806507" y="1747179"/>
                </a:cubicBezTo>
                <a:lnTo>
                  <a:pt x="1806507" y="1939177"/>
                </a:lnTo>
                <a:cubicBezTo>
                  <a:pt x="1806507" y="1965687"/>
                  <a:pt x="1827998" y="1987178"/>
                  <a:pt x="1854508" y="1987178"/>
                </a:cubicBezTo>
                <a:lnTo>
                  <a:pt x="2046506" y="1987178"/>
                </a:lnTo>
                <a:cubicBezTo>
                  <a:pt x="2073016" y="1987178"/>
                  <a:pt x="2094507" y="1965687"/>
                  <a:pt x="2094507" y="1939177"/>
                </a:cubicBezTo>
                <a:lnTo>
                  <a:pt x="2094507" y="1747179"/>
                </a:lnTo>
                <a:cubicBezTo>
                  <a:pt x="2094507" y="1720669"/>
                  <a:pt x="2073016" y="1699178"/>
                  <a:pt x="2046506" y="1699178"/>
                </a:cubicBezTo>
                <a:close/>
                <a:moveTo>
                  <a:pt x="1035948" y="1186216"/>
                </a:moveTo>
                <a:cubicBezTo>
                  <a:pt x="1165960" y="1186216"/>
                  <a:pt x="1271356" y="1291612"/>
                  <a:pt x="1271356" y="1421624"/>
                </a:cubicBezTo>
                <a:cubicBezTo>
                  <a:pt x="1271356" y="1551636"/>
                  <a:pt x="1165960" y="1657032"/>
                  <a:pt x="1035948" y="1657032"/>
                </a:cubicBezTo>
                <a:cubicBezTo>
                  <a:pt x="905936" y="1657032"/>
                  <a:pt x="800540" y="1551636"/>
                  <a:pt x="800540" y="1421624"/>
                </a:cubicBezTo>
                <a:cubicBezTo>
                  <a:pt x="800540" y="1291612"/>
                  <a:pt x="905936" y="1186216"/>
                  <a:pt x="1035948" y="1186216"/>
                </a:cubicBezTo>
                <a:close/>
                <a:moveTo>
                  <a:pt x="2773336" y="1159631"/>
                </a:moveTo>
                <a:cubicBezTo>
                  <a:pt x="2746826" y="1159631"/>
                  <a:pt x="2725335" y="1181122"/>
                  <a:pt x="2725335" y="1207632"/>
                </a:cubicBezTo>
                <a:lnTo>
                  <a:pt x="2725335" y="1399630"/>
                </a:lnTo>
                <a:cubicBezTo>
                  <a:pt x="2725335" y="1426140"/>
                  <a:pt x="2746826" y="1447631"/>
                  <a:pt x="2773336" y="1447631"/>
                </a:cubicBezTo>
                <a:lnTo>
                  <a:pt x="2965334" y="1447631"/>
                </a:lnTo>
                <a:cubicBezTo>
                  <a:pt x="2991844" y="1447631"/>
                  <a:pt x="3013335" y="1426140"/>
                  <a:pt x="3013335" y="1399630"/>
                </a:cubicBezTo>
                <a:lnTo>
                  <a:pt x="3013335" y="1207632"/>
                </a:lnTo>
                <a:cubicBezTo>
                  <a:pt x="3013335" y="1181122"/>
                  <a:pt x="2991844" y="1159631"/>
                  <a:pt x="2965334" y="1159631"/>
                </a:cubicBezTo>
                <a:close/>
                <a:moveTo>
                  <a:pt x="2313922" y="1159631"/>
                </a:moveTo>
                <a:cubicBezTo>
                  <a:pt x="2287412" y="1159631"/>
                  <a:pt x="2265921" y="1181122"/>
                  <a:pt x="2265921" y="1207632"/>
                </a:cubicBezTo>
                <a:lnTo>
                  <a:pt x="2265921" y="1399630"/>
                </a:lnTo>
                <a:cubicBezTo>
                  <a:pt x="2265921" y="1426140"/>
                  <a:pt x="2287412" y="1447631"/>
                  <a:pt x="2313922" y="1447631"/>
                </a:cubicBezTo>
                <a:lnTo>
                  <a:pt x="2505920" y="1447631"/>
                </a:lnTo>
                <a:cubicBezTo>
                  <a:pt x="2532430" y="1447631"/>
                  <a:pt x="2553921" y="1426140"/>
                  <a:pt x="2553921" y="1399630"/>
                </a:cubicBezTo>
                <a:lnTo>
                  <a:pt x="2553921" y="1207632"/>
                </a:lnTo>
                <a:cubicBezTo>
                  <a:pt x="2553921" y="1181122"/>
                  <a:pt x="2532430" y="1159631"/>
                  <a:pt x="2505920" y="1159631"/>
                </a:cubicBezTo>
                <a:close/>
                <a:moveTo>
                  <a:pt x="1854508" y="1159631"/>
                </a:moveTo>
                <a:cubicBezTo>
                  <a:pt x="1827998" y="1159631"/>
                  <a:pt x="1806507" y="1181122"/>
                  <a:pt x="1806507" y="1207632"/>
                </a:cubicBezTo>
                <a:lnTo>
                  <a:pt x="1806507" y="1399630"/>
                </a:lnTo>
                <a:cubicBezTo>
                  <a:pt x="1806507" y="1426140"/>
                  <a:pt x="1827998" y="1447631"/>
                  <a:pt x="1854508" y="1447631"/>
                </a:cubicBezTo>
                <a:lnTo>
                  <a:pt x="2046506" y="1447631"/>
                </a:lnTo>
                <a:cubicBezTo>
                  <a:pt x="2073016" y="1447631"/>
                  <a:pt x="2094507" y="1426140"/>
                  <a:pt x="2094507" y="1399630"/>
                </a:cubicBezTo>
                <a:lnTo>
                  <a:pt x="2094507" y="1207632"/>
                </a:lnTo>
                <a:cubicBezTo>
                  <a:pt x="2094507" y="1181122"/>
                  <a:pt x="2073016" y="1159631"/>
                  <a:pt x="2046506" y="1159631"/>
                </a:cubicBezTo>
                <a:close/>
                <a:moveTo>
                  <a:pt x="1035947" y="1097587"/>
                </a:moveTo>
                <a:cubicBezTo>
                  <a:pt x="856987" y="1097587"/>
                  <a:pt x="711911" y="1242663"/>
                  <a:pt x="711911" y="1421623"/>
                </a:cubicBezTo>
                <a:cubicBezTo>
                  <a:pt x="711911" y="1600583"/>
                  <a:pt x="856987" y="1745659"/>
                  <a:pt x="1035947" y="1745659"/>
                </a:cubicBezTo>
                <a:cubicBezTo>
                  <a:pt x="1214907" y="1745659"/>
                  <a:pt x="1359983" y="1600583"/>
                  <a:pt x="1359983" y="1421623"/>
                </a:cubicBezTo>
                <a:cubicBezTo>
                  <a:pt x="1359983" y="1242663"/>
                  <a:pt x="1214907" y="1097587"/>
                  <a:pt x="1035947" y="1097587"/>
                </a:cubicBezTo>
                <a:close/>
                <a:moveTo>
                  <a:pt x="593124" y="376367"/>
                </a:moveTo>
                <a:lnTo>
                  <a:pt x="3225543" y="376367"/>
                </a:lnTo>
                <a:cubicBezTo>
                  <a:pt x="3328637" y="376367"/>
                  <a:pt x="3412211" y="459941"/>
                  <a:pt x="3412211" y="563035"/>
                </a:cubicBezTo>
                <a:lnTo>
                  <a:pt x="3412211" y="3074837"/>
                </a:lnTo>
                <a:cubicBezTo>
                  <a:pt x="3412211" y="3177931"/>
                  <a:pt x="3328637" y="3261505"/>
                  <a:pt x="3225543" y="3261505"/>
                </a:cubicBezTo>
                <a:lnTo>
                  <a:pt x="593124" y="3261505"/>
                </a:lnTo>
                <a:cubicBezTo>
                  <a:pt x="490030" y="3261505"/>
                  <a:pt x="406456" y="3177931"/>
                  <a:pt x="406456" y="3074837"/>
                </a:cubicBezTo>
                <a:lnTo>
                  <a:pt x="406456" y="563035"/>
                </a:lnTo>
                <a:cubicBezTo>
                  <a:pt x="406456" y="459941"/>
                  <a:pt x="490030" y="376367"/>
                  <a:pt x="593124" y="376367"/>
                </a:cubicBezTo>
                <a:close/>
                <a:moveTo>
                  <a:pt x="466365" y="263607"/>
                </a:moveTo>
                <a:cubicBezTo>
                  <a:pt x="353740" y="263607"/>
                  <a:pt x="262440" y="354907"/>
                  <a:pt x="262440" y="467532"/>
                </a:cubicBezTo>
                <a:lnTo>
                  <a:pt x="262440" y="3211530"/>
                </a:lnTo>
                <a:cubicBezTo>
                  <a:pt x="262440" y="3324155"/>
                  <a:pt x="353740" y="3415455"/>
                  <a:pt x="466365" y="3415455"/>
                </a:cubicBezTo>
                <a:lnTo>
                  <a:pt x="3352302" y="3415455"/>
                </a:lnTo>
                <a:cubicBezTo>
                  <a:pt x="3464927" y="3415455"/>
                  <a:pt x="3556227" y="3324155"/>
                  <a:pt x="3556227" y="3211530"/>
                </a:cubicBezTo>
                <a:lnTo>
                  <a:pt x="3556227" y="2945906"/>
                </a:lnTo>
                <a:lnTo>
                  <a:pt x="3604113" y="2945906"/>
                </a:lnTo>
                <a:cubicBezTo>
                  <a:pt x="3647262" y="2945906"/>
                  <a:pt x="3682241" y="2910927"/>
                  <a:pt x="3682241" y="2867778"/>
                </a:cubicBezTo>
                <a:lnTo>
                  <a:pt x="3682241" y="2555278"/>
                </a:lnTo>
                <a:cubicBezTo>
                  <a:pt x="3682241" y="2512129"/>
                  <a:pt x="3647262" y="2477150"/>
                  <a:pt x="3604113" y="2477150"/>
                </a:cubicBezTo>
                <a:lnTo>
                  <a:pt x="3556227" y="2477150"/>
                </a:lnTo>
                <a:lnTo>
                  <a:pt x="3556227" y="1181006"/>
                </a:lnTo>
                <a:lnTo>
                  <a:pt x="3604113" y="1181006"/>
                </a:lnTo>
                <a:cubicBezTo>
                  <a:pt x="3647262" y="1181006"/>
                  <a:pt x="3682241" y="1146027"/>
                  <a:pt x="3682241" y="1102878"/>
                </a:cubicBezTo>
                <a:lnTo>
                  <a:pt x="3682241" y="790378"/>
                </a:lnTo>
                <a:cubicBezTo>
                  <a:pt x="3682241" y="747229"/>
                  <a:pt x="3647262" y="712250"/>
                  <a:pt x="3604113" y="712250"/>
                </a:cubicBezTo>
                <a:lnTo>
                  <a:pt x="3556227" y="712250"/>
                </a:lnTo>
                <a:lnTo>
                  <a:pt x="3556227" y="467532"/>
                </a:lnTo>
                <a:cubicBezTo>
                  <a:pt x="3556227" y="354907"/>
                  <a:pt x="3464927" y="263607"/>
                  <a:pt x="3352302" y="263607"/>
                </a:cubicBezTo>
                <a:close/>
                <a:moveTo>
                  <a:pt x="235370" y="0"/>
                </a:moveTo>
                <a:lnTo>
                  <a:pt x="3693337" y="0"/>
                </a:lnTo>
                <a:cubicBezTo>
                  <a:pt x="3823328" y="0"/>
                  <a:pt x="3928707" y="105379"/>
                  <a:pt x="3928707" y="235370"/>
                </a:cubicBezTo>
                <a:lnTo>
                  <a:pt x="3928707" y="3402502"/>
                </a:lnTo>
                <a:cubicBezTo>
                  <a:pt x="3928707" y="3485210"/>
                  <a:pt x="3886047" y="3557954"/>
                  <a:pt x="3821334" y="3599629"/>
                </a:cubicBezTo>
                <a:lnTo>
                  <a:pt x="3732546" y="3954781"/>
                </a:lnTo>
                <a:lnTo>
                  <a:pt x="2998166" y="3954781"/>
                </a:lnTo>
                <a:lnTo>
                  <a:pt x="2918939" y="3637872"/>
                </a:lnTo>
                <a:lnTo>
                  <a:pt x="1025164" y="3637872"/>
                </a:lnTo>
                <a:lnTo>
                  <a:pt x="945937" y="3954781"/>
                </a:lnTo>
                <a:lnTo>
                  <a:pt x="211557" y="3954781"/>
                </a:lnTo>
                <a:lnTo>
                  <a:pt x="125186" y="3609298"/>
                </a:lnTo>
                <a:cubicBezTo>
                  <a:pt x="50483" y="3570656"/>
                  <a:pt x="0" y="3492475"/>
                  <a:pt x="0" y="3402502"/>
                </a:cubicBezTo>
                <a:lnTo>
                  <a:pt x="0" y="235370"/>
                </a:lnTo>
                <a:cubicBezTo>
                  <a:pt x="0" y="105379"/>
                  <a:pt x="105379" y="0"/>
                  <a:pt x="235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0" name="Oval 6">
            <a:extLst>
              <a:ext uri="{FF2B5EF4-FFF2-40B4-BE49-F238E27FC236}">
                <a16:creationId xmlns:a16="http://schemas.microsoft.com/office/drawing/2014/main" id="{AE98702B-E406-3E99-C506-78368BF1B1CF}"/>
              </a:ext>
            </a:extLst>
          </p:cNvPr>
          <p:cNvSpPr>
            <a:spLocks noChangeAspect="1"/>
          </p:cNvSpPr>
          <p:nvPr/>
        </p:nvSpPr>
        <p:spPr>
          <a:xfrm rot="678773">
            <a:off x="7434992" y="3114687"/>
            <a:ext cx="328974" cy="333882"/>
          </a:xfrm>
          <a:custGeom>
            <a:avLst/>
            <a:gdLst>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36464 w 3897869"/>
              <a:gd name="connsiteY3" fmla="*/ 269388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88405 h 3965243"/>
              <a:gd name="connsiteX1" fmla="*/ 1768767 w 3897869"/>
              <a:gd name="connsiteY1" fmla="*/ 1407105 h 3965243"/>
              <a:gd name="connsiteX2" fmla="*/ 1517577 w 3897869"/>
              <a:gd name="connsiteY2" fmla="*/ 2058791 h 3965243"/>
              <a:gd name="connsiteX3" fmla="*/ 1928990 w 3897869"/>
              <a:gd name="connsiteY3" fmla="*/ 2656528 h 3965243"/>
              <a:gd name="connsiteX4" fmla="*/ 2318674 w 3897869"/>
              <a:gd name="connsiteY4" fmla="*/ 2023139 h 3965243"/>
              <a:gd name="connsiteX5" fmla="*/ 2293344 w 3897869"/>
              <a:gd name="connsiteY5" fmla="*/ 1851009 h 3965243"/>
              <a:gd name="connsiteX6" fmla="*/ 1853384 w 3897869"/>
              <a:gd name="connsiteY6" fmla="*/ 1388405 h 3965243"/>
              <a:gd name="connsiteX7" fmla="*/ 1594841 w 3897869"/>
              <a:gd name="connsiteY7" fmla="*/ 62434 h 3965243"/>
              <a:gd name="connsiteX8" fmla="*/ 3869632 w 3897869"/>
              <a:gd name="connsiteY8" fmla="*/ 1534104 h 3965243"/>
              <a:gd name="connsiteX9" fmla="*/ 3670773 w 3897869"/>
              <a:gd name="connsiteY9" fmla="*/ 2442221 h 3965243"/>
              <a:gd name="connsiteX10" fmla="*/ 3671055 w 3897869"/>
              <a:gd name="connsiteY10" fmla="*/ 2443164 h 3965243"/>
              <a:gd name="connsiteX11" fmla="*/ 3164582 w 3897869"/>
              <a:gd name="connsiteY11" fmla="*/ 2847840 h 3965243"/>
              <a:gd name="connsiteX12" fmla="*/ 3176822 w 3897869"/>
              <a:gd name="connsiteY12" fmla="*/ 2861767 h 3965243"/>
              <a:gd name="connsiteX13" fmla="*/ 3146203 w 3897869"/>
              <a:gd name="connsiteY13" fmla="*/ 2860537 h 3965243"/>
              <a:gd name="connsiteX14" fmla="*/ 3151211 w 3897869"/>
              <a:gd name="connsiteY14" fmla="*/ 2852936 h 3965243"/>
              <a:gd name="connsiteX15" fmla="*/ 2397082 w 3897869"/>
              <a:gd name="connsiteY15" fmla="*/ 2581462 h 3965243"/>
              <a:gd name="connsiteX16" fmla="*/ 2396219 w 3897869"/>
              <a:gd name="connsiteY16" fmla="*/ 2574988 h 3965243"/>
              <a:gd name="connsiteX17" fmla="*/ 1746058 w 3897869"/>
              <a:gd name="connsiteY17" fmla="*/ 3110355 h 3965243"/>
              <a:gd name="connsiteX18" fmla="*/ 990519 w 3897869"/>
              <a:gd name="connsiteY18" fmla="*/ 2036564 h 3965243"/>
              <a:gd name="connsiteX19" fmla="*/ 1593790 w 3897869"/>
              <a:gd name="connsiteY19" fmla="*/ 984589 h 3965243"/>
              <a:gd name="connsiteX20" fmla="*/ 1746058 w 3897869"/>
              <a:gd name="connsiteY20" fmla="*/ 962773 h 3965243"/>
              <a:gd name="connsiteX21" fmla="*/ 2206475 w 3897869"/>
              <a:gd name="connsiteY21" fmla="*/ 1190705 h 3965243"/>
              <a:gd name="connsiteX22" fmla="*/ 2185910 w 3897869"/>
              <a:gd name="connsiteY22" fmla="*/ 894663 h 3965243"/>
              <a:gd name="connsiteX23" fmla="*/ 2656644 w 3897869"/>
              <a:gd name="connsiteY23" fmla="*/ 819919 h 3965243"/>
              <a:gd name="connsiteX24" fmla="*/ 2828567 w 3897869"/>
              <a:gd name="connsiteY24" fmla="*/ 2116306 h 3965243"/>
              <a:gd name="connsiteX25" fmla="*/ 3312378 w 3897869"/>
              <a:gd name="connsiteY25" fmla="*/ 2058373 h 3965243"/>
              <a:gd name="connsiteX26" fmla="*/ 3289926 w 3897869"/>
              <a:gd name="connsiteY26" fmla="*/ 1363476 h 3965243"/>
              <a:gd name="connsiteX27" fmla="*/ 3290031 w 3897869"/>
              <a:gd name="connsiteY27" fmla="*/ 1363579 h 3965243"/>
              <a:gd name="connsiteX28" fmla="*/ 1700745 w 3897869"/>
              <a:gd name="connsiteY28" fmla="*/ 591812 h 3965243"/>
              <a:gd name="connsiteX29" fmla="*/ 571995 w 3897869"/>
              <a:gd name="connsiteY29" fmla="*/ 2290946 h 3965243"/>
              <a:gd name="connsiteX30" fmla="*/ 2267548 w 3897869"/>
              <a:gd name="connsiteY30" fmla="*/ 3425067 h 3965243"/>
              <a:gd name="connsiteX31" fmla="*/ 3194376 w 3897869"/>
              <a:gd name="connsiteY31" fmla="*/ 3089434 h 3965243"/>
              <a:gd name="connsiteX32" fmla="*/ 3268026 w 3897869"/>
              <a:gd name="connsiteY32" fmla="*/ 3526326 h 3965243"/>
              <a:gd name="connsiteX33" fmla="*/ 2347298 w 3897869"/>
              <a:gd name="connsiteY33" fmla="*/ 3920822 h 3965243"/>
              <a:gd name="connsiteX34" fmla="*/ 42617 w 3897869"/>
              <a:gd name="connsiteY34" fmla="*/ 2396849 h 3965243"/>
              <a:gd name="connsiteX35" fmla="*/ 1594841 w 3897869"/>
              <a:gd name="connsiteY35" fmla="*/ 62434 h 3965243"/>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70964 h 3947802"/>
              <a:gd name="connsiteX1" fmla="*/ 1768767 w 3897869"/>
              <a:gd name="connsiteY1" fmla="*/ 1389664 h 3947802"/>
              <a:gd name="connsiteX2" fmla="*/ 1517577 w 3897869"/>
              <a:gd name="connsiteY2" fmla="*/ 2041350 h 3947802"/>
              <a:gd name="connsiteX3" fmla="*/ 1928990 w 3897869"/>
              <a:gd name="connsiteY3" fmla="*/ 2639087 h 3947802"/>
              <a:gd name="connsiteX4" fmla="*/ 2318674 w 3897869"/>
              <a:gd name="connsiteY4" fmla="*/ 2005698 h 3947802"/>
              <a:gd name="connsiteX5" fmla="*/ 2293344 w 3897869"/>
              <a:gd name="connsiteY5" fmla="*/ 1833568 h 3947802"/>
              <a:gd name="connsiteX6" fmla="*/ 1853384 w 3897869"/>
              <a:gd name="connsiteY6" fmla="*/ 1370964 h 3947802"/>
              <a:gd name="connsiteX7" fmla="*/ 1594841 w 3897869"/>
              <a:gd name="connsiteY7" fmla="*/ 44993 h 3947802"/>
              <a:gd name="connsiteX8" fmla="*/ 3869632 w 3897869"/>
              <a:gd name="connsiteY8" fmla="*/ 1516663 h 3947802"/>
              <a:gd name="connsiteX9" fmla="*/ 3670773 w 3897869"/>
              <a:gd name="connsiteY9" fmla="*/ 2424780 h 3947802"/>
              <a:gd name="connsiteX10" fmla="*/ 3671055 w 3897869"/>
              <a:gd name="connsiteY10" fmla="*/ 2425723 h 3947802"/>
              <a:gd name="connsiteX11" fmla="*/ 3164582 w 3897869"/>
              <a:gd name="connsiteY11" fmla="*/ 2830399 h 3947802"/>
              <a:gd name="connsiteX12" fmla="*/ 3176822 w 3897869"/>
              <a:gd name="connsiteY12" fmla="*/ 2844326 h 3947802"/>
              <a:gd name="connsiteX13" fmla="*/ 3146203 w 3897869"/>
              <a:gd name="connsiteY13" fmla="*/ 2843096 h 3947802"/>
              <a:gd name="connsiteX14" fmla="*/ 3151211 w 3897869"/>
              <a:gd name="connsiteY14" fmla="*/ 2835495 h 3947802"/>
              <a:gd name="connsiteX15" fmla="*/ 2397082 w 3897869"/>
              <a:gd name="connsiteY15" fmla="*/ 2564021 h 3947802"/>
              <a:gd name="connsiteX16" fmla="*/ 2396219 w 3897869"/>
              <a:gd name="connsiteY16" fmla="*/ 2557547 h 3947802"/>
              <a:gd name="connsiteX17" fmla="*/ 1746058 w 3897869"/>
              <a:gd name="connsiteY17" fmla="*/ 3092914 h 3947802"/>
              <a:gd name="connsiteX18" fmla="*/ 990519 w 3897869"/>
              <a:gd name="connsiteY18" fmla="*/ 2019123 h 3947802"/>
              <a:gd name="connsiteX19" fmla="*/ 1593790 w 3897869"/>
              <a:gd name="connsiteY19" fmla="*/ 967148 h 3947802"/>
              <a:gd name="connsiteX20" fmla="*/ 1746058 w 3897869"/>
              <a:gd name="connsiteY20" fmla="*/ 945332 h 3947802"/>
              <a:gd name="connsiteX21" fmla="*/ 2206475 w 3897869"/>
              <a:gd name="connsiteY21" fmla="*/ 1173264 h 3947802"/>
              <a:gd name="connsiteX22" fmla="*/ 2185910 w 3897869"/>
              <a:gd name="connsiteY22" fmla="*/ 877222 h 3947802"/>
              <a:gd name="connsiteX23" fmla="*/ 2656644 w 3897869"/>
              <a:gd name="connsiteY23" fmla="*/ 802478 h 3947802"/>
              <a:gd name="connsiteX24" fmla="*/ 2828567 w 3897869"/>
              <a:gd name="connsiteY24" fmla="*/ 2098865 h 3947802"/>
              <a:gd name="connsiteX25" fmla="*/ 3312378 w 3897869"/>
              <a:gd name="connsiteY25" fmla="*/ 2040932 h 3947802"/>
              <a:gd name="connsiteX26" fmla="*/ 3289926 w 3897869"/>
              <a:gd name="connsiteY26" fmla="*/ 1346035 h 3947802"/>
              <a:gd name="connsiteX27" fmla="*/ 3290031 w 3897869"/>
              <a:gd name="connsiteY27" fmla="*/ 1346138 h 3947802"/>
              <a:gd name="connsiteX28" fmla="*/ 1700745 w 3897869"/>
              <a:gd name="connsiteY28" fmla="*/ 574371 h 3947802"/>
              <a:gd name="connsiteX29" fmla="*/ 571995 w 3897869"/>
              <a:gd name="connsiteY29" fmla="*/ 2273505 h 3947802"/>
              <a:gd name="connsiteX30" fmla="*/ 2267548 w 3897869"/>
              <a:gd name="connsiteY30" fmla="*/ 3407626 h 3947802"/>
              <a:gd name="connsiteX31" fmla="*/ 3194376 w 3897869"/>
              <a:gd name="connsiteY31" fmla="*/ 3071993 h 3947802"/>
              <a:gd name="connsiteX32" fmla="*/ 3268026 w 3897869"/>
              <a:gd name="connsiteY32" fmla="*/ 3508885 h 3947802"/>
              <a:gd name="connsiteX33" fmla="*/ 2347298 w 3897869"/>
              <a:gd name="connsiteY33" fmla="*/ 3903381 h 3947802"/>
              <a:gd name="connsiteX34" fmla="*/ 42617 w 3897869"/>
              <a:gd name="connsiteY34" fmla="*/ 2379408 h 3947802"/>
              <a:gd name="connsiteX35" fmla="*/ 1594841 w 3897869"/>
              <a:gd name="connsiteY35" fmla="*/ 44993 h 3947802"/>
              <a:gd name="connsiteX0" fmla="*/ 1853384 w 3897869"/>
              <a:gd name="connsiteY0" fmla="*/ 1362894 h 3939732"/>
              <a:gd name="connsiteX1" fmla="*/ 1768767 w 3897869"/>
              <a:gd name="connsiteY1" fmla="*/ 1381594 h 3939732"/>
              <a:gd name="connsiteX2" fmla="*/ 1517577 w 3897869"/>
              <a:gd name="connsiteY2" fmla="*/ 2033280 h 3939732"/>
              <a:gd name="connsiteX3" fmla="*/ 1928990 w 3897869"/>
              <a:gd name="connsiteY3" fmla="*/ 2631017 h 3939732"/>
              <a:gd name="connsiteX4" fmla="*/ 2318674 w 3897869"/>
              <a:gd name="connsiteY4" fmla="*/ 1997628 h 3939732"/>
              <a:gd name="connsiteX5" fmla="*/ 2293344 w 3897869"/>
              <a:gd name="connsiteY5" fmla="*/ 1825498 h 3939732"/>
              <a:gd name="connsiteX6" fmla="*/ 1853384 w 3897869"/>
              <a:gd name="connsiteY6" fmla="*/ 1362894 h 3939732"/>
              <a:gd name="connsiteX7" fmla="*/ 1594841 w 3897869"/>
              <a:gd name="connsiteY7" fmla="*/ 36923 h 3939732"/>
              <a:gd name="connsiteX8" fmla="*/ 3869632 w 3897869"/>
              <a:gd name="connsiteY8" fmla="*/ 1508593 h 3939732"/>
              <a:gd name="connsiteX9" fmla="*/ 3670773 w 3897869"/>
              <a:gd name="connsiteY9" fmla="*/ 2416710 h 3939732"/>
              <a:gd name="connsiteX10" fmla="*/ 3671055 w 3897869"/>
              <a:gd name="connsiteY10" fmla="*/ 2417653 h 3939732"/>
              <a:gd name="connsiteX11" fmla="*/ 3164582 w 3897869"/>
              <a:gd name="connsiteY11" fmla="*/ 2822329 h 3939732"/>
              <a:gd name="connsiteX12" fmla="*/ 3176822 w 3897869"/>
              <a:gd name="connsiteY12" fmla="*/ 2836256 h 3939732"/>
              <a:gd name="connsiteX13" fmla="*/ 3146203 w 3897869"/>
              <a:gd name="connsiteY13" fmla="*/ 2835026 h 3939732"/>
              <a:gd name="connsiteX14" fmla="*/ 3151211 w 3897869"/>
              <a:gd name="connsiteY14" fmla="*/ 2827425 h 3939732"/>
              <a:gd name="connsiteX15" fmla="*/ 2397082 w 3897869"/>
              <a:gd name="connsiteY15" fmla="*/ 2555951 h 3939732"/>
              <a:gd name="connsiteX16" fmla="*/ 2396219 w 3897869"/>
              <a:gd name="connsiteY16" fmla="*/ 2549477 h 3939732"/>
              <a:gd name="connsiteX17" fmla="*/ 1746058 w 3897869"/>
              <a:gd name="connsiteY17" fmla="*/ 3084844 h 3939732"/>
              <a:gd name="connsiteX18" fmla="*/ 990519 w 3897869"/>
              <a:gd name="connsiteY18" fmla="*/ 2011053 h 3939732"/>
              <a:gd name="connsiteX19" fmla="*/ 1593790 w 3897869"/>
              <a:gd name="connsiteY19" fmla="*/ 959078 h 3939732"/>
              <a:gd name="connsiteX20" fmla="*/ 1746058 w 3897869"/>
              <a:gd name="connsiteY20" fmla="*/ 937262 h 3939732"/>
              <a:gd name="connsiteX21" fmla="*/ 2206475 w 3897869"/>
              <a:gd name="connsiteY21" fmla="*/ 1165194 h 3939732"/>
              <a:gd name="connsiteX22" fmla="*/ 2185910 w 3897869"/>
              <a:gd name="connsiteY22" fmla="*/ 869152 h 3939732"/>
              <a:gd name="connsiteX23" fmla="*/ 2656644 w 3897869"/>
              <a:gd name="connsiteY23" fmla="*/ 794408 h 3939732"/>
              <a:gd name="connsiteX24" fmla="*/ 2828567 w 3897869"/>
              <a:gd name="connsiteY24" fmla="*/ 2090795 h 3939732"/>
              <a:gd name="connsiteX25" fmla="*/ 3312378 w 3897869"/>
              <a:gd name="connsiteY25" fmla="*/ 2032862 h 3939732"/>
              <a:gd name="connsiteX26" fmla="*/ 3289926 w 3897869"/>
              <a:gd name="connsiteY26" fmla="*/ 1337965 h 3939732"/>
              <a:gd name="connsiteX27" fmla="*/ 3290031 w 3897869"/>
              <a:gd name="connsiteY27" fmla="*/ 1338068 h 3939732"/>
              <a:gd name="connsiteX28" fmla="*/ 1700745 w 3897869"/>
              <a:gd name="connsiteY28" fmla="*/ 566301 h 3939732"/>
              <a:gd name="connsiteX29" fmla="*/ 571995 w 3897869"/>
              <a:gd name="connsiteY29" fmla="*/ 2265435 h 3939732"/>
              <a:gd name="connsiteX30" fmla="*/ 2267548 w 3897869"/>
              <a:gd name="connsiteY30" fmla="*/ 3399556 h 3939732"/>
              <a:gd name="connsiteX31" fmla="*/ 3194376 w 3897869"/>
              <a:gd name="connsiteY31" fmla="*/ 3063923 h 3939732"/>
              <a:gd name="connsiteX32" fmla="*/ 3268026 w 3897869"/>
              <a:gd name="connsiteY32" fmla="*/ 3500815 h 3939732"/>
              <a:gd name="connsiteX33" fmla="*/ 2347298 w 3897869"/>
              <a:gd name="connsiteY33" fmla="*/ 3895311 h 3939732"/>
              <a:gd name="connsiteX34" fmla="*/ 42617 w 3897869"/>
              <a:gd name="connsiteY34" fmla="*/ 2371338 h 3939732"/>
              <a:gd name="connsiteX35" fmla="*/ 1594841 w 3897869"/>
              <a:gd name="connsiteY35" fmla="*/ 36923 h 3939732"/>
              <a:gd name="connsiteX0" fmla="*/ 1853384 w 3897869"/>
              <a:gd name="connsiteY0" fmla="*/ 1371624 h 3948462"/>
              <a:gd name="connsiteX1" fmla="*/ 1768767 w 3897869"/>
              <a:gd name="connsiteY1" fmla="*/ 1390324 h 3948462"/>
              <a:gd name="connsiteX2" fmla="*/ 1517577 w 3897869"/>
              <a:gd name="connsiteY2" fmla="*/ 2042010 h 3948462"/>
              <a:gd name="connsiteX3" fmla="*/ 1928990 w 3897869"/>
              <a:gd name="connsiteY3" fmla="*/ 2639747 h 3948462"/>
              <a:gd name="connsiteX4" fmla="*/ 2318674 w 3897869"/>
              <a:gd name="connsiteY4" fmla="*/ 2006358 h 3948462"/>
              <a:gd name="connsiteX5" fmla="*/ 2293344 w 3897869"/>
              <a:gd name="connsiteY5" fmla="*/ 1834228 h 3948462"/>
              <a:gd name="connsiteX6" fmla="*/ 1853384 w 3897869"/>
              <a:gd name="connsiteY6" fmla="*/ 1371624 h 3948462"/>
              <a:gd name="connsiteX7" fmla="*/ 1594841 w 3897869"/>
              <a:gd name="connsiteY7" fmla="*/ 45653 h 3948462"/>
              <a:gd name="connsiteX8" fmla="*/ 3869632 w 3897869"/>
              <a:gd name="connsiteY8" fmla="*/ 1517323 h 3948462"/>
              <a:gd name="connsiteX9" fmla="*/ 3670773 w 3897869"/>
              <a:gd name="connsiteY9" fmla="*/ 2425440 h 3948462"/>
              <a:gd name="connsiteX10" fmla="*/ 3671055 w 3897869"/>
              <a:gd name="connsiteY10" fmla="*/ 2426383 h 3948462"/>
              <a:gd name="connsiteX11" fmla="*/ 3164582 w 3897869"/>
              <a:gd name="connsiteY11" fmla="*/ 2831059 h 3948462"/>
              <a:gd name="connsiteX12" fmla="*/ 3176822 w 3897869"/>
              <a:gd name="connsiteY12" fmla="*/ 2844986 h 3948462"/>
              <a:gd name="connsiteX13" fmla="*/ 3146203 w 3897869"/>
              <a:gd name="connsiteY13" fmla="*/ 2843756 h 3948462"/>
              <a:gd name="connsiteX14" fmla="*/ 3151211 w 3897869"/>
              <a:gd name="connsiteY14" fmla="*/ 2836155 h 3948462"/>
              <a:gd name="connsiteX15" fmla="*/ 2397082 w 3897869"/>
              <a:gd name="connsiteY15" fmla="*/ 2564681 h 3948462"/>
              <a:gd name="connsiteX16" fmla="*/ 2396219 w 3897869"/>
              <a:gd name="connsiteY16" fmla="*/ 2558207 h 3948462"/>
              <a:gd name="connsiteX17" fmla="*/ 1746058 w 3897869"/>
              <a:gd name="connsiteY17" fmla="*/ 3093574 h 3948462"/>
              <a:gd name="connsiteX18" fmla="*/ 990519 w 3897869"/>
              <a:gd name="connsiteY18" fmla="*/ 2019783 h 3948462"/>
              <a:gd name="connsiteX19" fmla="*/ 1593790 w 3897869"/>
              <a:gd name="connsiteY19" fmla="*/ 967808 h 3948462"/>
              <a:gd name="connsiteX20" fmla="*/ 1746058 w 3897869"/>
              <a:gd name="connsiteY20" fmla="*/ 945992 h 3948462"/>
              <a:gd name="connsiteX21" fmla="*/ 2206475 w 3897869"/>
              <a:gd name="connsiteY21" fmla="*/ 1173924 h 3948462"/>
              <a:gd name="connsiteX22" fmla="*/ 2185910 w 3897869"/>
              <a:gd name="connsiteY22" fmla="*/ 877882 h 3948462"/>
              <a:gd name="connsiteX23" fmla="*/ 2656644 w 3897869"/>
              <a:gd name="connsiteY23" fmla="*/ 803138 h 3948462"/>
              <a:gd name="connsiteX24" fmla="*/ 2828567 w 3897869"/>
              <a:gd name="connsiteY24" fmla="*/ 2099525 h 3948462"/>
              <a:gd name="connsiteX25" fmla="*/ 3312378 w 3897869"/>
              <a:gd name="connsiteY25" fmla="*/ 2041592 h 3948462"/>
              <a:gd name="connsiteX26" fmla="*/ 3289926 w 3897869"/>
              <a:gd name="connsiteY26" fmla="*/ 1346695 h 3948462"/>
              <a:gd name="connsiteX27" fmla="*/ 3290031 w 3897869"/>
              <a:gd name="connsiteY27" fmla="*/ 1346798 h 3948462"/>
              <a:gd name="connsiteX28" fmla="*/ 1700745 w 3897869"/>
              <a:gd name="connsiteY28" fmla="*/ 575031 h 3948462"/>
              <a:gd name="connsiteX29" fmla="*/ 571995 w 3897869"/>
              <a:gd name="connsiteY29" fmla="*/ 2274165 h 3948462"/>
              <a:gd name="connsiteX30" fmla="*/ 2267548 w 3897869"/>
              <a:gd name="connsiteY30" fmla="*/ 3408286 h 3948462"/>
              <a:gd name="connsiteX31" fmla="*/ 3194376 w 3897869"/>
              <a:gd name="connsiteY31" fmla="*/ 3072653 h 3948462"/>
              <a:gd name="connsiteX32" fmla="*/ 3268026 w 3897869"/>
              <a:gd name="connsiteY32" fmla="*/ 3509545 h 3948462"/>
              <a:gd name="connsiteX33" fmla="*/ 2347298 w 3897869"/>
              <a:gd name="connsiteY33" fmla="*/ 3904041 h 3948462"/>
              <a:gd name="connsiteX34" fmla="*/ 42617 w 3897869"/>
              <a:gd name="connsiteY34" fmla="*/ 2380068 h 3948462"/>
              <a:gd name="connsiteX35" fmla="*/ 1594841 w 3897869"/>
              <a:gd name="connsiteY35" fmla="*/ 45653 h 3948462"/>
              <a:gd name="connsiteX0" fmla="*/ 1853384 w 3876965"/>
              <a:gd name="connsiteY0" fmla="*/ 1371624 h 3948462"/>
              <a:gd name="connsiteX1" fmla="*/ 1768767 w 3876965"/>
              <a:gd name="connsiteY1" fmla="*/ 1390324 h 3948462"/>
              <a:gd name="connsiteX2" fmla="*/ 1517577 w 3876965"/>
              <a:gd name="connsiteY2" fmla="*/ 2042010 h 3948462"/>
              <a:gd name="connsiteX3" fmla="*/ 1928990 w 3876965"/>
              <a:gd name="connsiteY3" fmla="*/ 2639747 h 3948462"/>
              <a:gd name="connsiteX4" fmla="*/ 2318674 w 3876965"/>
              <a:gd name="connsiteY4" fmla="*/ 2006358 h 3948462"/>
              <a:gd name="connsiteX5" fmla="*/ 2293344 w 3876965"/>
              <a:gd name="connsiteY5" fmla="*/ 1834228 h 3948462"/>
              <a:gd name="connsiteX6" fmla="*/ 1853384 w 3876965"/>
              <a:gd name="connsiteY6" fmla="*/ 1371624 h 3948462"/>
              <a:gd name="connsiteX7" fmla="*/ 1594841 w 3876965"/>
              <a:gd name="connsiteY7" fmla="*/ 45653 h 3948462"/>
              <a:gd name="connsiteX8" fmla="*/ 3869632 w 3876965"/>
              <a:gd name="connsiteY8" fmla="*/ 1517323 h 3948462"/>
              <a:gd name="connsiteX9" fmla="*/ 3670773 w 3876965"/>
              <a:gd name="connsiteY9" fmla="*/ 2425440 h 3948462"/>
              <a:gd name="connsiteX10" fmla="*/ 3671055 w 3876965"/>
              <a:gd name="connsiteY10" fmla="*/ 2426383 h 3948462"/>
              <a:gd name="connsiteX11" fmla="*/ 3164582 w 3876965"/>
              <a:gd name="connsiteY11" fmla="*/ 2831059 h 3948462"/>
              <a:gd name="connsiteX12" fmla="*/ 3176822 w 3876965"/>
              <a:gd name="connsiteY12" fmla="*/ 2844986 h 3948462"/>
              <a:gd name="connsiteX13" fmla="*/ 3146203 w 3876965"/>
              <a:gd name="connsiteY13" fmla="*/ 2843756 h 3948462"/>
              <a:gd name="connsiteX14" fmla="*/ 3151211 w 3876965"/>
              <a:gd name="connsiteY14" fmla="*/ 2836155 h 3948462"/>
              <a:gd name="connsiteX15" fmla="*/ 2397082 w 3876965"/>
              <a:gd name="connsiteY15" fmla="*/ 2564681 h 3948462"/>
              <a:gd name="connsiteX16" fmla="*/ 2396219 w 3876965"/>
              <a:gd name="connsiteY16" fmla="*/ 2558207 h 3948462"/>
              <a:gd name="connsiteX17" fmla="*/ 1746058 w 3876965"/>
              <a:gd name="connsiteY17" fmla="*/ 3093574 h 3948462"/>
              <a:gd name="connsiteX18" fmla="*/ 990519 w 3876965"/>
              <a:gd name="connsiteY18" fmla="*/ 2019783 h 3948462"/>
              <a:gd name="connsiteX19" fmla="*/ 1593790 w 3876965"/>
              <a:gd name="connsiteY19" fmla="*/ 967808 h 3948462"/>
              <a:gd name="connsiteX20" fmla="*/ 1746058 w 3876965"/>
              <a:gd name="connsiteY20" fmla="*/ 945992 h 3948462"/>
              <a:gd name="connsiteX21" fmla="*/ 2206475 w 3876965"/>
              <a:gd name="connsiteY21" fmla="*/ 1173924 h 3948462"/>
              <a:gd name="connsiteX22" fmla="*/ 2185910 w 3876965"/>
              <a:gd name="connsiteY22" fmla="*/ 877882 h 3948462"/>
              <a:gd name="connsiteX23" fmla="*/ 2656644 w 3876965"/>
              <a:gd name="connsiteY23" fmla="*/ 803138 h 3948462"/>
              <a:gd name="connsiteX24" fmla="*/ 2828567 w 3876965"/>
              <a:gd name="connsiteY24" fmla="*/ 2099525 h 3948462"/>
              <a:gd name="connsiteX25" fmla="*/ 3312378 w 3876965"/>
              <a:gd name="connsiteY25" fmla="*/ 2041592 h 3948462"/>
              <a:gd name="connsiteX26" fmla="*/ 3289926 w 3876965"/>
              <a:gd name="connsiteY26" fmla="*/ 1346695 h 3948462"/>
              <a:gd name="connsiteX27" fmla="*/ 3290031 w 3876965"/>
              <a:gd name="connsiteY27" fmla="*/ 1346798 h 3948462"/>
              <a:gd name="connsiteX28" fmla="*/ 1700745 w 3876965"/>
              <a:gd name="connsiteY28" fmla="*/ 575031 h 3948462"/>
              <a:gd name="connsiteX29" fmla="*/ 571995 w 3876965"/>
              <a:gd name="connsiteY29" fmla="*/ 2274165 h 3948462"/>
              <a:gd name="connsiteX30" fmla="*/ 2267548 w 3876965"/>
              <a:gd name="connsiteY30" fmla="*/ 3408286 h 3948462"/>
              <a:gd name="connsiteX31" fmla="*/ 3194376 w 3876965"/>
              <a:gd name="connsiteY31" fmla="*/ 3072653 h 3948462"/>
              <a:gd name="connsiteX32" fmla="*/ 3268026 w 3876965"/>
              <a:gd name="connsiteY32" fmla="*/ 3509545 h 3948462"/>
              <a:gd name="connsiteX33" fmla="*/ 2347298 w 3876965"/>
              <a:gd name="connsiteY33" fmla="*/ 3904041 h 3948462"/>
              <a:gd name="connsiteX34" fmla="*/ 42617 w 3876965"/>
              <a:gd name="connsiteY34" fmla="*/ 2380068 h 3948462"/>
              <a:gd name="connsiteX35" fmla="*/ 1594841 w 3876965"/>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12378 w 3869632"/>
              <a:gd name="connsiteY25" fmla="*/ 2041592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4683 w 3869632"/>
              <a:gd name="connsiteY25" fmla="*/ 2060269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69632"/>
              <a:gd name="connsiteY0" fmla="*/ 1371624 h 3948462"/>
              <a:gd name="connsiteX1" fmla="*/ 1768767 w 3869632"/>
              <a:gd name="connsiteY1" fmla="*/ 1390324 h 3948462"/>
              <a:gd name="connsiteX2" fmla="*/ 1517577 w 3869632"/>
              <a:gd name="connsiteY2" fmla="*/ 2042010 h 3948462"/>
              <a:gd name="connsiteX3" fmla="*/ 1928990 w 3869632"/>
              <a:gd name="connsiteY3" fmla="*/ 2639747 h 3948462"/>
              <a:gd name="connsiteX4" fmla="*/ 2318674 w 3869632"/>
              <a:gd name="connsiteY4" fmla="*/ 2006358 h 3948462"/>
              <a:gd name="connsiteX5" fmla="*/ 2293344 w 3869632"/>
              <a:gd name="connsiteY5" fmla="*/ 1834228 h 3948462"/>
              <a:gd name="connsiteX6" fmla="*/ 1853384 w 3869632"/>
              <a:gd name="connsiteY6" fmla="*/ 1371624 h 3948462"/>
              <a:gd name="connsiteX7" fmla="*/ 1594841 w 3869632"/>
              <a:gd name="connsiteY7" fmla="*/ 45653 h 3948462"/>
              <a:gd name="connsiteX8" fmla="*/ 3869632 w 3869632"/>
              <a:gd name="connsiteY8" fmla="*/ 1517323 h 3948462"/>
              <a:gd name="connsiteX9" fmla="*/ 3670773 w 3869632"/>
              <a:gd name="connsiteY9" fmla="*/ 2425440 h 3948462"/>
              <a:gd name="connsiteX10" fmla="*/ 3671055 w 3869632"/>
              <a:gd name="connsiteY10" fmla="*/ 2426383 h 3948462"/>
              <a:gd name="connsiteX11" fmla="*/ 3164582 w 3869632"/>
              <a:gd name="connsiteY11" fmla="*/ 2831059 h 3948462"/>
              <a:gd name="connsiteX12" fmla="*/ 3176822 w 3869632"/>
              <a:gd name="connsiteY12" fmla="*/ 2844986 h 3948462"/>
              <a:gd name="connsiteX13" fmla="*/ 3146203 w 3869632"/>
              <a:gd name="connsiteY13" fmla="*/ 2843756 h 3948462"/>
              <a:gd name="connsiteX14" fmla="*/ 3151211 w 3869632"/>
              <a:gd name="connsiteY14" fmla="*/ 2836155 h 3948462"/>
              <a:gd name="connsiteX15" fmla="*/ 2397082 w 3869632"/>
              <a:gd name="connsiteY15" fmla="*/ 2564681 h 3948462"/>
              <a:gd name="connsiteX16" fmla="*/ 2396219 w 3869632"/>
              <a:gd name="connsiteY16" fmla="*/ 2558207 h 3948462"/>
              <a:gd name="connsiteX17" fmla="*/ 1746058 w 3869632"/>
              <a:gd name="connsiteY17" fmla="*/ 3093574 h 3948462"/>
              <a:gd name="connsiteX18" fmla="*/ 990519 w 3869632"/>
              <a:gd name="connsiteY18" fmla="*/ 2019783 h 3948462"/>
              <a:gd name="connsiteX19" fmla="*/ 1593790 w 3869632"/>
              <a:gd name="connsiteY19" fmla="*/ 967808 h 3948462"/>
              <a:gd name="connsiteX20" fmla="*/ 1746058 w 3869632"/>
              <a:gd name="connsiteY20" fmla="*/ 945992 h 3948462"/>
              <a:gd name="connsiteX21" fmla="*/ 2206475 w 3869632"/>
              <a:gd name="connsiteY21" fmla="*/ 1173924 h 3948462"/>
              <a:gd name="connsiteX22" fmla="*/ 2185910 w 3869632"/>
              <a:gd name="connsiteY22" fmla="*/ 877882 h 3948462"/>
              <a:gd name="connsiteX23" fmla="*/ 2656644 w 3869632"/>
              <a:gd name="connsiteY23" fmla="*/ 803138 h 3948462"/>
              <a:gd name="connsiteX24" fmla="*/ 2828567 w 3869632"/>
              <a:gd name="connsiteY24" fmla="*/ 2099525 h 3948462"/>
              <a:gd name="connsiteX25" fmla="*/ 3362812 w 3869632"/>
              <a:gd name="connsiteY25" fmla="*/ 2002360 h 3948462"/>
              <a:gd name="connsiteX26" fmla="*/ 3289926 w 3869632"/>
              <a:gd name="connsiteY26" fmla="*/ 1346695 h 3948462"/>
              <a:gd name="connsiteX27" fmla="*/ 3290031 w 3869632"/>
              <a:gd name="connsiteY27" fmla="*/ 1346798 h 3948462"/>
              <a:gd name="connsiteX28" fmla="*/ 1700745 w 3869632"/>
              <a:gd name="connsiteY28" fmla="*/ 575031 h 3948462"/>
              <a:gd name="connsiteX29" fmla="*/ 571995 w 3869632"/>
              <a:gd name="connsiteY29" fmla="*/ 2274165 h 3948462"/>
              <a:gd name="connsiteX30" fmla="*/ 2267548 w 3869632"/>
              <a:gd name="connsiteY30" fmla="*/ 3408286 h 3948462"/>
              <a:gd name="connsiteX31" fmla="*/ 3194376 w 3869632"/>
              <a:gd name="connsiteY31" fmla="*/ 3072653 h 3948462"/>
              <a:gd name="connsiteX32" fmla="*/ 3268026 w 3869632"/>
              <a:gd name="connsiteY32" fmla="*/ 3509545 h 3948462"/>
              <a:gd name="connsiteX33" fmla="*/ 2347298 w 3869632"/>
              <a:gd name="connsiteY33" fmla="*/ 3904041 h 3948462"/>
              <a:gd name="connsiteX34" fmla="*/ 42617 w 3869632"/>
              <a:gd name="connsiteY34" fmla="*/ 2380068 h 3948462"/>
              <a:gd name="connsiteX35" fmla="*/ 1594841 w 3869632"/>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671055 w 3888568"/>
              <a:gd name="connsiteY10" fmla="*/ 2426383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704679 w 3888568"/>
              <a:gd name="connsiteY10" fmla="*/ 2448797 h 3948462"/>
              <a:gd name="connsiteX11" fmla="*/ 3164582 w 3888568"/>
              <a:gd name="connsiteY11" fmla="*/ 2831059 h 3948462"/>
              <a:gd name="connsiteX12" fmla="*/ 3176822 w 3888568"/>
              <a:gd name="connsiteY12" fmla="*/ 2844986 h 3948462"/>
              <a:gd name="connsiteX13" fmla="*/ 3146203 w 3888568"/>
              <a:gd name="connsiteY13" fmla="*/ 2843756 h 3948462"/>
              <a:gd name="connsiteX14" fmla="*/ 3151211 w 3888568"/>
              <a:gd name="connsiteY14" fmla="*/ 2836155 h 3948462"/>
              <a:gd name="connsiteX15" fmla="*/ 2397082 w 3888568"/>
              <a:gd name="connsiteY15" fmla="*/ 2564681 h 3948462"/>
              <a:gd name="connsiteX16" fmla="*/ 2396219 w 3888568"/>
              <a:gd name="connsiteY16" fmla="*/ 2558207 h 3948462"/>
              <a:gd name="connsiteX17" fmla="*/ 1746058 w 3888568"/>
              <a:gd name="connsiteY17" fmla="*/ 3093574 h 3948462"/>
              <a:gd name="connsiteX18" fmla="*/ 990519 w 3888568"/>
              <a:gd name="connsiteY18" fmla="*/ 2019783 h 3948462"/>
              <a:gd name="connsiteX19" fmla="*/ 1593790 w 3888568"/>
              <a:gd name="connsiteY19" fmla="*/ 967808 h 3948462"/>
              <a:gd name="connsiteX20" fmla="*/ 1746058 w 3888568"/>
              <a:gd name="connsiteY20" fmla="*/ 945992 h 3948462"/>
              <a:gd name="connsiteX21" fmla="*/ 2206475 w 3888568"/>
              <a:gd name="connsiteY21" fmla="*/ 1173924 h 3948462"/>
              <a:gd name="connsiteX22" fmla="*/ 2185910 w 3888568"/>
              <a:gd name="connsiteY22" fmla="*/ 877882 h 3948462"/>
              <a:gd name="connsiteX23" fmla="*/ 2656644 w 3888568"/>
              <a:gd name="connsiteY23" fmla="*/ 803138 h 3948462"/>
              <a:gd name="connsiteX24" fmla="*/ 2828567 w 3888568"/>
              <a:gd name="connsiteY24" fmla="*/ 2099525 h 3948462"/>
              <a:gd name="connsiteX25" fmla="*/ 3362812 w 3888568"/>
              <a:gd name="connsiteY25" fmla="*/ 2002360 h 3948462"/>
              <a:gd name="connsiteX26" fmla="*/ 3289926 w 3888568"/>
              <a:gd name="connsiteY26" fmla="*/ 1346695 h 3948462"/>
              <a:gd name="connsiteX27" fmla="*/ 3290031 w 3888568"/>
              <a:gd name="connsiteY27" fmla="*/ 1346798 h 3948462"/>
              <a:gd name="connsiteX28" fmla="*/ 1700745 w 3888568"/>
              <a:gd name="connsiteY28" fmla="*/ 575031 h 3948462"/>
              <a:gd name="connsiteX29" fmla="*/ 571995 w 3888568"/>
              <a:gd name="connsiteY29" fmla="*/ 2274165 h 3948462"/>
              <a:gd name="connsiteX30" fmla="*/ 2267548 w 3888568"/>
              <a:gd name="connsiteY30" fmla="*/ 3408286 h 3948462"/>
              <a:gd name="connsiteX31" fmla="*/ 3194376 w 3888568"/>
              <a:gd name="connsiteY31" fmla="*/ 3072653 h 3948462"/>
              <a:gd name="connsiteX32" fmla="*/ 3268026 w 3888568"/>
              <a:gd name="connsiteY32" fmla="*/ 3509545 h 3948462"/>
              <a:gd name="connsiteX33" fmla="*/ 2347298 w 3888568"/>
              <a:gd name="connsiteY33" fmla="*/ 3904041 h 3948462"/>
              <a:gd name="connsiteX34" fmla="*/ 42617 w 3888568"/>
              <a:gd name="connsiteY34" fmla="*/ 2380068 h 3948462"/>
              <a:gd name="connsiteX35" fmla="*/ 1594841 w 3888568"/>
              <a:gd name="connsiteY35" fmla="*/ 45653 h 3948462"/>
              <a:gd name="connsiteX0" fmla="*/ 1853384 w 3888568"/>
              <a:gd name="connsiteY0" fmla="*/ 1371624 h 3948462"/>
              <a:gd name="connsiteX1" fmla="*/ 1768767 w 3888568"/>
              <a:gd name="connsiteY1" fmla="*/ 1390324 h 3948462"/>
              <a:gd name="connsiteX2" fmla="*/ 1517577 w 3888568"/>
              <a:gd name="connsiteY2" fmla="*/ 2042010 h 3948462"/>
              <a:gd name="connsiteX3" fmla="*/ 1928990 w 3888568"/>
              <a:gd name="connsiteY3" fmla="*/ 2639747 h 3948462"/>
              <a:gd name="connsiteX4" fmla="*/ 2318674 w 3888568"/>
              <a:gd name="connsiteY4" fmla="*/ 2006358 h 3948462"/>
              <a:gd name="connsiteX5" fmla="*/ 2293344 w 3888568"/>
              <a:gd name="connsiteY5" fmla="*/ 1834228 h 3948462"/>
              <a:gd name="connsiteX6" fmla="*/ 1853384 w 3888568"/>
              <a:gd name="connsiteY6" fmla="*/ 1371624 h 3948462"/>
              <a:gd name="connsiteX7" fmla="*/ 1594841 w 3888568"/>
              <a:gd name="connsiteY7" fmla="*/ 45653 h 3948462"/>
              <a:gd name="connsiteX8" fmla="*/ 3869632 w 3888568"/>
              <a:gd name="connsiteY8" fmla="*/ 1517323 h 3948462"/>
              <a:gd name="connsiteX9" fmla="*/ 3670773 w 3888568"/>
              <a:gd name="connsiteY9" fmla="*/ 2425440 h 3948462"/>
              <a:gd name="connsiteX10" fmla="*/ 3164582 w 3888568"/>
              <a:gd name="connsiteY10" fmla="*/ 2831059 h 3948462"/>
              <a:gd name="connsiteX11" fmla="*/ 3176822 w 3888568"/>
              <a:gd name="connsiteY11" fmla="*/ 2844986 h 3948462"/>
              <a:gd name="connsiteX12" fmla="*/ 3146203 w 3888568"/>
              <a:gd name="connsiteY12" fmla="*/ 2843756 h 3948462"/>
              <a:gd name="connsiteX13" fmla="*/ 3151211 w 3888568"/>
              <a:gd name="connsiteY13" fmla="*/ 2836155 h 3948462"/>
              <a:gd name="connsiteX14" fmla="*/ 2397082 w 3888568"/>
              <a:gd name="connsiteY14" fmla="*/ 2564681 h 3948462"/>
              <a:gd name="connsiteX15" fmla="*/ 2396219 w 3888568"/>
              <a:gd name="connsiteY15" fmla="*/ 2558207 h 3948462"/>
              <a:gd name="connsiteX16" fmla="*/ 1746058 w 3888568"/>
              <a:gd name="connsiteY16" fmla="*/ 3093574 h 3948462"/>
              <a:gd name="connsiteX17" fmla="*/ 990519 w 3888568"/>
              <a:gd name="connsiteY17" fmla="*/ 2019783 h 3948462"/>
              <a:gd name="connsiteX18" fmla="*/ 1593790 w 3888568"/>
              <a:gd name="connsiteY18" fmla="*/ 967808 h 3948462"/>
              <a:gd name="connsiteX19" fmla="*/ 1746058 w 3888568"/>
              <a:gd name="connsiteY19" fmla="*/ 945992 h 3948462"/>
              <a:gd name="connsiteX20" fmla="*/ 2206475 w 3888568"/>
              <a:gd name="connsiteY20" fmla="*/ 1173924 h 3948462"/>
              <a:gd name="connsiteX21" fmla="*/ 2185910 w 3888568"/>
              <a:gd name="connsiteY21" fmla="*/ 877882 h 3948462"/>
              <a:gd name="connsiteX22" fmla="*/ 2656644 w 3888568"/>
              <a:gd name="connsiteY22" fmla="*/ 803138 h 3948462"/>
              <a:gd name="connsiteX23" fmla="*/ 2828567 w 3888568"/>
              <a:gd name="connsiteY23" fmla="*/ 2099525 h 3948462"/>
              <a:gd name="connsiteX24" fmla="*/ 3362812 w 3888568"/>
              <a:gd name="connsiteY24" fmla="*/ 2002360 h 3948462"/>
              <a:gd name="connsiteX25" fmla="*/ 3289926 w 3888568"/>
              <a:gd name="connsiteY25" fmla="*/ 1346695 h 3948462"/>
              <a:gd name="connsiteX26" fmla="*/ 3290031 w 3888568"/>
              <a:gd name="connsiteY26" fmla="*/ 1346798 h 3948462"/>
              <a:gd name="connsiteX27" fmla="*/ 1700745 w 3888568"/>
              <a:gd name="connsiteY27" fmla="*/ 575031 h 3948462"/>
              <a:gd name="connsiteX28" fmla="*/ 571995 w 3888568"/>
              <a:gd name="connsiteY28" fmla="*/ 2274165 h 3948462"/>
              <a:gd name="connsiteX29" fmla="*/ 2267548 w 3888568"/>
              <a:gd name="connsiteY29" fmla="*/ 3408286 h 3948462"/>
              <a:gd name="connsiteX30" fmla="*/ 3194376 w 3888568"/>
              <a:gd name="connsiteY30" fmla="*/ 3072653 h 3948462"/>
              <a:gd name="connsiteX31" fmla="*/ 3268026 w 3888568"/>
              <a:gd name="connsiteY31" fmla="*/ 3509545 h 3948462"/>
              <a:gd name="connsiteX32" fmla="*/ 2347298 w 3888568"/>
              <a:gd name="connsiteY32" fmla="*/ 3904041 h 3948462"/>
              <a:gd name="connsiteX33" fmla="*/ 42617 w 3888568"/>
              <a:gd name="connsiteY33" fmla="*/ 2380068 h 3948462"/>
              <a:gd name="connsiteX34" fmla="*/ 1594841 w 3888568"/>
              <a:gd name="connsiteY34" fmla="*/ 45653 h 3948462"/>
              <a:gd name="connsiteX0" fmla="*/ 1853384 w 3892469"/>
              <a:gd name="connsiteY0" fmla="*/ 1371624 h 3948462"/>
              <a:gd name="connsiteX1" fmla="*/ 1768767 w 3892469"/>
              <a:gd name="connsiteY1" fmla="*/ 1390324 h 3948462"/>
              <a:gd name="connsiteX2" fmla="*/ 1517577 w 3892469"/>
              <a:gd name="connsiteY2" fmla="*/ 2042010 h 3948462"/>
              <a:gd name="connsiteX3" fmla="*/ 1928990 w 3892469"/>
              <a:gd name="connsiteY3" fmla="*/ 2639747 h 3948462"/>
              <a:gd name="connsiteX4" fmla="*/ 2318674 w 3892469"/>
              <a:gd name="connsiteY4" fmla="*/ 2006358 h 3948462"/>
              <a:gd name="connsiteX5" fmla="*/ 2293344 w 3892469"/>
              <a:gd name="connsiteY5" fmla="*/ 1834228 h 3948462"/>
              <a:gd name="connsiteX6" fmla="*/ 1853384 w 3892469"/>
              <a:gd name="connsiteY6" fmla="*/ 1371624 h 3948462"/>
              <a:gd name="connsiteX7" fmla="*/ 1594841 w 3892469"/>
              <a:gd name="connsiteY7" fmla="*/ 45653 h 3948462"/>
              <a:gd name="connsiteX8" fmla="*/ 3869632 w 3892469"/>
              <a:gd name="connsiteY8" fmla="*/ 1517323 h 3948462"/>
              <a:gd name="connsiteX9" fmla="*/ 3706266 w 3892469"/>
              <a:gd name="connsiteY9" fmla="*/ 2457195 h 3948462"/>
              <a:gd name="connsiteX10" fmla="*/ 3164582 w 3892469"/>
              <a:gd name="connsiteY10" fmla="*/ 2831059 h 3948462"/>
              <a:gd name="connsiteX11" fmla="*/ 3176822 w 3892469"/>
              <a:gd name="connsiteY11" fmla="*/ 2844986 h 3948462"/>
              <a:gd name="connsiteX12" fmla="*/ 3146203 w 3892469"/>
              <a:gd name="connsiteY12" fmla="*/ 2843756 h 3948462"/>
              <a:gd name="connsiteX13" fmla="*/ 3151211 w 3892469"/>
              <a:gd name="connsiteY13" fmla="*/ 2836155 h 3948462"/>
              <a:gd name="connsiteX14" fmla="*/ 2397082 w 3892469"/>
              <a:gd name="connsiteY14" fmla="*/ 2564681 h 3948462"/>
              <a:gd name="connsiteX15" fmla="*/ 2396219 w 3892469"/>
              <a:gd name="connsiteY15" fmla="*/ 2558207 h 3948462"/>
              <a:gd name="connsiteX16" fmla="*/ 1746058 w 3892469"/>
              <a:gd name="connsiteY16" fmla="*/ 3093574 h 3948462"/>
              <a:gd name="connsiteX17" fmla="*/ 990519 w 3892469"/>
              <a:gd name="connsiteY17" fmla="*/ 2019783 h 3948462"/>
              <a:gd name="connsiteX18" fmla="*/ 1593790 w 3892469"/>
              <a:gd name="connsiteY18" fmla="*/ 967808 h 3948462"/>
              <a:gd name="connsiteX19" fmla="*/ 1746058 w 3892469"/>
              <a:gd name="connsiteY19" fmla="*/ 945992 h 3948462"/>
              <a:gd name="connsiteX20" fmla="*/ 2206475 w 3892469"/>
              <a:gd name="connsiteY20" fmla="*/ 1173924 h 3948462"/>
              <a:gd name="connsiteX21" fmla="*/ 2185910 w 3892469"/>
              <a:gd name="connsiteY21" fmla="*/ 877882 h 3948462"/>
              <a:gd name="connsiteX22" fmla="*/ 2656644 w 3892469"/>
              <a:gd name="connsiteY22" fmla="*/ 803138 h 3948462"/>
              <a:gd name="connsiteX23" fmla="*/ 2828567 w 3892469"/>
              <a:gd name="connsiteY23" fmla="*/ 2099525 h 3948462"/>
              <a:gd name="connsiteX24" fmla="*/ 3362812 w 3892469"/>
              <a:gd name="connsiteY24" fmla="*/ 2002360 h 3948462"/>
              <a:gd name="connsiteX25" fmla="*/ 3289926 w 3892469"/>
              <a:gd name="connsiteY25" fmla="*/ 1346695 h 3948462"/>
              <a:gd name="connsiteX26" fmla="*/ 3290031 w 3892469"/>
              <a:gd name="connsiteY26" fmla="*/ 1346798 h 3948462"/>
              <a:gd name="connsiteX27" fmla="*/ 1700745 w 3892469"/>
              <a:gd name="connsiteY27" fmla="*/ 575031 h 3948462"/>
              <a:gd name="connsiteX28" fmla="*/ 571995 w 3892469"/>
              <a:gd name="connsiteY28" fmla="*/ 2274165 h 3948462"/>
              <a:gd name="connsiteX29" fmla="*/ 2267548 w 3892469"/>
              <a:gd name="connsiteY29" fmla="*/ 3408286 h 3948462"/>
              <a:gd name="connsiteX30" fmla="*/ 3194376 w 3892469"/>
              <a:gd name="connsiteY30" fmla="*/ 3072653 h 3948462"/>
              <a:gd name="connsiteX31" fmla="*/ 3268026 w 3892469"/>
              <a:gd name="connsiteY31" fmla="*/ 3509545 h 3948462"/>
              <a:gd name="connsiteX32" fmla="*/ 2347298 w 3892469"/>
              <a:gd name="connsiteY32" fmla="*/ 3904041 h 3948462"/>
              <a:gd name="connsiteX33" fmla="*/ 42617 w 3892469"/>
              <a:gd name="connsiteY33" fmla="*/ 2380068 h 3948462"/>
              <a:gd name="connsiteX34" fmla="*/ 1594841 w 3892469"/>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3151211 w 3890413"/>
              <a:gd name="connsiteY13" fmla="*/ 2836155 h 3948462"/>
              <a:gd name="connsiteX14" fmla="*/ 2397082 w 3890413"/>
              <a:gd name="connsiteY14" fmla="*/ 2564681 h 3948462"/>
              <a:gd name="connsiteX15" fmla="*/ 2396219 w 3890413"/>
              <a:gd name="connsiteY15" fmla="*/ 2558207 h 3948462"/>
              <a:gd name="connsiteX16" fmla="*/ 1746058 w 3890413"/>
              <a:gd name="connsiteY16" fmla="*/ 3093574 h 3948462"/>
              <a:gd name="connsiteX17" fmla="*/ 990519 w 3890413"/>
              <a:gd name="connsiteY17" fmla="*/ 2019783 h 3948462"/>
              <a:gd name="connsiteX18" fmla="*/ 1593790 w 3890413"/>
              <a:gd name="connsiteY18" fmla="*/ 967808 h 3948462"/>
              <a:gd name="connsiteX19" fmla="*/ 1746058 w 3890413"/>
              <a:gd name="connsiteY19" fmla="*/ 945992 h 3948462"/>
              <a:gd name="connsiteX20" fmla="*/ 2206475 w 3890413"/>
              <a:gd name="connsiteY20" fmla="*/ 1173924 h 3948462"/>
              <a:gd name="connsiteX21" fmla="*/ 2185910 w 3890413"/>
              <a:gd name="connsiteY21" fmla="*/ 877882 h 3948462"/>
              <a:gd name="connsiteX22" fmla="*/ 2656644 w 3890413"/>
              <a:gd name="connsiteY22" fmla="*/ 803138 h 3948462"/>
              <a:gd name="connsiteX23" fmla="*/ 2828567 w 3890413"/>
              <a:gd name="connsiteY23" fmla="*/ 2099525 h 3948462"/>
              <a:gd name="connsiteX24" fmla="*/ 3362812 w 3890413"/>
              <a:gd name="connsiteY24" fmla="*/ 2002360 h 3948462"/>
              <a:gd name="connsiteX25" fmla="*/ 3289926 w 3890413"/>
              <a:gd name="connsiteY25" fmla="*/ 1346695 h 3948462"/>
              <a:gd name="connsiteX26" fmla="*/ 3290031 w 3890413"/>
              <a:gd name="connsiteY26" fmla="*/ 1346798 h 3948462"/>
              <a:gd name="connsiteX27" fmla="*/ 1700745 w 3890413"/>
              <a:gd name="connsiteY27" fmla="*/ 575031 h 3948462"/>
              <a:gd name="connsiteX28" fmla="*/ 571995 w 3890413"/>
              <a:gd name="connsiteY28" fmla="*/ 2274165 h 3948462"/>
              <a:gd name="connsiteX29" fmla="*/ 2267548 w 3890413"/>
              <a:gd name="connsiteY29" fmla="*/ 3408286 h 3948462"/>
              <a:gd name="connsiteX30" fmla="*/ 3194376 w 3890413"/>
              <a:gd name="connsiteY30" fmla="*/ 3072653 h 3948462"/>
              <a:gd name="connsiteX31" fmla="*/ 3268026 w 3890413"/>
              <a:gd name="connsiteY31" fmla="*/ 3509545 h 3948462"/>
              <a:gd name="connsiteX32" fmla="*/ 2347298 w 3890413"/>
              <a:gd name="connsiteY32" fmla="*/ 3904041 h 3948462"/>
              <a:gd name="connsiteX33" fmla="*/ 42617 w 3890413"/>
              <a:gd name="connsiteY33" fmla="*/ 2380068 h 3948462"/>
              <a:gd name="connsiteX34" fmla="*/ 1594841 w 3890413"/>
              <a:gd name="connsiteY34"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3146203 w 3890413"/>
              <a:gd name="connsiteY12" fmla="*/ 2843756 h 3948462"/>
              <a:gd name="connsiteX13" fmla="*/ 2397082 w 3890413"/>
              <a:gd name="connsiteY13" fmla="*/ 2564681 h 3948462"/>
              <a:gd name="connsiteX14" fmla="*/ 2396219 w 3890413"/>
              <a:gd name="connsiteY14" fmla="*/ 2558207 h 3948462"/>
              <a:gd name="connsiteX15" fmla="*/ 1746058 w 3890413"/>
              <a:gd name="connsiteY15" fmla="*/ 3093574 h 3948462"/>
              <a:gd name="connsiteX16" fmla="*/ 990519 w 3890413"/>
              <a:gd name="connsiteY16" fmla="*/ 2019783 h 3948462"/>
              <a:gd name="connsiteX17" fmla="*/ 1593790 w 3890413"/>
              <a:gd name="connsiteY17" fmla="*/ 967808 h 3948462"/>
              <a:gd name="connsiteX18" fmla="*/ 1746058 w 3890413"/>
              <a:gd name="connsiteY18" fmla="*/ 945992 h 3948462"/>
              <a:gd name="connsiteX19" fmla="*/ 2206475 w 3890413"/>
              <a:gd name="connsiteY19" fmla="*/ 1173924 h 3948462"/>
              <a:gd name="connsiteX20" fmla="*/ 2185910 w 3890413"/>
              <a:gd name="connsiteY20" fmla="*/ 877882 h 3948462"/>
              <a:gd name="connsiteX21" fmla="*/ 2656644 w 3890413"/>
              <a:gd name="connsiteY21" fmla="*/ 803138 h 3948462"/>
              <a:gd name="connsiteX22" fmla="*/ 2828567 w 3890413"/>
              <a:gd name="connsiteY22" fmla="*/ 2099525 h 3948462"/>
              <a:gd name="connsiteX23" fmla="*/ 3362812 w 3890413"/>
              <a:gd name="connsiteY23" fmla="*/ 2002360 h 3948462"/>
              <a:gd name="connsiteX24" fmla="*/ 3289926 w 3890413"/>
              <a:gd name="connsiteY24" fmla="*/ 1346695 h 3948462"/>
              <a:gd name="connsiteX25" fmla="*/ 3290031 w 3890413"/>
              <a:gd name="connsiteY25" fmla="*/ 1346798 h 3948462"/>
              <a:gd name="connsiteX26" fmla="*/ 1700745 w 3890413"/>
              <a:gd name="connsiteY26" fmla="*/ 575031 h 3948462"/>
              <a:gd name="connsiteX27" fmla="*/ 571995 w 3890413"/>
              <a:gd name="connsiteY27" fmla="*/ 2274165 h 3948462"/>
              <a:gd name="connsiteX28" fmla="*/ 2267548 w 3890413"/>
              <a:gd name="connsiteY28" fmla="*/ 3408286 h 3948462"/>
              <a:gd name="connsiteX29" fmla="*/ 3194376 w 3890413"/>
              <a:gd name="connsiteY29" fmla="*/ 3072653 h 3948462"/>
              <a:gd name="connsiteX30" fmla="*/ 3268026 w 3890413"/>
              <a:gd name="connsiteY30" fmla="*/ 3509545 h 3948462"/>
              <a:gd name="connsiteX31" fmla="*/ 2347298 w 3890413"/>
              <a:gd name="connsiteY31" fmla="*/ 3904041 h 3948462"/>
              <a:gd name="connsiteX32" fmla="*/ 42617 w 3890413"/>
              <a:gd name="connsiteY32" fmla="*/ 2380068 h 3948462"/>
              <a:gd name="connsiteX33" fmla="*/ 1594841 w 3890413"/>
              <a:gd name="connsiteY33"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3176822 w 3890413"/>
              <a:gd name="connsiteY11" fmla="*/ 2844986 h 3948462"/>
              <a:gd name="connsiteX12" fmla="*/ 2397082 w 3890413"/>
              <a:gd name="connsiteY12" fmla="*/ 2564681 h 3948462"/>
              <a:gd name="connsiteX13" fmla="*/ 2396219 w 3890413"/>
              <a:gd name="connsiteY13" fmla="*/ 2558207 h 3948462"/>
              <a:gd name="connsiteX14" fmla="*/ 1746058 w 3890413"/>
              <a:gd name="connsiteY14" fmla="*/ 3093574 h 3948462"/>
              <a:gd name="connsiteX15" fmla="*/ 990519 w 3890413"/>
              <a:gd name="connsiteY15" fmla="*/ 2019783 h 3948462"/>
              <a:gd name="connsiteX16" fmla="*/ 1593790 w 3890413"/>
              <a:gd name="connsiteY16" fmla="*/ 967808 h 3948462"/>
              <a:gd name="connsiteX17" fmla="*/ 1746058 w 3890413"/>
              <a:gd name="connsiteY17" fmla="*/ 945992 h 3948462"/>
              <a:gd name="connsiteX18" fmla="*/ 2206475 w 3890413"/>
              <a:gd name="connsiteY18" fmla="*/ 1173924 h 3948462"/>
              <a:gd name="connsiteX19" fmla="*/ 2185910 w 3890413"/>
              <a:gd name="connsiteY19" fmla="*/ 877882 h 3948462"/>
              <a:gd name="connsiteX20" fmla="*/ 2656644 w 3890413"/>
              <a:gd name="connsiteY20" fmla="*/ 803138 h 3948462"/>
              <a:gd name="connsiteX21" fmla="*/ 2828567 w 3890413"/>
              <a:gd name="connsiteY21" fmla="*/ 2099525 h 3948462"/>
              <a:gd name="connsiteX22" fmla="*/ 3362812 w 3890413"/>
              <a:gd name="connsiteY22" fmla="*/ 2002360 h 3948462"/>
              <a:gd name="connsiteX23" fmla="*/ 3289926 w 3890413"/>
              <a:gd name="connsiteY23" fmla="*/ 1346695 h 3948462"/>
              <a:gd name="connsiteX24" fmla="*/ 3290031 w 3890413"/>
              <a:gd name="connsiteY24" fmla="*/ 1346798 h 3948462"/>
              <a:gd name="connsiteX25" fmla="*/ 1700745 w 3890413"/>
              <a:gd name="connsiteY25" fmla="*/ 575031 h 3948462"/>
              <a:gd name="connsiteX26" fmla="*/ 571995 w 3890413"/>
              <a:gd name="connsiteY26" fmla="*/ 2274165 h 3948462"/>
              <a:gd name="connsiteX27" fmla="*/ 2267548 w 3890413"/>
              <a:gd name="connsiteY27" fmla="*/ 3408286 h 3948462"/>
              <a:gd name="connsiteX28" fmla="*/ 3194376 w 3890413"/>
              <a:gd name="connsiteY28" fmla="*/ 3072653 h 3948462"/>
              <a:gd name="connsiteX29" fmla="*/ 3268026 w 3890413"/>
              <a:gd name="connsiteY29" fmla="*/ 3509545 h 3948462"/>
              <a:gd name="connsiteX30" fmla="*/ 2347298 w 3890413"/>
              <a:gd name="connsiteY30" fmla="*/ 3904041 h 3948462"/>
              <a:gd name="connsiteX31" fmla="*/ 42617 w 3890413"/>
              <a:gd name="connsiteY31" fmla="*/ 2380068 h 3948462"/>
              <a:gd name="connsiteX32" fmla="*/ 1594841 w 3890413"/>
              <a:gd name="connsiteY32"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3164582 w 3890413"/>
              <a:gd name="connsiteY10" fmla="*/ 2831059 h 3948462"/>
              <a:gd name="connsiteX11" fmla="*/ 2397082 w 3890413"/>
              <a:gd name="connsiteY11" fmla="*/ 2564681 h 3948462"/>
              <a:gd name="connsiteX12" fmla="*/ 2396219 w 3890413"/>
              <a:gd name="connsiteY12" fmla="*/ 2558207 h 3948462"/>
              <a:gd name="connsiteX13" fmla="*/ 1746058 w 3890413"/>
              <a:gd name="connsiteY13" fmla="*/ 3093574 h 3948462"/>
              <a:gd name="connsiteX14" fmla="*/ 990519 w 3890413"/>
              <a:gd name="connsiteY14" fmla="*/ 2019783 h 3948462"/>
              <a:gd name="connsiteX15" fmla="*/ 1593790 w 3890413"/>
              <a:gd name="connsiteY15" fmla="*/ 967808 h 3948462"/>
              <a:gd name="connsiteX16" fmla="*/ 1746058 w 3890413"/>
              <a:gd name="connsiteY16" fmla="*/ 945992 h 3948462"/>
              <a:gd name="connsiteX17" fmla="*/ 2206475 w 3890413"/>
              <a:gd name="connsiteY17" fmla="*/ 1173924 h 3948462"/>
              <a:gd name="connsiteX18" fmla="*/ 2185910 w 3890413"/>
              <a:gd name="connsiteY18" fmla="*/ 877882 h 3948462"/>
              <a:gd name="connsiteX19" fmla="*/ 2656644 w 3890413"/>
              <a:gd name="connsiteY19" fmla="*/ 803138 h 3948462"/>
              <a:gd name="connsiteX20" fmla="*/ 2828567 w 3890413"/>
              <a:gd name="connsiteY20" fmla="*/ 2099525 h 3948462"/>
              <a:gd name="connsiteX21" fmla="*/ 3362812 w 3890413"/>
              <a:gd name="connsiteY21" fmla="*/ 2002360 h 3948462"/>
              <a:gd name="connsiteX22" fmla="*/ 3289926 w 3890413"/>
              <a:gd name="connsiteY22" fmla="*/ 1346695 h 3948462"/>
              <a:gd name="connsiteX23" fmla="*/ 3290031 w 3890413"/>
              <a:gd name="connsiteY23" fmla="*/ 1346798 h 3948462"/>
              <a:gd name="connsiteX24" fmla="*/ 1700745 w 3890413"/>
              <a:gd name="connsiteY24" fmla="*/ 575031 h 3948462"/>
              <a:gd name="connsiteX25" fmla="*/ 571995 w 3890413"/>
              <a:gd name="connsiteY25" fmla="*/ 2274165 h 3948462"/>
              <a:gd name="connsiteX26" fmla="*/ 2267548 w 3890413"/>
              <a:gd name="connsiteY26" fmla="*/ 3408286 h 3948462"/>
              <a:gd name="connsiteX27" fmla="*/ 3194376 w 3890413"/>
              <a:gd name="connsiteY27" fmla="*/ 3072653 h 3948462"/>
              <a:gd name="connsiteX28" fmla="*/ 3268026 w 3890413"/>
              <a:gd name="connsiteY28" fmla="*/ 3509545 h 3948462"/>
              <a:gd name="connsiteX29" fmla="*/ 2347298 w 3890413"/>
              <a:gd name="connsiteY29" fmla="*/ 3904041 h 3948462"/>
              <a:gd name="connsiteX30" fmla="*/ 42617 w 3890413"/>
              <a:gd name="connsiteY30" fmla="*/ 2380068 h 3948462"/>
              <a:gd name="connsiteX31" fmla="*/ 1594841 w 3890413"/>
              <a:gd name="connsiteY31"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2396219 w 3890413"/>
              <a:gd name="connsiteY11" fmla="*/ 2558207 h 3948462"/>
              <a:gd name="connsiteX12" fmla="*/ 1746058 w 3890413"/>
              <a:gd name="connsiteY12" fmla="*/ 3093574 h 3948462"/>
              <a:gd name="connsiteX13" fmla="*/ 990519 w 3890413"/>
              <a:gd name="connsiteY13" fmla="*/ 2019783 h 3948462"/>
              <a:gd name="connsiteX14" fmla="*/ 1593790 w 3890413"/>
              <a:gd name="connsiteY14" fmla="*/ 967808 h 3948462"/>
              <a:gd name="connsiteX15" fmla="*/ 1746058 w 3890413"/>
              <a:gd name="connsiteY15" fmla="*/ 945992 h 3948462"/>
              <a:gd name="connsiteX16" fmla="*/ 2206475 w 3890413"/>
              <a:gd name="connsiteY16" fmla="*/ 1173924 h 3948462"/>
              <a:gd name="connsiteX17" fmla="*/ 2185910 w 3890413"/>
              <a:gd name="connsiteY17" fmla="*/ 877882 h 3948462"/>
              <a:gd name="connsiteX18" fmla="*/ 2656644 w 3890413"/>
              <a:gd name="connsiteY18" fmla="*/ 803138 h 3948462"/>
              <a:gd name="connsiteX19" fmla="*/ 2828567 w 3890413"/>
              <a:gd name="connsiteY19" fmla="*/ 2099525 h 3948462"/>
              <a:gd name="connsiteX20" fmla="*/ 3362812 w 3890413"/>
              <a:gd name="connsiteY20" fmla="*/ 2002360 h 3948462"/>
              <a:gd name="connsiteX21" fmla="*/ 3289926 w 3890413"/>
              <a:gd name="connsiteY21" fmla="*/ 1346695 h 3948462"/>
              <a:gd name="connsiteX22" fmla="*/ 3290031 w 3890413"/>
              <a:gd name="connsiteY22" fmla="*/ 1346798 h 3948462"/>
              <a:gd name="connsiteX23" fmla="*/ 1700745 w 3890413"/>
              <a:gd name="connsiteY23" fmla="*/ 575031 h 3948462"/>
              <a:gd name="connsiteX24" fmla="*/ 571995 w 3890413"/>
              <a:gd name="connsiteY24" fmla="*/ 2274165 h 3948462"/>
              <a:gd name="connsiteX25" fmla="*/ 2267548 w 3890413"/>
              <a:gd name="connsiteY25" fmla="*/ 3408286 h 3948462"/>
              <a:gd name="connsiteX26" fmla="*/ 3194376 w 3890413"/>
              <a:gd name="connsiteY26" fmla="*/ 3072653 h 3948462"/>
              <a:gd name="connsiteX27" fmla="*/ 3268026 w 3890413"/>
              <a:gd name="connsiteY27" fmla="*/ 3509545 h 3948462"/>
              <a:gd name="connsiteX28" fmla="*/ 2347298 w 3890413"/>
              <a:gd name="connsiteY28" fmla="*/ 3904041 h 3948462"/>
              <a:gd name="connsiteX29" fmla="*/ 42617 w 3890413"/>
              <a:gd name="connsiteY29" fmla="*/ 2380068 h 3948462"/>
              <a:gd name="connsiteX30" fmla="*/ 1594841 w 3890413"/>
              <a:gd name="connsiteY30"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397082 w 3890413"/>
              <a:gd name="connsiteY10" fmla="*/ 2564681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25973 w 3890413"/>
              <a:gd name="connsiteY10" fmla="*/ 2529182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61464 w 3890413"/>
              <a:gd name="connsiteY10" fmla="*/ 251236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 name="connsiteX0" fmla="*/ 1853384 w 3890413"/>
              <a:gd name="connsiteY0" fmla="*/ 1371624 h 3948462"/>
              <a:gd name="connsiteX1" fmla="*/ 1768767 w 3890413"/>
              <a:gd name="connsiteY1" fmla="*/ 1390324 h 3948462"/>
              <a:gd name="connsiteX2" fmla="*/ 1517577 w 3890413"/>
              <a:gd name="connsiteY2" fmla="*/ 2042010 h 3948462"/>
              <a:gd name="connsiteX3" fmla="*/ 1928990 w 3890413"/>
              <a:gd name="connsiteY3" fmla="*/ 2639747 h 3948462"/>
              <a:gd name="connsiteX4" fmla="*/ 2318674 w 3890413"/>
              <a:gd name="connsiteY4" fmla="*/ 2006358 h 3948462"/>
              <a:gd name="connsiteX5" fmla="*/ 2293344 w 3890413"/>
              <a:gd name="connsiteY5" fmla="*/ 1834228 h 3948462"/>
              <a:gd name="connsiteX6" fmla="*/ 1853384 w 3890413"/>
              <a:gd name="connsiteY6" fmla="*/ 1371624 h 3948462"/>
              <a:gd name="connsiteX7" fmla="*/ 1594841 w 3890413"/>
              <a:gd name="connsiteY7" fmla="*/ 45653 h 3948462"/>
              <a:gd name="connsiteX8" fmla="*/ 3869632 w 3890413"/>
              <a:gd name="connsiteY8" fmla="*/ 1517323 h 3948462"/>
              <a:gd name="connsiteX9" fmla="*/ 3706266 w 3890413"/>
              <a:gd name="connsiteY9" fmla="*/ 2457195 h 3948462"/>
              <a:gd name="connsiteX10" fmla="*/ 2548384 w 3890413"/>
              <a:gd name="connsiteY10" fmla="*/ 2446988 h 3948462"/>
              <a:gd name="connsiteX11" fmla="*/ 1746058 w 3890413"/>
              <a:gd name="connsiteY11" fmla="*/ 3093574 h 3948462"/>
              <a:gd name="connsiteX12" fmla="*/ 990519 w 3890413"/>
              <a:gd name="connsiteY12" fmla="*/ 2019783 h 3948462"/>
              <a:gd name="connsiteX13" fmla="*/ 1593790 w 3890413"/>
              <a:gd name="connsiteY13" fmla="*/ 967808 h 3948462"/>
              <a:gd name="connsiteX14" fmla="*/ 1746058 w 3890413"/>
              <a:gd name="connsiteY14" fmla="*/ 945992 h 3948462"/>
              <a:gd name="connsiteX15" fmla="*/ 2206475 w 3890413"/>
              <a:gd name="connsiteY15" fmla="*/ 1173924 h 3948462"/>
              <a:gd name="connsiteX16" fmla="*/ 2185910 w 3890413"/>
              <a:gd name="connsiteY16" fmla="*/ 877882 h 3948462"/>
              <a:gd name="connsiteX17" fmla="*/ 2656644 w 3890413"/>
              <a:gd name="connsiteY17" fmla="*/ 803138 h 3948462"/>
              <a:gd name="connsiteX18" fmla="*/ 2828567 w 3890413"/>
              <a:gd name="connsiteY18" fmla="*/ 2099525 h 3948462"/>
              <a:gd name="connsiteX19" fmla="*/ 3362812 w 3890413"/>
              <a:gd name="connsiteY19" fmla="*/ 2002360 h 3948462"/>
              <a:gd name="connsiteX20" fmla="*/ 3289926 w 3890413"/>
              <a:gd name="connsiteY20" fmla="*/ 1346695 h 3948462"/>
              <a:gd name="connsiteX21" fmla="*/ 3290031 w 3890413"/>
              <a:gd name="connsiteY21" fmla="*/ 1346798 h 3948462"/>
              <a:gd name="connsiteX22" fmla="*/ 1700745 w 3890413"/>
              <a:gd name="connsiteY22" fmla="*/ 575031 h 3948462"/>
              <a:gd name="connsiteX23" fmla="*/ 571995 w 3890413"/>
              <a:gd name="connsiteY23" fmla="*/ 2274165 h 3948462"/>
              <a:gd name="connsiteX24" fmla="*/ 2267548 w 3890413"/>
              <a:gd name="connsiteY24" fmla="*/ 3408286 h 3948462"/>
              <a:gd name="connsiteX25" fmla="*/ 3194376 w 3890413"/>
              <a:gd name="connsiteY25" fmla="*/ 3072653 h 3948462"/>
              <a:gd name="connsiteX26" fmla="*/ 3268026 w 3890413"/>
              <a:gd name="connsiteY26" fmla="*/ 3509545 h 3948462"/>
              <a:gd name="connsiteX27" fmla="*/ 2347298 w 3890413"/>
              <a:gd name="connsiteY27" fmla="*/ 3904041 h 3948462"/>
              <a:gd name="connsiteX28" fmla="*/ 42617 w 3890413"/>
              <a:gd name="connsiteY28" fmla="*/ 2380068 h 3948462"/>
              <a:gd name="connsiteX29" fmla="*/ 1594841 w 3890413"/>
              <a:gd name="connsiteY29" fmla="*/ 45653 h 394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890413" h="3948462">
                <a:moveTo>
                  <a:pt x="1853384" y="1371624"/>
                </a:moveTo>
                <a:lnTo>
                  <a:pt x="1768767" y="1390324"/>
                </a:lnTo>
                <a:cubicBezTo>
                  <a:pt x="1579409" y="1463487"/>
                  <a:pt x="1490873" y="1833773"/>
                  <a:pt x="1517577" y="2042010"/>
                </a:cubicBezTo>
                <a:cubicBezTo>
                  <a:pt x="1544281" y="2250247"/>
                  <a:pt x="1644086" y="2624290"/>
                  <a:pt x="1928990" y="2639747"/>
                </a:cubicBezTo>
                <a:cubicBezTo>
                  <a:pt x="2177093" y="2653207"/>
                  <a:pt x="2337423" y="2363017"/>
                  <a:pt x="2318674" y="2006358"/>
                </a:cubicBezTo>
                <a:cubicBezTo>
                  <a:pt x="2310210" y="1948950"/>
                  <a:pt x="2301678" y="1891436"/>
                  <a:pt x="2293344" y="1834228"/>
                </a:cubicBezTo>
                <a:cubicBezTo>
                  <a:pt x="2229725" y="1555945"/>
                  <a:pt x="2050691" y="1359067"/>
                  <a:pt x="1853384" y="1371624"/>
                </a:cubicBezTo>
                <a:close/>
                <a:moveTo>
                  <a:pt x="1594841" y="45653"/>
                </a:moveTo>
                <a:cubicBezTo>
                  <a:pt x="2527821" y="-128041"/>
                  <a:pt x="3626282" y="158796"/>
                  <a:pt x="3869632" y="1517323"/>
                </a:cubicBezTo>
                <a:cubicBezTo>
                  <a:pt x="3939308" y="2058696"/>
                  <a:pt x="3820785" y="2251376"/>
                  <a:pt x="3706266" y="2457195"/>
                </a:cubicBezTo>
                <a:cubicBezTo>
                  <a:pt x="3132098" y="3124925"/>
                  <a:pt x="2589274" y="2611359"/>
                  <a:pt x="2548384" y="2446988"/>
                </a:cubicBezTo>
                <a:cubicBezTo>
                  <a:pt x="2411721" y="3024903"/>
                  <a:pt x="2005702" y="3164775"/>
                  <a:pt x="1746058" y="3093574"/>
                </a:cubicBezTo>
                <a:cubicBezTo>
                  <a:pt x="1486414" y="3022373"/>
                  <a:pt x="990519" y="2612821"/>
                  <a:pt x="990519" y="2019783"/>
                </a:cubicBezTo>
                <a:cubicBezTo>
                  <a:pt x="990519" y="1500875"/>
                  <a:pt x="1249504" y="1067935"/>
                  <a:pt x="1593790" y="967808"/>
                </a:cubicBezTo>
                <a:cubicBezTo>
                  <a:pt x="1642974" y="953504"/>
                  <a:pt x="1694009" y="949376"/>
                  <a:pt x="1746058" y="945992"/>
                </a:cubicBezTo>
                <a:cubicBezTo>
                  <a:pt x="2004670" y="929176"/>
                  <a:pt x="2081338" y="1030119"/>
                  <a:pt x="2206475" y="1173924"/>
                </a:cubicBezTo>
                <a:cubicBezTo>
                  <a:pt x="2194343" y="1061758"/>
                  <a:pt x="2187003" y="961165"/>
                  <a:pt x="2185910" y="877882"/>
                </a:cubicBezTo>
                <a:lnTo>
                  <a:pt x="2656644" y="803138"/>
                </a:lnTo>
                <a:lnTo>
                  <a:pt x="2828567" y="2099525"/>
                </a:lnTo>
                <a:cubicBezTo>
                  <a:pt x="2888366" y="2544108"/>
                  <a:pt x="3261961" y="2420799"/>
                  <a:pt x="3362812" y="2002360"/>
                </a:cubicBezTo>
                <a:cubicBezTo>
                  <a:pt x="3355320" y="1625023"/>
                  <a:pt x="3366534" y="1729632"/>
                  <a:pt x="3289926" y="1346695"/>
                </a:cubicBezTo>
                <a:lnTo>
                  <a:pt x="3290031" y="1346798"/>
                </a:lnTo>
                <a:cubicBezTo>
                  <a:pt x="3068547" y="637774"/>
                  <a:pt x="2419129" y="439933"/>
                  <a:pt x="1700745" y="575031"/>
                </a:cubicBezTo>
                <a:cubicBezTo>
                  <a:pt x="890947" y="727320"/>
                  <a:pt x="415476" y="1491783"/>
                  <a:pt x="571995" y="2274165"/>
                </a:cubicBezTo>
                <a:cubicBezTo>
                  <a:pt x="728513" y="3056546"/>
                  <a:pt x="1580131" y="3572543"/>
                  <a:pt x="2267548" y="3408286"/>
                </a:cubicBezTo>
                <a:cubicBezTo>
                  <a:pt x="2796517" y="3281890"/>
                  <a:pt x="2641988" y="3320887"/>
                  <a:pt x="3194376" y="3072653"/>
                </a:cubicBezTo>
                <a:cubicBezTo>
                  <a:pt x="3249441" y="3306078"/>
                  <a:pt x="3239115" y="3309742"/>
                  <a:pt x="3268026" y="3509545"/>
                </a:cubicBezTo>
                <a:cubicBezTo>
                  <a:pt x="3021841" y="3717756"/>
                  <a:pt x="2685602" y="3836362"/>
                  <a:pt x="2347298" y="3904041"/>
                </a:cubicBezTo>
                <a:cubicBezTo>
                  <a:pt x="1157336" y="4112956"/>
                  <a:pt x="289475" y="3581660"/>
                  <a:pt x="42617" y="2380068"/>
                </a:cubicBezTo>
                <a:cubicBezTo>
                  <a:pt x="-204242" y="1178477"/>
                  <a:pt x="661862" y="219348"/>
                  <a:pt x="1594841" y="4565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1" name="Rectangle 1">
            <a:extLst>
              <a:ext uri="{FF2B5EF4-FFF2-40B4-BE49-F238E27FC236}">
                <a16:creationId xmlns:a16="http://schemas.microsoft.com/office/drawing/2014/main" id="{56DDC0FA-A537-B557-BBDC-8B1D15783A3F}"/>
              </a:ext>
            </a:extLst>
          </p:cNvPr>
          <p:cNvSpPr>
            <a:spLocks noChangeAspect="1"/>
          </p:cNvSpPr>
          <p:nvPr/>
        </p:nvSpPr>
        <p:spPr>
          <a:xfrm>
            <a:off x="11193168" y="3153405"/>
            <a:ext cx="314168" cy="30952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2" name="Freeform 14">
            <a:extLst>
              <a:ext uri="{FF2B5EF4-FFF2-40B4-BE49-F238E27FC236}">
                <a16:creationId xmlns:a16="http://schemas.microsoft.com/office/drawing/2014/main" id="{A80785BB-C697-94C2-E281-B40B3BEC8AF6}"/>
              </a:ext>
            </a:extLst>
          </p:cNvPr>
          <p:cNvSpPr>
            <a:spLocks noChangeAspect="1"/>
          </p:cNvSpPr>
          <p:nvPr/>
        </p:nvSpPr>
        <p:spPr>
          <a:xfrm>
            <a:off x="7315097" y="3595408"/>
            <a:ext cx="293069" cy="333882"/>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3" name="Rounded Rectangle 4">
            <a:extLst>
              <a:ext uri="{FF2B5EF4-FFF2-40B4-BE49-F238E27FC236}">
                <a16:creationId xmlns:a16="http://schemas.microsoft.com/office/drawing/2014/main" id="{042A5E05-F4A3-2223-2196-D94839906651}"/>
              </a:ext>
            </a:extLst>
          </p:cNvPr>
          <p:cNvSpPr>
            <a:spLocks noChangeAspect="1"/>
          </p:cNvSpPr>
          <p:nvPr/>
        </p:nvSpPr>
        <p:spPr>
          <a:xfrm>
            <a:off x="9388304" y="3644413"/>
            <a:ext cx="333919" cy="333882"/>
          </a:xfrm>
          <a:custGeom>
            <a:avLst/>
            <a:gdLst/>
            <a:ahLst/>
            <a:cxnLst/>
            <a:rect l="l" t="t" r="r" b="b"/>
            <a:pathLst>
              <a:path w="3960440" h="3960000">
                <a:moveTo>
                  <a:pt x="985442" y="1197582"/>
                </a:moveTo>
                <a:cubicBezTo>
                  <a:pt x="764609" y="1197582"/>
                  <a:pt x="585589" y="1376602"/>
                  <a:pt x="585589" y="1597435"/>
                </a:cubicBezTo>
                <a:lnTo>
                  <a:pt x="585589" y="2453913"/>
                </a:lnTo>
                <a:cubicBezTo>
                  <a:pt x="585589" y="2674746"/>
                  <a:pt x="764609" y="2853766"/>
                  <a:pt x="985442" y="2853766"/>
                </a:cubicBezTo>
                <a:lnTo>
                  <a:pt x="2273968" y="2853766"/>
                </a:lnTo>
                <a:cubicBezTo>
                  <a:pt x="2494801" y="2853766"/>
                  <a:pt x="2673821" y="2674746"/>
                  <a:pt x="2673821" y="2453913"/>
                </a:cubicBezTo>
                <a:lnTo>
                  <a:pt x="2673821" y="2353524"/>
                </a:lnTo>
                <a:lnTo>
                  <a:pt x="3281897" y="2810341"/>
                </a:lnTo>
                <a:lnTo>
                  <a:pt x="3281897" y="1241009"/>
                </a:lnTo>
                <a:lnTo>
                  <a:pt x="2673821" y="1697826"/>
                </a:lnTo>
                <a:lnTo>
                  <a:pt x="2673821" y="1597435"/>
                </a:lnTo>
                <a:cubicBezTo>
                  <a:pt x="2673821" y="1376602"/>
                  <a:pt x="2494801" y="1197582"/>
                  <a:pt x="2273968" y="1197582"/>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4" name="Rounded Rectangle 9">
            <a:extLst>
              <a:ext uri="{FF2B5EF4-FFF2-40B4-BE49-F238E27FC236}">
                <a16:creationId xmlns:a16="http://schemas.microsoft.com/office/drawing/2014/main" id="{6EFDBDE1-2E4C-02C7-B884-4047AE872163}"/>
              </a:ext>
            </a:extLst>
          </p:cNvPr>
          <p:cNvSpPr>
            <a:spLocks/>
          </p:cNvSpPr>
          <p:nvPr/>
        </p:nvSpPr>
        <p:spPr>
          <a:xfrm>
            <a:off x="7848475" y="3430845"/>
            <a:ext cx="333882" cy="333882"/>
          </a:xfrm>
          <a:custGeom>
            <a:avLst/>
            <a:gdLst/>
            <a:ahLst/>
            <a:cxnLst/>
            <a:rect l="l" t="t" r="r" b="b"/>
            <a:pathLst>
              <a:path w="3960440" h="396000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5" name="Rounded Rectangle 7">
            <a:extLst>
              <a:ext uri="{FF2B5EF4-FFF2-40B4-BE49-F238E27FC236}">
                <a16:creationId xmlns:a16="http://schemas.microsoft.com/office/drawing/2014/main" id="{C3CBED7E-ED1B-C80F-A213-0AC849283DF9}"/>
              </a:ext>
            </a:extLst>
          </p:cNvPr>
          <p:cNvSpPr>
            <a:spLocks noChangeAspect="1"/>
          </p:cNvSpPr>
          <p:nvPr/>
        </p:nvSpPr>
        <p:spPr>
          <a:xfrm>
            <a:off x="9824351" y="3431598"/>
            <a:ext cx="333919" cy="333882"/>
          </a:xfrm>
          <a:custGeom>
            <a:avLst/>
            <a:gdLst/>
            <a:ahLst/>
            <a:cxnLst/>
            <a:rect l="l" t="t" r="r" b="b"/>
            <a:pathLst>
              <a:path w="3960440" h="3960000">
                <a:moveTo>
                  <a:pt x="2764687" y="782779"/>
                </a:moveTo>
                <a:cubicBezTo>
                  <a:pt x="2512183" y="782779"/>
                  <a:pt x="2307488" y="987475"/>
                  <a:pt x="2307487" y="1239980"/>
                </a:cubicBezTo>
                <a:cubicBezTo>
                  <a:pt x="2307487" y="1241985"/>
                  <a:pt x="2307500" y="1243987"/>
                  <a:pt x="2308092" y="1245978"/>
                </a:cubicBezTo>
                <a:lnTo>
                  <a:pt x="1570677" y="1632536"/>
                </a:lnTo>
                <a:cubicBezTo>
                  <a:pt x="1488749" y="1552118"/>
                  <a:pt x="1376387" y="1502860"/>
                  <a:pt x="1252520" y="1502859"/>
                </a:cubicBezTo>
                <a:cubicBezTo>
                  <a:pt x="1000014" y="1502859"/>
                  <a:pt x="795319" y="1707555"/>
                  <a:pt x="795319" y="1960060"/>
                </a:cubicBezTo>
                <a:cubicBezTo>
                  <a:pt x="795319" y="2212565"/>
                  <a:pt x="1000014" y="2417260"/>
                  <a:pt x="1252520" y="2417260"/>
                </a:cubicBezTo>
                <a:cubicBezTo>
                  <a:pt x="1361432" y="2417260"/>
                  <a:pt x="1461449" y="2379178"/>
                  <a:pt x="1538674" y="2313987"/>
                </a:cubicBezTo>
                <a:lnTo>
                  <a:pt x="2308734" y="2717656"/>
                </a:lnTo>
                <a:cubicBezTo>
                  <a:pt x="2314220" y="2964461"/>
                  <a:pt x="2516327" y="3162492"/>
                  <a:pt x="2764688" y="3162492"/>
                </a:cubicBezTo>
                <a:cubicBezTo>
                  <a:pt x="3017192" y="3162492"/>
                  <a:pt x="3221888" y="2957797"/>
                  <a:pt x="3221887" y="2705292"/>
                </a:cubicBezTo>
                <a:cubicBezTo>
                  <a:pt x="3221887" y="2452786"/>
                  <a:pt x="3017192" y="2248092"/>
                  <a:pt x="2764688" y="2248092"/>
                </a:cubicBezTo>
                <a:cubicBezTo>
                  <a:pt x="2638870" y="2248092"/>
                  <a:pt x="2524924" y="2298913"/>
                  <a:pt x="2442337" y="2381228"/>
                </a:cubicBezTo>
                <a:lnTo>
                  <a:pt x="1706164" y="1995322"/>
                </a:lnTo>
                <a:lnTo>
                  <a:pt x="1709074" y="1966451"/>
                </a:lnTo>
                <a:lnTo>
                  <a:pt x="2455698" y="1575067"/>
                </a:lnTo>
                <a:cubicBezTo>
                  <a:pt x="2536225" y="1651261"/>
                  <a:pt x="2645094" y="1697180"/>
                  <a:pt x="2764687" y="1697179"/>
                </a:cubicBezTo>
                <a:cubicBezTo>
                  <a:pt x="3017193" y="1697180"/>
                  <a:pt x="3221887" y="1492485"/>
                  <a:pt x="3221888" y="1239980"/>
                </a:cubicBezTo>
                <a:cubicBezTo>
                  <a:pt x="3221887" y="987475"/>
                  <a:pt x="3017193" y="782779"/>
                  <a:pt x="2764687" y="782779"/>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6" name="Rounded Rectangle 1">
            <a:extLst>
              <a:ext uri="{FF2B5EF4-FFF2-40B4-BE49-F238E27FC236}">
                <a16:creationId xmlns:a16="http://schemas.microsoft.com/office/drawing/2014/main" id="{08A4054D-DB91-B7B4-00E8-D43DBA701F3A}"/>
              </a:ext>
            </a:extLst>
          </p:cNvPr>
          <p:cNvSpPr/>
          <p:nvPr/>
        </p:nvSpPr>
        <p:spPr>
          <a:xfrm rot="2648398">
            <a:off x="8418853" y="3736045"/>
            <a:ext cx="152994" cy="391286"/>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7" name="Freeform 20">
            <a:extLst>
              <a:ext uri="{FF2B5EF4-FFF2-40B4-BE49-F238E27FC236}">
                <a16:creationId xmlns:a16="http://schemas.microsoft.com/office/drawing/2014/main" id="{B63DDAC5-3E0B-9331-735C-1E2442795446}"/>
              </a:ext>
            </a:extLst>
          </p:cNvPr>
          <p:cNvSpPr/>
          <p:nvPr/>
        </p:nvSpPr>
        <p:spPr>
          <a:xfrm flipH="1">
            <a:off x="10895166" y="4140438"/>
            <a:ext cx="333882" cy="321039"/>
          </a:xfrm>
          <a:custGeom>
            <a:avLst/>
            <a:gdLst/>
            <a:ahLst/>
            <a:cxnLst/>
            <a:rect l="l" t="t" r="r" b="b"/>
            <a:pathLst>
              <a:path w="3948393" h="3817544">
                <a:moveTo>
                  <a:pt x="1888045" y="2370407"/>
                </a:moveTo>
                <a:lnTo>
                  <a:pt x="1180379" y="2998560"/>
                </a:lnTo>
                <a:lnTo>
                  <a:pt x="695350" y="2712314"/>
                </a:lnTo>
                <a:lnTo>
                  <a:pt x="703301" y="3014463"/>
                </a:lnTo>
                <a:lnTo>
                  <a:pt x="1888044" y="3817544"/>
                </a:lnTo>
                <a:cubicBezTo>
                  <a:pt x="1885393" y="3356368"/>
                  <a:pt x="1874793" y="2911096"/>
                  <a:pt x="1888045" y="2370407"/>
                </a:cubicBezTo>
                <a:close/>
                <a:moveTo>
                  <a:pt x="2059390" y="2370407"/>
                </a:moveTo>
                <a:cubicBezTo>
                  <a:pt x="2072642" y="2911096"/>
                  <a:pt x="2062042" y="3356368"/>
                  <a:pt x="2059391" y="3817544"/>
                </a:cubicBezTo>
                <a:lnTo>
                  <a:pt x="3244134" y="3014463"/>
                </a:lnTo>
                <a:lnTo>
                  <a:pt x="3252085" y="2712314"/>
                </a:lnTo>
                <a:lnTo>
                  <a:pt x="2767056" y="2998560"/>
                </a:lnTo>
                <a:close/>
                <a:moveTo>
                  <a:pt x="733907" y="1451867"/>
                </a:moveTo>
                <a:lnTo>
                  <a:pt x="0" y="2113471"/>
                </a:lnTo>
                <a:lnTo>
                  <a:pt x="1170450" y="2848461"/>
                </a:lnTo>
                <a:lnTo>
                  <a:pt x="1919327" y="2170968"/>
                </a:lnTo>
                <a:close/>
                <a:moveTo>
                  <a:pt x="3206900" y="1451867"/>
                </a:moveTo>
                <a:lnTo>
                  <a:pt x="2021479" y="2170968"/>
                </a:lnTo>
                <a:lnTo>
                  <a:pt x="2770356" y="2848461"/>
                </a:lnTo>
                <a:lnTo>
                  <a:pt x="3940806" y="2113471"/>
                </a:lnTo>
                <a:close/>
                <a:moveTo>
                  <a:pt x="1195981" y="0"/>
                </a:moveTo>
                <a:lnTo>
                  <a:pt x="10560" y="719101"/>
                </a:lnTo>
                <a:lnTo>
                  <a:pt x="759438" y="1396594"/>
                </a:lnTo>
                <a:lnTo>
                  <a:pt x="1929887" y="661605"/>
                </a:lnTo>
                <a:close/>
                <a:moveTo>
                  <a:pt x="2762973" y="0"/>
                </a:moveTo>
                <a:lnTo>
                  <a:pt x="2029067" y="661605"/>
                </a:lnTo>
                <a:lnTo>
                  <a:pt x="3199516" y="1396594"/>
                </a:lnTo>
                <a:lnTo>
                  <a:pt x="3948393" y="719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8" name="Donut 6">
            <a:extLst>
              <a:ext uri="{FF2B5EF4-FFF2-40B4-BE49-F238E27FC236}">
                <a16:creationId xmlns:a16="http://schemas.microsoft.com/office/drawing/2014/main" id="{5736904F-B72F-1A23-D315-ADCFB7FF126A}"/>
              </a:ext>
            </a:extLst>
          </p:cNvPr>
          <p:cNvSpPr>
            <a:spLocks noChangeAspect="1"/>
          </p:cNvSpPr>
          <p:nvPr/>
        </p:nvSpPr>
        <p:spPr>
          <a:xfrm>
            <a:off x="9915340" y="4212639"/>
            <a:ext cx="333882" cy="333882"/>
          </a:xfrm>
          <a:custGeom>
            <a:avLst/>
            <a:gdLst/>
            <a:ahLst/>
            <a:cxnLst/>
            <a:rect l="l" t="t" r="r" b="b"/>
            <a:pathLst>
              <a:path w="3960000" h="3960000">
                <a:moveTo>
                  <a:pt x="1980000" y="1260000"/>
                </a:moveTo>
                <a:cubicBezTo>
                  <a:pt x="2377645" y="1260000"/>
                  <a:pt x="2700000" y="1582355"/>
                  <a:pt x="2700000" y="1980000"/>
                </a:cubicBezTo>
                <a:cubicBezTo>
                  <a:pt x="2700000" y="2377645"/>
                  <a:pt x="2377645" y="2700000"/>
                  <a:pt x="1980000" y="2700000"/>
                </a:cubicBezTo>
                <a:cubicBezTo>
                  <a:pt x="1582355" y="2700000"/>
                  <a:pt x="1260000" y="2377645"/>
                  <a:pt x="1260000" y="1980000"/>
                </a:cubicBezTo>
                <a:cubicBezTo>
                  <a:pt x="1260000" y="1582355"/>
                  <a:pt x="1582355" y="1260000"/>
                  <a:pt x="1980000" y="1260000"/>
                </a:cubicBezTo>
                <a:close/>
                <a:moveTo>
                  <a:pt x="2490424" y="1258488"/>
                </a:moveTo>
                <a:lnTo>
                  <a:pt x="3822407" y="1258488"/>
                </a:lnTo>
                <a:cubicBezTo>
                  <a:pt x="3911854" y="1481555"/>
                  <a:pt x="3960000" y="1725155"/>
                  <a:pt x="3960000" y="1980000"/>
                </a:cubicBezTo>
                <a:cubicBezTo>
                  <a:pt x="3960000" y="3073524"/>
                  <a:pt x="3073524" y="3960000"/>
                  <a:pt x="1980000" y="3960000"/>
                </a:cubicBezTo>
                <a:lnTo>
                  <a:pt x="1852759" y="3953575"/>
                </a:lnTo>
                <a:lnTo>
                  <a:pt x="2729076" y="2455486"/>
                </a:lnTo>
                <a:lnTo>
                  <a:pt x="2726868" y="2454194"/>
                </a:lnTo>
                <a:cubicBezTo>
                  <a:pt x="2814857" y="2317465"/>
                  <a:pt x="2865416" y="2154637"/>
                  <a:pt x="2865416" y="1980000"/>
                </a:cubicBezTo>
                <a:cubicBezTo>
                  <a:pt x="2865416" y="1681504"/>
                  <a:pt x="2717708" y="1417508"/>
                  <a:pt x="2490424" y="1258488"/>
                </a:cubicBezTo>
                <a:close/>
                <a:moveTo>
                  <a:pt x="334727" y="878603"/>
                </a:moveTo>
                <a:lnTo>
                  <a:pt x="1154753" y="2298930"/>
                </a:lnTo>
                <a:cubicBezTo>
                  <a:pt x="1281989" y="2630497"/>
                  <a:pt x="1603560" y="2865416"/>
                  <a:pt x="1980000" y="2865416"/>
                </a:cubicBezTo>
                <a:cubicBezTo>
                  <a:pt x="2123408" y="2865416"/>
                  <a:pt x="2258854" y="2831322"/>
                  <a:pt x="2378271" y="2770003"/>
                </a:cubicBezTo>
                <a:lnTo>
                  <a:pt x="1695481" y="3937251"/>
                </a:lnTo>
                <a:cubicBezTo>
                  <a:pt x="736579" y="3801546"/>
                  <a:pt x="0" y="2976792"/>
                  <a:pt x="0" y="1980000"/>
                </a:cubicBezTo>
                <a:cubicBezTo>
                  <a:pt x="0" y="1572291"/>
                  <a:pt x="123228" y="1193364"/>
                  <a:pt x="334727" y="878603"/>
                </a:cubicBezTo>
                <a:close/>
                <a:moveTo>
                  <a:pt x="1980000" y="0"/>
                </a:moveTo>
                <a:cubicBezTo>
                  <a:pt x="2762762" y="0"/>
                  <a:pt x="3439434" y="454224"/>
                  <a:pt x="3758731" y="1114488"/>
                </a:cubicBezTo>
                <a:lnTo>
                  <a:pt x="2165892" y="1114488"/>
                </a:lnTo>
                <a:cubicBezTo>
                  <a:pt x="2106002" y="1101330"/>
                  <a:pt x="2043789" y="1094584"/>
                  <a:pt x="1980000" y="1094584"/>
                </a:cubicBezTo>
                <a:cubicBezTo>
                  <a:pt x="1916211" y="1094584"/>
                  <a:pt x="1853998" y="1101330"/>
                  <a:pt x="1794108" y="1114488"/>
                </a:cubicBezTo>
                <a:lnTo>
                  <a:pt x="1774506" y="1114488"/>
                </a:lnTo>
                <a:lnTo>
                  <a:pt x="1774506" y="1119528"/>
                </a:lnTo>
                <a:cubicBezTo>
                  <a:pt x="1405645" y="1206316"/>
                  <a:pt x="1126346" y="1524537"/>
                  <a:pt x="1097987" y="1912608"/>
                </a:cubicBezTo>
                <a:lnTo>
                  <a:pt x="428214" y="752526"/>
                </a:lnTo>
                <a:cubicBezTo>
                  <a:pt x="789694" y="293724"/>
                  <a:pt x="1350545" y="0"/>
                  <a:pt x="198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19" name="Freeform 22">
            <a:extLst>
              <a:ext uri="{FF2B5EF4-FFF2-40B4-BE49-F238E27FC236}">
                <a16:creationId xmlns:a16="http://schemas.microsoft.com/office/drawing/2014/main" id="{59F650B8-B25D-B142-FFCE-D76E4799AD62}"/>
              </a:ext>
            </a:extLst>
          </p:cNvPr>
          <p:cNvSpPr>
            <a:spLocks noChangeAspect="1"/>
          </p:cNvSpPr>
          <p:nvPr/>
        </p:nvSpPr>
        <p:spPr>
          <a:xfrm rot="8580000">
            <a:off x="8854245" y="4188670"/>
            <a:ext cx="334774" cy="333882"/>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0" name="Oval 10">
            <a:extLst>
              <a:ext uri="{FF2B5EF4-FFF2-40B4-BE49-F238E27FC236}">
                <a16:creationId xmlns:a16="http://schemas.microsoft.com/office/drawing/2014/main" id="{F2821F92-4D9C-8639-1B48-49D9095E203C}"/>
              </a:ext>
            </a:extLst>
          </p:cNvPr>
          <p:cNvSpPr/>
          <p:nvPr/>
        </p:nvSpPr>
        <p:spPr>
          <a:xfrm>
            <a:off x="10946267" y="2817827"/>
            <a:ext cx="274046" cy="272660"/>
          </a:xfrm>
          <a:custGeom>
            <a:avLst/>
            <a:gdLst/>
            <a:ahLst/>
            <a:cxnLst/>
            <a:rect l="l" t="t" r="r" b="b"/>
            <a:pathLst>
              <a:path w="2956013" h="2941055">
                <a:moveTo>
                  <a:pt x="2169165" y="2259549"/>
                </a:moveTo>
                <a:cubicBezTo>
                  <a:pt x="2305163" y="2320579"/>
                  <a:pt x="2430502" y="2400997"/>
                  <a:pt x="2542352" y="2496872"/>
                </a:cubicBezTo>
                <a:cubicBezTo>
                  <a:pt x="2303978" y="2744099"/>
                  <a:pt x="1979593" y="2907447"/>
                  <a:pt x="1617206" y="2939204"/>
                </a:cubicBezTo>
                <a:lnTo>
                  <a:pt x="1588575" y="2925411"/>
                </a:lnTo>
                <a:cubicBezTo>
                  <a:pt x="1835671" y="2758142"/>
                  <a:pt x="2037335" y="2529257"/>
                  <a:pt x="2169165" y="2259549"/>
                </a:cubicBezTo>
                <a:close/>
                <a:moveTo>
                  <a:pt x="797309" y="2254509"/>
                </a:moveTo>
                <a:cubicBezTo>
                  <a:pt x="928512" y="2525684"/>
                  <a:pt x="1129977" y="2756161"/>
                  <a:pt x="1376879" y="2925229"/>
                </a:cubicBezTo>
                <a:cubicBezTo>
                  <a:pt x="1367940" y="2931748"/>
                  <a:pt x="1358086" y="2936536"/>
                  <a:pt x="1348086" y="2941055"/>
                </a:cubicBezTo>
                <a:cubicBezTo>
                  <a:pt x="981929" y="2910776"/>
                  <a:pt x="654006" y="2746454"/>
                  <a:pt x="413461" y="2497054"/>
                </a:cubicBezTo>
                <a:cubicBezTo>
                  <a:pt x="528278" y="2398621"/>
                  <a:pt x="657289" y="2316447"/>
                  <a:pt x="797309" y="2254509"/>
                </a:cubicBezTo>
                <a:close/>
                <a:moveTo>
                  <a:pt x="1426305" y="2108791"/>
                </a:moveTo>
                <a:lnTo>
                  <a:pt x="1426305" y="2824067"/>
                </a:lnTo>
                <a:cubicBezTo>
                  <a:pt x="1203050" y="2668305"/>
                  <a:pt x="1020431" y="2458508"/>
                  <a:pt x="899682" y="2212532"/>
                </a:cubicBezTo>
                <a:cubicBezTo>
                  <a:pt x="1063835" y="2148883"/>
                  <a:pt x="1241204" y="2112683"/>
                  <a:pt x="1426305" y="2108791"/>
                </a:cubicBezTo>
                <a:close/>
                <a:moveTo>
                  <a:pt x="1527809" y="2108695"/>
                </a:moveTo>
                <a:cubicBezTo>
                  <a:pt x="1717707" y="2112557"/>
                  <a:pt x="1899494" y="2150291"/>
                  <a:pt x="2067336" y="2216559"/>
                </a:cubicBezTo>
                <a:cubicBezTo>
                  <a:pt x="1943936" y="2466549"/>
                  <a:pt x="1756622" y="2679032"/>
                  <a:pt x="1527809" y="2835300"/>
                </a:cubicBezTo>
                <a:close/>
                <a:moveTo>
                  <a:pt x="2354776" y="1530125"/>
                </a:moveTo>
                <a:lnTo>
                  <a:pt x="2955077" y="1530125"/>
                </a:lnTo>
                <a:cubicBezTo>
                  <a:pt x="2942393" y="1866074"/>
                  <a:pt x="2817414" y="2173186"/>
                  <a:pt x="2615767" y="2414127"/>
                </a:cubicBezTo>
                <a:cubicBezTo>
                  <a:pt x="2496453" y="2311434"/>
                  <a:pt x="2362630" y="2225327"/>
                  <a:pt x="2217376" y="2159975"/>
                </a:cubicBezTo>
                <a:cubicBezTo>
                  <a:pt x="2300477" y="1965771"/>
                  <a:pt x="2348521" y="1753185"/>
                  <a:pt x="2354776" y="1530125"/>
                </a:cubicBezTo>
                <a:close/>
                <a:moveTo>
                  <a:pt x="1527809" y="1530125"/>
                </a:moveTo>
                <a:lnTo>
                  <a:pt x="2244039" y="1530125"/>
                </a:lnTo>
                <a:cubicBezTo>
                  <a:pt x="2237819" y="1737690"/>
                  <a:pt x="2192963" y="1935525"/>
                  <a:pt x="2115825" y="2116496"/>
                </a:cubicBezTo>
                <a:cubicBezTo>
                  <a:pt x="1933189" y="2043464"/>
                  <a:pt x="1735000" y="2001899"/>
                  <a:pt x="1527809" y="1997958"/>
                </a:cubicBezTo>
                <a:close/>
                <a:moveTo>
                  <a:pt x="725097" y="1530125"/>
                </a:moveTo>
                <a:lnTo>
                  <a:pt x="1426305" y="1530125"/>
                </a:lnTo>
                <a:lnTo>
                  <a:pt x="1426305" y="1998054"/>
                </a:lnTo>
                <a:cubicBezTo>
                  <a:pt x="1224105" y="2002029"/>
                  <a:pt x="1030504" y="2041966"/>
                  <a:pt x="851699" y="2112283"/>
                </a:cubicBezTo>
                <a:cubicBezTo>
                  <a:pt x="775482" y="1932518"/>
                  <a:pt x="731260" y="1736112"/>
                  <a:pt x="725097" y="1530125"/>
                </a:cubicBezTo>
                <a:close/>
                <a:moveTo>
                  <a:pt x="934" y="1530125"/>
                </a:moveTo>
                <a:lnTo>
                  <a:pt x="614360" y="1530125"/>
                </a:lnTo>
                <a:cubicBezTo>
                  <a:pt x="620543" y="1751166"/>
                  <a:pt x="667772" y="1961919"/>
                  <a:pt x="749235" y="2154869"/>
                </a:cubicBezTo>
                <a:cubicBezTo>
                  <a:pt x="599936" y="2221117"/>
                  <a:pt x="462426" y="2308980"/>
                  <a:pt x="340129" y="2414234"/>
                </a:cubicBezTo>
                <a:cubicBezTo>
                  <a:pt x="138582" y="2173144"/>
                  <a:pt x="13619" y="1866051"/>
                  <a:pt x="934" y="1530125"/>
                </a:cubicBezTo>
                <a:close/>
                <a:moveTo>
                  <a:pt x="883886" y="768586"/>
                </a:moveTo>
                <a:cubicBezTo>
                  <a:pt x="1053566" y="831753"/>
                  <a:pt x="1236128" y="867407"/>
                  <a:pt x="1426305" y="871035"/>
                </a:cubicBezTo>
                <a:lnTo>
                  <a:pt x="1426305" y="1428622"/>
                </a:lnTo>
                <a:lnTo>
                  <a:pt x="724559" y="1428622"/>
                </a:lnTo>
                <a:cubicBezTo>
                  <a:pt x="730221" y="1192426"/>
                  <a:pt x="785872" y="968634"/>
                  <a:pt x="883886" y="768586"/>
                </a:cubicBezTo>
                <a:close/>
                <a:moveTo>
                  <a:pt x="2083288" y="764501"/>
                </a:moveTo>
                <a:cubicBezTo>
                  <a:pt x="2182501" y="965616"/>
                  <a:pt x="2238869" y="1190833"/>
                  <a:pt x="2244577" y="1428622"/>
                </a:cubicBezTo>
                <a:lnTo>
                  <a:pt x="1527809" y="1428622"/>
                </a:lnTo>
                <a:lnTo>
                  <a:pt x="1527809" y="871130"/>
                </a:lnTo>
                <a:cubicBezTo>
                  <a:pt x="1722835" y="867528"/>
                  <a:pt x="1909881" y="830382"/>
                  <a:pt x="2083288" y="764501"/>
                </a:cubicBezTo>
                <a:close/>
                <a:moveTo>
                  <a:pt x="375750" y="484510"/>
                </a:moveTo>
                <a:cubicBezTo>
                  <a:pt x="497688" y="583858"/>
                  <a:pt x="633678" y="666438"/>
                  <a:pt x="780212" y="729142"/>
                </a:cubicBezTo>
                <a:cubicBezTo>
                  <a:pt x="677519" y="941475"/>
                  <a:pt x="619429" y="1178562"/>
                  <a:pt x="613822" y="1428622"/>
                </a:cubicBezTo>
                <a:lnTo>
                  <a:pt x="0" y="1428622"/>
                </a:lnTo>
                <a:cubicBezTo>
                  <a:pt x="9263" y="1065848"/>
                  <a:pt x="149371" y="735691"/>
                  <a:pt x="375750" y="484510"/>
                </a:cubicBezTo>
                <a:close/>
                <a:moveTo>
                  <a:pt x="2580304" y="484479"/>
                </a:moveTo>
                <a:cubicBezTo>
                  <a:pt x="2806628" y="735651"/>
                  <a:pt x="2946750" y="1065827"/>
                  <a:pt x="2956013" y="1428622"/>
                </a:cubicBezTo>
                <a:lnTo>
                  <a:pt x="2355314" y="1428622"/>
                </a:lnTo>
                <a:cubicBezTo>
                  <a:pt x="2349636" y="1176504"/>
                  <a:pt x="2290630" y="937573"/>
                  <a:pt x="2186241" y="724113"/>
                </a:cubicBezTo>
                <a:cubicBezTo>
                  <a:pt x="2328935" y="662418"/>
                  <a:pt x="2461323" y="581449"/>
                  <a:pt x="2580304" y="484479"/>
                </a:cubicBezTo>
                <a:close/>
                <a:moveTo>
                  <a:pt x="1426305" y="124032"/>
                </a:moveTo>
                <a:lnTo>
                  <a:pt x="1426305" y="760298"/>
                </a:lnTo>
                <a:cubicBezTo>
                  <a:pt x="1253727" y="756791"/>
                  <a:pt x="1087879" y="724966"/>
                  <a:pt x="933247" y="668842"/>
                </a:cubicBezTo>
                <a:cubicBezTo>
                  <a:pt x="1054039" y="451822"/>
                  <a:pt x="1223389" y="265609"/>
                  <a:pt x="1426305" y="124032"/>
                </a:cubicBezTo>
                <a:close/>
                <a:moveTo>
                  <a:pt x="1527809" y="112799"/>
                </a:moveTo>
                <a:cubicBezTo>
                  <a:pt x="1736145" y="255085"/>
                  <a:pt x="1910079" y="443973"/>
                  <a:pt x="2033951" y="664748"/>
                </a:cubicBezTo>
                <a:cubicBezTo>
                  <a:pt x="1875578" y="723616"/>
                  <a:pt x="1705238" y="756901"/>
                  <a:pt x="1527809" y="760394"/>
                </a:cubicBezTo>
                <a:close/>
                <a:moveTo>
                  <a:pt x="1632157" y="1693"/>
                </a:moveTo>
                <a:cubicBezTo>
                  <a:pt x="1969090" y="34839"/>
                  <a:pt x="2272411" y="181752"/>
                  <a:pt x="2502559" y="404493"/>
                </a:cubicBezTo>
                <a:cubicBezTo>
                  <a:pt x="2392455" y="493535"/>
                  <a:pt x="2270018" y="567692"/>
                  <a:pt x="2138287" y="624414"/>
                </a:cubicBezTo>
                <a:cubicBezTo>
                  <a:pt x="2004803" y="382989"/>
                  <a:pt x="1815448" y="176841"/>
                  <a:pt x="1587368" y="23269"/>
                </a:cubicBezTo>
                <a:close/>
                <a:moveTo>
                  <a:pt x="1333466" y="0"/>
                </a:moveTo>
                <a:lnTo>
                  <a:pt x="1376468" y="23177"/>
                </a:lnTo>
                <a:cubicBezTo>
                  <a:pt x="1149236" y="178863"/>
                  <a:pt x="960516" y="386575"/>
                  <a:pt x="827965" y="629347"/>
                </a:cubicBezTo>
                <a:cubicBezTo>
                  <a:pt x="692459" y="571593"/>
                  <a:pt x="566467" y="495851"/>
                  <a:pt x="453430" y="404475"/>
                </a:cubicBezTo>
                <a:cubicBezTo>
                  <a:pt x="685742" y="179438"/>
                  <a:pt x="992667" y="31629"/>
                  <a:pt x="133346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1" name="Freeform 23">
            <a:extLst>
              <a:ext uri="{FF2B5EF4-FFF2-40B4-BE49-F238E27FC236}">
                <a16:creationId xmlns:a16="http://schemas.microsoft.com/office/drawing/2014/main" id="{89DF041C-7BAE-428C-B3C5-CB2881922EB3}"/>
              </a:ext>
            </a:extLst>
          </p:cNvPr>
          <p:cNvSpPr>
            <a:spLocks noChangeAspect="1"/>
          </p:cNvSpPr>
          <p:nvPr/>
        </p:nvSpPr>
        <p:spPr>
          <a:xfrm flipH="1">
            <a:off x="10744307" y="3534225"/>
            <a:ext cx="381264" cy="242587"/>
          </a:xfrm>
          <a:custGeom>
            <a:avLst/>
            <a:gdLst/>
            <a:ahLst/>
            <a:cxnLst/>
            <a:rect l="l" t="t" r="r" b="b"/>
            <a:pathLst>
              <a:path w="3980365" h="2532594">
                <a:moveTo>
                  <a:pt x="1988360" y="58973"/>
                </a:moveTo>
                <a:cubicBezTo>
                  <a:pt x="1988306" y="58975"/>
                  <a:pt x="1988252" y="58977"/>
                  <a:pt x="1988199" y="58995"/>
                </a:cubicBezTo>
                <a:cubicBezTo>
                  <a:pt x="1988145" y="58977"/>
                  <a:pt x="1988091" y="58975"/>
                  <a:pt x="1988037" y="58973"/>
                </a:cubicBezTo>
                <a:lnTo>
                  <a:pt x="1988037" y="59017"/>
                </a:lnTo>
                <a:cubicBezTo>
                  <a:pt x="1574406" y="74019"/>
                  <a:pt x="1375335" y="406725"/>
                  <a:pt x="1370318" y="708381"/>
                </a:cubicBezTo>
                <a:cubicBezTo>
                  <a:pt x="1362506" y="1089140"/>
                  <a:pt x="1497435" y="1312904"/>
                  <a:pt x="1568575" y="1407072"/>
                </a:cubicBezTo>
                <a:cubicBezTo>
                  <a:pt x="1631785" y="1490670"/>
                  <a:pt x="1727890" y="1649476"/>
                  <a:pt x="1617443" y="1704159"/>
                </a:cubicBezTo>
                <a:cubicBezTo>
                  <a:pt x="1318592" y="1846636"/>
                  <a:pt x="1062028" y="1946829"/>
                  <a:pt x="927030" y="2049664"/>
                </a:cubicBezTo>
                <a:cubicBezTo>
                  <a:pt x="705669" y="2234426"/>
                  <a:pt x="740656" y="2445615"/>
                  <a:pt x="754501" y="2532594"/>
                </a:cubicBezTo>
                <a:lnTo>
                  <a:pt x="1988199" y="2531551"/>
                </a:lnTo>
                <a:lnTo>
                  <a:pt x="3221896" y="2532594"/>
                </a:lnTo>
                <a:cubicBezTo>
                  <a:pt x="3235741" y="2445615"/>
                  <a:pt x="3270728" y="2234426"/>
                  <a:pt x="3049367" y="2049664"/>
                </a:cubicBezTo>
                <a:cubicBezTo>
                  <a:pt x="2914369" y="1946829"/>
                  <a:pt x="2657805" y="1846636"/>
                  <a:pt x="2358954" y="1704159"/>
                </a:cubicBezTo>
                <a:cubicBezTo>
                  <a:pt x="2248507" y="1649476"/>
                  <a:pt x="2344612" y="1490670"/>
                  <a:pt x="2407822" y="1407072"/>
                </a:cubicBezTo>
                <a:cubicBezTo>
                  <a:pt x="2478962" y="1312904"/>
                  <a:pt x="2613891" y="1089140"/>
                  <a:pt x="2606079" y="708381"/>
                </a:cubicBezTo>
                <a:cubicBezTo>
                  <a:pt x="2601062" y="406725"/>
                  <a:pt x="2401991" y="74019"/>
                  <a:pt x="1988360" y="59017"/>
                </a:cubicBezTo>
                <a:close/>
                <a:moveTo>
                  <a:pt x="1093515" y="0"/>
                </a:moveTo>
                <a:cubicBezTo>
                  <a:pt x="736613" y="12826"/>
                  <a:pt x="553627" y="327881"/>
                  <a:pt x="549299" y="588096"/>
                </a:cubicBezTo>
                <a:cubicBezTo>
                  <a:pt x="542562" y="916461"/>
                  <a:pt x="658924" y="1109434"/>
                  <a:pt x="720275" y="1190644"/>
                </a:cubicBezTo>
                <a:cubicBezTo>
                  <a:pt x="774787" y="1262738"/>
                  <a:pt x="857667" y="1399692"/>
                  <a:pt x="762418" y="1446850"/>
                </a:cubicBezTo>
                <a:cubicBezTo>
                  <a:pt x="504691" y="1569722"/>
                  <a:pt x="283431" y="1656128"/>
                  <a:pt x="167010" y="1744812"/>
                </a:cubicBezTo>
                <a:cubicBezTo>
                  <a:pt x="-23891" y="1904150"/>
                  <a:pt x="672" y="2013351"/>
                  <a:pt x="1392" y="2161289"/>
                </a:cubicBezTo>
                <a:cubicBezTo>
                  <a:pt x="356083" y="2160989"/>
                  <a:pt x="261990" y="2166300"/>
                  <a:pt x="616681" y="2166000"/>
                </a:cubicBezTo>
                <a:cubicBezTo>
                  <a:pt x="794788" y="1846239"/>
                  <a:pt x="1045824" y="1778915"/>
                  <a:pt x="1453932" y="1593789"/>
                </a:cubicBezTo>
                <a:cubicBezTo>
                  <a:pt x="1171572" y="1115084"/>
                  <a:pt x="1046285" y="714919"/>
                  <a:pt x="1414663" y="124017"/>
                </a:cubicBezTo>
                <a:cubicBezTo>
                  <a:pt x="1309485" y="41539"/>
                  <a:pt x="1305280" y="26381"/>
                  <a:pt x="1093515" y="0"/>
                </a:cubicBezTo>
                <a:close/>
                <a:moveTo>
                  <a:pt x="2886850" y="0"/>
                </a:moveTo>
                <a:cubicBezTo>
                  <a:pt x="2675085" y="26381"/>
                  <a:pt x="2670880" y="41539"/>
                  <a:pt x="2565702" y="124017"/>
                </a:cubicBezTo>
                <a:cubicBezTo>
                  <a:pt x="2934080" y="714919"/>
                  <a:pt x="2808793" y="1115084"/>
                  <a:pt x="2526433" y="1593789"/>
                </a:cubicBezTo>
                <a:cubicBezTo>
                  <a:pt x="2934542" y="1778915"/>
                  <a:pt x="3185577" y="1846239"/>
                  <a:pt x="3363685" y="2166000"/>
                </a:cubicBezTo>
                <a:cubicBezTo>
                  <a:pt x="3718376" y="2166300"/>
                  <a:pt x="3624282" y="2160989"/>
                  <a:pt x="3978973" y="2161289"/>
                </a:cubicBezTo>
                <a:cubicBezTo>
                  <a:pt x="3979693" y="2013351"/>
                  <a:pt x="4004256" y="1904150"/>
                  <a:pt x="3813355" y="1744812"/>
                </a:cubicBezTo>
                <a:cubicBezTo>
                  <a:pt x="3696934" y="1656128"/>
                  <a:pt x="3475674" y="1569722"/>
                  <a:pt x="3217947" y="1446850"/>
                </a:cubicBezTo>
                <a:cubicBezTo>
                  <a:pt x="3122698" y="1399692"/>
                  <a:pt x="3205579" y="1262738"/>
                  <a:pt x="3260090" y="1190644"/>
                </a:cubicBezTo>
                <a:cubicBezTo>
                  <a:pt x="3321441" y="1109434"/>
                  <a:pt x="3437803" y="916461"/>
                  <a:pt x="3431066" y="588096"/>
                </a:cubicBezTo>
                <a:cubicBezTo>
                  <a:pt x="3426739" y="327881"/>
                  <a:pt x="3243752" y="12826"/>
                  <a:pt x="288685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2" name="Freeform 24">
            <a:extLst>
              <a:ext uri="{FF2B5EF4-FFF2-40B4-BE49-F238E27FC236}">
                <a16:creationId xmlns:a16="http://schemas.microsoft.com/office/drawing/2014/main" id="{428D2CB4-130A-67AA-0A11-C570BEFACC36}"/>
              </a:ext>
            </a:extLst>
          </p:cNvPr>
          <p:cNvSpPr/>
          <p:nvPr/>
        </p:nvSpPr>
        <p:spPr>
          <a:xfrm flipH="1">
            <a:off x="9798036" y="2451352"/>
            <a:ext cx="273937" cy="274090"/>
          </a:xfrm>
          <a:custGeom>
            <a:avLst/>
            <a:gdLst/>
            <a:ahLst/>
            <a:cxnLst/>
            <a:rect l="l" t="t" r="r" b="b"/>
            <a:pathLst>
              <a:path w="2488805" h="2473621">
                <a:moveTo>
                  <a:pt x="1244564" y="0"/>
                </a:moveTo>
                <a:cubicBezTo>
                  <a:pt x="1244510" y="2"/>
                  <a:pt x="1244456" y="4"/>
                  <a:pt x="1244403" y="22"/>
                </a:cubicBezTo>
                <a:cubicBezTo>
                  <a:pt x="1244349" y="4"/>
                  <a:pt x="1244295" y="2"/>
                  <a:pt x="1244241" y="0"/>
                </a:cubicBezTo>
                <a:lnTo>
                  <a:pt x="1244241" y="44"/>
                </a:lnTo>
                <a:cubicBezTo>
                  <a:pt x="830610" y="15046"/>
                  <a:pt x="631539" y="347752"/>
                  <a:pt x="626522" y="649408"/>
                </a:cubicBezTo>
                <a:cubicBezTo>
                  <a:pt x="618710" y="1030167"/>
                  <a:pt x="753639" y="1253931"/>
                  <a:pt x="824779" y="1348099"/>
                </a:cubicBezTo>
                <a:cubicBezTo>
                  <a:pt x="887989" y="1431697"/>
                  <a:pt x="984094" y="1590503"/>
                  <a:pt x="873647" y="1645186"/>
                </a:cubicBezTo>
                <a:cubicBezTo>
                  <a:pt x="574796" y="1787663"/>
                  <a:pt x="318232" y="1887856"/>
                  <a:pt x="183234" y="1990691"/>
                </a:cubicBezTo>
                <a:cubicBezTo>
                  <a:pt x="-38127" y="2175453"/>
                  <a:pt x="-3140" y="2386642"/>
                  <a:pt x="10705" y="2473621"/>
                </a:cubicBezTo>
                <a:lnTo>
                  <a:pt x="1244403" y="2472578"/>
                </a:lnTo>
                <a:lnTo>
                  <a:pt x="2478100" y="2473621"/>
                </a:lnTo>
                <a:cubicBezTo>
                  <a:pt x="2491945" y="2386642"/>
                  <a:pt x="2526932" y="2175453"/>
                  <a:pt x="2305571" y="1990691"/>
                </a:cubicBezTo>
                <a:cubicBezTo>
                  <a:pt x="2170573" y="1887856"/>
                  <a:pt x="1914009" y="1787663"/>
                  <a:pt x="1615158" y="1645186"/>
                </a:cubicBezTo>
                <a:cubicBezTo>
                  <a:pt x="1504711" y="1590503"/>
                  <a:pt x="1600816" y="1431697"/>
                  <a:pt x="1664026" y="1348099"/>
                </a:cubicBezTo>
                <a:cubicBezTo>
                  <a:pt x="1735166" y="1253931"/>
                  <a:pt x="1870095" y="1030167"/>
                  <a:pt x="1862283" y="649408"/>
                </a:cubicBezTo>
                <a:cubicBezTo>
                  <a:pt x="1857266" y="347752"/>
                  <a:pt x="1658195" y="15046"/>
                  <a:pt x="1244564" y="4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3" name="Rectangle 6">
            <a:extLst>
              <a:ext uri="{FF2B5EF4-FFF2-40B4-BE49-F238E27FC236}">
                <a16:creationId xmlns:a16="http://schemas.microsoft.com/office/drawing/2014/main" id="{8DCFEF88-CC72-8738-6503-015863EA5FF3}"/>
              </a:ext>
            </a:extLst>
          </p:cNvPr>
          <p:cNvSpPr>
            <a:spLocks noChangeAspect="1"/>
          </p:cNvSpPr>
          <p:nvPr/>
        </p:nvSpPr>
        <p:spPr>
          <a:xfrm>
            <a:off x="10404476" y="3090487"/>
            <a:ext cx="269910" cy="275443"/>
          </a:xfrm>
          <a:custGeom>
            <a:avLst/>
            <a:gdLst/>
            <a:ahLst/>
            <a:cxnLst/>
            <a:rect l="l" t="t" r="r" b="b"/>
            <a:pathLst>
              <a:path w="3860876" h="3940019">
                <a:moveTo>
                  <a:pt x="3248876" y="1942264"/>
                </a:moveTo>
                <a:lnTo>
                  <a:pt x="3860876" y="1942264"/>
                </a:lnTo>
                <a:lnTo>
                  <a:pt x="3860876" y="2090815"/>
                </a:lnTo>
                <a:lnTo>
                  <a:pt x="3859023" y="2090815"/>
                </a:lnTo>
                <a:cubicBezTo>
                  <a:pt x="3817225" y="2949620"/>
                  <a:pt x="3215273" y="3679864"/>
                  <a:pt x="2378197" y="3884304"/>
                </a:cubicBezTo>
                <a:cubicBezTo>
                  <a:pt x="2219818" y="3922985"/>
                  <a:pt x="2060231" y="3941082"/>
                  <a:pt x="1902626" y="3939971"/>
                </a:cubicBezTo>
                <a:cubicBezTo>
                  <a:pt x="1286982" y="3935631"/>
                  <a:pt x="701577" y="3638194"/>
                  <a:pt x="337583" y="3128887"/>
                </a:cubicBezTo>
                <a:lnTo>
                  <a:pt x="30667" y="3435803"/>
                </a:lnTo>
                <a:lnTo>
                  <a:pt x="30667" y="2342045"/>
                </a:lnTo>
                <a:lnTo>
                  <a:pt x="1124425" y="2342045"/>
                </a:lnTo>
                <a:lnTo>
                  <a:pt x="781340" y="2685130"/>
                </a:lnTo>
                <a:cubicBezTo>
                  <a:pt x="1079782" y="3180935"/>
                  <a:pt x="1667379" y="3425841"/>
                  <a:pt x="2232517" y="3287817"/>
                </a:cubicBezTo>
                <a:cubicBezTo>
                  <a:pt x="2810639" y="3146622"/>
                  <a:pt x="3224897" y="2638979"/>
                  <a:pt x="3247291" y="2044286"/>
                </a:cubicBezTo>
                <a:lnTo>
                  <a:pt x="3248876" y="2044345"/>
                </a:lnTo>
                <a:close/>
                <a:moveTo>
                  <a:pt x="1958249" y="48"/>
                </a:moveTo>
                <a:cubicBezTo>
                  <a:pt x="2573893" y="4388"/>
                  <a:pt x="3159298" y="301825"/>
                  <a:pt x="3523293" y="811132"/>
                </a:cubicBezTo>
                <a:lnTo>
                  <a:pt x="3830209" y="504216"/>
                </a:lnTo>
                <a:lnTo>
                  <a:pt x="3830209" y="1597974"/>
                </a:lnTo>
                <a:lnTo>
                  <a:pt x="2736450" y="1597974"/>
                </a:lnTo>
                <a:lnTo>
                  <a:pt x="3079535" y="1254889"/>
                </a:lnTo>
                <a:cubicBezTo>
                  <a:pt x="2781093" y="759084"/>
                  <a:pt x="2193496" y="514178"/>
                  <a:pt x="1628358" y="652202"/>
                </a:cubicBezTo>
                <a:cubicBezTo>
                  <a:pt x="1050236" y="793397"/>
                  <a:pt x="635978" y="1301040"/>
                  <a:pt x="613584" y="1895733"/>
                </a:cubicBezTo>
                <a:lnTo>
                  <a:pt x="612000" y="1895674"/>
                </a:lnTo>
                <a:lnTo>
                  <a:pt x="612000" y="1985958"/>
                </a:lnTo>
                <a:lnTo>
                  <a:pt x="0" y="1985958"/>
                </a:lnTo>
                <a:lnTo>
                  <a:pt x="0" y="1837407"/>
                </a:lnTo>
                <a:lnTo>
                  <a:pt x="2787" y="1837407"/>
                </a:lnTo>
                <a:cubicBezTo>
                  <a:pt x="49183" y="983705"/>
                  <a:pt x="649445" y="259216"/>
                  <a:pt x="1482678" y="55715"/>
                </a:cubicBezTo>
                <a:cubicBezTo>
                  <a:pt x="1641057" y="17034"/>
                  <a:pt x="1800644" y="-1063"/>
                  <a:pt x="1958249" y="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4" name="Down Arrow 1">
            <a:extLst>
              <a:ext uri="{FF2B5EF4-FFF2-40B4-BE49-F238E27FC236}">
                <a16:creationId xmlns:a16="http://schemas.microsoft.com/office/drawing/2014/main" id="{2DE0740B-7072-2066-E0C2-249368CB97B1}"/>
              </a:ext>
            </a:extLst>
          </p:cNvPr>
          <p:cNvSpPr>
            <a:spLocks noChangeAspect="1"/>
          </p:cNvSpPr>
          <p:nvPr/>
        </p:nvSpPr>
        <p:spPr>
          <a:xfrm>
            <a:off x="9685369" y="4229285"/>
            <a:ext cx="187553" cy="275443"/>
          </a:xfrm>
          <a:custGeom>
            <a:avLst/>
            <a:gdLst/>
            <a:ahLst/>
            <a:cxnLst/>
            <a:rect l="l" t="t" r="r" b="b"/>
            <a:pathLst>
              <a:path w="2745756" h="4032448">
                <a:moveTo>
                  <a:pt x="1622229" y="1008112"/>
                </a:moveTo>
                <a:lnTo>
                  <a:pt x="2371247" y="1008112"/>
                </a:lnTo>
                <a:lnTo>
                  <a:pt x="2371247" y="3081405"/>
                </a:lnTo>
                <a:lnTo>
                  <a:pt x="2745756" y="3081405"/>
                </a:lnTo>
                <a:lnTo>
                  <a:pt x="1996738" y="4032448"/>
                </a:lnTo>
                <a:lnTo>
                  <a:pt x="1247720" y="3081405"/>
                </a:lnTo>
                <a:lnTo>
                  <a:pt x="1622229" y="3081405"/>
                </a:lnTo>
                <a:close/>
                <a:moveTo>
                  <a:pt x="749018" y="0"/>
                </a:moveTo>
                <a:lnTo>
                  <a:pt x="1498036" y="951043"/>
                </a:lnTo>
                <a:lnTo>
                  <a:pt x="1123527" y="951043"/>
                </a:lnTo>
                <a:lnTo>
                  <a:pt x="1123527" y="3024336"/>
                </a:lnTo>
                <a:lnTo>
                  <a:pt x="374509" y="3024336"/>
                </a:lnTo>
                <a:lnTo>
                  <a:pt x="374509" y="951043"/>
                </a:lnTo>
                <a:lnTo>
                  <a:pt x="0" y="95104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5" name="Rounded Rectangle 1">
            <a:extLst>
              <a:ext uri="{FF2B5EF4-FFF2-40B4-BE49-F238E27FC236}">
                <a16:creationId xmlns:a16="http://schemas.microsoft.com/office/drawing/2014/main" id="{14CF75FC-91D4-4B84-F005-90C6FDC545B7}"/>
              </a:ext>
            </a:extLst>
          </p:cNvPr>
          <p:cNvSpPr>
            <a:spLocks noChangeAspect="1"/>
          </p:cNvSpPr>
          <p:nvPr/>
        </p:nvSpPr>
        <p:spPr>
          <a:xfrm>
            <a:off x="9530953" y="2882971"/>
            <a:ext cx="168210" cy="284844"/>
          </a:xfrm>
          <a:custGeom>
            <a:avLst/>
            <a:gdLst/>
            <a:ahLst/>
            <a:cxnLst/>
            <a:rect l="l" t="t" r="r" b="b"/>
            <a:pathLst>
              <a:path w="2340000" h="3962520">
                <a:moveTo>
                  <a:pt x="437437" y="3058315"/>
                </a:moveTo>
                <a:lnTo>
                  <a:pt x="1877437" y="3058315"/>
                </a:lnTo>
                <a:lnTo>
                  <a:pt x="1877437" y="3526315"/>
                </a:lnTo>
                <a:lnTo>
                  <a:pt x="437437" y="3526315"/>
                </a:lnTo>
                <a:close/>
                <a:moveTo>
                  <a:pt x="437437" y="2464263"/>
                </a:moveTo>
                <a:lnTo>
                  <a:pt x="1877437" y="2464263"/>
                </a:lnTo>
                <a:lnTo>
                  <a:pt x="1877437" y="2932263"/>
                </a:lnTo>
                <a:lnTo>
                  <a:pt x="437437" y="2932263"/>
                </a:lnTo>
                <a:close/>
                <a:moveTo>
                  <a:pt x="437437" y="1870211"/>
                </a:moveTo>
                <a:lnTo>
                  <a:pt x="1877437" y="1870211"/>
                </a:lnTo>
                <a:lnTo>
                  <a:pt x="1877437" y="2338211"/>
                </a:lnTo>
                <a:lnTo>
                  <a:pt x="437437" y="2338211"/>
                </a:lnTo>
                <a:close/>
                <a:moveTo>
                  <a:pt x="437437" y="1276159"/>
                </a:moveTo>
                <a:lnTo>
                  <a:pt x="1877437" y="1276159"/>
                </a:lnTo>
                <a:lnTo>
                  <a:pt x="1877437" y="1744159"/>
                </a:lnTo>
                <a:lnTo>
                  <a:pt x="437437" y="1744159"/>
                </a:lnTo>
                <a:close/>
                <a:moveTo>
                  <a:pt x="437437" y="682107"/>
                </a:moveTo>
                <a:lnTo>
                  <a:pt x="1877437" y="682107"/>
                </a:lnTo>
                <a:lnTo>
                  <a:pt x="1877437" y="1150107"/>
                </a:lnTo>
                <a:lnTo>
                  <a:pt x="437437" y="1150107"/>
                </a:lnTo>
                <a:close/>
                <a:moveTo>
                  <a:pt x="270000" y="538035"/>
                </a:moveTo>
                <a:lnTo>
                  <a:pt x="270000" y="3692320"/>
                </a:lnTo>
                <a:lnTo>
                  <a:pt x="2070000" y="3692320"/>
                </a:lnTo>
                <a:lnTo>
                  <a:pt x="2070000" y="538035"/>
                </a:lnTo>
                <a:close/>
                <a:moveTo>
                  <a:pt x="983190" y="0"/>
                </a:moveTo>
                <a:lnTo>
                  <a:pt x="1356810" y="0"/>
                </a:lnTo>
                <a:cubicBezTo>
                  <a:pt x="1412713" y="0"/>
                  <a:pt x="1458032" y="45319"/>
                  <a:pt x="1458032" y="101222"/>
                </a:cubicBezTo>
                <a:lnTo>
                  <a:pt x="1458032" y="251184"/>
                </a:lnTo>
                <a:lnTo>
                  <a:pt x="1949992" y="251184"/>
                </a:lnTo>
                <a:cubicBezTo>
                  <a:pt x="2165387" y="251184"/>
                  <a:pt x="2340000" y="425797"/>
                  <a:pt x="2340000" y="641192"/>
                </a:cubicBezTo>
                <a:lnTo>
                  <a:pt x="2340000" y="3572512"/>
                </a:lnTo>
                <a:cubicBezTo>
                  <a:pt x="2340000" y="3787907"/>
                  <a:pt x="2165387" y="3962520"/>
                  <a:pt x="1949992" y="3962520"/>
                </a:cubicBezTo>
                <a:lnTo>
                  <a:pt x="390008" y="3962520"/>
                </a:lnTo>
                <a:cubicBezTo>
                  <a:pt x="174613" y="3962520"/>
                  <a:pt x="0" y="3787907"/>
                  <a:pt x="0" y="3572512"/>
                </a:cubicBezTo>
                <a:lnTo>
                  <a:pt x="0" y="641192"/>
                </a:lnTo>
                <a:cubicBezTo>
                  <a:pt x="0" y="425797"/>
                  <a:pt x="174613" y="251184"/>
                  <a:pt x="390008" y="251184"/>
                </a:cubicBezTo>
                <a:lnTo>
                  <a:pt x="881968" y="251184"/>
                </a:lnTo>
                <a:lnTo>
                  <a:pt x="881968" y="101222"/>
                </a:lnTo>
                <a:cubicBezTo>
                  <a:pt x="881968" y="45319"/>
                  <a:pt x="927287" y="0"/>
                  <a:pt x="9831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6" name="Down Arrow 1">
            <a:extLst>
              <a:ext uri="{FF2B5EF4-FFF2-40B4-BE49-F238E27FC236}">
                <a16:creationId xmlns:a16="http://schemas.microsoft.com/office/drawing/2014/main" id="{EAB3F6C7-F7AE-3E88-4B5F-25E5B49904D7}"/>
              </a:ext>
            </a:extLst>
          </p:cNvPr>
          <p:cNvSpPr>
            <a:spLocks noChangeAspect="1"/>
          </p:cNvSpPr>
          <p:nvPr/>
        </p:nvSpPr>
        <p:spPr>
          <a:xfrm rot="10800000" flipH="1">
            <a:off x="10475522" y="2003284"/>
            <a:ext cx="241238" cy="270910"/>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7" name="Trapezoid 1">
            <a:extLst>
              <a:ext uri="{FF2B5EF4-FFF2-40B4-BE49-F238E27FC236}">
                <a16:creationId xmlns:a16="http://schemas.microsoft.com/office/drawing/2014/main" id="{F0B71255-30BE-4D47-6902-347FD6C7DF51}"/>
              </a:ext>
            </a:extLst>
          </p:cNvPr>
          <p:cNvSpPr>
            <a:spLocks noChangeAspect="1"/>
          </p:cNvSpPr>
          <p:nvPr/>
        </p:nvSpPr>
        <p:spPr>
          <a:xfrm rot="10800000">
            <a:off x="8792422" y="2942186"/>
            <a:ext cx="270910" cy="207291"/>
          </a:xfrm>
          <a:custGeom>
            <a:avLst/>
            <a:gdLst/>
            <a:ahLst/>
            <a:cxnLst/>
            <a:rect l="l" t="t" r="r" b="b"/>
            <a:pathLst>
              <a:path w="4032450" h="3085493">
                <a:moveTo>
                  <a:pt x="2031235" y="914400"/>
                </a:moveTo>
                <a:cubicBezTo>
                  <a:pt x="1778730" y="914400"/>
                  <a:pt x="1574035" y="709705"/>
                  <a:pt x="1574035" y="457200"/>
                </a:cubicBezTo>
                <a:cubicBezTo>
                  <a:pt x="1574035" y="204695"/>
                  <a:pt x="1778730" y="0"/>
                  <a:pt x="2031235" y="0"/>
                </a:cubicBezTo>
                <a:cubicBezTo>
                  <a:pt x="2283740" y="0"/>
                  <a:pt x="2488435" y="204695"/>
                  <a:pt x="2488435" y="457200"/>
                </a:cubicBezTo>
                <a:cubicBezTo>
                  <a:pt x="2488435" y="709705"/>
                  <a:pt x="2283740" y="914400"/>
                  <a:pt x="2031235" y="914400"/>
                </a:cubicBezTo>
                <a:close/>
                <a:moveTo>
                  <a:pt x="2027221" y="1676379"/>
                </a:moveTo>
                <a:cubicBezTo>
                  <a:pt x="1695962" y="1681222"/>
                  <a:pt x="1438124" y="1575543"/>
                  <a:pt x="1178491" y="1462818"/>
                </a:cubicBezTo>
                <a:cubicBezTo>
                  <a:pt x="997473" y="1361700"/>
                  <a:pt x="986071" y="1274491"/>
                  <a:pt x="1016728" y="1189772"/>
                </a:cubicBezTo>
                <a:cubicBezTo>
                  <a:pt x="1053516" y="1098266"/>
                  <a:pt x="1135752" y="1026643"/>
                  <a:pt x="1293451" y="1098789"/>
                </a:cubicBezTo>
                <a:cubicBezTo>
                  <a:pt x="1500404" y="1268629"/>
                  <a:pt x="2162600" y="1406904"/>
                  <a:pt x="2571881" y="1166424"/>
                </a:cubicBezTo>
                <a:cubicBezTo>
                  <a:pt x="2683927" y="1084177"/>
                  <a:pt x="2912979" y="1019582"/>
                  <a:pt x="2972758" y="1164419"/>
                </a:cubicBezTo>
                <a:cubicBezTo>
                  <a:pt x="2987704" y="1212096"/>
                  <a:pt x="2993198" y="1252048"/>
                  <a:pt x="2989563" y="1286778"/>
                </a:cubicBezTo>
                <a:cubicBezTo>
                  <a:pt x="2978656" y="1390968"/>
                  <a:pt x="2885587" y="1448164"/>
                  <a:pt x="2719030" y="1525944"/>
                </a:cubicBezTo>
                <a:cubicBezTo>
                  <a:pt x="2451164" y="1630778"/>
                  <a:pt x="2225977" y="1673472"/>
                  <a:pt x="2027221" y="1676379"/>
                </a:cubicBezTo>
                <a:close/>
                <a:moveTo>
                  <a:pt x="2060359" y="2384240"/>
                </a:moveTo>
                <a:cubicBezTo>
                  <a:pt x="1394097" y="2387719"/>
                  <a:pt x="863452" y="2121053"/>
                  <a:pt x="679484" y="1997056"/>
                </a:cubicBezTo>
                <a:cubicBezTo>
                  <a:pt x="549375" y="1924911"/>
                  <a:pt x="425752" y="1821728"/>
                  <a:pt x="517720" y="1662586"/>
                </a:cubicBezTo>
                <a:cubicBezTo>
                  <a:pt x="651347" y="1537002"/>
                  <a:pt x="734391" y="1582761"/>
                  <a:pt x="863420" y="1678116"/>
                </a:cubicBezTo>
                <a:cubicBezTo>
                  <a:pt x="1176163" y="1799857"/>
                  <a:pt x="1865977" y="2417593"/>
                  <a:pt x="3208759" y="1655572"/>
                </a:cubicBezTo>
                <a:cubicBezTo>
                  <a:pt x="3361860" y="1547355"/>
                  <a:pt x="3480881" y="1600941"/>
                  <a:pt x="3531465" y="1705974"/>
                </a:cubicBezTo>
                <a:cubicBezTo>
                  <a:pt x="3544425" y="1734364"/>
                  <a:pt x="3549052" y="1761627"/>
                  <a:pt x="3546492" y="1787833"/>
                </a:cubicBezTo>
                <a:cubicBezTo>
                  <a:pt x="3538815" y="1866453"/>
                  <a:pt x="3466473" y="1935559"/>
                  <a:pt x="3360505" y="1997057"/>
                </a:cubicBezTo>
                <a:cubicBezTo>
                  <a:pt x="2908694" y="2282815"/>
                  <a:pt x="2460115" y="2382153"/>
                  <a:pt x="2060359" y="2384240"/>
                </a:cubicBezTo>
                <a:close/>
                <a:moveTo>
                  <a:pt x="2129199" y="3084855"/>
                </a:moveTo>
                <a:cubicBezTo>
                  <a:pt x="1410135" y="3099816"/>
                  <a:pt x="735083" y="2850306"/>
                  <a:pt x="192432" y="2495222"/>
                </a:cubicBezTo>
                <a:cubicBezTo>
                  <a:pt x="71522" y="2441114"/>
                  <a:pt x="-61299" y="2265791"/>
                  <a:pt x="30671" y="2133701"/>
                </a:cubicBezTo>
                <a:cubicBezTo>
                  <a:pt x="155100" y="2023149"/>
                  <a:pt x="311719" y="2106476"/>
                  <a:pt x="399360" y="2185301"/>
                </a:cubicBezTo>
                <a:cubicBezTo>
                  <a:pt x="586943" y="2302537"/>
                  <a:pt x="1960913" y="3339604"/>
                  <a:pt x="3688958" y="2131192"/>
                </a:cubicBezTo>
                <a:cubicBezTo>
                  <a:pt x="3828264" y="2013959"/>
                  <a:pt x="3956485" y="2090087"/>
                  <a:pt x="4011664" y="2172576"/>
                </a:cubicBezTo>
                <a:cubicBezTo>
                  <a:pt x="4027692" y="2203596"/>
                  <a:pt x="4033946" y="2234898"/>
                  <a:pt x="4032153" y="2265496"/>
                </a:cubicBezTo>
                <a:cubicBezTo>
                  <a:pt x="4026775" y="2357288"/>
                  <a:pt x="3948972" y="2442742"/>
                  <a:pt x="3845304" y="2495222"/>
                </a:cubicBezTo>
                <a:cubicBezTo>
                  <a:pt x="3274368" y="2901596"/>
                  <a:pt x="2688471" y="3073220"/>
                  <a:pt x="2129199" y="308485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sp>
        <p:nvSpPr>
          <p:cNvPr id="128" name="Donut 3">
            <a:extLst>
              <a:ext uri="{FF2B5EF4-FFF2-40B4-BE49-F238E27FC236}">
                <a16:creationId xmlns:a16="http://schemas.microsoft.com/office/drawing/2014/main" id="{277515F1-3A81-2237-CEE9-B0218871187E}"/>
              </a:ext>
            </a:extLst>
          </p:cNvPr>
          <p:cNvSpPr>
            <a:spLocks noChangeAspect="1"/>
          </p:cNvSpPr>
          <p:nvPr/>
        </p:nvSpPr>
        <p:spPr>
          <a:xfrm>
            <a:off x="8038932" y="2380365"/>
            <a:ext cx="325272" cy="277476"/>
          </a:xfrm>
          <a:custGeom>
            <a:avLst/>
            <a:gdLst/>
            <a:ahLst/>
            <a:cxnLst/>
            <a:rect l="l" t="t" r="r" b="b"/>
            <a:pathLst>
              <a:path w="3925206" h="3348424">
                <a:moveTo>
                  <a:pt x="3242112" y="2272794"/>
                </a:moveTo>
                <a:cubicBezTo>
                  <a:pt x="3115082" y="2260231"/>
                  <a:pt x="3000452" y="2364880"/>
                  <a:pt x="3016921" y="2497371"/>
                </a:cubicBezTo>
                <a:lnTo>
                  <a:pt x="3435974" y="2497371"/>
                </a:lnTo>
                <a:cubicBezTo>
                  <a:pt x="3428947" y="2380544"/>
                  <a:pt x="3369142" y="2285357"/>
                  <a:pt x="3242112" y="2272794"/>
                </a:cubicBezTo>
                <a:close/>
                <a:moveTo>
                  <a:pt x="3242112" y="1883779"/>
                </a:moveTo>
                <a:cubicBezTo>
                  <a:pt x="3733878" y="1896431"/>
                  <a:pt x="3893010" y="2355773"/>
                  <a:pt x="3900115" y="2477857"/>
                </a:cubicBezTo>
                <a:cubicBezTo>
                  <a:pt x="3907220" y="2599941"/>
                  <a:pt x="3904130" y="2640444"/>
                  <a:pt x="3906136" y="2721736"/>
                </a:cubicBezTo>
                <a:lnTo>
                  <a:pt x="3506761" y="2727198"/>
                </a:lnTo>
                <a:lnTo>
                  <a:pt x="3007675" y="2728631"/>
                </a:lnTo>
                <a:cubicBezTo>
                  <a:pt x="3027968" y="2911589"/>
                  <a:pt x="3137547" y="2975072"/>
                  <a:pt x="3265609" y="2975072"/>
                </a:cubicBezTo>
                <a:cubicBezTo>
                  <a:pt x="3395909" y="2975042"/>
                  <a:pt x="3396904" y="2940955"/>
                  <a:pt x="3566366" y="2846944"/>
                </a:cubicBezTo>
                <a:lnTo>
                  <a:pt x="3850889" y="3014883"/>
                </a:lnTo>
                <a:cubicBezTo>
                  <a:pt x="3733332" y="3178373"/>
                  <a:pt x="3564767" y="3345324"/>
                  <a:pt x="3242112" y="3348424"/>
                </a:cubicBezTo>
                <a:cubicBezTo>
                  <a:pt x="2888283" y="3337127"/>
                  <a:pt x="2509790" y="3020551"/>
                  <a:pt x="2509790" y="2616101"/>
                </a:cubicBezTo>
                <a:cubicBezTo>
                  <a:pt x="2509790" y="2211651"/>
                  <a:pt x="2750347" y="1871126"/>
                  <a:pt x="3242112" y="1883779"/>
                </a:cubicBezTo>
                <a:close/>
                <a:moveTo>
                  <a:pt x="2201538" y="1640945"/>
                </a:moveTo>
                <a:lnTo>
                  <a:pt x="2178041" y="2056288"/>
                </a:lnTo>
                <a:lnTo>
                  <a:pt x="2407579" y="2056288"/>
                </a:lnTo>
                <a:lnTo>
                  <a:pt x="2407579" y="2364634"/>
                </a:lnTo>
                <a:lnTo>
                  <a:pt x="2178041" y="2364634"/>
                </a:lnTo>
                <a:lnTo>
                  <a:pt x="2178041" y="2931754"/>
                </a:lnTo>
                <a:cubicBezTo>
                  <a:pt x="2185611" y="3070135"/>
                  <a:pt x="2295005" y="3075356"/>
                  <a:pt x="2459217" y="2994419"/>
                </a:cubicBezTo>
                <a:cubicBezTo>
                  <a:pt x="2443553" y="3099180"/>
                  <a:pt x="2451386" y="3180444"/>
                  <a:pt x="2412226" y="3308699"/>
                </a:cubicBezTo>
                <a:cubicBezTo>
                  <a:pt x="2239462" y="3345251"/>
                  <a:pt x="2176341" y="3350467"/>
                  <a:pt x="1964415" y="3347850"/>
                </a:cubicBezTo>
                <a:cubicBezTo>
                  <a:pt x="1849515" y="3347850"/>
                  <a:pt x="1756369" y="3254704"/>
                  <a:pt x="1756367" y="3139802"/>
                </a:cubicBezTo>
                <a:lnTo>
                  <a:pt x="1753727" y="3139802"/>
                </a:lnTo>
                <a:lnTo>
                  <a:pt x="1753727" y="2364634"/>
                </a:lnTo>
                <a:lnTo>
                  <a:pt x="1559627" y="2364634"/>
                </a:lnTo>
                <a:lnTo>
                  <a:pt x="1559627" y="2056288"/>
                </a:lnTo>
                <a:lnTo>
                  <a:pt x="1753727" y="2056288"/>
                </a:lnTo>
                <a:lnTo>
                  <a:pt x="1753727" y="1805414"/>
                </a:lnTo>
                <a:close/>
                <a:moveTo>
                  <a:pt x="0" y="1559869"/>
                </a:moveTo>
                <a:lnTo>
                  <a:pt x="870533" y="1559869"/>
                </a:lnTo>
                <a:lnTo>
                  <a:pt x="870533" y="1868216"/>
                </a:lnTo>
                <a:lnTo>
                  <a:pt x="700385" y="1868216"/>
                </a:lnTo>
                <a:lnTo>
                  <a:pt x="700385" y="3040078"/>
                </a:lnTo>
                <a:lnTo>
                  <a:pt x="1079673" y="3040078"/>
                </a:lnTo>
                <a:lnTo>
                  <a:pt x="1079673" y="2721691"/>
                </a:lnTo>
                <a:lnTo>
                  <a:pt x="1503649" y="2721691"/>
                </a:lnTo>
                <a:lnTo>
                  <a:pt x="1503649" y="3040078"/>
                </a:lnTo>
                <a:lnTo>
                  <a:pt x="1503649" y="3125297"/>
                </a:lnTo>
                <a:lnTo>
                  <a:pt x="1503649" y="3348424"/>
                </a:lnTo>
                <a:lnTo>
                  <a:pt x="2" y="3348424"/>
                </a:lnTo>
                <a:lnTo>
                  <a:pt x="2" y="3040078"/>
                </a:lnTo>
                <a:lnTo>
                  <a:pt x="160779" y="3040078"/>
                </a:lnTo>
                <a:lnTo>
                  <a:pt x="160779" y="1868216"/>
                </a:lnTo>
                <a:lnTo>
                  <a:pt x="0" y="1868216"/>
                </a:lnTo>
                <a:close/>
                <a:moveTo>
                  <a:pt x="2404792" y="1056835"/>
                </a:moveTo>
                <a:cubicBezTo>
                  <a:pt x="2653236" y="1053203"/>
                  <a:pt x="2846615" y="1132462"/>
                  <a:pt x="3041339" y="1217006"/>
                </a:cubicBezTo>
                <a:cubicBezTo>
                  <a:pt x="3177103" y="1292844"/>
                  <a:pt x="3185654" y="1358251"/>
                  <a:pt x="3162662" y="1421790"/>
                </a:cubicBezTo>
                <a:cubicBezTo>
                  <a:pt x="3135070" y="1490420"/>
                  <a:pt x="3073394" y="1544137"/>
                  <a:pt x="2955120" y="1490027"/>
                </a:cubicBezTo>
                <a:cubicBezTo>
                  <a:pt x="2799905" y="1362647"/>
                  <a:pt x="2303258" y="1258941"/>
                  <a:pt x="1996297" y="1439301"/>
                </a:cubicBezTo>
                <a:cubicBezTo>
                  <a:pt x="1912263" y="1500986"/>
                  <a:pt x="1740474" y="1549432"/>
                  <a:pt x="1695640" y="1440804"/>
                </a:cubicBezTo>
                <a:cubicBezTo>
                  <a:pt x="1684431" y="1405047"/>
                  <a:pt x="1680310" y="1375083"/>
                  <a:pt x="1683036" y="1349036"/>
                </a:cubicBezTo>
                <a:cubicBezTo>
                  <a:pt x="1691216" y="1270893"/>
                  <a:pt x="1761018" y="1227996"/>
                  <a:pt x="1885936" y="1169661"/>
                </a:cubicBezTo>
                <a:cubicBezTo>
                  <a:pt x="2086835" y="1091036"/>
                  <a:pt x="2255725" y="1059015"/>
                  <a:pt x="2404792" y="1056835"/>
                </a:cubicBezTo>
                <a:close/>
                <a:moveTo>
                  <a:pt x="2379939" y="525939"/>
                </a:moveTo>
                <a:cubicBezTo>
                  <a:pt x="2879635" y="523330"/>
                  <a:pt x="3277619" y="723329"/>
                  <a:pt x="3415595" y="816328"/>
                </a:cubicBezTo>
                <a:cubicBezTo>
                  <a:pt x="3513176" y="870436"/>
                  <a:pt x="3605894" y="947824"/>
                  <a:pt x="3536918" y="1067180"/>
                </a:cubicBezTo>
                <a:cubicBezTo>
                  <a:pt x="3436697" y="1161368"/>
                  <a:pt x="3374414" y="1127048"/>
                  <a:pt x="3277643" y="1055532"/>
                </a:cubicBezTo>
                <a:cubicBezTo>
                  <a:pt x="3043086" y="964227"/>
                  <a:pt x="2525726" y="500925"/>
                  <a:pt x="1518639" y="1072440"/>
                </a:cubicBezTo>
                <a:cubicBezTo>
                  <a:pt x="1403814" y="1153603"/>
                  <a:pt x="1314548" y="1113414"/>
                  <a:pt x="1276609" y="1034639"/>
                </a:cubicBezTo>
                <a:cubicBezTo>
                  <a:pt x="1266889" y="1013346"/>
                  <a:pt x="1263419" y="992899"/>
                  <a:pt x="1265339" y="973244"/>
                </a:cubicBezTo>
                <a:cubicBezTo>
                  <a:pt x="1271097" y="914280"/>
                  <a:pt x="1325354" y="862450"/>
                  <a:pt x="1404829" y="816327"/>
                </a:cubicBezTo>
                <a:cubicBezTo>
                  <a:pt x="1743688" y="602008"/>
                  <a:pt x="2080122" y="527504"/>
                  <a:pt x="2379939" y="525939"/>
                </a:cubicBezTo>
                <a:close/>
                <a:moveTo>
                  <a:pt x="2328309" y="478"/>
                </a:moveTo>
                <a:cubicBezTo>
                  <a:pt x="2867607" y="-10742"/>
                  <a:pt x="3373895" y="176390"/>
                  <a:pt x="3780883" y="442703"/>
                </a:cubicBezTo>
                <a:cubicBezTo>
                  <a:pt x="3871566" y="483284"/>
                  <a:pt x="3971181" y="614776"/>
                  <a:pt x="3902204" y="713843"/>
                </a:cubicBezTo>
                <a:cubicBezTo>
                  <a:pt x="3808883" y="796758"/>
                  <a:pt x="3691418" y="734262"/>
                  <a:pt x="3625688" y="675144"/>
                </a:cubicBezTo>
                <a:cubicBezTo>
                  <a:pt x="3485001" y="587217"/>
                  <a:pt x="2454523" y="-190583"/>
                  <a:pt x="1158490" y="715725"/>
                </a:cubicBezTo>
                <a:cubicBezTo>
                  <a:pt x="1054011" y="803650"/>
                  <a:pt x="957845" y="746554"/>
                  <a:pt x="916460" y="684687"/>
                </a:cubicBezTo>
                <a:cubicBezTo>
                  <a:pt x="904440" y="661422"/>
                  <a:pt x="899749" y="637946"/>
                  <a:pt x="901094" y="614998"/>
                </a:cubicBezTo>
                <a:cubicBezTo>
                  <a:pt x="905127" y="546153"/>
                  <a:pt x="963480" y="482063"/>
                  <a:pt x="1041231" y="442703"/>
                </a:cubicBezTo>
                <a:cubicBezTo>
                  <a:pt x="1469432" y="137923"/>
                  <a:pt x="1908855" y="9205"/>
                  <a:pt x="2328309" y="4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85000"/>
                  <a:lumOff val="15000"/>
                </a:schemeClr>
              </a:solidFill>
            </a:endParaRPr>
          </a:p>
        </p:txBody>
      </p:sp>
      <p:grpSp>
        <p:nvGrpSpPr>
          <p:cNvPr id="129" name="Group 128">
            <a:extLst>
              <a:ext uri="{FF2B5EF4-FFF2-40B4-BE49-F238E27FC236}">
                <a16:creationId xmlns:a16="http://schemas.microsoft.com/office/drawing/2014/main" id="{196B484D-E9F6-FC91-5F07-32E2B669AF9F}"/>
              </a:ext>
            </a:extLst>
          </p:cNvPr>
          <p:cNvGrpSpPr/>
          <p:nvPr/>
        </p:nvGrpSpPr>
        <p:grpSpPr>
          <a:xfrm>
            <a:off x="9682267" y="636436"/>
            <a:ext cx="1832626" cy="799468"/>
            <a:chOff x="6678061" y="5486733"/>
            <a:chExt cx="2143740" cy="935189"/>
          </a:xfrm>
          <a:solidFill>
            <a:schemeClr val="accent6"/>
          </a:solidFill>
        </p:grpSpPr>
        <p:grpSp>
          <p:nvGrpSpPr>
            <p:cNvPr id="130" name="Group 129">
              <a:extLst>
                <a:ext uri="{FF2B5EF4-FFF2-40B4-BE49-F238E27FC236}">
                  <a16:creationId xmlns:a16="http://schemas.microsoft.com/office/drawing/2014/main" id="{20F021D3-E6B4-20FC-EA05-0D30207D08A6}"/>
                </a:ext>
              </a:extLst>
            </p:cNvPr>
            <p:cNvGrpSpPr/>
            <p:nvPr/>
          </p:nvGrpSpPr>
          <p:grpSpPr>
            <a:xfrm>
              <a:off x="7170942" y="5495660"/>
              <a:ext cx="819376" cy="906283"/>
              <a:chOff x="2744572" y="1831800"/>
              <a:chExt cx="2888072" cy="3194399"/>
            </a:xfrm>
            <a:grpFill/>
          </p:grpSpPr>
          <p:sp>
            <p:nvSpPr>
              <p:cNvPr id="132" name="Block Arc 14">
                <a:extLst>
                  <a:ext uri="{FF2B5EF4-FFF2-40B4-BE49-F238E27FC236}">
                    <a16:creationId xmlns:a16="http://schemas.microsoft.com/office/drawing/2014/main" id="{2D0AA588-611E-E1A6-4385-C89AD05CB9FE}"/>
                  </a:ext>
                </a:extLst>
              </p:cNvPr>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33" name="Freeform: Shape 132">
                <a:extLst>
                  <a:ext uri="{FF2B5EF4-FFF2-40B4-BE49-F238E27FC236}">
                    <a16:creationId xmlns:a16="http://schemas.microsoft.com/office/drawing/2014/main" id="{676F7A4A-39B8-D2AA-B3D1-F0467A129F1D}"/>
                  </a:ext>
                </a:extLst>
              </p:cNvPr>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4" name="Freeform: Shape 133">
                <a:extLst>
                  <a:ext uri="{FF2B5EF4-FFF2-40B4-BE49-F238E27FC236}">
                    <a16:creationId xmlns:a16="http://schemas.microsoft.com/office/drawing/2014/main" id="{7FD05432-8553-FFA3-5335-A983B68D4621}"/>
                  </a:ext>
                </a:extLst>
              </p:cNvPr>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5" name="Freeform: Shape 134">
                <a:extLst>
                  <a:ext uri="{FF2B5EF4-FFF2-40B4-BE49-F238E27FC236}">
                    <a16:creationId xmlns:a16="http://schemas.microsoft.com/office/drawing/2014/main" id="{256CDB43-142A-55E0-7ECF-414FE0DC875F}"/>
                  </a:ext>
                </a:extLst>
              </p:cNvPr>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6" name="Freeform: Shape 135">
                <a:extLst>
                  <a:ext uri="{FF2B5EF4-FFF2-40B4-BE49-F238E27FC236}">
                    <a16:creationId xmlns:a16="http://schemas.microsoft.com/office/drawing/2014/main" id="{E611062B-0C64-1A35-0573-AC66BE592CD5}"/>
                  </a:ext>
                </a:extLst>
              </p:cNvPr>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7" name="Freeform: Shape 136">
                <a:extLst>
                  <a:ext uri="{FF2B5EF4-FFF2-40B4-BE49-F238E27FC236}">
                    <a16:creationId xmlns:a16="http://schemas.microsoft.com/office/drawing/2014/main" id="{278389E0-2E23-4F98-1C88-2D8AF3F61533}"/>
                  </a:ext>
                </a:extLst>
              </p:cNvPr>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8" name="Freeform: Shape 137">
                <a:extLst>
                  <a:ext uri="{FF2B5EF4-FFF2-40B4-BE49-F238E27FC236}">
                    <a16:creationId xmlns:a16="http://schemas.microsoft.com/office/drawing/2014/main" id="{E58BBCB2-2A31-0CE8-6110-10FFC3D7A33A}"/>
                  </a:ext>
                </a:extLst>
              </p:cNvPr>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39" name="Freeform: Shape 138">
                <a:extLst>
                  <a:ext uri="{FF2B5EF4-FFF2-40B4-BE49-F238E27FC236}">
                    <a16:creationId xmlns:a16="http://schemas.microsoft.com/office/drawing/2014/main" id="{4889C5EF-C5DE-E164-1AC2-59755A36B35B}"/>
                  </a:ext>
                </a:extLst>
              </p:cNvPr>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0" name="Freeform: Shape 139">
                <a:extLst>
                  <a:ext uri="{FF2B5EF4-FFF2-40B4-BE49-F238E27FC236}">
                    <a16:creationId xmlns:a16="http://schemas.microsoft.com/office/drawing/2014/main" id="{23CCC91F-89D7-F4E4-869B-F48A47C7C5C9}"/>
                  </a:ext>
                </a:extLst>
              </p:cNvPr>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1" name="Freeform: Shape 140">
                <a:extLst>
                  <a:ext uri="{FF2B5EF4-FFF2-40B4-BE49-F238E27FC236}">
                    <a16:creationId xmlns:a16="http://schemas.microsoft.com/office/drawing/2014/main" id="{FCA62922-87F7-B8F0-789A-991A1F1A46A3}"/>
                  </a:ext>
                </a:extLst>
              </p:cNvPr>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2" name="Freeform: Shape 141">
                <a:extLst>
                  <a:ext uri="{FF2B5EF4-FFF2-40B4-BE49-F238E27FC236}">
                    <a16:creationId xmlns:a16="http://schemas.microsoft.com/office/drawing/2014/main" id="{6A9A9435-ADCB-BBEE-95AB-4C36738EEB2B}"/>
                  </a:ext>
                </a:extLst>
              </p:cNvPr>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43" name="Freeform: Shape 142">
                <a:extLst>
                  <a:ext uri="{FF2B5EF4-FFF2-40B4-BE49-F238E27FC236}">
                    <a16:creationId xmlns:a16="http://schemas.microsoft.com/office/drawing/2014/main" id="{FC67BAF1-ED50-F516-9D2F-BED489C3CCEE}"/>
                  </a:ext>
                </a:extLst>
              </p:cNvPr>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131" name="Freeform: Shape 130">
              <a:extLst>
                <a:ext uri="{FF2B5EF4-FFF2-40B4-BE49-F238E27FC236}">
                  <a16:creationId xmlns:a16="http://schemas.microsoft.com/office/drawing/2014/main" id="{8F95D3F9-440D-880F-2A0B-10B5CFBB24FE}"/>
                </a:ext>
              </a:extLst>
            </p:cNvPr>
            <p:cNvSpPr/>
            <p:nvPr/>
          </p:nvSpPr>
          <p:spPr>
            <a:xfrm>
              <a:off x="6678061" y="5486733"/>
              <a:ext cx="2143740" cy="935189"/>
            </a:xfrm>
            <a:custGeom>
              <a:avLst/>
              <a:gdLst>
                <a:gd name="connsiteX0" fmla="*/ 1501098 w 2143740"/>
                <a:gd name="connsiteY0" fmla="*/ 0 h 935189"/>
                <a:gd name="connsiteX1" fmla="*/ 2143740 w 2143740"/>
                <a:gd name="connsiteY1" fmla="*/ 0 h 935189"/>
                <a:gd name="connsiteX2" fmla="*/ 2143740 w 2143740"/>
                <a:gd name="connsiteY2" fmla="*/ 202795 h 935189"/>
                <a:gd name="connsiteX3" fmla="*/ 1942315 w 2143740"/>
                <a:gd name="connsiteY3" fmla="*/ 202795 h 935189"/>
                <a:gd name="connsiteX4" fmla="*/ 1942315 w 2143740"/>
                <a:gd name="connsiteY4" fmla="*/ 935189 h 935189"/>
                <a:gd name="connsiteX5" fmla="*/ 1699097 w 2143740"/>
                <a:gd name="connsiteY5" fmla="*/ 935189 h 935189"/>
                <a:gd name="connsiteX6" fmla="*/ 1699097 w 2143740"/>
                <a:gd name="connsiteY6" fmla="*/ 202795 h 935189"/>
                <a:gd name="connsiteX7" fmla="*/ 1501098 w 2143740"/>
                <a:gd name="connsiteY7" fmla="*/ 202795 h 935189"/>
                <a:gd name="connsiteX8" fmla="*/ 0 w 2143740"/>
                <a:gd name="connsiteY8" fmla="*/ 0 h 935189"/>
                <a:gd name="connsiteX9" fmla="*/ 243218 w 2143740"/>
                <a:gd name="connsiteY9" fmla="*/ 0 h 935189"/>
                <a:gd name="connsiteX10" fmla="*/ 243218 w 2143740"/>
                <a:gd name="connsiteY10" fmla="*/ 935189 h 935189"/>
                <a:gd name="connsiteX11" fmla="*/ 0 w 2143740"/>
                <a:gd name="connsiteY11" fmla="*/ 935189 h 93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43740" h="935189">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44" name="Freeform: Shape 143">
            <a:extLst>
              <a:ext uri="{FF2B5EF4-FFF2-40B4-BE49-F238E27FC236}">
                <a16:creationId xmlns:a16="http://schemas.microsoft.com/office/drawing/2014/main" id="{C2B6D17F-D3A2-53F6-8CE1-A16C69609EB4}"/>
              </a:ext>
            </a:extLst>
          </p:cNvPr>
          <p:cNvSpPr/>
          <p:nvPr/>
        </p:nvSpPr>
        <p:spPr>
          <a:xfrm>
            <a:off x="9204080" y="5705001"/>
            <a:ext cx="769220" cy="357691"/>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107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D82379A-4806-4E55-B404-F9EBA141895F}"/>
              </a:ext>
            </a:extLst>
          </p:cNvPr>
          <p:cNvGrpSpPr/>
          <p:nvPr/>
        </p:nvGrpSpPr>
        <p:grpSpPr>
          <a:xfrm>
            <a:off x="1360011" y="695128"/>
            <a:ext cx="4121638" cy="1015663"/>
            <a:chOff x="2898066" y="559041"/>
            <a:chExt cx="4121638" cy="1015663"/>
          </a:xfrm>
        </p:grpSpPr>
        <p:sp>
          <p:nvSpPr>
            <p:cNvPr id="6" name="TextBox 5">
              <a:extLst>
                <a:ext uri="{FF2B5EF4-FFF2-40B4-BE49-F238E27FC236}">
                  <a16:creationId xmlns:a16="http://schemas.microsoft.com/office/drawing/2014/main" id="{B4C43BF4-0643-4C68-A841-BECA7B930C64}"/>
                </a:ext>
              </a:extLst>
            </p:cNvPr>
            <p:cNvSpPr txBox="1"/>
            <p:nvPr/>
          </p:nvSpPr>
          <p:spPr>
            <a:xfrm>
              <a:off x="3920688" y="806656"/>
              <a:ext cx="3099016" cy="507831"/>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7" name="TextBox 6">
              <a:extLst>
                <a:ext uri="{FF2B5EF4-FFF2-40B4-BE49-F238E27FC236}">
                  <a16:creationId xmlns:a16="http://schemas.microsoft.com/office/drawing/2014/main" id="{723D0F0A-7EE6-4994-83A7-8EB91952FC61}"/>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01</a:t>
              </a:r>
              <a:endParaRPr lang="ko-KR" altLang="en-US" sz="6000" b="1" dirty="0">
                <a:solidFill>
                  <a:schemeClr val="accent1"/>
                </a:solidFill>
                <a:cs typeface="Arial" pitchFamily="34" charset="0"/>
              </a:endParaRPr>
            </a:p>
          </p:txBody>
        </p:sp>
      </p:grpSp>
      <p:grpSp>
        <p:nvGrpSpPr>
          <p:cNvPr id="23" name="Group 22">
            <a:extLst>
              <a:ext uri="{FF2B5EF4-FFF2-40B4-BE49-F238E27FC236}">
                <a16:creationId xmlns:a16="http://schemas.microsoft.com/office/drawing/2014/main" id="{04CC4457-89DD-4352-AB51-0910BE740B17}"/>
              </a:ext>
            </a:extLst>
          </p:cNvPr>
          <p:cNvGrpSpPr/>
          <p:nvPr/>
        </p:nvGrpSpPr>
        <p:grpSpPr>
          <a:xfrm>
            <a:off x="6594613" y="757181"/>
            <a:ext cx="4158717" cy="1015664"/>
            <a:chOff x="2898066" y="439125"/>
            <a:chExt cx="4158717" cy="1135579"/>
          </a:xfrm>
        </p:grpSpPr>
        <p:sp>
          <p:nvSpPr>
            <p:cNvPr id="27" name="TextBox 26">
              <a:extLst>
                <a:ext uri="{FF2B5EF4-FFF2-40B4-BE49-F238E27FC236}">
                  <a16:creationId xmlns:a16="http://schemas.microsoft.com/office/drawing/2014/main" id="{E4514232-7223-4172-8340-C5D1ABEC2389}"/>
                </a:ext>
              </a:extLst>
            </p:cNvPr>
            <p:cNvSpPr txBox="1"/>
            <p:nvPr/>
          </p:nvSpPr>
          <p:spPr>
            <a:xfrm>
              <a:off x="3957767" y="439125"/>
              <a:ext cx="3099016" cy="923330"/>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CIRCUIT COMPONENTS</a:t>
              </a:r>
              <a:endParaRPr lang="ko-KR" altLang="en-US" sz="2700" b="1" dirty="0">
                <a:solidFill>
                  <a:schemeClr val="bg1"/>
                </a:solidFill>
                <a:cs typeface="Arial" pitchFamily="34" charset="0"/>
              </a:endParaRPr>
            </a:p>
          </p:txBody>
        </p:sp>
        <p:sp>
          <p:nvSpPr>
            <p:cNvPr id="25" name="TextBox 24">
              <a:extLst>
                <a:ext uri="{FF2B5EF4-FFF2-40B4-BE49-F238E27FC236}">
                  <a16:creationId xmlns:a16="http://schemas.microsoft.com/office/drawing/2014/main" id="{1A24AFD4-45B5-4A01-808E-ACCCC4666910}"/>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02</a:t>
              </a:r>
              <a:endParaRPr lang="ko-KR" altLang="en-US" sz="6000" b="1" dirty="0">
                <a:solidFill>
                  <a:schemeClr val="accent1"/>
                </a:solidFill>
                <a:cs typeface="Arial" pitchFamily="34" charset="0"/>
              </a:endParaRPr>
            </a:p>
          </p:txBody>
        </p:sp>
      </p:grpSp>
      <p:grpSp>
        <p:nvGrpSpPr>
          <p:cNvPr id="28" name="Group 27">
            <a:extLst>
              <a:ext uri="{FF2B5EF4-FFF2-40B4-BE49-F238E27FC236}">
                <a16:creationId xmlns:a16="http://schemas.microsoft.com/office/drawing/2014/main" id="{13B9A7D2-3EA3-4E35-9CBC-4733271531E1}"/>
              </a:ext>
            </a:extLst>
          </p:cNvPr>
          <p:cNvGrpSpPr/>
          <p:nvPr/>
        </p:nvGrpSpPr>
        <p:grpSpPr>
          <a:xfrm>
            <a:off x="1420199" y="1958406"/>
            <a:ext cx="4177189" cy="1038823"/>
            <a:chOff x="2898066" y="559041"/>
            <a:chExt cx="4177189" cy="1038823"/>
          </a:xfrm>
        </p:grpSpPr>
        <p:sp>
          <p:nvSpPr>
            <p:cNvPr id="32" name="TextBox 31">
              <a:extLst>
                <a:ext uri="{FF2B5EF4-FFF2-40B4-BE49-F238E27FC236}">
                  <a16:creationId xmlns:a16="http://schemas.microsoft.com/office/drawing/2014/main" id="{4CA90938-346C-4188-8DD4-C58ECAFEBDF8}"/>
                </a:ext>
              </a:extLst>
            </p:cNvPr>
            <p:cNvSpPr txBox="1"/>
            <p:nvPr/>
          </p:nvSpPr>
          <p:spPr>
            <a:xfrm>
              <a:off x="3976239" y="674534"/>
              <a:ext cx="3099016" cy="923330"/>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HOW TO BUILD THE CIRCUIT</a:t>
              </a:r>
            </a:p>
          </p:txBody>
        </p:sp>
        <p:sp>
          <p:nvSpPr>
            <p:cNvPr id="30" name="TextBox 29">
              <a:extLst>
                <a:ext uri="{FF2B5EF4-FFF2-40B4-BE49-F238E27FC236}">
                  <a16:creationId xmlns:a16="http://schemas.microsoft.com/office/drawing/2014/main" id="{B0F28BDB-974B-465A-B46E-C9B3C11C2AE6}"/>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03</a:t>
              </a:r>
              <a:endParaRPr lang="ko-KR" altLang="en-US" sz="6000" b="1" dirty="0">
                <a:solidFill>
                  <a:schemeClr val="accent1"/>
                </a:solidFill>
                <a:cs typeface="Arial" pitchFamily="34" charset="0"/>
              </a:endParaRPr>
            </a:p>
          </p:txBody>
        </p:sp>
      </p:grpSp>
      <p:grpSp>
        <p:nvGrpSpPr>
          <p:cNvPr id="33" name="Group 32">
            <a:extLst>
              <a:ext uri="{FF2B5EF4-FFF2-40B4-BE49-F238E27FC236}">
                <a16:creationId xmlns:a16="http://schemas.microsoft.com/office/drawing/2014/main" id="{4D5CC248-FD84-48BD-8BD0-695C9D91BA8B}"/>
              </a:ext>
            </a:extLst>
          </p:cNvPr>
          <p:cNvGrpSpPr/>
          <p:nvPr/>
        </p:nvGrpSpPr>
        <p:grpSpPr>
          <a:xfrm>
            <a:off x="6576141" y="2172221"/>
            <a:ext cx="4177189" cy="1015663"/>
            <a:chOff x="2898066" y="559041"/>
            <a:chExt cx="4177189" cy="1015663"/>
          </a:xfrm>
        </p:grpSpPr>
        <p:sp>
          <p:nvSpPr>
            <p:cNvPr id="37" name="TextBox 36">
              <a:extLst>
                <a:ext uri="{FF2B5EF4-FFF2-40B4-BE49-F238E27FC236}">
                  <a16:creationId xmlns:a16="http://schemas.microsoft.com/office/drawing/2014/main" id="{A0D192CB-9424-40A2-9527-742654B8485C}"/>
                </a:ext>
              </a:extLst>
            </p:cNvPr>
            <p:cNvSpPr txBox="1"/>
            <p:nvPr/>
          </p:nvSpPr>
          <p:spPr>
            <a:xfrm>
              <a:off x="3976239" y="812956"/>
              <a:ext cx="3099016" cy="507831"/>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ARDUINO CODE</a:t>
              </a:r>
            </a:p>
          </p:txBody>
        </p:sp>
        <p:sp>
          <p:nvSpPr>
            <p:cNvPr id="35" name="TextBox 34">
              <a:extLst>
                <a:ext uri="{FF2B5EF4-FFF2-40B4-BE49-F238E27FC236}">
                  <a16:creationId xmlns:a16="http://schemas.microsoft.com/office/drawing/2014/main" id="{8919EB3B-1F9F-4699-8BD7-9E95B9B171C9}"/>
                </a:ext>
              </a:extLst>
            </p:cNvPr>
            <p:cNvSpPr txBox="1"/>
            <p:nvPr/>
          </p:nvSpPr>
          <p:spPr>
            <a:xfrm>
              <a:off x="2898066" y="559041"/>
              <a:ext cx="1078173" cy="1015663"/>
            </a:xfrm>
            <a:prstGeom prst="rect">
              <a:avLst/>
            </a:prstGeom>
            <a:noFill/>
          </p:spPr>
          <p:txBody>
            <a:bodyPr wrap="square" lIns="108000" rIns="108000" rtlCol="0">
              <a:spAutoFit/>
            </a:bodyPr>
            <a:lstStyle/>
            <a:p>
              <a:pPr algn="ctr"/>
              <a:r>
                <a:rPr lang="en-US" altLang="ko-KR" sz="6000" b="1" dirty="0">
                  <a:solidFill>
                    <a:schemeClr val="accent1"/>
                  </a:solidFill>
                  <a:cs typeface="Arial" pitchFamily="34" charset="0"/>
                </a:rPr>
                <a:t>04</a:t>
              </a:r>
              <a:endParaRPr lang="ko-KR" altLang="en-US" sz="6000" b="1" dirty="0">
                <a:solidFill>
                  <a:schemeClr val="accent1"/>
                </a:solidFill>
                <a:cs typeface="Arial" pitchFamily="34" charset="0"/>
              </a:endParaRPr>
            </a:p>
          </p:txBody>
        </p:sp>
      </p:grpSp>
      <p:sp>
        <p:nvSpPr>
          <p:cNvPr id="4" name="TextBox 3">
            <a:extLst>
              <a:ext uri="{FF2B5EF4-FFF2-40B4-BE49-F238E27FC236}">
                <a16:creationId xmlns:a16="http://schemas.microsoft.com/office/drawing/2014/main" id="{B7A3B183-5289-8BB9-112F-5DCACF21AEB8}"/>
              </a:ext>
            </a:extLst>
          </p:cNvPr>
          <p:cNvSpPr txBox="1"/>
          <p:nvPr/>
        </p:nvSpPr>
        <p:spPr>
          <a:xfrm>
            <a:off x="1420199" y="3187884"/>
            <a:ext cx="1197285" cy="1015663"/>
          </a:xfrm>
          <a:prstGeom prst="rect">
            <a:avLst/>
          </a:prstGeom>
          <a:noFill/>
        </p:spPr>
        <p:txBody>
          <a:bodyPr wrap="square">
            <a:spAutoFit/>
          </a:bodyPr>
          <a:lstStyle/>
          <a:p>
            <a:pPr algn="ctr"/>
            <a:r>
              <a:rPr lang="en-US" altLang="ko-KR" sz="6000" b="1" dirty="0">
                <a:solidFill>
                  <a:schemeClr val="accent1"/>
                </a:solidFill>
                <a:cs typeface="Arial" pitchFamily="34" charset="0"/>
              </a:rPr>
              <a:t>05</a:t>
            </a:r>
          </a:p>
        </p:txBody>
      </p:sp>
      <p:sp>
        <p:nvSpPr>
          <p:cNvPr id="9" name="TextBox 8">
            <a:extLst>
              <a:ext uri="{FF2B5EF4-FFF2-40B4-BE49-F238E27FC236}">
                <a16:creationId xmlns:a16="http://schemas.microsoft.com/office/drawing/2014/main" id="{DC59C722-1C44-D969-C235-C2469992F498}"/>
              </a:ext>
            </a:extLst>
          </p:cNvPr>
          <p:cNvSpPr txBox="1"/>
          <p:nvPr/>
        </p:nvSpPr>
        <p:spPr>
          <a:xfrm>
            <a:off x="2617484" y="3441799"/>
            <a:ext cx="2733368" cy="507831"/>
          </a:xfrm>
          <a:prstGeom prst="rect">
            <a:avLst/>
          </a:prstGeom>
          <a:noFill/>
        </p:spPr>
        <p:txBody>
          <a:bodyPr wrap="square">
            <a:spAutoFit/>
          </a:bodyPr>
          <a:lstStyle/>
          <a:p>
            <a:pPr algn="ctr"/>
            <a:r>
              <a:rPr lang="en-US" altLang="ko-KR" sz="2700" b="1" dirty="0">
                <a:solidFill>
                  <a:schemeClr val="bg1"/>
                </a:solidFill>
                <a:cs typeface="Arial" pitchFamily="34" charset="0"/>
              </a:rPr>
              <a:t>PYTHON CODE</a:t>
            </a:r>
          </a:p>
        </p:txBody>
      </p:sp>
      <p:sp>
        <p:nvSpPr>
          <p:cNvPr id="13" name="TextBox 12">
            <a:extLst>
              <a:ext uri="{FF2B5EF4-FFF2-40B4-BE49-F238E27FC236}">
                <a16:creationId xmlns:a16="http://schemas.microsoft.com/office/drawing/2014/main" id="{8A74CB51-19A4-1A1E-70DF-956EC6264B19}"/>
              </a:ext>
            </a:extLst>
          </p:cNvPr>
          <p:cNvSpPr txBox="1"/>
          <p:nvPr/>
        </p:nvSpPr>
        <p:spPr>
          <a:xfrm>
            <a:off x="6210659" y="3162285"/>
            <a:ext cx="1809135"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6000" b="1" i="0" u="none" strike="noStrike" kern="1200" cap="none" spc="0" normalizeH="0" baseline="0" noProof="0" dirty="0">
                <a:ln>
                  <a:noFill/>
                </a:ln>
                <a:solidFill>
                  <a:srgbClr val="476ADD"/>
                </a:solidFill>
                <a:effectLst/>
                <a:uLnTx/>
                <a:uFillTx/>
                <a:latin typeface="Arial"/>
                <a:cs typeface="Arial" pitchFamily="34" charset="0"/>
              </a:rPr>
              <a:t>06</a:t>
            </a:r>
          </a:p>
        </p:txBody>
      </p:sp>
      <p:sp>
        <p:nvSpPr>
          <p:cNvPr id="15" name="TextBox 14">
            <a:extLst>
              <a:ext uri="{FF2B5EF4-FFF2-40B4-BE49-F238E27FC236}">
                <a16:creationId xmlns:a16="http://schemas.microsoft.com/office/drawing/2014/main" id="{297CD339-B299-DE60-AED5-D379DD1A4166}"/>
              </a:ext>
            </a:extLst>
          </p:cNvPr>
          <p:cNvSpPr txBox="1"/>
          <p:nvPr/>
        </p:nvSpPr>
        <p:spPr>
          <a:xfrm>
            <a:off x="7654314" y="3280216"/>
            <a:ext cx="3544628" cy="923330"/>
          </a:xfrm>
          <a:prstGeom prst="rect">
            <a:avLst/>
          </a:prstGeom>
          <a:noFill/>
        </p:spPr>
        <p:txBody>
          <a:bodyPr wrap="square">
            <a:spAutoFit/>
          </a:bodyPr>
          <a:lstStyle/>
          <a:p>
            <a:pPr algn="ctr"/>
            <a:r>
              <a:rPr lang="en-US" altLang="ko-KR" sz="2700" b="1" dirty="0">
                <a:solidFill>
                  <a:schemeClr val="bg1"/>
                </a:solidFill>
                <a:cs typeface="Arial" pitchFamily="34" charset="0"/>
              </a:rPr>
              <a:t>EXPLANTATION OF THE PYTHON CODE </a:t>
            </a:r>
          </a:p>
        </p:txBody>
      </p:sp>
      <p:sp>
        <p:nvSpPr>
          <p:cNvPr id="17" name="TextBox 16">
            <a:extLst>
              <a:ext uri="{FF2B5EF4-FFF2-40B4-BE49-F238E27FC236}">
                <a16:creationId xmlns:a16="http://schemas.microsoft.com/office/drawing/2014/main" id="{97275A81-7907-82C6-D492-3D62665E7C8E}"/>
              </a:ext>
            </a:extLst>
          </p:cNvPr>
          <p:cNvSpPr txBox="1"/>
          <p:nvPr/>
        </p:nvSpPr>
        <p:spPr>
          <a:xfrm>
            <a:off x="922544" y="4325374"/>
            <a:ext cx="2192593"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6000" b="1" i="0" u="none" strike="noStrike" kern="1200" cap="none" spc="0" normalizeH="0" baseline="0" noProof="0">
                <a:ln>
                  <a:noFill/>
                </a:ln>
                <a:solidFill>
                  <a:srgbClr val="476ADD"/>
                </a:solidFill>
                <a:effectLst/>
                <a:uLnTx/>
                <a:uFillTx/>
                <a:latin typeface="Arial"/>
                <a:cs typeface="Arial" pitchFamily="34" charset="0"/>
              </a:rPr>
              <a:t>07</a:t>
            </a:r>
            <a:endParaRPr kumimoji="0" lang="en-US" altLang="ko-KR" sz="6000" b="1" i="0" u="none" strike="noStrike" kern="1200" cap="none" spc="0" normalizeH="0" baseline="0" noProof="0" dirty="0">
              <a:ln>
                <a:noFill/>
              </a:ln>
              <a:solidFill>
                <a:srgbClr val="476ADD"/>
              </a:solidFill>
              <a:effectLst/>
              <a:uLnTx/>
              <a:uFillTx/>
              <a:latin typeface="Arial"/>
              <a:cs typeface="Arial" pitchFamily="34" charset="0"/>
            </a:endParaRPr>
          </a:p>
        </p:txBody>
      </p:sp>
      <p:sp>
        <p:nvSpPr>
          <p:cNvPr id="19" name="TextBox 18">
            <a:extLst>
              <a:ext uri="{FF2B5EF4-FFF2-40B4-BE49-F238E27FC236}">
                <a16:creationId xmlns:a16="http://schemas.microsoft.com/office/drawing/2014/main" id="{F5466D18-B3F1-5D7D-23BA-449F915CAD73}"/>
              </a:ext>
            </a:extLst>
          </p:cNvPr>
          <p:cNvSpPr txBox="1"/>
          <p:nvPr/>
        </p:nvSpPr>
        <p:spPr>
          <a:xfrm>
            <a:off x="6264174" y="4177948"/>
            <a:ext cx="1887793"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6000" b="1" i="0" u="none" strike="noStrike" kern="1200" cap="none" spc="0" normalizeH="0" baseline="0" noProof="0" dirty="0">
              <a:ln>
                <a:noFill/>
              </a:ln>
              <a:solidFill>
                <a:srgbClr val="476ADD"/>
              </a:solidFill>
              <a:effectLst/>
              <a:uLnTx/>
              <a:uFillTx/>
              <a:latin typeface="Arial"/>
              <a:cs typeface="Arial" pitchFamily="34" charset="0"/>
            </a:endParaRPr>
          </a:p>
        </p:txBody>
      </p:sp>
      <p:sp>
        <p:nvSpPr>
          <p:cNvPr id="39" name="TextBox 38">
            <a:extLst>
              <a:ext uri="{FF2B5EF4-FFF2-40B4-BE49-F238E27FC236}">
                <a16:creationId xmlns:a16="http://schemas.microsoft.com/office/drawing/2014/main" id="{1D295111-F8B4-09D6-53CC-0C50364552EC}"/>
              </a:ext>
            </a:extLst>
          </p:cNvPr>
          <p:cNvSpPr txBox="1"/>
          <p:nvPr/>
        </p:nvSpPr>
        <p:spPr>
          <a:xfrm>
            <a:off x="2265108" y="4609835"/>
            <a:ext cx="3216541" cy="5078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700" b="1" i="0" u="none" strike="noStrike" kern="1200" cap="none" spc="0" normalizeH="0" baseline="0" noProof="0" dirty="0">
                <a:ln>
                  <a:noFill/>
                </a:ln>
                <a:solidFill>
                  <a:prstClr val="white"/>
                </a:solidFill>
                <a:effectLst/>
                <a:uLnTx/>
                <a:uFillTx/>
                <a:latin typeface="Arial"/>
                <a:cs typeface="Arial" pitchFamily="34" charset="0"/>
              </a:rPr>
              <a:t>CONCLUSION</a:t>
            </a:r>
          </a:p>
        </p:txBody>
      </p:sp>
      <p:sp>
        <p:nvSpPr>
          <p:cNvPr id="41" name="TextBox 40">
            <a:extLst>
              <a:ext uri="{FF2B5EF4-FFF2-40B4-BE49-F238E27FC236}">
                <a16:creationId xmlns:a16="http://schemas.microsoft.com/office/drawing/2014/main" id="{176AE8E5-C90F-2B6C-A547-D2C89E3BE9F8}"/>
              </a:ext>
            </a:extLst>
          </p:cNvPr>
          <p:cNvSpPr txBox="1"/>
          <p:nvPr/>
        </p:nvSpPr>
        <p:spPr>
          <a:xfrm>
            <a:off x="7537351" y="4444663"/>
            <a:ext cx="3544629" cy="5078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ko-KR" sz="2700" b="1" i="0" u="none" strike="noStrike" kern="1200" cap="none" spc="0" normalizeH="0" baseline="0" noProof="0" dirty="0">
              <a:ln>
                <a:noFill/>
              </a:ln>
              <a:solidFill>
                <a:prstClr val="white"/>
              </a:solidFill>
              <a:effectLst/>
              <a:uLnTx/>
              <a:uFillTx/>
              <a:latin typeface="Arial"/>
              <a:cs typeface="Arial" pitchFamily="34" charset="0"/>
            </a:endParaRPr>
          </a:p>
        </p:txBody>
      </p:sp>
    </p:spTree>
    <p:extLst>
      <p:ext uri="{BB962C8B-B14F-4D97-AF65-F5344CB8AC3E}">
        <p14:creationId xmlns:p14="http://schemas.microsoft.com/office/powerpoint/2010/main" val="187481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a:extLst>
              <a:ext uri="{FF2B5EF4-FFF2-40B4-BE49-F238E27FC236}">
                <a16:creationId xmlns:a16="http://schemas.microsoft.com/office/drawing/2014/main" id="{72993309-4100-4CBD-9E6C-DD235CAB9BEE}"/>
              </a:ext>
            </a:extLst>
          </p:cNvPr>
          <p:cNvSpPr/>
          <p:nvPr/>
        </p:nvSpPr>
        <p:spPr>
          <a:xfrm>
            <a:off x="0" y="5138476"/>
            <a:ext cx="12192000" cy="1529862"/>
          </a:xfrm>
          <a:prstGeom prst="rect">
            <a:avLst/>
          </a:prstGeom>
          <a:gradFill flip="none" rotWithShape="1">
            <a:gsLst>
              <a:gs pos="0">
                <a:schemeClr val="accent1">
                  <a:lumMod val="67000"/>
                </a:schemeClr>
              </a:gs>
              <a:gs pos="53000">
                <a:schemeClr val="accent1">
                  <a:lumMod val="97000"/>
                  <a:lumOff val="3000"/>
                  <a:alpha val="70000"/>
                </a:schemeClr>
              </a:gs>
              <a:gs pos="100000">
                <a:schemeClr val="accent1">
                  <a:alpha val="7000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8858F2AB-A27D-48A9-9407-FEA50D4ECE14}"/>
              </a:ext>
            </a:extLst>
          </p:cNvPr>
          <p:cNvSpPr txBox="1"/>
          <p:nvPr/>
        </p:nvSpPr>
        <p:spPr>
          <a:xfrm>
            <a:off x="7649712" y="5549464"/>
            <a:ext cx="4117287" cy="707886"/>
          </a:xfrm>
          <a:prstGeom prst="rect">
            <a:avLst/>
          </a:prstGeom>
          <a:noFill/>
        </p:spPr>
        <p:txBody>
          <a:bodyPr wrap="square" rtlCol="0" anchor="ctr">
            <a:spAutoFit/>
          </a:bodyPr>
          <a:lstStyle/>
          <a:p>
            <a:pPr algn="ctr"/>
            <a:r>
              <a:rPr lang="en-GB" altLang="ko-KR" sz="2000" dirty="0">
                <a:solidFill>
                  <a:schemeClr val="bg1"/>
                </a:solidFill>
                <a:cs typeface="Arial" pitchFamily="34" charset="0"/>
              </a:rPr>
              <a:t>Joystick Controlled PC Mouse Using Arduino UNO</a:t>
            </a:r>
            <a:endParaRPr lang="ko-KR" altLang="en-US" sz="2000" dirty="0">
              <a:solidFill>
                <a:schemeClr val="bg1"/>
              </a:solidFill>
              <a:cs typeface="Arial" pitchFamily="34" charset="0"/>
            </a:endParaRPr>
          </a:p>
        </p:txBody>
      </p:sp>
      <p:sp>
        <p:nvSpPr>
          <p:cNvPr id="130" name="TextBox 129">
            <a:extLst>
              <a:ext uri="{FF2B5EF4-FFF2-40B4-BE49-F238E27FC236}">
                <a16:creationId xmlns:a16="http://schemas.microsoft.com/office/drawing/2014/main" id="{4960FBC3-AF37-4C52-A3A3-D4B0E0BF1F0B}"/>
              </a:ext>
            </a:extLst>
          </p:cNvPr>
          <p:cNvSpPr txBox="1"/>
          <p:nvPr/>
        </p:nvSpPr>
        <p:spPr>
          <a:xfrm>
            <a:off x="416410" y="1686456"/>
            <a:ext cx="10536725" cy="2554545"/>
          </a:xfrm>
          <a:prstGeom prst="rect">
            <a:avLst/>
          </a:prstGeom>
          <a:noFill/>
        </p:spPr>
        <p:txBody>
          <a:bodyPr wrap="square" rtlCol="0" anchor="ctr">
            <a:spAutoFit/>
          </a:bodyPr>
          <a:lstStyle/>
          <a:p>
            <a:r>
              <a:rPr lang="en-GB" altLang="ko-KR" sz="2000" dirty="0">
                <a:solidFill>
                  <a:schemeClr val="bg1"/>
                </a:solidFill>
                <a:cs typeface="Arial" pitchFamily="34" charset="0"/>
              </a:rPr>
              <a:t>This project involves using an Arduino UNO and a joystick module to control a PC mouse. The goal is to understand the basics of interfacing a joystick with Arduino and translating its movements to control a mouse pointer on a computer screen.</a:t>
            </a:r>
            <a:br>
              <a:rPr lang="en-GB" altLang="ko-KR" sz="2000" dirty="0">
                <a:solidFill>
                  <a:schemeClr val="bg1"/>
                </a:solidFill>
                <a:cs typeface="Arial" pitchFamily="34" charset="0"/>
              </a:rPr>
            </a:br>
            <a:br>
              <a:rPr lang="en-GB" altLang="ko-KR" sz="2000" dirty="0">
                <a:solidFill>
                  <a:schemeClr val="bg1"/>
                </a:solidFill>
                <a:cs typeface="Arial" pitchFamily="34" charset="0"/>
              </a:rPr>
            </a:br>
            <a:r>
              <a:rPr lang="en-GB" altLang="ko-KR" sz="2000" dirty="0">
                <a:solidFill>
                  <a:schemeClr val="bg1"/>
                </a:solidFill>
                <a:cs typeface="Arial" pitchFamily="34" charset="0"/>
              </a:rPr>
              <a:t>Applications:</a:t>
            </a:r>
            <a:br>
              <a:rPr lang="en-GB" altLang="ko-KR" sz="2000" dirty="0">
                <a:solidFill>
                  <a:schemeClr val="bg1"/>
                </a:solidFill>
                <a:cs typeface="Arial" pitchFamily="34" charset="0"/>
              </a:rPr>
            </a:br>
            <a:r>
              <a:rPr lang="en-GB" altLang="ko-KR" sz="2000" dirty="0">
                <a:solidFill>
                  <a:schemeClr val="bg1"/>
                </a:solidFill>
                <a:cs typeface="Arial" pitchFamily="34" charset="0"/>
              </a:rPr>
              <a:t>- Custom input devices</a:t>
            </a:r>
            <a:br>
              <a:rPr lang="en-GB" altLang="ko-KR" sz="2000" dirty="0">
                <a:solidFill>
                  <a:schemeClr val="bg1"/>
                </a:solidFill>
                <a:cs typeface="Arial" pitchFamily="34" charset="0"/>
              </a:rPr>
            </a:br>
            <a:r>
              <a:rPr lang="en-GB" altLang="ko-KR" sz="2000" dirty="0">
                <a:solidFill>
                  <a:schemeClr val="bg1"/>
                </a:solidFill>
                <a:cs typeface="Arial" pitchFamily="34" charset="0"/>
              </a:rPr>
              <a:t>- Gaming controls</a:t>
            </a:r>
            <a:br>
              <a:rPr lang="en-GB" altLang="ko-KR" sz="2000" dirty="0">
                <a:solidFill>
                  <a:schemeClr val="bg1"/>
                </a:solidFill>
                <a:cs typeface="Arial" pitchFamily="34" charset="0"/>
              </a:rPr>
            </a:br>
            <a:r>
              <a:rPr lang="en-GB" altLang="ko-KR" sz="2000" dirty="0">
                <a:solidFill>
                  <a:schemeClr val="bg1"/>
                </a:solidFill>
                <a:cs typeface="Arial" pitchFamily="34" charset="0"/>
              </a:rPr>
              <a:t>- Assistive technology for individuals with limited mobility</a:t>
            </a:r>
          </a:p>
        </p:txBody>
      </p:sp>
      <p:sp>
        <p:nvSpPr>
          <p:cNvPr id="131" name="TextBox 130">
            <a:extLst>
              <a:ext uri="{FF2B5EF4-FFF2-40B4-BE49-F238E27FC236}">
                <a16:creationId xmlns:a16="http://schemas.microsoft.com/office/drawing/2014/main" id="{F7441F2E-6457-4F76-A783-E1528D43B02C}"/>
              </a:ext>
            </a:extLst>
          </p:cNvPr>
          <p:cNvSpPr txBox="1"/>
          <p:nvPr/>
        </p:nvSpPr>
        <p:spPr>
          <a:xfrm>
            <a:off x="2169722" y="424016"/>
            <a:ext cx="5319004" cy="830997"/>
          </a:xfrm>
          <a:prstGeom prst="rect">
            <a:avLst/>
          </a:prstGeom>
          <a:noFill/>
        </p:spPr>
        <p:txBody>
          <a:bodyPr wrap="square" lIns="48000" tIns="0" rIns="24000" bIns="0" rtlCol="0">
            <a:spAutoFit/>
          </a:bodyPr>
          <a:lstStyle/>
          <a:p>
            <a:pPr algn="r"/>
            <a:r>
              <a:rPr lang="en-US" sz="5400" dirty="0">
                <a:solidFill>
                  <a:schemeClr val="bg1"/>
                </a:solidFill>
              </a:rPr>
              <a:t>Introduction</a:t>
            </a:r>
            <a:endParaRPr lang="ko-KR" altLang="en-US" sz="3600" dirty="0">
              <a:solidFill>
                <a:schemeClr val="bg1"/>
              </a:solidFill>
              <a:latin typeface="+mj-lt"/>
              <a:cs typeface="Arial" pitchFamily="34" charset="0"/>
            </a:endParaRPr>
          </a:p>
        </p:txBody>
      </p:sp>
      <p:sp>
        <p:nvSpPr>
          <p:cNvPr id="147" name="Rectangle 9">
            <a:extLst>
              <a:ext uri="{FF2B5EF4-FFF2-40B4-BE49-F238E27FC236}">
                <a16:creationId xmlns:a16="http://schemas.microsoft.com/office/drawing/2014/main" id="{5D9964F1-0EA5-44E3-AB63-8B9D4FAA330F}"/>
              </a:ext>
            </a:extLst>
          </p:cNvPr>
          <p:cNvSpPr/>
          <p:nvPr/>
        </p:nvSpPr>
        <p:spPr>
          <a:xfrm>
            <a:off x="3693311" y="5719403"/>
            <a:ext cx="614782" cy="49048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8" name="Rounded Rectangle 25">
            <a:extLst>
              <a:ext uri="{FF2B5EF4-FFF2-40B4-BE49-F238E27FC236}">
                <a16:creationId xmlns:a16="http://schemas.microsoft.com/office/drawing/2014/main" id="{F5F58286-756C-455D-89C4-BC83645201A3}"/>
              </a:ext>
            </a:extLst>
          </p:cNvPr>
          <p:cNvSpPr/>
          <p:nvPr/>
        </p:nvSpPr>
        <p:spPr>
          <a:xfrm>
            <a:off x="5576576" y="5747544"/>
            <a:ext cx="592488" cy="434199"/>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49" name="Freeform: Shape 148">
            <a:extLst>
              <a:ext uri="{FF2B5EF4-FFF2-40B4-BE49-F238E27FC236}">
                <a16:creationId xmlns:a16="http://schemas.microsoft.com/office/drawing/2014/main" id="{5772B119-D7E4-4460-B122-4CD8875CFDD9}"/>
              </a:ext>
            </a:extLst>
          </p:cNvPr>
          <p:cNvSpPr/>
          <p:nvPr/>
        </p:nvSpPr>
        <p:spPr>
          <a:xfrm>
            <a:off x="6495915" y="5754267"/>
            <a:ext cx="592488" cy="420752"/>
          </a:xfrm>
          <a:custGeom>
            <a:avLst/>
            <a:gdLst>
              <a:gd name="connsiteX0" fmla="*/ 1359605 w 2028518"/>
              <a:gd name="connsiteY0" fmla="*/ 1366447 h 1440540"/>
              <a:gd name="connsiteX1" fmla="*/ 1359605 w 2028518"/>
              <a:gd name="connsiteY1" fmla="*/ 1406271 h 1440540"/>
              <a:gd name="connsiteX2" fmla="*/ 1942246 w 2028518"/>
              <a:gd name="connsiteY2" fmla="*/ 1406271 h 1440540"/>
              <a:gd name="connsiteX3" fmla="*/ 1942246 w 2028518"/>
              <a:gd name="connsiteY3" fmla="*/ 1366447 h 1440540"/>
              <a:gd name="connsiteX4" fmla="*/ 1359605 w 2028518"/>
              <a:gd name="connsiteY4" fmla="*/ 1305350 h 1440540"/>
              <a:gd name="connsiteX5" fmla="*/ 1359605 w 2028518"/>
              <a:gd name="connsiteY5" fmla="*/ 1345174 h 1440540"/>
              <a:gd name="connsiteX6" fmla="*/ 1942246 w 2028518"/>
              <a:gd name="connsiteY6" fmla="*/ 1345174 h 1440540"/>
              <a:gd name="connsiteX7" fmla="*/ 1942246 w 2028518"/>
              <a:gd name="connsiteY7" fmla="*/ 1305350 h 1440540"/>
              <a:gd name="connsiteX8" fmla="*/ 1359605 w 2028518"/>
              <a:gd name="connsiteY8" fmla="*/ 1244254 h 1440540"/>
              <a:gd name="connsiteX9" fmla="*/ 1359605 w 2028518"/>
              <a:gd name="connsiteY9" fmla="*/ 1284078 h 1440540"/>
              <a:gd name="connsiteX10" fmla="*/ 1942246 w 2028518"/>
              <a:gd name="connsiteY10" fmla="*/ 1284078 h 1440540"/>
              <a:gd name="connsiteX11" fmla="*/ 1942246 w 2028518"/>
              <a:gd name="connsiteY11" fmla="*/ 1244254 h 1440540"/>
              <a:gd name="connsiteX12" fmla="*/ 1359605 w 2028518"/>
              <a:gd name="connsiteY12" fmla="*/ 1183157 h 1440540"/>
              <a:gd name="connsiteX13" fmla="*/ 1359605 w 2028518"/>
              <a:gd name="connsiteY13" fmla="*/ 1222981 h 1440540"/>
              <a:gd name="connsiteX14" fmla="*/ 1942246 w 2028518"/>
              <a:gd name="connsiteY14" fmla="*/ 1222981 h 1440540"/>
              <a:gd name="connsiteX15" fmla="*/ 1942246 w 2028518"/>
              <a:gd name="connsiteY15" fmla="*/ 1183157 h 1440540"/>
              <a:gd name="connsiteX16" fmla="*/ 1003047 w 2028518"/>
              <a:gd name="connsiteY16" fmla="*/ 821458 h 1440540"/>
              <a:gd name="connsiteX17" fmla="*/ 1003047 w 2028518"/>
              <a:gd name="connsiteY17" fmla="*/ 1439143 h 1440540"/>
              <a:gd name="connsiteX18" fmla="*/ 1259865 w 2028518"/>
              <a:gd name="connsiteY18" fmla="*/ 1439143 h 1440540"/>
              <a:gd name="connsiteX19" fmla="*/ 1259865 w 2028518"/>
              <a:gd name="connsiteY19" fmla="*/ 821458 h 1440540"/>
              <a:gd name="connsiteX20" fmla="*/ 640721 w 2028518"/>
              <a:gd name="connsiteY20" fmla="*/ 818736 h 1440540"/>
              <a:gd name="connsiteX21" fmla="*/ 640721 w 2028518"/>
              <a:gd name="connsiteY21" fmla="*/ 1436421 h 1440540"/>
              <a:gd name="connsiteX22" fmla="*/ 860983 w 2028518"/>
              <a:gd name="connsiteY22" fmla="*/ 1436421 h 1440540"/>
              <a:gd name="connsiteX23" fmla="*/ 860983 w 2028518"/>
              <a:gd name="connsiteY23" fmla="*/ 818736 h 1440540"/>
              <a:gd name="connsiteX24" fmla="*/ 1818380 w 2028518"/>
              <a:gd name="connsiteY24" fmla="*/ 734607 h 1440540"/>
              <a:gd name="connsiteX25" fmla="*/ 1818380 w 2028518"/>
              <a:gd name="connsiteY25" fmla="*/ 807677 h 1440540"/>
              <a:gd name="connsiteX26" fmla="*/ 1916476 w 2028518"/>
              <a:gd name="connsiteY26" fmla="*/ 807677 h 1440540"/>
              <a:gd name="connsiteX27" fmla="*/ 1916476 w 2028518"/>
              <a:gd name="connsiteY27" fmla="*/ 734607 h 1440540"/>
              <a:gd name="connsiteX28" fmla="*/ 1634779 w 2028518"/>
              <a:gd name="connsiteY28" fmla="*/ 734607 h 1440540"/>
              <a:gd name="connsiteX29" fmla="*/ 1634779 w 2028518"/>
              <a:gd name="connsiteY29" fmla="*/ 807677 h 1440540"/>
              <a:gd name="connsiteX30" fmla="*/ 1732875 w 2028518"/>
              <a:gd name="connsiteY30" fmla="*/ 807677 h 1440540"/>
              <a:gd name="connsiteX31" fmla="*/ 1732875 w 2028518"/>
              <a:gd name="connsiteY31" fmla="*/ 734607 h 1440540"/>
              <a:gd name="connsiteX32" fmla="*/ 1451179 w 2028518"/>
              <a:gd name="connsiteY32" fmla="*/ 734607 h 1440540"/>
              <a:gd name="connsiteX33" fmla="*/ 1451179 w 2028518"/>
              <a:gd name="connsiteY33" fmla="*/ 807677 h 1440540"/>
              <a:gd name="connsiteX34" fmla="*/ 1549275 w 2028518"/>
              <a:gd name="connsiteY34" fmla="*/ 807677 h 1440540"/>
              <a:gd name="connsiteX35" fmla="*/ 1549275 w 2028518"/>
              <a:gd name="connsiteY35" fmla="*/ 734607 h 1440540"/>
              <a:gd name="connsiteX36" fmla="*/ 1818380 w 2028518"/>
              <a:gd name="connsiteY36" fmla="*/ 582994 h 1440540"/>
              <a:gd name="connsiteX37" fmla="*/ 1818380 w 2028518"/>
              <a:gd name="connsiteY37" fmla="*/ 656064 h 1440540"/>
              <a:gd name="connsiteX38" fmla="*/ 1916476 w 2028518"/>
              <a:gd name="connsiteY38" fmla="*/ 656064 h 1440540"/>
              <a:gd name="connsiteX39" fmla="*/ 1916476 w 2028518"/>
              <a:gd name="connsiteY39" fmla="*/ 582994 h 1440540"/>
              <a:gd name="connsiteX40" fmla="*/ 1634779 w 2028518"/>
              <a:gd name="connsiteY40" fmla="*/ 582994 h 1440540"/>
              <a:gd name="connsiteX41" fmla="*/ 1634779 w 2028518"/>
              <a:gd name="connsiteY41" fmla="*/ 656064 h 1440540"/>
              <a:gd name="connsiteX42" fmla="*/ 1732875 w 2028518"/>
              <a:gd name="connsiteY42" fmla="*/ 656064 h 1440540"/>
              <a:gd name="connsiteX43" fmla="*/ 1732875 w 2028518"/>
              <a:gd name="connsiteY43" fmla="*/ 582994 h 1440540"/>
              <a:gd name="connsiteX44" fmla="*/ 1451179 w 2028518"/>
              <a:gd name="connsiteY44" fmla="*/ 582994 h 1440540"/>
              <a:gd name="connsiteX45" fmla="*/ 1451179 w 2028518"/>
              <a:gd name="connsiteY45" fmla="*/ 656064 h 1440540"/>
              <a:gd name="connsiteX46" fmla="*/ 1549275 w 2028518"/>
              <a:gd name="connsiteY46" fmla="*/ 656064 h 1440540"/>
              <a:gd name="connsiteX47" fmla="*/ 1549275 w 2028518"/>
              <a:gd name="connsiteY47" fmla="*/ 582994 h 1440540"/>
              <a:gd name="connsiteX48" fmla="*/ 403424 w 2028518"/>
              <a:gd name="connsiteY48" fmla="*/ 499916 h 1440540"/>
              <a:gd name="connsiteX49" fmla="*/ 348620 w 2028518"/>
              <a:gd name="connsiteY49" fmla="*/ 554720 h 1440540"/>
              <a:gd name="connsiteX50" fmla="*/ 348620 w 2028518"/>
              <a:gd name="connsiteY50" fmla="*/ 1438886 h 1440540"/>
              <a:gd name="connsiteX51" fmla="*/ 458227 w 2028518"/>
              <a:gd name="connsiteY51" fmla="*/ 1438886 h 1440540"/>
              <a:gd name="connsiteX52" fmla="*/ 458228 w 2028518"/>
              <a:gd name="connsiteY52" fmla="*/ 554720 h 1440540"/>
              <a:gd name="connsiteX53" fmla="*/ 403424 w 2028518"/>
              <a:gd name="connsiteY53" fmla="*/ 499916 h 1440540"/>
              <a:gd name="connsiteX54" fmla="*/ 169200 w 2028518"/>
              <a:gd name="connsiteY54" fmla="*/ 496212 h 1440540"/>
              <a:gd name="connsiteX55" fmla="*/ 114396 w 2028518"/>
              <a:gd name="connsiteY55" fmla="*/ 551016 h 1440540"/>
              <a:gd name="connsiteX56" fmla="*/ 114396 w 2028518"/>
              <a:gd name="connsiteY56" fmla="*/ 1435182 h 1440540"/>
              <a:gd name="connsiteX57" fmla="*/ 224003 w 2028518"/>
              <a:gd name="connsiteY57" fmla="*/ 1435182 h 1440540"/>
              <a:gd name="connsiteX58" fmla="*/ 224004 w 2028518"/>
              <a:gd name="connsiteY58" fmla="*/ 551016 h 1440540"/>
              <a:gd name="connsiteX59" fmla="*/ 169200 w 2028518"/>
              <a:gd name="connsiteY59" fmla="*/ 496212 h 1440540"/>
              <a:gd name="connsiteX60" fmla="*/ 1818380 w 2028518"/>
              <a:gd name="connsiteY60" fmla="*/ 431380 h 1440540"/>
              <a:gd name="connsiteX61" fmla="*/ 1818380 w 2028518"/>
              <a:gd name="connsiteY61" fmla="*/ 504450 h 1440540"/>
              <a:gd name="connsiteX62" fmla="*/ 1916476 w 2028518"/>
              <a:gd name="connsiteY62" fmla="*/ 504450 h 1440540"/>
              <a:gd name="connsiteX63" fmla="*/ 1916476 w 2028518"/>
              <a:gd name="connsiteY63" fmla="*/ 431380 h 1440540"/>
              <a:gd name="connsiteX64" fmla="*/ 1634779 w 2028518"/>
              <a:gd name="connsiteY64" fmla="*/ 431380 h 1440540"/>
              <a:gd name="connsiteX65" fmla="*/ 1634779 w 2028518"/>
              <a:gd name="connsiteY65" fmla="*/ 504450 h 1440540"/>
              <a:gd name="connsiteX66" fmla="*/ 1732875 w 2028518"/>
              <a:gd name="connsiteY66" fmla="*/ 504450 h 1440540"/>
              <a:gd name="connsiteX67" fmla="*/ 1732875 w 2028518"/>
              <a:gd name="connsiteY67" fmla="*/ 431380 h 1440540"/>
              <a:gd name="connsiteX68" fmla="*/ 1451179 w 2028518"/>
              <a:gd name="connsiteY68" fmla="*/ 431380 h 1440540"/>
              <a:gd name="connsiteX69" fmla="*/ 1451179 w 2028518"/>
              <a:gd name="connsiteY69" fmla="*/ 504450 h 1440540"/>
              <a:gd name="connsiteX70" fmla="*/ 1549275 w 2028518"/>
              <a:gd name="connsiteY70" fmla="*/ 504450 h 1440540"/>
              <a:gd name="connsiteX71" fmla="*/ 1549275 w 2028518"/>
              <a:gd name="connsiteY71" fmla="*/ 431380 h 1440540"/>
              <a:gd name="connsiteX72" fmla="*/ 1254606 w 2028518"/>
              <a:gd name="connsiteY72" fmla="*/ 431380 h 1440540"/>
              <a:gd name="connsiteX73" fmla="*/ 1254606 w 2028518"/>
              <a:gd name="connsiteY73" fmla="*/ 504450 h 1440540"/>
              <a:gd name="connsiteX74" fmla="*/ 1352702 w 2028518"/>
              <a:gd name="connsiteY74" fmla="*/ 504450 h 1440540"/>
              <a:gd name="connsiteX75" fmla="*/ 1352702 w 2028518"/>
              <a:gd name="connsiteY75" fmla="*/ 431380 h 1440540"/>
              <a:gd name="connsiteX76" fmla="*/ 1071005 w 2028518"/>
              <a:gd name="connsiteY76" fmla="*/ 431380 h 1440540"/>
              <a:gd name="connsiteX77" fmla="*/ 1071005 w 2028518"/>
              <a:gd name="connsiteY77" fmla="*/ 504450 h 1440540"/>
              <a:gd name="connsiteX78" fmla="*/ 1169101 w 2028518"/>
              <a:gd name="connsiteY78" fmla="*/ 504450 h 1440540"/>
              <a:gd name="connsiteX79" fmla="*/ 1169101 w 2028518"/>
              <a:gd name="connsiteY79" fmla="*/ 431380 h 1440540"/>
              <a:gd name="connsiteX80" fmla="*/ 887405 w 2028518"/>
              <a:gd name="connsiteY80" fmla="*/ 431380 h 1440540"/>
              <a:gd name="connsiteX81" fmla="*/ 887405 w 2028518"/>
              <a:gd name="connsiteY81" fmla="*/ 504450 h 1440540"/>
              <a:gd name="connsiteX82" fmla="*/ 985501 w 2028518"/>
              <a:gd name="connsiteY82" fmla="*/ 504450 h 1440540"/>
              <a:gd name="connsiteX83" fmla="*/ 985501 w 2028518"/>
              <a:gd name="connsiteY83" fmla="*/ 431380 h 1440540"/>
              <a:gd name="connsiteX84" fmla="*/ 726849 w 2028518"/>
              <a:gd name="connsiteY84" fmla="*/ 431380 h 1440540"/>
              <a:gd name="connsiteX85" fmla="*/ 726849 w 2028518"/>
              <a:gd name="connsiteY85" fmla="*/ 504450 h 1440540"/>
              <a:gd name="connsiteX86" fmla="*/ 824945 w 2028518"/>
              <a:gd name="connsiteY86" fmla="*/ 504450 h 1440540"/>
              <a:gd name="connsiteX87" fmla="*/ 824945 w 2028518"/>
              <a:gd name="connsiteY87" fmla="*/ 431380 h 1440540"/>
              <a:gd name="connsiteX88" fmla="*/ 543248 w 2028518"/>
              <a:gd name="connsiteY88" fmla="*/ 431380 h 1440540"/>
              <a:gd name="connsiteX89" fmla="*/ 543248 w 2028518"/>
              <a:gd name="connsiteY89" fmla="*/ 504450 h 1440540"/>
              <a:gd name="connsiteX90" fmla="*/ 641344 w 2028518"/>
              <a:gd name="connsiteY90" fmla="*/ 504450 h 1440540"/>
              <a:gd name="connsiteX91" fmla="*/ 641344 w 2028518"/>
              <a:gd name="connsiteY91" fmla="*/ 431380 h 1440540"/>
              <a:gd name="connsiteX92" fmla="*/ 525663 w 2028518"/>
              <a:gd name="connsiteY92" fmla="*/ 0 h 1440540"/>
              <a:gd name="connsiteX93" fmla="*/ 525663 w 2028518"/>
              <a:gd name="connsiteY93" fmla="*/ 296929 h 1440540"/>
              <a:gd name="connsiteX94" fmla="*/ 1026614 w 2028518"/>
              <a:gd name="connsiteY94" fmla="*/ 0 h 1440540"/>
              <a:gd name="connsiteX95" fmla="*/ 1026614 w 2028518"/>
              <a:gd name="connsiteY95" fmla="*/ 296930 h 1440540"/>
              <a:gd name="connsiteX96" fmla="*/ 1527566 w 2028518"/>
              <a:gd name="connsiteY96" fmla="*/ 0 h 1440540"/>
              <a:gd name="connsiteX97" fmla="*/ 1527566 w 2028518"/>
              <a:gd name="connsiteY97" fmla="*/ 296930 h 1440540"/>
              <a:gd name="connsiteX98" fmla="*/ 2028518 w 2028518"/>
              <a:gd name="connsiteY98" fmla="*/ 0 h 1440540"/>
              <a:gd name="connsiteX99" fmla="*/ 2028518 w 2028518"/>
              <a:gd name="connsiteY99" fmla="*/ 311577 h 1440540"/>
              <a:gd name="connsiteX100" fmla="*/ 2028518 w 2028518"/>
              <a:gd name="connsiteY100" fmla="*/ 1440540 h 1440540"/>
              <a:gd name="connsiteX101" fmla="*/ 0 w 2028518"/>
              <a:gd name="connsiteY101" fmla="*/ 1440540 h 1440540"/>
              <a:gd name="connsiteX102" fmla="*/ 0 w 2028518"/>
              <a:gd name="connsiteY102" fmla="*/ 311577 h 144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028518" h="1440540">
                <a:moveTo>
                  <a:pt x="1359605" y="1366447"/>
                </a:moveTo>
                <a:lnTo>
                  <a:pt x="1359605" y="1406271"/>
                </a:lnTo>
                <a:lnTo>
                  <a:pt x="1942246" y="1406271"/>
                </a:lnTo>
                <a:lnTo>
                  <a:pt x="1942246" y="1366447"/>
                </a:lnTo>
                <a:close/>
                <a:moveTo>
                  <a:pt x="1359605" y="1305350"/>
                </a:moveTo>
                <a:lnTo>
                  <a:pt x="1359605" y="1345174"/>
                </a:lnTo>
                <a:lnTo>
                  <a:pt x="1942246" y="1345174"/>
                </a:lnTo>
                <a:lnTo>
                  <a:pt x="1942246" y="1305350"/>
                </a:lnTo>
                <a:close/>
                <a:moveTo>
                  <a:pt x="1359605" y="1244254"/>
                </a:moveTo>
                <a:lnTo>
                  <a:pt x="1359605" y="1284078"/>
                </a:lnTo>
                <a:lnTo>
                  <a:pt x="1942246" y="1284078"/>
                </a:lnTo>
                <a:lnTo>
                  <a:pt x="1942246" y="1244254"/>
                </a:lnTo>
                <a:close/>
                <a:moveTo>
                  <a:pt x="1359605" y="1183157"/>
                </a:moveTo>
                <a:lnTo>
                  <a:pt x="1359605" y="1222981"/>
                </a:lnTo>
                <a:lnTo>
                  <a:pt x="1942246" y="1222981"/>
                </a:lnTo>
                <a:lnTo>
                  <a:pt x="1942246" y="1183157"/>
                </a:lnTo>
                <a:close/>
                <a:moveTo>
                  <a:pt x="1003047" y="821458"/>
                </a:moveTo>
                <a:lnTo>
                  <a:pt x="1003047" y="1439143"/>
                </a:lnTo>
                <a:lnTo>
                  <a:pt x="1259865" y="1439143"/>
                </a:lnTo>
                <a:lnTo>
                  <a:pt x="1259865" y="821458"/>
                </a:lnTo>
                <a:close/>
                <a:moveTo>
                  <a:pt x="640721" y="818736"/>
                </a:moveTo>
                <a:lnTo>
                  <a:pt x="640721" y="1436421"/>
                </a:lnTo>
                <a:lnTo>
                  <a:pt x="860983" y="1436421"/>
                </a:lnTo>
                <a:lnTo>
                  <a:pt x="860983" y="818736"/>
                </a:lnTo>
                <a:close/>
                <a:moveTo>
                  <a:pt x="1818380" y="734607"/>
                </a:moveTo>
                <a:lnTo>
                  <a:pt x="1818380" y="807677"/>
                </a:lnTo>
                <a:lnTo>
                  <a:pt x="1916476" y="807677"/>
                </a:lnTo>
                <a:lnTo>
                  <a:pt x="1916476" y="734607"/>
                </a:lnTo>
                <a:close/>
                <a:moveTo>
                  <a:pt x="1634779" y="734607"/>
                </a:moveTo>
                <a:lnTo>
                  <a:pt x="1634779" y="807677"/>
                </a:lnTo>
                <a:lnTo>
                  <a:pt x="1732875" y="807677"/>
                </a:lnTo>
                <a:lnTo>
                  <a:pt x="1732875" y="734607"/>
                </a:lnTo>
                <a:close/>
                <a:moveTo>
                  <a:pt x="1451179" y="734607"/>
                </a:moveTo>
                <a:lnTo>
                  <a:pt x="1451179" y="807677"/>
                </a:lnTo>
                <a:lnTo>
                  <a:pt x="1549275" y="807677"/>
                </a:lnTo>
                <a:lnTo>
                  <a:pt x="1549275" y="734607"/>
                </a:lnTo>
                <a:close/>
                <a:moveTo>
                  <a:pt x="1818380" y="582994"/>
                </a:moveTo>
                <a:lnTo>
                  <a:pt x="1818380" y="656064"/>
                </a:lnTo>
                <a:lnTo>
                  <a:pt x="1916476" y="656064"/>
                </a:lnTo>
                <a:lnTo>
                  <a:pt x="1916476" y="582994"/>
                </a:lnTo>
                <a:close/>
                <a:moveTo>
                  <a:pt x="1634779" y="582994"/>
                </a:moveTo>
                <a:lnTo>
                  <a:pt x="1634779" y="656064"/>
                </a:lnTo>
                <a:lnTo>
                  <a:pt x="1732875" y="656064"/>
                </a:lnTo>
                <a:lnTo>
                  <a:pt x="1732875" y="582994"/>
                </a:lnTo>
                <a:close/>
                <a:moveTo>
                  <a:pt x="1451179" y="582994"/>
                </a:moveTo>
                <a:lnTo>
                  <a:pt x="1451179" y="656064"/>
                </a:lnTo>
                <a:lnTo>
                  <a:pt x="1549275" y="656064"/>
                </a:lnTo>
                <a:lnTo>
                  <a:pt x="1549275" y="582994"/>
                </a:lnTo>
                <a:close/>
                <a:moveTo>
                  <a:pt x="403424" y="499916"/>
                </a:moveTo>
                <a:cubicBezTo>
                  <a:pt x="373157" y="499916"/>
                  <a:pt x="348620" y="524453"/>
                  <a:pt x="348620" y="554720"/>
                </a:cubicBezTo>
                <a:lnTo>
                  <a:pt x="348620" y="1438886"/>
                </a:lnTo>
                <a:lnTo>
                  <a:pt x="458227" y="1438886"/>
                </a:lnTo>
                <a:cubicBezTo>
                  <a:pt x="458227" y="1144164"/>
                  <a:pt x="458228" y="849442"/>
                  <a:pt x="458228" y="554720"/>
                </a:cubicBezTo>
                <a:cubicBezTo>
                  <a:pt x="458228" y="524453"/>
                  <a:pt x="433691" y="499916"/>
                  <a:pt x="403424" y="499916"/>
                </a:cubicBezTo>
                <a:close/>
                <a:moveTo>
                  <a:pt x="169200" y="496212"/>
                </a:moveTo>
                <a:cubicBezTo>
                  <a:pt x="138933" y="496212"/>
                  <a:pt x="114396" y="520749"/>
                  <a:pt x="114396" y="551016"/>
                </a:cubicBezTo>
                <a:lnTo>
                  <a:pt x="114396" y="1435182"/>
                </a:lnTo>
                <a:lnTo>
                  <a:pt x="224003" y="1435182"/>
                </a:lnTo>
                <a:cubicBezTo>
                  <a:pt x="224003" y="1140460"/>
                  <a:pt x="224004" y="845738"/>
                  <a:pt x="224004" y="551016"/>
                </a:cubicBezTo>
                <a:cubicBezTo>
                  <a:pt x="224004" y="520749"/>
                  <a:pt x="199467" y="496212"/>
                  <a:pt x="169200" y="496212"/>
                </a:cubicBezTo>
                <a:close/>
                <a:moveTo>
                  <a:pt x="1818380" y="431380"/>
                </a:moveTo>
                <a:lnTo>
                  <a:pt x="1818380" y="504450"/>
                </a:lnTo>
                <a:lnTo>
                  <a:pt x="1916476" y="504450"/>
                </a:lnTo>
                <a:lnTo>
                  <a:pt x="1916476" y="431380"/>
                </a:lnTo>
                <a:close/>
                <a:moveTo>
                  <a:pt x="1634779" y="431380"/>
                </a:moveTo>
                <a:lnTo>
                  <a:pt x="1634779" y="504450"/>
                </a:lnTo>
                <a:lnTo>
                  <a:pt x="1732875" y="504450"/>
                </a:lnTo>
                <a:lnTo>
                  <a:pt x="1732875" y="431380"/>
                </a:lnTo>
                <a:close/>
                <a:moveTo>
                  <a:pt x="1451179" y="431380"/>
                </a:moveTo>
                <a:lnTo>
                  <a:pt x="1451179" y="504450"/>
                </a:lnTo>
                <a:lnTo>
                  <a:pt x="1549275" y="504450"/>
                </a:lnTo>
                <a:lnTo>
                  <a:pt x="1549275" y="431380"/>
                </a:lnTo>
                <a:close/>
                <a:moveTo>
                  <a:pt x="1254606" y="431380"/>
                </a:moveTo>
                <a:lnTo>
                  <a:pt x="1254606" y="504450"/>
                </a:lnTo>
                <a:lnTo>
                  <a:pt x="1352702" y="504450"/>
                </a:lnTo>
                <a:lnTo>
                  <a:pt x="1352702" y="431380"/>
                </a:lnTo>
                <a:close/>
                <a:moveTo>
                  <a:pt x="1071005" y="431380"/>
                </a:moveTo>
                <a:lnTo>
                  <a:pt x="1071005" y="504450"/>
                </a:lnTo>
                <a:lnTo>
                  <a:pt x="1169101" y="504450"/>
                </a:lnTo>
                <a:lnTo>
                  <a:pt x="1169101" y="431380"/>
                </a:lnTo>
                <a:close/>
                <a:moveTo>
                  <a:pt x="887405" y="431380"/>
                </a:moveTo>
                <a:lnTo>
                  <a:pt x="887405" y="504450"/>
                </a:lnTo>
                <a:lnTo>
                  <a:pt x="985501" y="504450"/>
                </a:lnTo>
                <a:lnTo>
                  <a:pt x="985501" y="431380"/>
                </a:lnTo>
                <a:close/>
                <a:moveTo>
                  <a:pt x="726849" y="431380"/>
                </a:moveTo>
                <a:lnTo>
                  <a:pt x="726849" y="504450"/>
                </a:lnTo>
                <a:lnTo>
                  <a:pt x="824945" y="504450"/>
                </a:lnTo>
                <a:lnTo>
                  <a:pt x="824945" y="431380"/>
                </a:lnTo>
                <a:close/>
                <a:moveTo>
                  <a:pt x="543248" y="431380"/>
                </a:moveTo>
                <a:lnTo>
                  <a:pt x="543248" y="504450"/>
                </a:lnTo>
                <a:lnTo>
                  <a:pt x="641344" y="504450"/>
                </a:lnTo>
                <a:lnTo>
                  <a:pt x="641344" y="431380"/>
                </a:lnTo>
                <a:close/>
                <a:moveTo>
                  <a:pt x="525663" y="0"/>
                </a:moveTo>
                <a:lnTo>
                  <a:pt x="525663" y="296929"/>
                </a:lnTo>
                <a:lnTo>
                  <a:pt x="1026614" y="0"/>
                </a:lnTo>
                <a:lnTo>
                  <a:pt x="1026614" y="296930"/>
                </a:lnTo>
                <a:lnTo>
                  <a:pt x="1527566" y="0"/>
                </a:lnTo>
                <a:lnTo>
                  <a:pt x="1527566" y="296930"/>
                </a:lnTo>
                <a:lnTo>
                  <a:pt x="2028518" y="0"/>
                </a:lnTo>
                <a:lnTo>
                  <a:pt x="2028518" y="311577"/>
                </a:lnTo>
                <a:lnTo>
                  <a:pt x="2028518" y="1440540"/>
                </a:lnTo>
                <a:lnTo>
                  <a:pt x="0" y="1440540"/>
                </a:lnTo>
                <a:lnTo>
                  <a:pt x="0" y="31157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0" name="Freeform: Shape 149">
            <a:extLst>
              <a:ext uri="{FF2B5EF4-FFF2-40B4-BE49-F238E27FC236}">
                <a16:creationId xmlns:a16="http://schemas.microsoft.com/office/drawing/2014/main" id="{2D7CA366-7F3F-41C6-AD13-707D3D37FE05}"/>
              </a:ext>
            </a:extLst>
          </p:cNvPr>
          <p:cNvSpPr/>
          <p:nvPr/>
        </p:nvSpPr>
        <p:spPr>
          <a:xfrm rot="5400000">
            <a:off x="4698963" y="5657253"/>
            <a:ext cx="486743" cy="614781"/>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chemeClr val="bg1"/>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0433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p:cTn id="7" dur="500" fill="hold"/>
                                        <p:tgtEl>
                                          <p:spTgt spid="129"/>
                                        </p:tgtEl>
                                        <p:attrNameLst>
                                          <p:attrName>ppt_x</p:attrName>
                                        </p:attrNameLst>
                                      </p:cBhvr>
                                      <p:tavLst>
                                        <p:tav tm="0">
                                          <p:val>
                                            <p:strVal val="#ppt_x+#ppt_w/2"/>
                                          </p:val>
                                        </p:tav>
                                        <p:tav tm="100000">
                                          <p:val>
                                            <p:strVal val="#ppt_x"/>
                                          </p:val>
                                        </p:tav>
                                      </p:tavLst>
                                    </p:anim>
                                    <p:anim calcmode="lin" valueType="num">
                                      <p:cBhvr>
                                        <p:cTn id="8" dur="500" fill="hold"/>
                                        <p:tgtEl>
                                          <p:spTgt spid="129"/>
                                        </p:tgtEl>
                                        <p:attrNameLst>
                                          <p:attrName>ppt_y</p:attrName>
                                        </p:attrNameLst>
                                      </p:cBhvr>
                                      <p:tavLst>
                                        <p:tav tm="0">
                                          <p:val>
                                            <p:strVal val="#ppt_y"/>
                                          </p:val>
                                        </p:tav>
                                        <p:tav tm="100000">
                                          <p:val>
                                            <p:strVal val="#ppt_y"/>
                                          </p:val>
                                        </p:tav>
                                      </p:tavLst>
                                    </p:anim>
                                    <p:anim calcmode="lin" valueType="num">
                                      <p:cBhvr>
                                        <p:cTn id="9" dur="500" fill="hold"/>
                                        <p:tgtEl>
                                          <p:spTgt spid="129"/>
                                        </p:tgtEl>
                                        <p:attrNameLst>
                                          <p:attrName>ppt_w</p:attrName>
                                        </p:attrNameLst>
                                      </p:cBhvr>
                                      <p:tavLst>
                                        <p:tav tm="0">
                                          <p:val>
                                            <p:fltVal val="0"/>
                                          </p:val>
                                        </p:tav>
                                        <p:tav tm="100000">
                                          <p:val>
                                            <p:strVal val="#ppt_w"/>
                                          </p:val>
                                        </p:tav>
                                      </p:tavLst>
                                    </p:anim>
                                    <p:anim calcmode="lin" valueType="num">
                                      <p:cBhvr>
                                        <p:cTn id="10" dur="500" fill="hold"/>
                                        <p:tgtEl>
                                          <p:spTgt spid="1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Circuit Components</a:t>
            </a:r>
          </a:p>
        </p:txBody>
      </p:sp>
      <p:cxnSp>
        <p:nvCxnSpPr>
          <p:cNvPr id="15" name="Elbow Connector 10">
            <a:extLst>
              <a:ext uri="{FF2B5EF4-FFF2-40B4-BE49-F238E27FC236}">
                <a16:creationId xmlns:a16="http://schemas.microsoft.com/office/drawing/2014/main" id="{EC1C7B75-2DB9-4C51-B7D3-B11227231E89}"/>
              </a:ext>
            </a:extLst>
          </p:cNvPr>
          <p:cNvCxnSpPr>
            <a:cxnSpLocks/>
          </p:cNvCxnSpPr>
          <p:nvPr/>
        </p:nvCxnSpPr>
        <p:spPr>
          <a:xfrm flipV="1">
            <a:off x="6692630" y="1926705"/>
            <a:ext cx="1780165" cy="1332063"/>
          </a:xfrm>
          <a:prstGeom prst="bentConnector3">
            <a:avLst>
              <a:gd name="adj1" fmla="val -274"/>
            </a:avLst>
          </a:prstGeom>
          <a:ln w="19050">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132">
            <a:extLst>
              <a:ext uri="{FF2B5EF4-FFF2-40B4-BE49-F238E27FC236}">
                <a16:creationId xmlns:a16="http://schemas.microsoft.com/office/drawing/2014/main" id="{FD4D66B5-77F2-4921-9088-F076146A6F4A}"/>
              </a:ext>
            </a:extLst>
          </p:cNvPr>
          <p:cNvCxnSpPr>
            <a:cxnSpLocks/>
          </p:cNvCxnSpPr>
          <p:nvPr/>
        </p:nvCxnSpPr>
        <p:spPr>
          <a:xfrm flipV="1">
            <a:off x="2845273" y="4423136"/>
            <a:ext cx="1597847" cy="529168"/>
          </a:xfrm>
          <a:prstGeom prst="bentConnector3">
            <a:avLst>
              <a:gd name="adj1" fmla="val -530"/>
            </a:avLst>
          </a:prstGeom>
          <a:ln w="19050">
            <a:solidFill>
              <a:schemeClr val="accent4"/>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8" name="Elbow Connector 138">
            <a:extLst>
              <a:ext uri="{FF2B5EF4-FFF2-40B4-BE49-F238E27FC236}">
                <a16:creationId xmlns:a16="http://schemas.microsoft.com/office/drawing/2014/main" id="{4CDE9E70-B13D-474E-9FFF-C89ADA4E05E7}"/>
              </a:ext>
            </a:extLst>
          </p:cNvPr>
          <p:cNvCxnSpPr>
            <a:cxnSpLocks/>
          </p:cNvCxnSpPr>
          <p:nvPr/>
        </p:nvCxnSpPr>
        <p:spPr>
          <a:xfrm>
            <a:off x="3720911" y="1985190"/>
            <a:ext cx="1150621" cy="270012"/>
          </a:xfrm>
          <a:prstGeom prst="bentConnector3">
            <a:avLst>
              <a:gd name="adj1" fmla="val 99880"/>
            </a:avLst>
          </a:prstGeom>
          <a:ln w="19050">
            <a:solidFill>
              <a:schemeClr val="accent3"/>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9" name="그룹 3">
            <a:extLst>
              <a:ext uri="{FF2B5EF4-FFF2-40B4-BE49-F238E27FC236}">
                <a16:creationId xmlns:a16="http://schemas.microsoft.com/office/drawing/2014/main" id="{9113F5CB-A057-4E3D-B11A-A7E7A5DAB435}"/>
              </a:ext>
            </a:extLst>
          </p:cNvPr>
          <p:cNvGrpSpPr/>
          <p:nvPr/>
        </p:nvGrpSpPr>
        <p:grpSpPr>
          <a:xfrm>
            <a:off x="4354680" y="2271244"/>
            <a:ext cx="3852299" cy="3268838"/>
            <a:chOff x="4708647" y="2271244"/>
            <a:chExt cx="3462733" cy="2938275"/>
          </a:xfrm>
        </p:grpSpPr>
        <p:sp>
          <p:nvSpPr>
            <p:cNvPr id="20" name="자유형: 도형 112">
              <a:extLst>
                <a:ext uri="{FF2B5EF4-FFF2-40B4-BE49-F238E27FC236}">
                  <a16:creationId xmlns:a16="http://schemas.microsoft.com/office/drawing/2014/main" id="{FFA786E1-8BD3-4EE0-83C6-C18EDEAE8BC2}"/>
                </a:ext>
              </a:extLst>
            </p:cNvPr>
            <p:cNvSpPr/>
            <p:nvPr/>
          </p:nvSpPr>
          <p:spPr>
            <a:xfrm>
              <a:off x="5424880" y="2949383"/>
              <a:ext cx="1627206" cy="1631046"/>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자유형: 도형 113">
              <a:extLst>
                <a:ext uri="{FF2B5EF4-FFF2-40B4-BE49-F238E27FC236}">
                  <a16:creationId xmlns:a16="http://schemas.microsoft.com/office/drawing/2014/main" id="{8810F69C-0C03-4C5F-8782-8A5316BDB3D3}"/>
                </a:ext>
              </a:extLst>
            </p:cNvPr>
            <p:cNvSpPr/>
            <p:nvPr/>
          </p:nvSpPr>
          <p:spPr>
            <a:xfrm>
              <a:off x="7043973" y="3247219"/>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자유형: 도형 114">
              <a:extLst>
                <a:ext uri="{FF2B5EF4-FFF2-40B4-BE49-F238E27FC236}">
                  <a16:creationId xmlns:a16="http://schemas.microsoft.com/office/drawing/2014/main" id="{3E9E3948-6CFA-43EF-AF60-07502D78BC01}"/>
                </a:ext>
              </a:extLst>
            </p:cNvPr>
            <p:cNvSpPr/>
            <p:nvPr/>
          </p:nvSpPr>
          <p:spPr>
            <a:xfrm>
              <a:off x="4755968" y="2271244"/>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자유형: 도형 116">
              <a:extLst>
                <a:ext uri="{FF2B5EF4-FFF2-40B4-BE49-F238E27FC236}">
                  <a16:creationId xmlns:a16="http://schemas.microsoft.com/office/drawing/2014/main" id="{F5397A9C-4C34-4733-9749-F36CD5F1BD1D}"/>
                </a:ext>
              </a:extLst>
            </p:cNvPr>
            <p:cNvSpPr/>
            <p:nvPr/>
          </p:nvSpPr>
          <p:spPr>
            <a:xfrm>
              <a:off x="4708647" y="4079451"/>
              <a:ext cx="1127407" cy="1130068"/>
            </a:xfrm>
            <a:custGeom>
              <a:avLst/>
              <a:gdLst>
                <a:gd name="connsiteX0" fmla="*/ 1702614 w 1792010"/>
                <a:gd name="connsiteY0" fmla="*/ 878442 h 1796239"/>
                <a:gd name="connsiteX1" fmla="*/ 1710060 w 1792010"/>
                <a:gd name="connsiteY1" fmla="*/ 883022 h 1796239"/>
                <a:gd name="connsiteX2" fmla="*/ 1702614 w 1792010"/>
                <a:gd name="connsiteY2" fmla="*/ 881183 h 1796239"/>
                <a:gd name="connsiteX3" fmla="*/ 896004 w 1792010"/>
                <a:gd name="connsiteY3" fmla="*/ 384279 h 1796239"/>
                <a:gd name="connsiteX4" fmla="*/ 379479 w 1792010"/>
                <a:gd name="connsiteY4" fmla="*/ 900804 h 1796239"/>
                <a:gd name="connsiteX5" fmla="*/ 896004 w 1792010"/>
                <a:gd name="connsiteY5" fmla="*/ 1417329 h 1796239"/>
                <a:gd name="connsiteX6" fmla="*/ 1412529 w 1792010"/>
                <a:gd name="connsiteY6" fmla="*/ 900804 h 1796239"/>
                <a:gd name="connsiteX7" fmla="*/ 896004 w 1792010"/>
                <a:gd name="connsiteY7" fmla="*/ 384279 h 1796239"/>
                <a:gd name="connsiteX8" fmla="*/ 998892 w 1792010"/>
                <a:gd name="connsiteY8" fmla="*/ 0 h 1796239"/>
                <a:gd name="connsiteX9" fmla="*/ 1263685 w 1792010"/>
                <a:gd name="connsiteY9" fmla="*/ 70112 h 1796239"/>
                <a:gd name="connsiteX10" fmla="*/ 1259890 w 1792010"/>
                <a:gd name="connsiteY10" fmla="*/ 292970 h 1796239"/>
                <a:gd name="connsiteX11" fmla="*/ 1252964 w 1792010"/>
                <a:gd name="connsiteY11" fmla="*/ 291136 h 1796239"/>
                <a:gd name="connsiteX12" fmla="*/ 1403555 w 1792010"/>
                <a:gd name="connsiteY12" fmla="*/ 406648 h 1796239"/>
                <a:gd name="connsiteX13" fmla="*/ 1604328 w 1792010"/>
                <a:gd name="connsiteY13" fmla="*/ 357315 h 1796239"/>
                <a:gd name="connsiteX14" fmla="*/ 1733027 w 1792010"/>
                <a:gd name="connsiteY14" fmla="*/ 596499 h 1796239"/>
                <a:gd name="connsiteX15" fmla="*/ 1589970 w 1792010"/>
                <a:gd name="connsiteY15" fmla="*/ 723947 h 1796239"/>
                <a:gd name="connsiteX16" fmla="*/ 1613321 w 1792010"/>
                <a:gd name="connsiteY16" fmla="*/ 924788 h 1796239"/>
                <a:gd name="connsiteX17" fmla="*/ 1792010 w 1792010"/>
                <a:gd name="connsiteY17" fmla="*/ 1022811 h 1796239"/>
                <a:gd name="connsiteX18" fmla="*/ 1721058 w 1792010"/>
                <a:gd name="connsiteY18" fmla="*/ 1284473 h 1796239"/>
                <a:gd name="connsiteX19" fmla="*/ 1504230 w 1792010"/>
                <a:gd name="connsiteY19" fmla="*/ 1280870 h 1796239"/>
                <a:gd name="connsiteX20" fmla="*/ 1406384 w 1792010"/>
                <a:gd name="connsiteY20" fmla="*/ 1403402 h 1796239"/>
                <a:gd name="connsiteX21" fmla="*/ 1477592 w 1792010"/>
                <a:gd name="connsiteY21" fmla="*/ 1587057 h 1796239"/>
                <a:gd name="connsiteX22" fmla="*/ 1253035 w 1792010"/>
                <a:gd name="connsiteY22" fmla="*/ 1742435 h 1796239"/>
                <a:gd name="connsiteX23" fmla="*/ 1163834 w 1792010"/>
                <a:gd name="connsiteY23" fmla="*/ 1665910 h 1796239"/>
                <a:gd name="connsiteX24" fmla="*/ 1163667 w 1792010"/>
                <a:gd name="connsiteY24" fmla="*/ 1666097 h 1796239"/>
                <a:gd name="connsiteX25" fmla="*/ 1144343 w 1792010"/>
                <a:gd name="connsiteY25" fmla="*/ 1649188 h 1796239"/>
                <a:gd name="connsiteX26" fmla="*/ 1082710 w 1792010"/>
                <a:gd name="connsiteY26" fmla="*/ 1596313 h 1796239"/>
                <a:gd name="connsiteX27" fmla="*/ 1083384 w 1792010"/>
                <a:gd name="connsiteY27" fmla="*/ 1595846 h 1796239"/>
                <a:gd name="connsiteX28" fmla="*/ 1076108 w 1792010"/>
                <a:gd name="connsiteY28" fmla="*/ 1589478 h 1796239"/>
                <a:gd name="connsiteX29" fmla="*/ 898869 w 1792010"/>
                <a:gd name="connsiteY29" fmla="*/ 1612479 h 1796239"/>
                <a:gd name="connsiteX30" fmla="*/ 795635 w 1792010"/>
                <a:gd name="connsiteY30" fmla="*/ 1796239 h 1796239"/>
                <a:gd name="connsiteX31" fmla="*/ 530840 w 1792010"/>
                <a:gd name="connsiteY31" fmla="*/ 1726127 h 1796239"/>
                <a:gd name="connsiteX32" fmla="*/ 534419 w 1792010"/>
                <a:gd name="connsiteY32" fmla="*/ 1515981 h 1796239"/>
                <a:gd name="connsiteX33" fmla="*/ 384791 w 1792010"/>
                <a:gd name="connsiteY33" fmla="*/ 1400008 h 1796239"/>
                <a:gd name="connsiteX34" fmla="*/ 388223 w 1792010"/>
                <a:gd name="connsiteY34" fmla="*/ 1407281 h 1796239"/>
                <a:gd name="connsiteX35" fmla="*/ 166784 w 1792010"/>
                <a:gd name="connsiteY35" fmla="*/ 1449671 h 1796239"/>
                <a:gd name="connsiteX36" fmla="*/ 50929 w 1792010"/>
                <a:gd name="connsiteY36" fmla="*/ 1204159 h 1796239"/>
                <a:gd name="connsiteX37" fmla="*/ 200689 w 1792010"/>
                <a:gd name="connsiteY37" fmla="*/ 1084166 h 1796239"/>
                <a:gd name="connsiteX38" fmla="*/ 176341 w 1792010"/>
                <a:gd name="connsiteY38" fmla="*/ 904529 h 1796239"/>
                <a:gd name="connsiteX39" fmla="*/ 0 w 1792010"/>
                <a:gd name="connsiteY39" fmla="*/ 807794 h 1796239"/>
                <a:gd name="connsiteX40" fmla="*/ 70951 w 1792010"/>
                <a:gd name="connsiteY40" fmla="*/ 546132 h 1796239"/>
                <a:gd name="connsiteX41" fmla="*/ 273028 w 1792010"/>
                <a:gd name="connsiteY41" fmla="*/ 549491 h 1796239"/>
                <a:gd name="connsiteX42" fmla="*/ 370996 w 1792010"/>
                <a:gd name="connsiteY42" fmla="*/ 419078 h 1796239"/>
                <a:gd name="connsiteX43" fmla="*/ 303314 w 1792010"/>
                <a:gd name="connsiteY43" fmla="*/ 212794 h 1796239"/>
                <a:gd name="connsiteX44" fmla="*/ 535794 w 1792010"/>
                <a:gd name="connsiteY44" fmla="*/ 69242 h 1796239"/>
                <a:gd name="connsiteX45" fmla="*/ 698144 w 1792010"/>
                <a:gd name="connsiteY45" fmla="*/ 223973 h 1796239"/>
                <a:gd name="connsiteX46" fmla="*/ 696512 w 1792010"/>
                <a:gd name="connsiteY46" fmla="*/ 224981 h 1796239"/>
                <a:gd name="connsiteX47" fmla="*/ 896341 w 1792010"/>
                <a:gd name="connsiteY47" fmla="*/ 196709 h 1796239"/>
                <a:gd name="connsiteX48" fmla="*/ 889414 w 1792010"/>
                <a:gd name="connsiteY48" fmla="*/ 194876 h 17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92010" h="1796239">
                  <a:moveTo>
                    <a:pt x="1702614" y="878442"/>
                  </a:moveTo>
                  <a:lnTo>
                    <a:pt x="1710060" y="883022"/>
                  </a:lnTo>
                  <a:lnTo>
                    <a:pt x="1702614" y="881183"/>
                  </a:lnTo>
                  <a:close/>
                  <a:moveTo>
                    <a:pt x="896004" y="384279"/>
                  </a:moveTo>
                  <a:cubicBezTo>
                    <a:pt x="610735" y="384279"/>
                    <a:pt x="379479" y="615535"/>
                    <a:pt x="379479" y="900804"/>
                  </a:cubicBezTo>
                  <a:cubicBezTo>
                    <a:pt x="379479" y="1186073"/>
                    <a:pt x="610735" y="1417329"/>
                    <a:pt x="896004" y="1417329"/>
                  </a:cubicBezTo>
                  <a:cubicBezTo>
                    <a:pt x="1181273" y="1417329"/>
                    <a:pt x="1412529" y="1186073"/>
                    <a:pt x="1412529" y="900804"/>
                  </a:cubicBezTo>
                  <a:cubicBezTo>
                    <a:pt x="1412529" y="615535"/>
                    <a:pt x="1181273" y="384279"/>
                    <a:pt x="896004" y="384279"/>
                  </a:cubicBezTo>
                  <a:close/>
                  <a:moveTo>
                    <a:pt x="998892" y="0"/>
                  </a:moveTo>
                  <a:lnTo>
                    <a:pt x="1263685" y="70112"/>
                  </a:lnTo>
                  <a:lnTo>
                    <a:pt x="1259890" y="292970"/>
                  </a:lnTo>
                  <a:lnTo>
                    <a:pt x="1252964" y="291136"/>
                  </a:lnTo>
                  <a:cubicBezTo>
                    <a:pt x="1309401" y="322522"/>
                    <a:pt x="1360410" y="361009"/>
                    <a:pt x="1403555" y="406648"/>
                  </a:cubicBezTo>
                  <a:lnTo>
                    <a:pt x="1604328" y="357315"/>
                  </a:lnTo>
                  <a:lnTo>
                    <a:pt x="1733027" y="596499"/>
                  </a:lnTo>
                  <a:lnTo>
                    <a:pt x="1589970" y="723947"/>
                  </a:lnTo>
                  <a:cubicBezTo>
                    <a:pt x="1607903" y="788494"/>
                    <a:pt x="1616355" y="856084"/>
                    <a:pt x="1613321" y="924788"/>
                  </a:cubicBezTo>
                  <a:lnTo>
                    <a:pt x="1792010" y="1022811"/>
                  </a:lnTo>
                  <a:lnTo>
                    <a:pt x="1721058" y="1284473"/>
                  </a:lnTo>
                  <a:lnTo>
                    <a:pt x="1504230" y="1280870"/>
                  </a:lnTo>
                  <a:cubicBezTo>
                    <a:pt x="1476815" y="1326134"/>
                    <a:pt x="1443601" y="1366958"/>
                    <a:pt x="1406384" y="1403402"/>
                  </a:cubicBezTo>
                  <a:lnTo>
                    <a:pt x="1477592" y="1587057"/>
                  </a:lnTo>
                  <a:lnTo>
                    <a:pt x="1253035" y="1742435"/>
                  </a:lnTo>
                  <a:lnTo>
                    <a:pt x="1163834" y="1665910"/>
                  </a:lnTo>
                  <a:lnTo>
                    <a:pt x="1163667" y="1666097"/>
                  </a:lnTo>
                  <a:lnTo>
                    <a:pt x="1144343" y="1649188"/>
                  </a:lnTo>
                  <a:lnTo>
                    <a:pt x="1082710" y="1596313"/>
                  </a:lnTo>
                  <a:lnTo>
                    <a:pt x="1083384" y="1595846"/>
                  </a:lnTo>
                  <a:lnTo>
                    <a:pt x="1076108" y="1589478"/>
                  </a:lnTo>
                  <a:cubicBezTo>
                    <a:pt x="1019150" y="1605403"/>
                    <a:pt x="959511" y="1612813"/>
                    <a:pt x="898869" y="1612479"/>
                  </a:cubicBezTo>
                  <a:lnTo>
                    <a:pt x="795635" y="1796239"/>
                  </a:lnTo>
                  <a:lnTo>
                    <a:pt x="530840" y="1726127"/>
                  </a:lnTo>
                  <a:lnTo>
                    <a:pt x="534419" y="1515981"/>
                  </a:lnTo>
                  <a:cubicBezTo>
                    <a:pt x="478307" y="1484379"/>
                    <a:pt x="427627" y="1445732"/>
                    <a:pt x="384791" y="1400008"/>
                  </a:cubicBezTo>
                  <a:lnTo>
                    <a:pt x="388223" y="1407281"/>
                  </a:lnTo>
                  <a:lnTo>
                    <a:pt x="166784" y="1449671"/>
                  </a:lnTo>
                  <a:lnTo>
                    <a:pt x="50929" y="1204159"/>
                  </a:lnTo>
                  <a:lnTo>
                    <a:pt x="200689" y="1084166"/>
                  </a:lnTo>
                  <a:cubicBezTo>
                    <a:pt x="184704" y="1026270"/>
                    <a:pt x="176353" y="965934"/>
                    <a:pt x="176341" y="904529"/>
                  </a:cubicBezTo>
                  <a:lnTo>
                    <a:pt x="0" y="807794"/>
                  </a:lnTo>
                  <a:lnTo>
                    <a:pt x="70951" y="546132"/>
                  </a:lnTo>
                  <a:lnTo>
                    <a:pt x="273028" y="549491"/>
                  </a:lnTo>
                  <a:cubicBezTo>
                    <a:pt x="300443" y="501683"/>
                    <a:pt x="333547" y="458094"/>
                    <a:pt x="370996" y="419078"/>
                  </a:cubicBezTo>
                  <a:lnTo>
                    <a:pt x="303314" y="212794"/>
                  </a:lnTo>
                  <a:lnTo>
                    <a:pt x="535794" y="69242"/>
                  </a:lnTo>
                  <a:lnTo>
                    <a:pt x="698144" y="223973"/>
                  </a:lnTo>
                  <a:lnTo>
                    <a:pt x="696512" y="224981"/>
                  </a:lnTo>
                  <a:cubicBezTo>
                    <a:pt x="760334" y="205136"/>
                    <a:pt x="827716" y="195964"/>
                    <a:pt x="896341" y="196709"/>
                  </a:cubicBezTo>
                  <a:lnTo>
                    <a:pt x="889414" y="19487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4" name="Rounded Rectangle 25">
            <a:extLst>
              <a:ext uri="{FF2B5EF4-FFF2-40B4-BE49-F238E27FC236}">
                <a16:creationId xmlns:a16="http://schemas.microsoft.com/office/drawing/2014/main" id="{EE026C5E-DE8A-4BD5-A40C-2A66F74EC427}"/>
              </a:ext>
            </a:extLst>
          </p:cNvPr>
          <p:cNvSpPr/>
          <p:nvPr/>
        </p:nvSpPr>
        <p:spPr>
          <a:xfrm>
            <a:off x="4816559" y="2751411"/>
            <a:ext cx="435772" cy="31935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Trapezoid 22">
            <a:extLst>
              <a:ext uri="{FF2B5EF4-FFF2-40B4-BE49-F238E27FC236}">
                <a16:creationId xmlns:a16="http://schemas.microsoft.com/office/drawing/2014/main" id="{5858EEDD-2A69-4DB8-88F9-91C6F9EDFDF1}"/>
              </a:ext>
            </a:extLst>
          </p:cNvPr>
          <p:cNvSpPr>
            <a:spLocks noChangeAspect="1"/>
          </p:cNvSpPr>
          <p:nvPr/>
        </p:nvSpPr>
        <p:spPr>
          <a:xfrm>
            <a:off x="7353444" y="3868144"/>
            <a:ext cx="461850" cy="23495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Freeform 53">
            <a:extLst>
              <a:ext uri="{FF2B5EF4-FFF2-40B4-BE49-F238E27FC236}">
                <a16:creationId xmlns:a16="http://schemas.microsoft.com/office/drawing/2014/main" id="{7E016670-E962-40AD-8CF5-A195CFF6E36D}"/>
              </a:ext>
            </a:extLst>
          </p:cNvPr>
          <p:cNvSpPr/>
          <p:nvPr/>
        </p:nvSpPr>
        <p:spPr>
          <a:xfrm>
            <a:off x="4813952" y="4734210"/>
            <a:ext cx="370902" cy="380272"/>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27" name="Graphic 74">
            <a:extLst>
              <a:ext uri="{FF2B5EF4-FFF2-40B4-BE49-F238E27FC236}">
                <a16:creationId xmlns:a16="http://schemas.microsoft.com/office/drawing/2014/main" id="{3FCC1722-3D03-454B-B69B-437971CD8EC3}"/>
              </a:ext>
            </a:extLst>
          </p:cNvPr>
          <p:cNvGrpSpPr/>
          <p:nvPr/>
        </p:nvGrpSpPr>
        <p:grpSpPr>
          <a:xfrm>
            <a:off x="5723628" y="3652311"/>
            <a:ext cx="744743" cy="561269"/>
            <a:chOff x="4243255" y="3284873"/>
            <a:chExt cx="2045509" cy="1541580"/>
          </a:xfrm>
          <a:solidFill>
            <a:schemeClr val="accent1"/>
          </a:solidFill>
        </p:grpSpPr>
        <p:sp>
          <p:nvSpPr>
            <p:cNvPr id="28" name="Freeform: Shape 27">
              <a:extLst>
                <a:ext uri="{FF2B5EF4-FFF2-40B4-BE49-F238E27FC236}">
                  <a16:creationId xmlns:a16="http://schemas.microsoft.com/office/drawing/2014/main" id="{15CC092F-4E89-4C23-87EB-5AB0C9E4F64C}"/>
                </a:ext>
              </a:extLst>
            </p:cNvPr>
            <p:cNvSpPr/>
            <p:nvPr/>
          </p:nvSpPr>
          <p:spPr>
            <a:xfrm>
              <a:off x="4243255" y="3284873"/>
              <a:ext cx="1087023" cy="852578"/>
            </a:xfrm>
            <a:custGeom>
              <a:avLst/>
              <a:gdLst>
                <a:gd name="connsiteX0" fmla="*/ 763072 w 1087023"/>
                <a:gd name="connsiteY0" fmla="*/ 816007 h 852578"/>
                <a:gd name="connsiteX1" fmla="*/ 649576 w 1087023"/>
                <a:gd name="connsiteY1" fmla="*/ 703037 h 852578"/>
                <a:gd name="connsiteX2" fmla="*/ 422060 w 1087023"/>
                <a:gd name="connsiteY2" fmla="*/ 699359 h 852578"/>
                <a:gd name="connsiteX3" fmla="*/ 196121 w 1087023"/>
                <a:gd name="connsiteY3" fmla="*/ 331550 h 852578"/>
                <a:gd name="connsiteX4" fmla="*/ 664814 w 1087023"/>
                <a:gd name="connsiteY4" fmla="*/ 154476 h 852578"/>
                <a:gd name="connsiteX5" fmla="*/ 890754 w 1087023"/>
                <a:gd name="connsiteY5" fmla="*/ 522285 h 852578"/>
                <a:gd name="connsiteX6" fmla="*/ 1023165 w 1087023"/>
                <a:gd name="connsiteY6" fmla="*/ 617915 h 852578"/>
                <a:gd name="connsiteX7" fmla="*/ 1038928 w 1087023"/>
                <a:gd name="connsiteY7" fmla="*/ 254836 h 852578"/>
                <a:gd name="connsiteX8" fmla="*/ 323278 w 1087023"/>
                <a:gd name="connsiteY8" fmla="*/ 36778 h 852578"/>
                <a:gd name="connsiteX9" fmla="*/ 46896 w 1087023"/>
                <a:gd name="connsiteY9" fmla="*/ 599000 h 852578"/>
                <a:gd name="connsiteX10" fmla="*/ 763072 w 1087023"/>
                <a:gd name="connsiteY10" fmla="*/ 816007 h 852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7023" h="852578">
                  <a:moveTo>
                    <a:pt x="763072" y="816007"/>
                  </a:moveTo>
                  <a:lnTo>
                    <a:pt x="649576" y="703037"/>
                  </a:lnTo>
                  <a:cubicBezTo>
                    <a:pt x="563929" y="732461"/>
                    <a:pt x="510334" y="723004"/>
                    <a:pt x="422060" y="699359"/>
                  </a:cubicBezTo>
                  <a:cubicBezTo>
                    <a:pt x="229749" y="646289"/>
                    <a:pt x="128339" y="482352"/>
                    <a:pt x="196121" y="331550"/>
                  </a:cubicBezTo>
                  <a:cubicBezTo>
                    <a:pt x="263377" y="180749"/>
                    <a:pt x="473028" y="101407"/>
                    <a:pt x="664814" y="154476"/>
                  </a:cubicBezTo>
                  <a:cubicBezTo>
                    <a:pt x="857125" y="207546"/>
                    <a:pt x="958536" y="371484"/>
                    <a:pt x="890754" y="522285"/>
                  </a:cubicBezTo>
                  <a:lnTo>
                    <a:pt x="1023165" y="617915"/>
                  </a:lnTo>
                  <a:cubicBezTo>
                    <a:pt x="1116168" y="461859"/>
                    <a:pt x="1095150" y="353093"/>
                    <a:pt x="1038928" y="254836"/>
                  </a:cubicBezTo>
                  <a:cubicBezTo>
                    <a:pt x="918602" y="38354"/>
                    <a:pt x="597558" y="-58853"/>
                    <a:pt x="323278" y="36778"/>
                  </a:cubicBezTo>
                  <a:cubicBezTo>
                    <a:pt x="48997" y="131882"/>
                    <a:pt x="-75007" y="384094"/>
                    <a:pt x="46896" y="599000"/>
                  </a:cubicBezTo>
                  <a:cubicBezTo>
                    <a:pt x="167747" y="814430"/>
                    <a:pt x="488791" y="911111"/>
                    <a:pt x="763072" y="816007"/>
                  </a:cubicBezTo>
                  <a:close/>
                </a:path>
              </a:pathLst>
            </a:custGeom>
            <a:grpFill/>
            <a:ln w="524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014F4F4-F772-4AC1-91E2-637D902281D6}"/>
                </a:ext>
              </a:extLst>
            </p:cNvPr>
            <p:cNvSpPr/>
            <p:nvPr/>
          </p:nvSpPr>
          <p:spPr>
            <a:xfrm>
              <a:off x="4734021" y="3667251"/>
              <a:ext cx="1138359" cy="906189"/>
            </a:xfrm>
            <a:custGeom>
              <a:avLst/>
              <a:gdLst>
                <a:gd name="connsiteX0" fmla="*/ 668488 w 1138359"/>
                <a:gd name="connsiteY0" fmla="*/ 696349 h 906189"/>
                <a:gd name="connsiteX1" fmla="*/ 799848 w 1138359"/>
                <a:gd name="connsiteY1" fmla="*/ 829286 h 906189"/>
                <a:gd name="connsiteX2" fmla="*/ 795119 w 1138359"/>
                <a:gd name="connsiteY2" fmla="*/ 842422 h 906189"/>
                <a:gd name="connsiteX3" fmla="*/ 848714 w 1138359"/>
                <a:gd name="connsiteY3" fmla="*/ 904949 h 906189"/>
                <a:gd name="connsiteX4" fmla="*/ 920700 w 1138359"/>
                <a:gd name="connsiteY4" fmla="*/ 864490 h 906189"/>
                <a:gd name="connsiteX5" fmla="*/ 867105 w 1138359"/>
                <a:gd name="connsiteY5" fmla="*/ 801963 h 906189"/>
                <a:gd name="connsiteX6" fmla="*/ 849240 w 1138359"/>
                <a:gd name="connsiteY6" fmla="*/ 800912 h 906189"/>
                <a:gd name="connsiteX7" fmla="*/ 810882 w 1138359"/>
                <a:gd name="connsiteY7" fmla="*/ 756249 h 906189"/>
                <a:gd name="connsiteX8" fmla="*/ 769373 w 1138359"/>
                <a:gd name="connsiteY8" fmla="*/ 697400 h 906189"/>
                <a:gd name="connsiteX9" fmla="*/ 757813 w 1138359"/>
                <a:gd name="connsiteY9" fmla="*/ 679535 h 906189"/>
                <a:gd name="connsiteX10" fmla="*/ 748880 w 1138359"/>
                <a:gd name="connsiteY10" fmla="*/ 662721 h 906189"/>
                <a:gd name="connsiteX11" fmla="*/ 758338 w 1138359"/>
                <a:gd name="connsiteY11" fmla="*/ 658518 h 906189"/>
                <a:gd name="connsiteX12" fmla="*/ 756237 w 1138359"/>
                <a:gd name="connsiteY12" fmla="*/ 653789 h 906189"/>
                <a:gd name="connsiteX13" fmla="*/ 784085 w 1138359"/>
                <a:gd name="connsiteY13" fmla="*/ 618059 h 906189"/>
                <a:gd name="connsiteX14" fmla="*/ 799848 w 1138359"/>
                <a:gd name="connsiteY14" fmla="*/ 493529 h 906189"/>
                <a:gd name="connsiteX15" fmla="*/ 800899 w 1138359"/>
                <a:gd name="connsiteY15" fmla="*/ 487749 h 906189"/>
                <a:gd name="connsiteX16" fmla="*/ 827171 w 1138359"/>
                <a:gd name="connsiteY16" fmla="*/ 460426 h 906189"/>
                <a:gd name="connsiteX17" fmla="*/ 1036822 w 1138359"/>
                <a:gd name="connsiteY17" fmla="*/ 316455 h 906189"/>
                <a:gd name="connsiteX18" fmla="*/ 1047856 w 1138359"/>
                <a:gd name="connsiteY18" fmla="*/ 319608 h 906189"/>
                <a:gd name="connsiteX19" fmla="*/ 1137181 w 1138359"/>
                <a:gd name="connsiteY19" fmla="*/ 273369 h 906189"/>
                <a:gd name="connsiteX20" fmla="*/ 1074654 w 1138359"/>
                <a:gd name="connsiteY20" fmla="*/ 195079 h 906189"/>
                <a:gd name="connsiteX21" fmla="*/ 985329 w 1138359"/>
                <a:gd name="connsiteY21" fmla="*/ 241317 h 906189"/>
                <a:gd name="connsiteX22" fmla="*/ 987956 w 1138359"/>
                <a:gd name="connsiteY22" fmla="*/ 272844 h 906189"/>
                <a:gd name="connsiteX23" fmla="*/ 923852 w 1138359"/>
                <a:gd name="connsiteY23" fmla="*/ 306472 h 906189"/>
                <a:gd name="connsiteX24" fmla="*/ 825069 w 1138359"/>
                <a:gd name="connsiteY24" fmla="*/ 347456 h 906189"/>
                <a:gd name="connsiteX25" fmla="*/ 737846 w 1138359"/>
                <a:gd name="connsiteY25" fmla="*/ 372678 h 906189"/>
                <a:gd name="connsiteX26" fmla="*/ 737846 w 1138359"/>
                <a:gd name="connsiteY26" fmla="*/ 372152 h 906189"/>
                <a:gd name="connsiteX27" fmla="*/ 716829 w 1138359"/>
                <a:gd name="connsiteY27" fmla="*/ 377407 h 906189"/>
                <a:gd name="connsiteX28" fmla="*/ 711574 w 1138359"/>
                <a:gd name="connsiteY28" fmla="*/ 376356 h 906189"/>
                <a:gd name="connsiteX29" fmla="*/ 538179 w 1138359"/>
                <a:gd name="connsiteY29" fmla="*/ 330117 h 906189"/>
                <a:gd name="connsiteX30" fmla="*/ 511381 w 1138359"/>
                <a:gd name="connsiteY30" fmla="*/ 333270 h 906189"/>
                <a:gd name="connsiteX31" fmla="*/ 506652 w 1138359"/>
                <a:gd name="connsiteY31" fmla="*/ 332219 h 906189"/>
                <a:gd name="connsiteX32" fmla="*/ 506652 w 1138359"/>
                <a:gd name="connsiteY32" fmla="*/ 332219 h 906189"/>
                <a:gd name="connsiteX33" fmla="*/ 501398 w 1138359"/>
                <a:gd name="connsiteY33" fmla="*/ 335371 h 906189"/>
                <a:gd name="connsiteX34" fmla="*/ 502974 w 1138359"/>
                <a:gd name="connsiteY34" fmla="*/ 334320 h 906189"/>
                <a:gd name="connsiteX35" fmla="*/ 468295 w 1138359"/>
                <a:gd name="connsiteY35" fmla="*/ 315930 h 906189"/>
                <a:gd name="connsiteX36" fmla="*/ 439396 w 1138359"/>
                <a:gd name="connsiteY36" fmla="*/ 299116 h 906189"/>
                <a:gd name="connsiteX37" fmla="*/ 213982 w 1138359"/>
                <a:gd name="connsiteY37" fmla="*/ 117313 h 906189"/>
                <a:gd name="connsiteX38" fmla="*/ 211880 w 1138359"/>
                <a:gd name="connsiteY38" fmla="*/ 118364 h 906189"/>
                <a:gd name="connsiteX39" fmla="*/ 220812 w 1138359"/>
                <a:gd name="connsiteY39" fmla="*/ 86312 h 906189"/>
                <a:gd name="connsiteX40" fmla="*/ 128335 w 1138359"/>
                <a:gd name="connsiteY40" fmla="*/ 140 h 906189"/>
                <a:gd name="connsiteX41" fmla="*/ 30603 w 1138359"/>
                <a:gd name="connsiteY41" fmla="*/ 77380 h 906189"/>
                <a:gd name="connsiteX42" fmla="*/ 123080 w 1138359"/>
                <a:gd name="connsiteY42" fmla="*/ 163552 h 906189"/>
                <a:gd name="connsiteX43" fmla="*/ 138318 w 1138359"/>
                <a:gd name="connsiteY43" fmla="*/ 163027 h 906189"/>
                <a:gd name="connsiteX44" fmla="*/ 215558 w 1138359"/>
                <a:gd name="connsiteY44" fmla="*/ 233961 h 906189"/>
                <a:gd name="connsiteX45" fmla="*/ 290171 w 1138359"/>
                <a:gd name="connsiteY45" fmla="*/ 316981 h 906189"/>
                <a:gd name="connsiteX46" fmla="*/ 311188 w 1138359"/>
                <a:gd name="connsiteY46" fmla="*/ 342727 h 906189"/>
                <a:gd name="connsiteX47" fmla="*/ 351647 w 1138359"/>
                <a:gd name="connsiteY47" fmla="*/ 400526 h 906189"/>
                <a:gd name="connsiteX48" fmla="*/ 362156 w 1138359"/>
                <a:gd name="connsiteY48" fmla="*/ 417866 h 906189"/>
                <a:gd name="connsiteX49" fmla="*/ 352698 w 1138359"/>
                <a:gd name="connsiteY49" fmla="*/ 429951 h 906189"/>
                <a:gd name="connsiteX50" fmla="*/ 336935 w 1138359"/>
                <a:gd name="connsiteY50" fmla="*/ 554480 h 906189"/>
                <a:gd name="connsiteX51" fmla="*/ 335884 w 1138359"/>
                <a:gd name="connsiteY51" fmla="*/ 560260 h 906189"/>
                <a:gd name="connsiteX52" fmla="*/ 309612 w 1138359"/>
                <a:gd name="connsiteY52" fmla="*/ 587583 h 906189"/>
                <a:gd name="connsiteX53" fmla="*/ 109419 w 1138359"/>
                <a:gd name="connsiteY53" fmla="*/ 725774 h 906189"/>
                <a:gd name="connsiteX54" fmla="*/ 90503 w 1138359"/>
                <a:gd name="connsiteY54" fmla="*/ 719469 h 906189"/>
                <a:gd name="connsiteX55" fmla="*/ 1178 w 1138359"/>
                <a:gd name="connsiteY55" fmla="*/ 765707 h 906189"/>
                <a:gd name="connsiteX56" fmla="*/ 63705 w 1138359"/>
                <a:gd name="connsiteY56" fmla="*/ 843998 h 906189"/>
                <a:gd name="connsiteX57" fmla="*/ 153030 w 1138359"/>
                <a:gd name="connsiteY57" fmla="*/ 797759 h 906189"/>
                <a:gd name="connsiteX58" fmla="*/ 152505 w 1138359"/>
                <a:gd name="connsiteY58" fmla="*/ 772538 h 906189"/>
                <a:gd name="connsiteX59" fmla="*/ 212405 w 1138359"/>
                <a:gd name="connsiteY59" fmla="*/ 741012 h 906189"/>
                <a:gd name="connsiteX60" fmla="*/ 311188 w 1138359"/>
                <a:gd name="connsiteY60" fmla="*/ 700027 h 906189"/>
                <a:gd name="connsiteX61" fmla="*/ 398411 w 1138359"/>
                <a:gd name="connsiteY61" fmla="*/ 674806 h 906189"/>
                <a:gd name="connsiteX62" fmla="*/ 398411 w 1138359"/>
                <a:gd name="connsiteY62" fmla="*/ 675332 h 906189"/>
                <a:gd name="connsiteX63" fmla="*/ 419429 w 1138359"/>
                <a:gd name="connsiteY63" fmla="*/ 670077 h 906189"/>
                <a:gd name="connsiteX64" fmla="*/ 424683 w 1138359"/>
                <a:gd name="connsiteY64" fmla="*/ 671128 h 906189"/>
                <a:gd name="connsiteX65" fmla="*/ 598079 w 1138359"/>
                <a:gd name="connsiteY65" fmla="*/ 717367 h 906189"/>
                <a:gd name="connsiteX66" fmla="*/ 621724 w 1138359"/>
                <a:gd name="connsiteY66" fmla="*/ 714214 h 906189"/>
                <a:gd name="connsiteX67" fmla="*/ 668488 w 1138359"/>
                <a:gd name="connsiteY67" fmla="*/ 696349 h 9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138359" h="906189">
                  <a:moveTo>
                    <a:pt x="668488" y="696349"/>
                  </a:moveTo>
                  <a:cubicBezTo>
                    <a:pt x="717354" y="737334"/>
                    <a:pt x="759389" y="782522"/>
                    <a:pt x="799848" y="829286"/>
                  </a:cubicBezTo>
                  <a:cubicBezTo>
                    <a:pt x="797746" y="832964"/>
                    <a:pt x="796170" y="837693"/>
                    <a:pt x="795119" y="842422"/>
                  </a:cubicBezTo>
                  <a:cubicBezTo>
                    <a:pt x="789865" y="870796"/>
                    <a:pt x="814035" y="898644"/>
                    <a:pt x="848714" y="904949"/>
                  </a:cubicBezTo>
                  <a:cubicBezTo>
                    <a:pt x="883393" y="911255"/>
                    <a:pt x="915445" y="892864"/>
                    <a:pt x="920700" y="864490"/>
                  </a:cubicBezTo>
                  <a:cubicBezTo>
                    <a:pt x="925954" y="836116"/>
                    <a:pt x="901784" y="808268"/>
                    <a:pt x="867105" y="801963"/>
                  </a:cubicBezTo>
                  <a:cubicBezTo>
                    <a:pt x="861325" y="800912"/>
                    <a:pt x="855019" y="800387"/>
                    <a:pt x="849240" y="800912"/>
                  </a:cubicBezTo>
                  <a:cubicBezTo>
                    <a:pt x="836104" y="786200"/>
                    <a:pt x="822968" y="771487"/>
                    <a:pt x="810882" y="756249"/>
                  </a:cubicBezTo>
                  <a:lnTo>
                    <a:pt x="769373" y="697400"/>
                  </a:lnTo>
                  <a:lnTo>
                    <a:pt x="757813" y="679535"/>
                  </a:lnTo>
                  <a:lnTo>
                    <a:pt x="748880" y="662721"/>
                  </a:lnTo>
                  <a:lnTo>
                    <a:pt x="758338" y="658518"/>
                  </a:lnTo>
                  <a:lnTo>
                    <a:pt x="756237" y="653789"/>
                  </a:lnTo>
                  <a:lnTo>
                    <a:pt x="784085" y="618059"/>
                  </a:lnTo>
                  <a:cubicBezTo>
                    <a:pt x="806679" y="580752"/>
                    <a:pt x="811408" y="539242"/>
                    <a:pt x="799848" y="493529"/>
                  </a:cubicBezTo>
                  <a:cubicBezTo>
                    <a:pt x="799323" y="491427"/>
                    <a:pt x="799848" y="489325"/>
                    <a:pt x="800899" y="487749"/>
                  </a:cubicBezTo>
                  <a:cubicBezTo>
                    <a:pt x="809306" y="478291"/>
                    <a:pt x="817713" y="469359"/>
                    <a:pt x="827171" y="460426"/>
                  </a:cubicBezTo>
                  <a:cubicBezTo>
                    <a:pt x="888648" y="403679"/>
                    <a:pt x="961158" y="359016"/>
                    <a:pt x="1036822" y="316455"/>
                  </a:cubicBezTo>
                  <a:cubicBezTo>
                    <a:pt x="1040500" y="317506"/>
                    <a:pt x="1044178" y="318557"/>
                    <a:pt x="1047856" y="319608"/>
                  </a:cubicBezTo>
                  <a:cubicBezTo>
                    <a:pt x="1089891" y="328541"/>
                    <a:pt x="1129825" y="308048"/>
                    <a:pt x="1137181" y="273369"/>
                  </a:cubicBezTo>
                  <a:cubicBezTo>
                    <a:pt x="1144537" y="238690"/>
                    <a:pt x="1116689" y="204011"/>
                    <a:pt x="1074654" y="195079"/>
                  </a:cubicBezTo>
                  <a:cubicBezTo>
                    <a:pt x="1032618" y="186146"/>
                    <a:pt x="992685" y="206638"/>
                    <a:pt x="985329" y="241317"/>
                  </a:cubicBezTo>
                  <a:cubicBezTo>
                    <a:pt x="983227" y="251826"/>
                    <a:pt x="984278" y="262860"/>
                    <a:pt x="987956" y="272844"/>
                  </a:cubicBezTo>
                  <a:cubicBezTo>
                    <a:pt x="966938" y="284404"/>
                    <a:pt x="945921" y="295963"/>
                    <a:pt x="923852" y="306472"/>
                  </a:cubicBezTo>
                  <a:cubicBezTo>
                    <a:pt x="891800" y="321710"/>
                    <a:pt x="858697" y="335371"/>
                    <a:pt x="825069" y="347456"/>
                  </a:cubicBezTo>
                  <a:lnTo>
                    <a:pt x="737846" y="372678"/>
                  </a:lnTo>
                  <a:lnTo>
                    <a:pt x="737846" y="372152"/>
                  </a:lnTo>
                  <a:lnTo>
                    <a:pt x="716829" y="377407"/>
                  </a:lnTo>
                  <a:lnTo>
                    <a:pt x="711574" y="376356"/>
                  </a:lnTo>
                  <a:cubicBezTo>
                    <a:pt x="658505" y="340626"/>
                    <a:pt x="600181" y="324862"/>
                    <a:pt x="538179" y="330117"/>
                  </a:cubicBezTo>
                  <a:lnTo>
                    <a:pt x="511381" y="333270"/>
                  </a:lnTo>
                  <a:lnTo>
                    <a:pt x="506652" y="332219"/>
                  </a:lnTo>
                  <a:lnTo>
                    <a:pt x="506652" y="332219"/>
                  </a:lnTo>
                  <a:lnTo>
                    <a:pt x="501398" y="335371"/>
                  </a:lnTo>
                  <a:lnTo>
                    <a:pt x="502974" y="334320"/>
                  </a:lnTo>
                  <a:lnTo>
                    <a:pt x="468295" y="315930"/>
                  </a:lnTo>
                  <a:lnTo>
                    <a:pt x="439396" y="299116"/>
                  </a:lnTo>
                  <a:cubicBezTo>
                    <a:pt x="357427" y="244995"/>
                    <a:pt x="284916" y="182468"/>
                    <a:pt x="213982" y="117313"/>
                  </a:cubicBezTo>
                  <a:lnTo>
                    <a:pt x="211880" y="118364"/>
                  </a:lnTo>
                  <a:cubicBezTo>
                    <a:pt x="217134" y="108381"/>
                    <a:pt x="220287" y="97872"/>
                    <a:pt x="220812" y="86312"/>
                  </a:cubicBezTo>
                  <a:cubicBezTo>
                    <a:pt x="222389" y="41124"/>
                    <a:pt x="180879" y="2767"/>
                    <a:pt x="128335" y="140"/>
                  </a:cubicBezTo>
                  <a:cubicBezTo>
                    <a:pt x="75791" y="-2487"/>
                    <a:pt x="32179" y="32192"/>
                    <a:pt x="30603" y="77380"/>
                  </a:cubicBezTo>
                  <a:cubicBezTo>
                    <a:pt x="29026" y="122568"/>
                    <a:pt x="70536" y="160925"/>
                    <a:pt x="123080" y="163552"/>
                  </a:cubicBezTo>
                  <a:cubicBezTo>
                    <a:pt x="128335" y="163552"/>
                    <a:pt x="133589" y="163552"/>
                    <a:pt x="138318" y="163027"/>
                  </a:cubicBezTo>
                  <a:cubicBezTo>
                    <a:pt x="164590" y="186672"/>
                    <a:pt x="190862" y="209265"/>
                    <a:pt x="215558" y="233961"/>
                  </a:cubicBezTo>
                  <a:lnTo>
                    <a:pt x="290171" y="316981"/>
                  </a:lnTo>
                  <a:lnTo>
                    <a:pt x="311188" y="342727"/>
                  </a:lnTo>
                  <a:lnTo>
                    <a:pt x="351647" y="400526"/>
                  </a:lnTo>
                  <a:lnTo>
                    <a:pt x="362156" y="417866"/>
                  </a:lnTo>
                  <a:lnTo>
                    <a:pt x="352698" y="429951"/>
                  </a:lnTo>
                  <a:cubicBezTo>
                    <a:pt x="330104" y="467257"/>
                    <a:pt x="325375" y="508767"/>
                    <a:pt x="336935" y="554480"/>
                  </a:cubicBezTo>
                  <a:cubicBezTo>
                    <a:pt x="337460" y="556582"/>
                    <a:pt x="336935" y="558684"/>
                    <a:pt x="335884" y="560260"/>
                  </a:cubicBezTo>
                  <a:cubicBezTo>
                    <a:pt x="327477" y="569718"/>
                    <a:pt x="319070" y="578650"/>
                    <a:pt x="309612" y="587583"/>
                  </a:cubicBezTo>
                  <a:cubicBezTo>
                    <a:pt x="250762" y="641703"/>
                    <a:pt x="181930" y="685315"/>
                    <a:pt x="109419" y="725774"/>
                  </a:cubicBezTo>
                  <a:cubicBezTo>
                    <a:pt x="103639" y="723147"/>
                    <a:pt x="96808" y="721045"/>
                    <a:pt x="90503" y="719469"/>
                  </a:cubicBezTo>
                  <a:cubicBezTo>
                    <a:pt x="48468" y="710536"/>
                    <a:pt x="8534" y="731028"/>
                    <a:pt x="1178" y="765707"/>
                  </a:cubicBezTo>
                  <a:cubicBezTo>
                    <a:pt x="-6178" y="800387"/>
                    <a:pt x="21670" y="835066"/>
                    <a:pt x="63705" y="843998"/>
                  </a:cubicBezTo>
                  <a:cubicBezTo>
                    <a:pt x="105741" y="852931"/>
                    <a:pt x="145674" y="832438"/>
                    <a:pt x="153030" y="797759"/>
                  </a:cubicBezTo>
                  <a:cubicBezTo>
                    <a:pt x="154607" y="789352"/>
                    <a:pt x="154607" y="780945"/>
                    <a:pt x="152505" y="772538"/>
                  </a:cubicBezTo>
                  <a:cubicBezTo>
                    <a:pt x="171946" y="762029"/>
                    <a:pt x="191913" y="750995"/>
                    <a:pt x="212405" y="741012"/>
                  </a:cubicBezTo>
                  <a:cubicBezTo>
                    <a:pt x="244457" y="725774"/>
                    <a:pt x="277560" y="712112"/>
                    <a:pt x="311188" y="700027"/>
                  </a:cubicBezTo>
                  <a:lnTo>
                    <a:pt x="398411" y="674806"/>
                  </a:lnTo>
                  <a:lnTo>
                    <a:pt x="398411" y="675332"/>
                  </a:lnTo>
                  <a:lnTo>
                    <a:pt x="419429" y="670077"/>
                  </a:lnTo>
                  <a:lnTo>
                    <a:pt x="424683" y="671128"/>
                  </a:lnTo>
                  <a:cubicBezTo>
                    <a:pt x="477753" y="706858"/>
                    <a:pt x="536077" y="722621"/>
                    <a:pt x="598079" y="717367"/>
                  </a:cubicBezTo>
                  <a:lnTo>
                    <a:pt x="621724" y="714214"/>
                  </a:lnTo>
                  <a:lnTo>
                    <a:pt x="668488" y="696349"/>
                  </a:lnTo>
                  <a:close/>
                </a:path>
              </a:pathLst>
            </a:custGeom>
            <a:grpFill/>
            <a:ln w="52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96BCFC3-4D15-408C-95E7-A47BB0051E18}"/>
                </a:ext>
              </a:extLst>
            </p:cNvPr>
            <p:cNvSpPr/>
            <p:nvPr/>
          </p:nvSpPr>
          <p:spPr>
            <a:xfrm>
              <a:off x="5332950" y="4314620"/>
              <a:ext cx="632182" cy="453406"/>
            </a:xfrm>
            <a:custGeom>
              <a:avLst/>
              <a:gdLst>
                <a:gd name="connsiteX0" fmla="*/ 202496 w 632182"/>
                <a:gd name="connsiteY0" fmla="*/ 11673 h 453406"/>
                <a:gd name="connsiteX1" fmla="*/ 264498 w 632182"/>
                <a:gd name="connsiteY1" fmla="*/ 75777 h 453406"/>
                <a:gd name="connsiteX2" fmla="*/ 396383 w 632182"/>
                <a:gd name="connsiteY2" fmla="*/ 86286 h 453406"/>
                <a:gd name="connsiteX3" fmla="*/ 515133 w 632182"/>
                <a:gd name="connsiteY3" fmla="*/ 290157 h 453406"/>
                <a:gd name="connsiteX4" fmla="*/ 236649 w 632182"/>
                <a:gd name="connsiteY4" fmla="*/ 366346 h 453406"/>
                <a:gd name="connsiteX5" fmla="*/ 117900 w 632182"/>
                <a:gd name="connsiteY5" fmla="*/ 162475 h 453406"/>
                <a:gd name="connsiteX6" fmla="*/ 44338 w 632182"/>
                <a:gd name="connsiteY6" fmla="*/ 106778 h 453406"/>
                <a:gd name="connsiteX7" fmla="*/ 22270 w 632182"/>
                <a:gd name="connsiteY7" fmla="*/ 298564 h 453406"/>
                <a:gd name="connsiteX8" fmla="*/ 430537 w 632182"/>
                <a:gd name="connsiteY8" fmla="*/ 441484 h 453406"/>
                <a:gd name="connsiteX9" fmla="*/ 610763 w 632182"/>
                <a:gd name="connsiteY9" fmla="*/ 154068 h 453406"/>
                <a:gd name="connsiteX10" fmla="*/ 202496 w 632182"/>
                <a:gd name="connsiteY10" fmla="*/ 11673 h 4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2182" h="453406">
                  <a:moveTo>
                    <a:pt x="202496" y="11673"/>
                  </a:moveTo>
                  <a:lnTo>
                    <a:pt x="264498" y="75777"/>
                  </a:lnTo>
                  <a:cubicBezTo>
                    <a:pt x="314940" y="63167"/>
                    <a:pt x="345941" y="70523"/>
                    <a:pt x="396383" y="86286"/>
                  </a:cubicBezTo>
                  <a:cubicBezTo>
                    <a:pt x="506201" y="121491"/>
                    <a:pt x="559270" y="212392"/>
                    <a:pt x="515133" y="290157"/>
                  </a:cubicBezTo>
                  <a:cubicBezTo>
                    <a:pt x="470996" y="367397"/>
                    <a:pt x="346467" y="401551"/>
                    <a:pt x="236649" y="366346"/>
                  </a:cubicBezTo>
                  <a:cubicBezTo>
                    <a:pt x="126832" y="331141"/>
                    <a:pt x="73763" y="240240"/>
                    <a:pt x="117900" y="162475"/>
                  </a:cubicBezTo>
                  <a:lnTo>
                    <a:pt x="44338" y="106778"/>
                  </a:lnTo>
                  <a:cubicBezTo>
                    <a:pt x="-15037" y="186120"/>
                    <a:pt x="-6630" y="244444"/>
                    <a:pt x="22270" y="298564"/>
                  </a:cubicBezTo>
                  <a:cubicBezTo>
                    <a:pt x="84797" y="417839"/>
                    <a:pt x="267650" y="481418"/>
                    <a:pt x="430537" y="441484"/>
                  </a:cubicBezTo>
                  <a:cubicBezTo>
                    <a:pt x="592898" y="401551"/>
                    <a:pt x="673816" y="272818"/>
                    <a:pt x="610763" y="154068"/>
                  </a:cubicBezTo>
                  <a:cubicBezTo>
                    <a:pt x="548236" y="35844"/>
                    <a:pt x="365382" y="-27735"/>
                    <a:pt x="202496" y="11673"/>
                  </a:cubicBezTo>
                  <a:close/>
                </a:path>
              </a:pathLst>
            </a:custGeom>
            <a:grpFill/>
            <a:ln w="524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268032D-A81B-4A57-91B6-24028EBC0A95}"/>
                </a:ext>
              </a:extLst>
            </p:cNvPr>
            <p:cNvSpPr/>
            <p:nvPr/>
          </p:nvSpPr>
          <p:spPr>
            <a:xfrm>
              <a:off x="5468334" y="3549051"/>
              <a:ext cx="820430" cy="622379"/>
            </a:xfrm>
            <a:custGeom>
              <a:avLst/>
              <a:gdLst>
                <a:gd name="connsiteX0" fmla="*/ 785390 w 820430"/>
                <a:gd name="connsiteY0" fmla="*/ 185070 h 622379"/>
                <a:gd name="connsiteX1" fmla="*/ 244185 w 820430"/>
                <a:gd name="connsiteY1" fmla="*/ 26913 h 622379"/>
                <a:gd name="connsiteX2" fmla="*/ 35060 w 820430"/>
                <a:gd name="connsiteY2" fmla="*/ 437282 h 622379"/>
                <a:gd name="connsiteX3" fmla="*/ 143301 w 820430"/>
                <a:gd name="connsiteY3" fmla="*/ 372127 h 622379"/>
                <a:gd name="connsiteX4" fmla="*/ 146979 w 820430"/>
                <a:gd name="connsiteY4" fmla="*/ 241818 h 622379"/>
                <a:gd name="connsiteX5" fmla="*/ 501126 w 820430"/>
                <a:gd name="connsiteY5" fmla="*/ 112034 h 622379"/>
                <a:gd name="connsiteX6" fmla="*/ 671894 w 820430"/>
                <a:gd name="connsiteY6" fmla="*/ 380534 h 622379"/>
                <a:gd name="connsiteX7" fmla="*/ 317747 w 820430"/>
                <a:gd name="connsiteY7" fmla="*/ 510318 h 622379"/>
                <a:gd name="connsiteX8" fmla="*/ 225795 w 820430"/>
                <a:gd name="connsiteY8" fmla="*/ 585982 h 622379"/>
                <a:gd name="connsiteX9" fmla="*/ 575213 w 820430"/>
                <a:gd name="connsiteY9" fmla="*/ 594914 h 622379"/>
                <a:gd name="connsiteX10" fmla="*/ 785390 w 820430"/>
                <a:gd name="connsiteY10" fmla="*/ 185070 h 62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0430" h="622379">
                  <a:moveTo>
                    <a:pt x="785390" y="185070"/>
                  </a:moveTo>
                  <a:cubicBezTo>
                    <a:pt x="693963" y="27963"/>
                    <a:pt x="451209" y="-42971"/>
                    <a:pt x="244185" y="26913"/>
                  </a:cubicBezTo>
                  <a:cubicBezTo>
                    <a:pt x="37162" y="96271"/>
                    <a:pt x="-56367" y="280175"/>
                    <a:pt x="35060" y="437282"/>
                  </a:cubicBezTo>
                  <a:lnTo>
                    <a:pt x="143301" y="372127"/>
                  </a:lnTo>
                  <a:cubicBezTo>
                    <a:pt x="114927" y="323261"/>
                    <a:pt x="123860" y="292260"/>
                    <a:pt x="146979" y="241818"/>
                  </a:cubicBezTo>
                  <a:cubicBezTo>
                    <a:pt x="197947" y="132001"/>
                    <a:pt x="356104" y="73677"/>
                    <a:pt x="501126" y="112034"/>
                  </a:cubicBezTo>
                  <a:cubicBezTo>
                    <a:pt x="646148" y="150391"/>
                    <a:pt x="722862" y="270717"/>
                    <a:pt x="671894" y="380534"/>
                  </a:cubicBezTo>
                  <a:cubicBezTo>
                    <a:pt x="620926" y="490351"/>
                    <a:pt x="462769" y="548675"/>
                    <a:pt x="317747" y="510318"/>
                  </a:cubicBezTo>
                  <a:lnTo>
                    <a:pt x="225795" y="585982"/>
                  </a:lnTo>
                  <a:cubicBezTo>
                    <a:pt x="376071" y="639051"/>
                    <a:pt x="480634" y="626966"/>
                    <a:pt x="575213" y="594914"/>
                  </a:cubicBezTo>
                  <a:cubicBezTo>
                    <a:pt x="783288" y="526081"/>
                    <a:pt x="876816" y="342177"/>
                    <a:pt x="785390" y="185070"/>
                  </a:cubicBezTo>
                  <a:close/>
                </a:path>
              </a:pathLst>
            </a:custGeom>
            <a:grpFill/>
            <a:ln w="524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4014013-C1BC-4E06-9B54-2930CF904204}"/>
                </a:ext>
              </a:extLst>
            </p:cNvPr>
            <p:cNvSpPr/>
            <p:nvPr/>
          </p:nvSpPr>
          <p:spPr>
            <a:xfrm>
              <a:off x="4355718" y="4202861"/>
              <a:ext cx="819177" cy="623592"/>
            </a:xfrm>
            <a:custGeom>
              <a:avLst/>
              <a:gdLst>
                <a:gd name="connsiteX0" fmla="*/ 678982 w 819177"/>
                <a:gd name="connsiteY0" fmla="*/ 265302 h 623592"/>
                <a:gd name="connsiteX1" fmla="*/ 668999 w 819177"/>
                <a:gd name="connsiteY1" fmla="*/ 395611 h 623592"/>
                <a:gd name="connsiteX2" fmla="*/ 308546 w 819177"/>
                <a:gd name="connsiteY2" fmla="*/ 506479 h 623592"/>
                <a:gd name="connsiteX3" fmla="*/ 151965 w 819177"/>
                <a:gd name="connsiteY3" fmla="*/ 229046 h 623592"/>
                <a:gd name="connsiteX4" fmla="*/ 512418 w 819177"/>
                <a:gd name="connsiteY4" fmla="*/ 118178 h 623592"/>
                <a:gd name="connsiteX5" fmla="*/ 608048 w 819177"/>
                <a:gd name="connsiteY5" fmla="*/ 47244 h 623592"/>
                <a:gd name="connsiteX6" fmla="*/ 259680 w 819177"/>
                <a:gd name="connsiteY6" fmla="*/ 19921 h 623592"/>
                <a:gd name="connsiteX7" fmla="*/ 29012 w 819177"/>
                <a:gd name="connsiteY7" fmla="*/ 418730 h 623592"/>
                <a:gd name="connsiteX8" fmla="*/ 560233 w 819177"/>
                <a:gd name="connsiteY8" fmla="*/ 604736 h 623592"/>
                <a:gd name="connsiteX9" fmla="*/ 790376 w 819177"/>
                <a:gd name="connsiteY9" fmla="*/ 205927 h 623592"/>
                <a:gd name="connsiteX10" fmla="*/ 678982 w 819177"/>
                <a:gd name="connsiteY10" fmla="*/ 265302 h 623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9177" h="623592">
                  <a:moveTo>
                    <a:pt x="678982" y="265302"/>
                  </a:moveTo>
                  <a:cubicBezTo>
                    <a:pt x="704729" y="315744"/>
                    <a:pt x="694220" y="345694"/>
                    <a:pt x="668999" y="395611"/>
                  </a:cubicBezTo>
                  <a:cubicBezTo>
                    <a:pt x="612251" y="502801"/>
                    <a:pt x="451466" y="552718"/>
                    <a:pt x="308546" y="506479"/>
                  </a:cubicBezTo>
                  <a:cubicBezTo>
                    <a:pt x="165627" y="460240"/>
                    <a:pt x="95743" y="336762"/>
                    <a:pt x="151965" y="229046"/>
                  </a:cubicBezTo>
                  <a:cubicBezTo>
                    <a:pt x="208713" y="121856"/>
                    <a:pt x="369498" y="71939"/>
                    <a:pt x="512418" y="118178"/>
                  </a:cubicBezTo>
                  <a:lnTo>
                    <a:pt x="608048" y="47244"/>
                  </a:lnTo>
                  <a:cubicBezTo>
                    <a:pt x="460924" y="-13708"/>
                    <a:pt x="355836" y="-7402"/>
                    <a:pt x="259680" y="19921"/>
                  </a:cubicBezTo>
                  <a:cubicBezTo>
                    <a:pt x="48453" y="78245"/>
                    <a:pt x="-54533" y="256895"/>
                    <a:pt x="29012" y="418730"/>
                  </a:cubicBezTo>
                  <a:cubicBezTo>
                    <a:pt x="111506" y="580041"/>
                    <a:pt x="350582" y="663586"/>
                    <a:pt x="560233" y="604736"/>
                  </a:cubicBezTo>
                  <a:cubicBezTo>
                    <a:pt x="770934" y="546413"/>
                    <a:pt x="873395" y="367763"/>
                    <a:pt x="790376" y="205927"/>
                  </a:cubicBezTo>
                  <a:lnTo>
                    <a:pt x="678982" y="265302"/>
                  </a:lnTo>
                  <a:close/>
                </a:path>
              </a:pathLst>
            </a:custGeom>
            <a:grpFill/>
            <a:ln w="5240" cap="flat">
              <a:noFill/>
              <a:prstDash val="solid"/>
              <a:miter/>
            </a:ln>
          </p:spPr>
          <p:txBody>
            <a:bodyPr rtlCol="0" anchor="ctr"/>
            <a:lstStyle/>
            <a:p>
              <a:endParaRPr lang="en-US"/>
            </a:p>
          </p:txBody>
        </p:sp>
      </p:grpSp>
      <p:pic>
        <p:nvPicPr>
          <p:cNvPr id="33" name="Picture 32" descr="Screenshot 2024-05-16 103223.png">
            <a:extLst>
              <a:ext uri="{FF2B5EF4-FFF2-40B4-BE49-F238E27FC236}">
                <a16:creationId xmlns:a16="http://schemas.microsoft.com/office/drawing/2014/main" id="{38B54E9F-0C0F-0262-394D-13BC2443891A}"/>
              </a:ext>
            </a:extLst>
          </p:cNvPr>
          <p:cNvPicPr>
            <a:picLocks noChangeAspect="1"/>
          </p:cNvPicPr>
          <p:nvPr/>
        </p:nvPicPr>
        <p:blipFill>
          <a:blip r:embed="rId2"/>
          <a:stretch>
            <a:fillRect/>
          </a:stretch>
        </p:blipFill>
        <p:spPr>
          <a:xfrm>
            <a:off x="8583956" y="1392042"/>
            <a:ext cx="2973418" cy="1774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 name="Picture 36" descr="Screenshot 2024-05-16 103233.png">
            <a:extLst>
              <a:ext uri="{FF2B5EF4-FFF2-40B4-BE49-F238E27FC236}">
                <a16:creationId xmlns:a16="http://schemas.microsoft.com/office/drawing/2014/main" id="{19400862-753E-6766-6B50-D9F94A6622B6}"/>
              </a:ext>
            </a:extLst>
          </p:cNvPr>
          <p:cNvPicPr>
            <a:picLocks noChangeAspect="1"/>
          </p:cNvPicPr>
          <p:nvPr/>
        </p:nvPicPr>
        <p:blipFill>
          <a:blip r:embed="rId3"/>
          <a:stretch>
            <a:fillRect/>
          </a:stretch>
        </p:blipFill>
        <p:spPr>
          <a:xfrm>
            <a:off x="1481251" y="5026763"/>
            <a:ext cx="2610425" cy="137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8" name="Picture 37">
            <a:extLst>
              <a:ext uri="{FF2B5EF4-FFF2-40B4-BE49-F238E27FC236}">
                <a16:creationId xmlns:a16="http://schemas.microsoft.com/office/drawing/2014/main" id="{E6FA6A2A-1E81-1004-1729-F68C941BD256}"/>
              </a:ext>
            </a:extLst>
          </p:cNvPr>
          <p:cNvPicPr>
            <a:picLocks noChangeAspect="1"/>
          </p:cNvPicPr>
          <p:nvPr/>
        </p:nvPicPr>
        <p:blipFill>
          <a:blip r:embed="rId4"/>
          <a:stretch>
            <a:fillRect/>
          </a:stretch>
        </p:blipFill>
        <p:spPr>
          <a:xfrm>
            <a:off x="1327515" y="1275572"/>
            <a:ext cx="2316681" cy="1371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0978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6670E60-B09E-4B8A-AE01-A9BDBAD672DB}"/>
              </a:ext>
            </a:extLst>
          </p:cNvPr>
          <p:cNvSpPr txBox="1"/>
          <p:nvPr/>
        </p:nvSpPr>
        <p:spPr>
          <a:xfrm>
            <a:off x="952728" y="290749"/>
            <a:ext cx="3433328" cy="1446550"/>
          </a:xfrm>
          <a:prstGeom prst="rect">
            <a:avLst/>
          </a:prstGeom>
          <a:noFill/>
        </p:spPr>
        <p:txBody>
          <a:bodyPr wrap="square" rtlCol="0" anchor="ctr">
            <a:spAutoFit/>
          </a:bodyPr>
          <a:lstStyle/>
          <a:p>
            <a:pPr algn="dist"/>
            <a:r>
              <a:rPr lang="en-GB" sz="4400">
                <a:solidFill>
                  <a:schemeClr val="tx1">
                    <a:lumMod val="75000"/>
                    <a:lumOff val="25000"/>
                  </a:schemeClr>
                </a:solidFill>
              </a:rPr>
              <a:t>How to Build the Circuit</a:t>
            </a:r>
            <a:endParaRPr lang="en-US" sz="4400" dirty="0">
              <a:solidFill>
                <a:schemeClr val="tx1">
                  <a:lumMod val="75000"/>
                  <a:lumOff val="25000"/>
                </a:schemeClr>
              </a:solidFill>
            </a:endParaRPr>
          </a:p>
        </p:txBody>
      </p:sp>
      <p:sp>
        <p:nvSpPr>
          <p:cNvPr id="26" name="Rectangle 25">
            <a:extLst>
              <a:ext uri="{FF2B5EF4-FFF2-40B4-BE49-F238E27FC236}">
                <a16:creationId xmlns:a16="http://schemas.microsoft.com/office/drawing/2014/main" id="{D9AA2C50-F75E-4DD9-9614-6FAFD03B75EA}"/>
              </a:ext>
            </a:extLst>
          </p:cNvPr>
          <p:cNvSpPr/>
          <p:nvPr/>
        </p:nvSpPr>
        <p:spPr>
          <a:xfrm>
            <a:off x="1001971" y="1781858"/>
            <a:ext cx="338328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endParaRPr>
          </a:p>
        </p:txBody>
      </p:sp>
      <p:sp>
        <p:nvSpPr>
          <p:cNvPr id="29" name="TextBox 28">
            <a:extLst>
              <a:ext uri="{FF2B5EF4-FFF2-40B4-BE49-F238E27FC236}">
                <a16:creationId xmlns:a16="http://schemas.microsoft.com/office/drawing/2014/main" id="{696780D7-95FC-472E-82B8-F83641D1FEB0}"/>
              </a:ext>
            </a:extLst>
          </p:cNvPr>
          <p:cNvSpPr txBox="1"/>
          <p:nvPr/>
        </p:nvSpPr>
        <p:spPr>
          <a:xfrm>
            <a:off x="461944" y="2467266"/>
            <a:ext cx="4463334" cy="2246769"/>
          </a:xfrm>
          <a:prstGeom prst="rect">
            <a:avLst/>
          </a:prstGeom>
          <a:noFill/>
        </p:spPr>
        <p:txBody>
          <a:bodyPr wrap="square" rtlCol="0">
            <a:spAutoFit/>
          </a:bodyPr>
          <a:lstStyle/>
          <a:p>
            <a:pPr>
              <a:defRPr sz="2000">
                <a:solidFill>
                  <a:srgbClr val="000000"/>
                </a:solidFill>
              </a:defRPr>
            </a:pPr>
            <a:r>
              <a:rPr lang="en-GB" dirty="0"/>
              <a:t>The joystick module has five pins: GND (ground), VCC (power), </a:t>
            </a:r>
            <a:r>
              <a:rPr lang="en-GB" dirty="0" err="1"/>
              <a:t>VRx</a:t>
            </a:r>
            <a:r>
              <a:rPr lang="en-GB" dirty="0"/>
              <a:t> (X-axis output), </a:t>
            </a:r>
            <a:r>
              <a:rPr lang="en-GB" dirty="0" err="1"/>
              <a:t>VRy</a:t>
            </a:r>
            <a:r>
              <a:rPr lang="en-GB" dirty="0"/>
              <a:t> (Y-axis output), and SW (switch). These pins are connected to the corresponding pins on the Arduino as shown in the diagram.</a:t>
            </a:r>
          </a:p>
        </p:txBody>
      </p:sp>
      <p:pic>
        <p:nvPicPr>
          <p:cNvPr id="4" name="Picture Placeholder 3" descr="A computer chip with a joystick attached to it&#10;&#10;Description automatically generated">
            <a:extLst>
              <a:ext uri="{FF2B5EF4-FFF2-40B4-BE49-F238E27FC236}">
                <a16:creationId xmlns:a16="http://schemas.microsoft.com/office/drawing/2014/main" id="{7A8AE172-3F89-2E7C-ED27-8BAE00B7151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3" r="83"/>
          <a:stretch>
            <a:fillRect/>
          </a:stretch>
        </p:blipFill>
        <p:spPr>
          <a:xfrm>
            <a:off x="5732206" y="342900"/>
            <a:ext cx="5926499" cy="6172200"/>
          </a:xfrm>
        </p:spPr>
      </p:pic>
    </p:spTree>
    <p:extLst>
      <p:ext uri="{BB962C8B-B14F-4D97-AF65-F5344CB8AC3E}">
        <p14:creationId xmlns:p14="http://schemas.microsoft.com/office/powerpoint/2010/main" val="259383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58E5F176-1E9C-4645-B5B5-FF67EEF04C78}"/>
              </a:ext>
            </a:extLst>
          </p:cNvPr>
          <p:cNvSpPr txBox="1">
            <a:spLocks/>
          </p:cNvSpPr>
          <p:nvPr/>
        </p:nvSpPr>
        <p:spPr>
          <a:xfrm>
            <a:off x="1137466" y="2578658"/>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b="1" dirty="0">
                <a:solidFill>
                  <a:schemeClr val="bg1"/>
                </a:solidFill>
                <a:latin typeface="+mj-lt"/>
                <a:cs typeface="Arial" pitchFamily="34" charset="0"/>
              </a:rPr>
              <a:t>ARDUINO CODE</a:t>
            </a:r>
          </a:p>
        </p:txBody>
      </p:sp>
      <p:pic>
        <p:nvPicPr>
          <p:cNvPr id="8" name="Picture Placeholder 7" descr="A screenshot of a computer program&#10;&#10;Description automatically generated">
            <a:extLst>
              <a:ext uri="{FF2B5EF4-FFF2-40B4-BE49-F238E27FC236}">
                <a16:creationId xmlns:a16="http://schemas.microsoft.com/office/drawing/2014/main" id="{2624E72A-5D20-B23C-716F-72E14C8A78B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2350" b="2350"/>
          <a:stretch>
            <a:fillRect/>
          </a:stretch>
        </p:blipFill>
        <p:spPr>
          <a:xfrm>
            <a:off x="6687926" y="1088981"/>
            <a:ext cx="4824557" cy="5054322"/>
          </a:xfrm>
        </p:spPr>
      </p:pic>
    </p:spTree>
    <p:extLst>
      <p:ext uri="{BB962C8B-B14F-4D97-AF65-F5344CB8AC3E}">
        <p14:creationId xmlns:p14="http://schemas.microsoft.com/office/powerpoint/2010/main" val="66701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10">
            <a:extLst>
              <a:ext uri="{FF2B5EF4-FFF2-40B4-BE49-F238E27FC236}">
                <a16:creationId xmlns:a16="http://schemas.microsoft.com/office/drawing/2014/main" id="{58E5F176-1E9C-4645-B5B5-FF67EEF04C78}"/>
              </a:ext>
            </a:extLst>
          </p:cNvPr>
          <p:cNvSpPr txBox="1">
            <a:spLocks/>
          </p:cNvSpPr>
          <p:nvPr/>
        </p:nvSpPr>
        <p:spPr>
          <a:xfrm>
            <a:off x="3998473" y="2634774"/>
            <a:ext cx="3684288" cy="120329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b="1" dirty="0">
                <a:solidFill>
                  <a:schemeClr val="bg1"/>
                </a:solidFill>
                <a:latin typeface="+mj-lt"/>
                <a:cs typeface="Arial" pitchFamily="34" charset="0"/>
              </a:rPr>
              <a:t>PYTHON CODE</a:t>
            </a:r>
          </a:p>
        </p:txBody>
      </p:sp>
      <p:pic>
        <p:nvPicPr>
          <p:cNvPr id="8" name="Picture Placeholder 7">
            <a:extLst>
              <a:ext uri="{FF2B5EF4-FFF2-40B4-BE49-F238E27FC236}">
                <a16:creationId xmlns:a16="http://schemas.microsoft.com/office/drawing/2014/main" id="{2624E72A-5D20-B23C-716F-72E14C8A78B6}"/>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6772" r="6772"/>
          <a:stretch/>
        </p:blipFill>
        <p:spPr>
          <a:xfrm>
            <a:off x="8060826" y="3019935"/>
            <a:ext cx="4131174" cy="3838065"/>
          </a:xfrm>
        </p:spPr>
      </p:pic>
      <p:pic>
        <p:nvPicPr>
          <p:cNvPr id="3" name="Picture 2">
            <a:extLst>
              <a:ext uri="{FF2B5EF4-FFF2-40B4-BE49-F238E27FC236}">
                <a16:creationId xmlns:a16="http://schemas.microsoft.com/office/drawing/2014/main" id="{BAF9C8EA-329B-5E76-2C59-DCB1AB2B5F2A}"/>
              </a:ext>
            </a:extLst>
          </p:cNvPr>
          <p:cNvPicPr>
            <a:picLocks noChangeAspect="1"/>
          </p:cNvPicPr>
          <p:nvPr/>
        </p:nvPicPr>
        <p:blipFill>
          <a:blip r:embed="rId3"/>
          <a:stretch>
            <a:fillRect/>
          </a:stretch>
        </p:blipFill>
        <p:spPr>
          <a:xfrm>
            <a:off x="-81079" y="-1"/>
            <a:ext cx="4212254" cy="3838065"/>
          </a:xfrm>
          <a:prstGeom prst="rect">
            <a:avLst/>
          </a:prstGeom>
        </p:spPr>
      </p:pic>
    </p:spTree>
    <p:extLst>
      <p:ext uri="{BB962C8B-B14F-4D97-AF65-F5344CB8AC3E}">
        <p14:creationId xmlns:p14="http://schemas.microsoft.com/office/powerpoint/2010/main" val="395384347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3545</TotalTime>
  <Words>353</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HGGothicE</vt:lpstr>
      <vt:lpstr>Arial</vt:lpstr>
      <vt:lpstr>Britannic Bold</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Nidal Ramahi</cp:lastModifiedBy>
  <cp:revision>64</cp:revision>
  <dcterms:created xsi:type="dcterms:W3CDTF">2020-01-20T05:08:25Z</dcterms:created>
  <dcterms:modified xsi:type="dcterms:W3CDTF">2024-12-14T20:35:36Z</dcterms:modified>
</cp:coreProperties>
</file>