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81D722-9050-42BE-A7A4-C3FC100CCD7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7E2D87-DC32-408F-B6AF-7FC2A6AD9ACD}">
      <dgm:prSet/>
      <dgm:spPr/>
      <dgm:t>
        <a:bodyPr/>
        <a:lstStyle/>
        <a:p>
          <a:r>
            <a:rPr lang="en-US" b="1" dirty="0"/>
            <a:t>3. Optimal Number of Clusters (Elbow Method)</a:t>
          </a:r>
          <a:endParaRPr lang="en-US" dirty="0"/>
        </a:p>
      </dgm:t>
    </dgm:pt>
    <dgm:pt modelId="{B32FB83A-1B4E-4386-A271-B33C9F39B0A2}" type="parTrans" cxnId="{ECFF138E-65CE-4DE2-812D-8A290844BE8A}">
      <dgm:prSet/>
      <dgm:spPr/>
      <dgm:t>
        <a:bodyPr/>
        <a:lstStyle/>
        <a:p>
          <a:endParaRPr lang="en-US"/>
        </a:p>
      </dgm:t>
    </dgm:pt>
    <dgm:pt modelId="{050A9576-34CF-4692-B394-29474DA78D2D}" type="sibTrans" cxnId="{ECFF138E-65CE-4DE2-812D-8A290844BE8A}">
      <dgm:prSet/>
      <dgm:spPr/>
      <dgm:t>
        <a:bodyPr/>
        <a:lstStyle/>
        <a:p>
          <a:endParaRPr lang="en-US"/>
        </a:p>
      </dgm:t>
    </dgm:pt>
    <dgm:pt modelId="{EA666E84-57BA-4606-A27B-01BBC8C5F940}">
      <dgm:prSet/>
      <dgm:spPr/>
      <dgm:t>
        <a:bodyPr/>
        <a:lstStyle/>
        <a:p>
          <a:r>
            <a:rPr lang="en-US" b="1"/>
            <a:t>Objective</a:t>
          </a:r>
          <a:r>
            <a:rPr lang="en-US"/>
            <a:t>: The elbow method identified the optimal number of clusters for meaningful segmentation.</a:t>
          </a:r>
        </a:p>
      </dgm:t>
    </dgm:pt>
    <dgm:pt modelId="{46FA163D-9AE3-434F-AB89-89D28B174EB6}" type="parTrans" cxnId="{5C573C7A-82BF-422C-8949-DA45EDFB9AC6}">
      <dgm:prSet/>
      <dgm:spPr/>
      <dgm:t>
        <a:bodyPr/>
        <a:lstStyle/>
        <a:p>
          <a:endParaRPr lang="en-US"/>
        </a:p>
      </dgm:t>
    </dgm:pt>
    <dgm:pt modelId="{38BBC0DE-A731-43BF-8022-75B699257718}" type="sibTrans" cxnId="{5C573C7A-82BF-422C-8949-DA45EDFB9AC6}">
      <dgm:prSet/>
      <dgm:spPr/>
      <dgm:t>
        <a:bodyPr/>
        <a:lstStyle/>
        <a:p>
          <a:endParaRPr lang="en-US"/>
        </a:p>
      </dgm:t>
    </dgm:pt>
    <dgm:pt modelId="{3B51FDB2-077D-4CB1-B62C-D1DAD1CAC4C5}">
      <dgm:prSet/>
      <dgm:spPr/>
      <dgm:t>
        <a:bodyPr/>
        <a:lstStyle/>
        <a:p>
          <a:r>
            <a:rPr lang="en-US" b="1"/>
            <a:t>Methodology</a:t>
          </a:r>
          <a:r>
            <a:rPr lang="en-US"/>
            <a:t>:</a:t>
          </a:r>
        </a:p>
      </dgm:t>
    </dgm:pt>
    <dgm:pt modelId="{1B1B2085-B02A-4AF1-8DEA-A494149597D5}" type="parTrans" cxnId="{AD505B4C-738D-47C4-82D9-C46A4E10DE13}">
      <dgm:prSet/>
      <dgm:spPr/>
      <dgm:t>
        <a:bodyPr/>
        <a:lstStyle/>
        <a:p>
          <a:endParaRPr lang="en-US"/>
        </a:p>
      </dgm:t>
    </dgm:pt>
    <dgm:pt modelId="{F72B864C-B1CF-4007-9AF0-CCC4C76E041A}" type="sibTrans" cxnId="{AD505B4C-738D-47C4-82D9-C46A4E10DE13}">
      <dgm:prSet/>
      <dgm:spPr/>
      <dgm:t>
        <a:bodyPr/>
        <a:lstStyle/>
        <a:p>
          <a:endParaRPr lang="en-US"/>
        </a:p>
      </dgm:t>
    </dgm:pt>
    <dgm:pt modelId="{F8E5A2C0-103E-4184-95C5-5187AD695D4B}">
      <dgm:prSet/>
      <dgm:spPr/>
      <dgm:t>
        <a:bodyPr/>
        <a:lstStyle/>
        <a:p>
          <a:r>
            <a:rPr lang="en-US"/>
            <a:t>Sum of Squared Errors (SSE) was calculated for cluster counts from 1 to 10.</a:t>
          </a:r>
        </a:p>
      </dgm:t>
    </dgm:pt>
    <dgm:pt modelId="{9B8AA829-5455-46CB-852B-5245700B8342}" type="parTrans" cxnId="{D123EF32-9411-4D45-9585-760306C85CC3}">
      <dgm:prSet/>
      <dgm:spPr/>
      <dgm:t>
        <a:bodyPr/>
        <a:lstStyle/>
        <a:p>
          <a:endParaRPr lang="en-US"/>
        </a:p>
      </dgm:t>
    </dgm:pt>
    <dgm:pt modelId="{24D87DF7-3AC4-4A0F-9D86-9FF6A92443E9}" type="sibTrans" cxnId="{D123EF32-9411-4D45-9585-760306C85CC3}">
      <dgm:prSet/>
      <dgm:spPr/>
      <dgm:t>
        <a:bodyPr/>
        <a:lstStyle/>
        <a:p>
          <a:endParaRPr lang="en-US"/>
        </a:p>
      </dgm:t>
    </dgm:pt>
    <dgm:pt modelId="{47EC2477-55C7-4473-906F-E1EA0ED60C76}">
      <dgm:prSet/>
      <dgm:spPr/>
      <dgm:t>
        <a:bodyPr/>
        <a:lstStyle/>
        <a:p>
          <a:r>
            <a:rPr lang="en-US"/>
            <a:t>The elbow point on the graph indicated 10 clusters as the optimal choice.</a:t>
          </a:r>
        </a:p>
      </dgm:t>
    </dgm:pt>
    <dgm:pt modelId="{DD4D648D-9020-45B4-9EB3-F8AA7287CA45}" type="parTrans" cxnId="{69BF5E59-C003-41B4-B07E-73BA10AFAEB7}">
      <dgm:prSet/>
      <dgm:spPr/>
      <dgm:t>
        <a:bodyPr/>
        <a:lstStyle/>
        <a:p>
          <a:endParaRPr lang="en-US"/>
        </a:p>
      </dgm:t>
    </dgm:pt>
    <dgm:pt modelId="{D2B01CBB-34DB-48C2-905E-7D641A937D3B}" type="sibTrans" cxnId="{69BF5E59-C003-41B4-B07E-73BA10AFAEB7}">
      <dgm:prSet/>
      <dgm:spPr/>
      <dgm:t>
        <a:bodyPr/>
        <a:lstStyle/>
        <a:p>
          <a:endParaRPr lang="en-US"/>
        </a:p>
      </dgm:t>
    </dgm:pt>
    <dgm:pt modelId="{74FAAC59-B475-40A0-B007-5C24992E5FA5}">
      <dgm:prSet/>
      <dgm:spPr/>
      <dgm:t>
        <a:bodyPr/>
        <a:lstStyle/>
        <a:p>
          <a:r>
            <a:rPr lang="en-US" b="1"/>
            <a:t>Insights</a:t>
          </a:r>
          <a:r>
            <a:rPr lang="en-US"/>
            <a:t>:</a:t>
          </a:r>
        </a:p>
      </dgm:t>
    </dgm:pt>
    <dgm:pt modelId="{265BA9AC-B6C5-42C2-9C8B-945A83DB9106}" type="parTrans" cxnId="{B4FC78E3-5F5F-4851-974F-B016CB301261}">
      <dgm:prSet/>
      <dgm:spPr/>
      <dgm:t>
        <a:bodyPr/>
        <a:lstStyle/>
        <a:p>
          <a:endParaRPr lang="en-US"/>
        </a:p>
      </dgm:t>
    </dgm:pt>
    <dgm:pt modelId="{7043B055-D297-4B51-AB84-CBEFECB5A218}" type="sibTrans" cxnId="{B4FC78E3-5F5F-4851-974F-B016CB301261}">
      <dgm:prSet/>
      <dgm:spPr/>
      <dgm:t>
        <a:bodyPr/>
        <a:lstStyle/>
        <a:p>
          <a:endParaRPr lang="en-US"/>
        </a:p>
      </dgm:t>
    </dgm:pt>
    <dgm:pt modelId="{449CCFFB-1CB0-4BC0-BA8B-77387BFA7F2C}">
      <dgm:prSet/>
      <dgm:spPr/>
      <dgm:t>
        <a:bodyPr/>
        <a:lstStyle/>
        <a:p>
          <a:r>
            <a:rPr lang="en-US"/>
            <a:t>Ten distinct clusters provide a balanced segmentation without overfitting.</a:t>
          </a:r>
        </a:p>
      </dgm:t>
    </dgm:pt>
    <dgm:pt modelId="{E21E4FEB-A4B5-4F5E-B06B-CA1BD62EE7E8}" type="parTrans" cxnId="{E9CDF755-7A5C-4CF3-B0ED-E100C7D3317C}">
      <dgm:prSet/>
      <dgm:spPr/>
      <dgm:t>
        <a:bodyPr/>
        <a:lstStyle/>
        <a:p>
          <a:endParaRPr lang="en-US"/>
        </a:p>
      </dgm:t>
    </dgm:pt>
    <dgm:pt modelId="{EFF404FD-4837-40B5-B6A2-38CC894B450B}" type="sibTrans" cxnId="{E9CDF755-7A5C-4CF3-B0ED-E100C7D3317C}">
      <dgm:prSet/>
      <dgm:spPr/>
      <dgm:t>
        <a:bodyPr/>
        <a:lstStyle/>
        <a:p>
          <a:endParaRPr lang="en-US"/>
        </a:p>
      </dgm:t>
    </dgm:pt>
    <dgm:pt modelId="{BA9C0CDC-A552-4559-9106-68923D1EB87A}">
      <dgm:prSet/>
      <dgm:spPr/>
      <dgm:t>
        <a:bodyPr/>
        <a:lstStyle/>
        <a:p>
          <a:r>
            <a:rPr lang="en-US"/>
            <a:t>The visualization of clusters with centers confirms the robustness of the model.</a:t>
          </a:r>
        </a:p>
      </dgm:t>
    </dgm:pt>
    <dgm:pt modelId="{6552B170-4F0D-4633-99C1-9D2E83F652DA}" type="parTrans" cxnId="{E1DFEB9B-759F-4F07-84B4-B14C46EE244E}">
      <dgm:prSet/>
      <dgm:spPr/>
      <dgm:t>
        <a:bodyPr/>
        <a:lstStyle/>
        <a:p>
          <a:endParaRPr lang="en-US"/>
        </a:p>
      </dgm:t>
    </dgm:pt>
    <dgm:pt modelId="{C168A97A-3333-40AE-A9DE-F65EA692AD54}" type="sibTrans" cxnId="{E1DFEB9B-759F-4F07-84B4-B14C46EE244E}">
      <dgm:prSet/>
      <dgm:spPr/>
      <dgm:t>
        <a:bodyPr/>
        <a:lstStyle/>
        <a:p>
          <a:endParaRPr lang="en-US"/>
        </a:p>
      </dgm:t>
    </dgm:pt>
    <dgm:pt modelId="{E5105AE7-255C-472F-8B32-BD1A485AA597}" type="pres">
      <dgm:prSet presAssocID="{3881D722-9050-42BE-A7A4-C3FC100CCD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57CAD7-100D-41C6-8ABD-17E704EF3A0E}" type="pres">
      <dgm:prSet presAssocID="{6B7E2D87-DC32-408F-B6AF-7FC2A6AD9ACD}" presName="hierRoot1" presStyleCnt="0"/>
      <dgm:spPr/>
    </dgm:pt>
    <dgm:pt modelId="{505D91A5-3C07-4F38-9BE3-225519860A36}" type="pres">
      <dgm:prSet presAssocID="{6B7E2D87-DC32-408F-B6AF-7FC2A6AD9ACD}" presName="composite" presStyleCnt="0"/>
      <dgm:spPr/>
    </dgm:pt>
    <dgm:pt modelId="{69CBFCB3-8750-4F49-8FC1-FABFE22B50AA}" type="pres">
      <dgm:prSet presAssocID="{6B7E2D87-DC32-408F-B6AF-7FC2A6AD9ACD}" presName="background" presStyleLbl="node0" presStyleIdx="0" presStyleCnt="4"/>
      <dgm:spPr/>
    </dgm:pt>
    <dgm:pt modelId="{B466AD1D-F033-4239-94B2-D04FC6CA6D5B}" type="pres">
      <dgm:prSet presAssocID="{6B7E2D87-DC32-408F-B6AF-7FC2A6AD9ACD}" presName="text" presStyleLbl="fgAcc0" presStyleIdx="0" presStyleCnt="4">
        <dgm:presLayoutVars>
          <dgm:chPref val="3"/>
        </dgm:presLayoutVars>
      </dgm:prSet>
      <dgm:spPr/>
    </dgm:pt>
    <dgm:pt modelId="{217FF5F1-AED4-44A1-9DD5-0686681EA3E4}" type="pres">
      <dgm:prSet presAssocID="{6B7E2D87-DC32-408F-B6AF-7FC2A6AD9ACD}" presName="hierChild2" presStyleCnt="0"/>
      <dgm:spPr/>
    </dgm:pt>
    <dgm:pt modelId="{DB3E934E-807D-4556-98D7-1D80063274E4}" type="pres">
      <dgm:prSet presAssocID="{EA666E84-57BA-4606-A27B-01BBC8C5F940}" presName="hierRoot1" presStyleCnt="0"/>
      <dgm:spPr/>
    </dgm:pt>
    <dgm:pt modelId="{16A1C2A7-F1CC-4CFA-921B-9E196AE64F53}" type="pres">
      <dgm:prSet presAssocID="{EA666E84-57BA-4606-A27B-01BBC8C5F940}" presName="composite" presStyleCnt="0"/>
      <dgm:spPr/>
    </dgm:pt>
    <dgm:pt modelId="{75952B6A-3A79-4362-8C41-274BE8492DDB}" type="pres">
      <dgm:prSet presAssocID="{EA666E84-57BA-4606-A27B-01BBC8C5F940}" presName="background" presStyleLbl="node0" presStyleIdx="1" presStyleCnt="4"/>
      <dgm:spPr/>
    </dgm:pt>
    <dgm:pt modelId="{C4CF9AC3-94FF-464A-A052-844171DD0B11}" type="pres">
      <dgm:prSet presAssocID="{EA666E84-57BA-4606-A27B-01BBC8C5F940}" presName="text" presStyleLbl="fgAcc0" presStyleIdx="1" presStyleCnt="4">
        <dgm:presLayoutVars>
          <dgm:chPref val="3"/>
        </dgm:presLayoutVars>
      </dgm:prSet>
      <dgm:spPr/>
    </dgm:pt>
    <dgm:pt modelId="{52F82353-44B8-4C35-9796-A1F7AD6E5D3B}" type="pres">
      <dgm:prSet presAssocID="{EA666E84-57BA-4606-A27B-01BBC8C5F940}" presName="hierChild2" presStyleCnt="0"/>
      <dgm:spPr/>
    </dgm:pt>
    <dgm:pt modelId="{E12F7ABB-3CBA-4D90-B55C-747206AB2537}" type="pres">
      <dgm:prSet presAssocID="{3B51FDB2-077D-4CB1-B62C-D1DAD1CAC4C5}" presName="hierRoot1" presStyleCnt="0"/>
      <dgm:spPr/>
    </dgm:pt>
    <dgm:pt modelId="{A30280A6-DFB7-4C71-B807-FB331FD52851}" type="pres">
      <dgm:prSet presAssocID="{3B51FDB2-077D-4CB1-B62C-D1DAD1CAC4C5}" presName="composite" presStyleCnt="0"/>
      <dgm:spPr/>
    </dgm:pt>
    <dgm:pt modelId="{6E96DC94-F04D-46AC-AECB-E4111A05DEEB}" type="pres">
      <dgm:prSet presAssocID="{3B51FDB2-077D-4CB1-B62C-D1DAD1CAC4C5}" presName="background" presStyleLbl="node0" presStyleIdx="2" presStyleCnt="4"/>
      <dgm:spPr/>
    </dgm:pt>
    <dgm:pt modelId="{CA3075E7-EEC3-4CCE-82AB-D0F54F7E007A}" type="pres">
      <dgm:prSet presAssocID="{3B51FDB2-077D-4CB1-B62C-D1DAD1CAC4C5}" presName="text" presStyleLbl="fgAcc0" presStyleIdx="2" presStyleCnt="4">
        <dgm:presLayoutVars>
          <dgm:chPref val="3"/>
        </dgm:presLayoutVars>
      </dgm:prSet>
      <dgm:spPr/>
    </dgm:pt>
    <dgm:pt modelId="{CEE10D3D-D5CC-4406-8E67-CCC439FC8D34}" type="pres">
      <dgm:prSet presAssocID="{3B51FDB2-077D-4CB1-B62C-D1DAD1CAC4C5}" presName="hierChild2" presStyleCnt="0"/>
      <dgm:spPr/>
    </dgm:pt>
    <dgm:pt modelId="{18FDADA8-7AA1-488F-A620-64EEE2A8FAB5}" type="pres">
      <dgm:prSet presAssocID="{9B8AA829-5455-46CB-852B-5245700B8342}" presName="Name10" presStyleLbl="parChTrans1D2" presStyleIdx="0" presStyleCnt="4"/>
      <dgm:spPr/>
    </dgm:pt>
    <dgm:pt modelId="{DF3A1A10-23C3-44C3-BCFF-076B9B71ADD9}" type="pres">
      <dgm:prSet presAssocID="{F8E5A2C0-103E-4184-95C5-5187AD695D4B}" presName="hierRoot2" presStyleCnt="0"/>
      <dgm:spPr/>
    </dgm:pt>
    <dgm:pt modelId="{FDA69EEA-8EA4-41BB-9FDB-3358919BA472}" type="pres">
      <dgm:prSet presAssocID="{F8E5A2C0-103E-4184-95C5-5187AD695D4B}" presName="composite2" presStyleCnt="0"/>
      <dgm:spPr/>
    </dgm:pt>
    <dgm:pt modelId="{9B31F820-E805-4E10-BF2D-74AC78649F5D}" type="pres">
      <dgm:prSet presAssocID="{F8E5A2C0-103E-4184-95C5-5187AD695D4B}" presName="background2" presStyleLbl="node2" presStyleIdx="0" presStyleCnt="4"/>
      <dgm:spPr/>
    </dgm:pt>
    <dgm:pt modelId="{DC02E13E-C6C4-4F07-A862-F1743FBC48AF}" type="pres">
      <dgm:prSet presAssocID="{F8E5A2C0-103E-4184-95C5-5187AD695D4B}" presName="text2" presStyleLbl="fgAcc2" presStyleIdx="0" presStyleCnt="4">
        <dgm:presLayoutVars>
          <dgm:chPref val="3"/>
        </dgm:presLayoutVars>
      </dgm:prSet>
      <dgm:spPr/>
    </dgm:pt>
    <dgm:pt modelId="{CC435DD4-360C-42A5-A71A-7FAAA92C4EA5}" type="pres">
      <dgm:prSet presAssocID="{F8E5A2C0-103E-4184-95C5-5187AD695D4B}" presName="hierChild3" presStyleCnt="0"/>
      <dgm:spPr/>
    </dgm:pt>
    <dgm:pt modelId="{19657B49-825C-44A2-AE62-5980E1ADC854}" type="pres">
      <dgm:prSet presAssocID="{DD4D648D-9020-45B4-9EB3-F8AA7287CA45}" presName="Name10" presStyleLbl="parChTrans1D2" presStyleIdx="1" presStyleCnt="4"/>
      <dgm:spPr/>
    </dgm:pt>
    <dgm:pt modelId="{4C067740-28DE-46B9-B23D-FC0C111DECDB}" type="pres">
      <dgm:prSet presAssocID="{47EC2477-55C7-4473-906F-E1EA0ED60C76}" presName="hierRoot2" presStyleCnt="0"/>
      <dgm:spPr/>
    </dgm:pt>
    <dgm:pt modelId="{85BE9F1B-3D2A-4DE7-A72E-1E25ED0ED505}" type="pres">
      <dgm:prSet presAssocID="{47EC2477-55C7-4473-906F-E1EA0ED60C76}" presName="composite2" presStyleCnt="0"/>
      <dgm:spPr/>
    </dgm:pt>
    <dgm:pt modelId="{34B6F5F8-3246-4ABA-9AFC-FF70A90358F7}" type="pres">
      <dgm:prSet presAssocID="{47EC2477-55C7-4473-906F-E1EA0ED60C76}" presName="background2" presStyleLbl="node2" presStyleIdx="1" presStyleCnt="4"/>
      <dgm:spPr/>
    </dgm:pt>
    <dgm:pt modelId="{00B73386-2AFA-4E35-97B4-89FFFFEF57DB}" type="pres">
      <dgm:prSet presAssocID="{47EC2477-55C7-4473-906F-E1EA0ED60C76}" presName="text2" presStyleLbl="fgAcc2" presStyleIdx="1" presStyleCnt="4">
        <dgm:presLayoutVars>
          <dgm:chPref val="3"/>
        </dgm:presLayoutVars>
      </dgm:prSet>
      <dgm:spPr/>
    </dgm:pt>
    <dgm:pt modelId="{EDE76043-34DB-4BA9-A229-EC0B867090D1}" type="pres">
      <dgm:prSet presAssocID="{47EC2477-55C7-4473-906F-E1EA0ED60C76}" presName="hierChild3" presStyleCnt="0"/>
      <dgm:spPr/>
    </dgm:pt>
    <dgm:pt modelId="{4A78B2D8-C7A3-4FD3-9169-BA8DDE3133CA}" type="pres">
      <dgm:prSet presAssocID="{74FAAC59-B475-40A0-B007-5C24992E5FA5}" presName="hierRoot1" presStyleCnt="0"/>
      <dgm:spPr/>
    </dgm:pt>
    <dgm:pt modelId="{AD75E04A-61A6-4A1D-930C-1C8174EA9A0A}" type="pres">
      <dgm:prSet presAssocID="{74FAAC59-B475-40A0-B007-5C24992E5FA5}" presName="composite" presStyleCnt="0"/>
      <dgm:spPr/>
    </dgm:pt>
    <dgm:pt modelId="{393DCDA4-A43F-46BC-BD28-09541CBF7FB5}" type="pres">
      <dgm:prSet presAssocID="{74FAAC59-B475-40A0-B007-5C24992E5FA5}" presName="background" presStyleLbl="node0" presStyleIdx="3" presStyleCnt="4"/>
      <dgm:spPr/>
    </dgm:pt>
    <dgm:pt modelId="{D0E80050-C8B4-4712-89F1-E661B9851071}" type="pres">
      <dgm:prSet presAssocID="{74FAAC59-B475-40A0-B007-5C24992E5FA5}" presName="text" presStyleLbl="fgAcc0" presStyleIdx="3" presStyleCnt="4">
        <dgm:presLayoutVars>
          <dgm:chPref val="3"/>
        </dgm:presLayoutVars>
      </dgm:prSet>
      <dgm:spPr/>
    </dgm:pt>
    <dgm:pt modelId="{4DB93AF5-1E6A-46AD-8ACC-712CCE964C59}" type="pres">
      <dgm:prSet presAssocID="{74FAAC59-B475-40A0-B007-5C24992E5FA5}" presName="hierChild2" presStyleCnt="0"/>
      <dgm:spPr/>
    </dgm:pt>
    <dgm:pt modelId="{7A1D5092-5B8F-44C5-9880-B816DF6C90D2}" type="pres">
      <dgm:prSet presAssocID="{E21E4FEB-A4B5-4F5E-B06B-CA1BD62EE7E8}" presName="Name10" presStyleLbl="parChTrans1D2" presStyleIdx="2" presStyleCnt="4"/>
      <dgm:spPr/>
    </dgm:pt>
    <dgm:pt modelId="{8C71BED7-1158-4134-A895-74B000586FB2}" type="pres">
      <dgm:prSet presAssocID="{449CCFFB-1CB0-4BC0-BA8B-77387BFA7F2C}" presName="hierRoot2" presStyleCnt="0"/>
      <dgm:spPr/>
    </dgm:pt>
    <dgm:pt modelId="{844C0D43-0C56-4D5A-A77A-0D3161D3BCE4}" type="pres">
      <dgm:prSet presAssocID="{449CCFFB-1CB0-4BC0-BA8B-77387BFA7F2C}" presName="composite2" presStyleCnt="0"/>
      <dgm:spPr/>
    </dgm:pt>
    <dgm:pt modelId="{C2FEABCC-5ED7-49A5-8564-412F0343615F}" type="pres">
      <dgm:prSet presAssocID="{449CCFFB-1CB0-4BC0-BA8B-77387BFA7F2C}" presName="background2" presStyleLbl="node2" presStyleIdx="2" presStyleCnt="4"/>
      <dgm:spPr/>
    </dgm:pt>
    <dgm:pt modelId="{AF1C5972-6D63-4B2D-954E-3078E34CFB50}" type="pres">
      <dgm:prSet presAssocID="{449CCFFB-1CB0-4BC0-BA8B-77387BFA7F2C}" presName="text2" presStyleLbl="fgAcc2" presStyleIdx="2" presStyleCnt="4">
        <dgm:presLayoutVars>
          <dgm:chPref val="3"/>
        </dgm:presLayoutVars>
      </dgm:prSet>
      <dgm:spPr/>
    </dgm:pt>
    <dgm:pt modelId="{0460BDBD-D69D-4F2E-8E78-E1867500658F}" type="pres">
      <dgm:prSet presAssocID="{449CCFFB-1CB0-4BC0-BA8B-77387BFA7F2C}" presName="hierChild3" presStyleCnt="0"/>
      <dgm:spPr/>
    </dgm:pt>
    <dgm:pt modelId="{DC51E29A-936F-4712-A7EE-9E1AA1589AE1}" type="pres">
      <dgm:prSet presAssocID="{6552B170-4F0D-4633-99C1-9D2E83F652DA}" presName="Name10" presStyleLbl="parChTrans1D2" presStyleIdx="3" presStyleCnt="4"/>
      <dgm:spPr/>
    </dgm:pt>
    <dgm:pt modelId="{F9B8B9E3-BAD0-45F9-8EE7-0BE6BF1BD03F}" type="pres">
      <dgm:prSet presAssocID="{BA9C0CDC-A552-4559-9106-68923D1EB87A}" presName="hierRoot2" presStyleCnt="0"/>
      <dgm:spPr/>
    </dgm:pt>
    <dgm:pt modelId="{3079646E-AF55-4E19-9806-865CAB0B1895}" type="pres">
      <dgm:prSet presAssocID="{BA9C0CDC-A552-4559-9106-68923D1EB87A}" presName="composite2" presStyleCnt="0"/>
      <dgm:spPr/>
    </dgm:pt>
    <dgm:pt modelId="{5CE34B3F-5DE9-4584-BF3C-CF5D1C8B30D3}" type="pres">
      <dgm:prSet presAssocID="{BA9C0CDC-A552-4559-9106-68923D1EB87A}" presName="background2" presStyleLbl="node2" presStyleIdx="3" presStyleCnt="4"/>
      <dgm:spPr/>
    </dgm:pt>
    <dgm:pt modelId="{C5AF5E18-9EBD-4143-9435-42B6AB398775}" type="pres">
      <dgm:prSet presAssocID="{BA9C0CDC-A552-4559-9106-68923D1EB87A}" presName="text2" presStyleLbl="fgAcc2" presStyleIdx="3" presStyleCnt="4">
        <dgm:presLayoutVars>
          <dgm:chPref val="3"/>
        </dgm:presLayoutVars>
      </dgm:prSet>
      <dgm:spPr/>
    </dgm:pt>
    <dgm:pt modelId="{A3165F0C-5E76-4E09-A28E-402443A97EC4}" type="pres">
      <dgm:prSet presAssocID="{BA9C0CDC-A552-4559-9106-68923D1EB87A}" presName="hierChild3" presStyleCnt="0"/>
      <dgm:spPr/>
    </dgm:pt>
  </dgm:ptLst>
  <dgm:cxnLst>
    <dgm:cxn modelId="{2D352123-A285-41CF-BA7B-8F3E811BABFD}" type="presOf" srcId="{3B51FDB2-077D-4CB1-B62C-D1DAD1CAC4C5}" destId="{CA3075E7-EEC3-4CCE-82AB-D0F54F7E007A}" srcOrd="0" destOrd="0" presId="urn:microsoft.com/office/officeart/2005/8/layout/hierarchy1"/>
    <dgm:cxn modelId="{D123EF32-9411-4D45-9585-760306C85CC3}" srcId="{3B51FDB2-077D-4CB1-B62C-D1DAD1CAC4C5}" destId="{F8E5A2C0-103E-4184-95C5-5187AD695D4B}" srcOrd="0" destOrd="0" parTransId="{9B8AA829-5455-46CB-852B-5245700B8342}" sibTransId="{24D87DF7-3AC4-4A0F-9D86-9FF6A92443E9}"/>
    <dgm:cxn modelId="{750A0136-9DE6-4F5F-B481-9D8919346DF3}" type="presOf" srcId="{74FAAC59-B475-40A0-B007-5C24992E5FA5}" destId="{D0E80050-C8B4-4712-89F1-E661B9851071}" srcOrd="0" destOrd="0" presId="urn:microsoft.com/office/officeart/2005/8/layout/hierarchy1"/>
    <dgm:cxn modelId="{70857D61-FBB1-4626-8084-69281A4F2201}" type="presOf" srcId="{DD4D648D-9020-45B4-9EB3-F8AA7287CA45}" destId="{19657B49-825C-44A2-AE62-5980E1ADC854}" srcOrd="0" destOrd="0" presId="urn:microsoft.com/office/officeart/2005/8/layout/hierarchy1"/>
    <dgm:cxn modelId="{245D4D65-1815-446E-9F9C-D2A49E3D3032}" type="presOf" srcId="{BA9C0CDC-A552-4559-9106-68923D1EB87A}" destId="{C5AF5E18-9EBD-4143-9435-42B6AB398775}" srcOrd="0" destOrd="0" presId="urn:microsoft.com/office/officeart/2005/8/layout/hierarchy1"/>
    <dgm:cxn modelId="{AD505B4C-738D-47C4-82D9-C46A4E10DE13}" srcId="{3881D722-9050-42BE-A7A4-C3FC100CCD72}" destId="{3B51FDB2-077D-4CB1-B62C-D1DAD1CAC4C5}" srcOrd="2" destOrd="0" parTransId="{1B1B2085-B02A-4AF1-8DEA-A494149597D5}" sibTransId="{F72B864C-B1CF-4007-9AF0-CCC4C76E041A}"/>
    <dgm:cxn modelId="{E9CDF755-7A5C-4CF3-B0ED-E100C7D3317C}" srcId="{74FAAC59-B475-40A0-B007-5C24992E5FA5}" destId="{449CCFFB-1CB0-4BC0-BA8B-77387BFA7F2C}" srcOrd="0" destOrd="0" parTransId="{E21E4FEB-A4B5-4F5E-B06B-CA1BD62EE7E8}" sibTransId="{EFF404FD-4837-40B5-B6A2-38CC894B450B}"/>
    <dgm:cxn modelId="{69BF5E59-C003-41B4-B07E-73BA10AFAEB7}" srcId="{3B51FDB2-077D-4CB1-B62C-D1DAD1CAC4C5}" destId="{47EC2477-55C7-4473-906F-E1EA0ED60C76}" srcOrd="1" destOrd="0" parTransId="{DD4D648D-9020-45B4-9EB3-F8AA7287CA45}" sibTransId="{D2B01CBB-34DB-48C2-905E-7D641A937D3B}"/>
    <dgm:cxn modelId="{5C573C7A-82BF-422C-8949-DA45EDFB9AC6}" srcId="{3881D722-9050-42BE-A7A4-C3FC100CCD72}" destId="{EA666E84-57BA-4606-A27B-01BBC8C5F940}" srcOrd="1" destOrd="0" parTransId="{46FA163D-9AE3-434F-AB89-89D28B174EB6}" sibTransId="{38BBC0DE-A731-43BF-8022-75B699257718}"/>
    <dgm:cxn modelId="{6AAA4A87-B110-4EA2-8D64-C66CCDAA24C8}" type="presOf" srcId="{F8E5A2C0-103E-4184-95C5-5187AD695D4B}" destId="{DC02E13E-C6C4-4F07-A862-F1743FBC48AF}" srcOrd="0" destOrd="0" presId="urn:microsoft.com/office/officeart/2005/8/layout/hierarchy1"/>
    <dgm:cxn modelId="{ECFF138E-65CE-4DE2-812D-8A290844BE8A}" srcId="{3881D722-9050-42BE-A7A4-C3FC100CCD72}" destId="{6B7E2D87-DC32-408F-B6AF-7FC2A6AD9ACD}" srcOrd="0" destOrd="0" parTransId="{B32FB83A-1B4E-4386-A271-B33C9F39B0A2}" sibTransId="{050A9576-34CF-4692-B394-29474DA78D2D}"/>
    <dgm:cxn modelId="{106C6E97-A9F7-4853-AA1F-8E5545EEAA22}" type="presOf" srcId="{47EC2477-55C7-4473-906F-E1EA0ED60C76}" destId="{00B73386-2AFA-4E35-97B4-89FFFFEF57DB}" srcOrd="0" destOrd="0" presId="urn:microsoft.com/office/officeart/2005/8/layout/hierarchy1"/>
    <dgm:cxn modelId="{E1DFEB9B-759F-4F07-84B4-B14C46EE244E}" srcId="{74FAAC59-B475-40A0-B007-5C24992E5FA5}" destId="{BA9C0CDC-A552-4559-9106-68923D1EB87A}" srcOrd="1" destOrd="0" parTransId="{6552B170-4F0D-4633-99C1-9D2E83F652DA}" sibTransId="{C168A97A-3333-40AE-A9DE-F65EA692AD54}"/>
    <dgm:cxn modelId="{7EEAE9A3-373F-4672-95E9-FF73B8206D17}" type="presOf" srcId="{9B8AA829-5455-46CB-852B-5245700B8342}" destId="{18FDADA8-7AA1-488F-A620-64EEE2A8FAB5}" srcOrd="0" destOrd="0" presId="urn:microsoft.com/office/officeart/2005/8/layout/hierarchy1"/>
    <dgm:cxn modelId="{B49C04BA-D825-44D3-B628-859BF9E275DF}" type="presOf" srcId="{6552B170-4F0D-4633-99C1-9D2E83F652DA}" destId="{DC51E29A-936F-4712-A7EE-9E1AA1589AE1}" srcOrd="0" destOrd="0" presId="urn:microsoft.com/office/officeart/2005/8/layout/hierarchy1"/>
    <dgm:cxn modelId="{F96C6EBF-E7E6-4FB3-9671-DD5C44C450D2}" type="presOf" srcId="{449CCFFB-1CB0-4BC0-BA8B-77387BFA7F2C}" destId="{AF1C5972-6D63-4B2D-954E-3078E34CFB50}" srcOrd="0" destOrd="0" presId="urn:microsoft.com/office/officeart/2005/8/layout/hierarchy1"/>
    <dgm:cxn modelId="{5AD0D1BF-B6F1-4FE4-97D6-D3DF1A00A1F4}" type="presOf" srcId="{EA666E84-57BA-4606-A27B-01BBC8C5F940}" destId="{C4CF9AC3-94FF-464A-A052-844171DD0B11}" srcOrd="0" destOrd="0" presId="urn:microsoft.com/office/officeart/2005/8/layout/hierarchy1"/>
    <dgm:cxn modelId="{B573A9C8-1D09-4F07-8151-2E0060E3F7F9}" type="presOf" srcId="{E21E4FEB-A4B5-4F5E-B06B-CA1BD62EE7E8}" destId="{7A1D5092-5B8F-44C5-9880-B816DF6C90D2}" srcOrd="0" destOrd="0" presId="urn:microsoft.com/office/officeart/2005/8/layout/hierarchy1"/>
    <dgm:cxn modelId="{9F1AD6CA-042D-4109-935A-C949169CAAB9}" type="presOf" srcId="{6B7E2D87-DC32-408F-B6AF-7FC2A6AD9ACD}" destId="{B466AD1D-F033-4239-94B2-D04FC6CA6D5B}" srcOrd="0" destOrd="0" presId="urn:microsoft.com/office/officeart/2005/8/layout/hierarchy1"/>
    <dgm:cxn modelId="{8C4EB4D3-873A-4EE0-B581-D307B484181E}" type="presOf" srcId="{3881D722-9050-42BE-A7A4-C3FC100CCD72}" destId="{E5105AE7-255C-472F-8B32-BD1A485AA597}" srcOrd="0" destOrd="0" presId="urn:microsoft.com/office/officeart/2005/8/layout/hierarchy1"/>
    <dgm:cxn modelId="{B4FC78E3-5F5F-4851-974F-B016CB301261}" srcId="{3881D722-9050-42BE-A7A4-C3FC100CCD72}" destId="{74FAAC59-B475-40A0-B007-5C24992E5FA5}" srcOrd="3" destOrd="0" parTransId="{265BA9AC-B6C5-42C2-9C8B-945A83DB9106}" sibTransId="{7043B055-D297-4B51-AB84-CBEFECB5A218}"/>
    <dgm:cxn modelId="{A24DE7DE-11AD-4EC2-86CA-E7037BA5B8B4}" type="presParOf" srcId="{E5105AE7-255C-472F-8B32-BD1A485AA597}" destId="{8F57CAD7-100D-41C6-8ABD-17E704EF3A0E}" srcOrd="0" destOrd="0" presId="urn:microsoft.com/office/officeart/2005/8/layout/hierarchy1"/>
    <dgm:cxn modelId="{DA993DCF-5EEC-4A30-A845-809C4248C794}" type="presParOf" srcId="{8F57CAD7-100D-41C6-8ABD-17E704EF3A0E}" destId="{505D91A5-3C07-4F38-9BE3-225519860A36}" srcOrd="0" destOrd="0" presId="urn:microsoft.com/office/officeart/2005/8/layout/hierarchy1"/>
    <dgm:cxn modelId="{3B6077B6-44CA-49BC-B952-46425E3A0A87}" type="presParOf" srcId="{505D91A5-3C07-4F38-9BE3-225519860A36}" destId="{69CBFCB3-8750-4F49-8FC1-FABFE22B50AA}" srcOrd="0" destOrd="0" presId="urn:microsoft.com/office/officeart/2005/8/layout/hierarchy1"/>
    <dgm:cxn modelId="{9FC60066-B669-4968-97E3-28412478AB5D}" type="presParOf" srcId="{505D91A5-3C07-4F38-9BE3-225519860A36}" destId="{B466AD1D-F033-4239-94B2-D04FC6CA6D5B}" srcOrd="1" destOrd="0" presId="urn:microsoft.com/office/officeart/2005/8/layout/hierarchy1"/>
    <dgm:cxn modelId="{37ED9ABA-6B1B-48CA-8045-764310268EF9}" type="presParOf" srcId="{8F57CAD7-100D-41C6-8ABD-17E704EF3A0E}" destId="{217FF5F1-AED4-44A1-9DD5-0686681EA3E4}" srcOrd="1" destOrd="0" presId="urn:microsoft.com/office/officeart/2005/8/layout/hierarchy1"/>
    <dgm:cxn modelId="{CB4181E3-68FC-4D99-9FDD-207D486D8B25}" type="presParOf" srcId="{E5105AE7-255C-472F-8B32-BD1A485AA597}" destId="{DB3E934E-807D-4556-98D7-1D80063274E4}" srcOrd="1" destOrd="0" presId="urn:microsoft.com/office/officeart/2005/8/layout/hierarchy1"/>
    <dgm:cxn modelId="{F9D0AC2C-42A0-4F39-BCCE-6F86A7E2F713}" type="presParOf" srcId="{DB3E934E-807D-4556-98D7-1D80063274E4}" destId="{16A1C2A7-F1CC-4CFA-921B-9E196AE64F53}" srcOrd="0" destOrd="0" presId="urn:microsoft.com/office/officeart/2005/8/layout/hierarchy1"/>
    <dgm:cxn modelId="{C5DB0B7C-65C8-4BE9-A0D6-A710624AE730}" type="presParOf" srcId="{16A1C2A7-F1CC-4CFA-921B-9E196AE64F53}" destId="{75952B6A-3A79-4362-8C41-274BE8492DDB}" srcOrd="0" destOrd="0" presId="urn:microsoft.com/office/officeart/2005/8/layout/hierarchy1"/>
    <dgm:cxn modelId="{73B2844C-E2E5-41E3-9C05-96AE025D1FAB}" type="presParOf" srcId="{16A1C2A7-F1CC-4CFA-921B-9E196AE64F53}" destId="{C4CF9AC3-94FF-464A-A052-844171DD0B11}" srcOrd="1" destOrd="0" presId="urn:microsoft.com/office/officeart/2005/8/layout/hierarchy1"/>
    <dgm:cxn modelId="{F6DFA4AB-918C-41A3-BB13-FFBAD651E6EB}" type="presParOf" srcId="{DB3E934E-807D-4556-98D7-1D80063274E4}" destId="{52F82353-44B8-4C35-9796-A1F7AD6E5D3B}" srcOrd="1" destOrd="0" presId="urn:microsoft.com/office/officeart/2005/8/layout/hierarchy1"/>
    <dgm:cxn modelId="{AC1243A8-7B88-4025-98E2-7AE2C2CA8817}" type="presParOf" srcId="{E5105AE7-255C-472F-8B32-BD1A485AA597}" destId="{E12F7ABB-3CBA-4D90-B55C-747206AB2537}" srcOrd="2" destOrd="0" presId="urn:microsoft.com/office/officeart/2005/8/layout/hierarchy1"/>
    <dgm:cxn modelId="{63C39586-5818-4C78-8567-64F8AABCB0AB}" type="presParOf" srcId="{E12F7ABB-3CBA-4D90-B55C-747206AB2537}" destId="{A30280A6-DFB7-4C71-B807-FB331FD52851}" srcOrd="0" destOrd="0" presId="urn:microsoft.com/office/officeart/2005/8/layout/hierarchy1"/>
    <dgm:cxn modelId="{6DAF619D-3F97-447A-BDAE-75AB61CE6E60}" type="presParOf" srcId="{A30280A6-DFB7-4C71-B807-FB331FD52851}" destId="{6E96DC94-F04D-46AC-AECB-E4111A05DEEB}" srcOrd="0" destOrd="0" presId="urn:microsoft.com/office/officeart/2005/8/layout/hierarchy1"/>
    <dgm:cxn modelId="{790C0E07-B769-4D63-8B4E-F056AD6E0CDB}" type="presParOf" srcId="{A30280A6-DFB7-4C71-B807-FB331FD52851}" destId="{CA3075E7-EEC3-4CCE-82AB-D0F54F7E007A}" srcOrd="1" destOrd="0" presId="urn:microsoft.com/office/officeart/2005/8/layout/hierarchy1"/>
    <dgm:cxn modelId="{BCC1E317-2E7D-454D-886A-D0BC67777B8A}" type="presParOf" srcId="{E12F7ABB-3CBA-4D90-B55C-747206AB2537}" destId="{CEE10D3D-D5CC-4406-8E67-CCC439FC8D34}" srcOrd="1" destOrd="0" presId="urn:microsoft.com/office/officeart/2005/8/layout/hierarchy1"/>
    <dgm:cxn modelId="{8EBD72D7-4B7C-48C7-8A7B-2E8494D2D0B1}" type="presParOf" srcId="{CEE10D3D-D5CC-4406-8E67-CCC439FC8D34}" destId="{18FDADA8-7AA1-488F-A620-64EEE2A8FAB5}" srcOrd="0" destOrd="0" presId="urn:microsoft.com/office/officeart/2005/8/layout/hierarchy1"/>
    <dgm:cxn modelId="{36C9F831-8D68-44EC-A554-FF4C991577C1}" type="presParOf" srcId="{CEE10D3D-D5CC-4406-8E67-CCC439FC8D34}" destId="{DF3A1A10-23C3-44C3-BCFF-076B9B71ADD9}" srcOrd="1" destOrd="0" presId="urn:microsoft.com/office/officeart/2005/8/layout/hierarchy1"/>
    <dgm:cxn modelId="{09951A52-9FE3-4410-94F9-9E81D0646DCB}" type="presParOf" srcId="{DF3A1A10-23C3-44C3-BCFF-076B9B71ADD9}" destId="{FDA69EEA-8EA4-41BB-9FDB-3358919BA472}" srcOrd="0" destOrd="0" presId="urn:microsoft.com/office/officeart/2005/8/layout/hierarchy1"/>
    <dgm:cxn modelId="{25B5BB78-82AA-41E3-A37F-1BCA646AE856}" type="presParOf" srcId="{FDA69EEA-8EA4-41BB-9FDB-3358919BA472}" destId="{9B31F820-E805-4E10-BF2D-74AC78649F5D}" srcOrd="0" destOrd="0" presId="urn:microsoft.com/office/officeart/2005/8/layout/hierarchy1"/>
    <dgm:cxn modelId="{AECF9CD1-FE7D-4F7A-BA2E-27FE14A5FDFB}" type="presParOf" srcId="{FDA69EEA-8EA4-41BB-9FDB-3358919BA472}" destId="{DC02E13E-C6C4-4F07-A862-F1743FBC48AF}" srcOrd="1" destOrd="0" presId="urn:microsoft.com/office/officeart/2005/8/layout/hierarchy1"/>
    <dgm:cxn modelId="{758E032A-0C5C-4904-9788-84A8B0D1EB02}" type="presParOf" srcId="{DF3A1A10-23C3-44C3-BCFF-076B9B71ADD9}" destId="{CC435DD4-360C-42A5-A71A-7FAAA92C4EA5}" srcOrd="1" destOrd="0" presId="urn:microsoft.com/office/officeart/2005/8/layout/hierarchy1"/>
    <dgm:cxn modelId="{84D26DF3-6DBA-4D29-9273-BD9B5732AF9D}" type="presParOf" srcId="{CEE10D3D-D5CC-4406-8E67-CCC439FC8D34}" destId="{19657B49-825C-44A2-AE62-5980E1ADC854}" srcOrd="2" destOrd="0" presId="urn:microsoft.com/office/officeart/2005/8/layout/hierarchy1"/>
    <dgm:cxn modelId="{B6FC5F02-AB44-40FE-8614-16D56688A943}" type="presParOf" srcId="{CEE10D3D-D5CC-4406-8E67-CCC439FC8D34}" destId="{4C067740-28DE-46B9-B23D-FC0C111DECDB}" srcOrd="3" destOrd="0" presId="urn:microsoft.com/office/officeart/2005/8/layout/hierarchy1"/>
    <dgm:cxn modelId="{0CE9585D-2706-49F5-8995-A8C0D0A7D22E}" type="presParOf" srcId="{4C067740-28DE-46B9-B23D-FC0C111DECDB}" destId="{85BE9F1B-3D2A-4DE7-A72E-1E25ED0ED505}" srcOrd="0" destOrd="0" presId="urn:microsoft.com/office/officeart/2005/8/layout/hierarchy1"/>
    <dgm:cxn modelId="{22252204-4248-4B38-804A-CC663BCE6FFB}" type="presParOf" srcId="{85BE9F1B-3D2A-4DE7-A72E-1E25ED0ED505}" destId="{34B6F5F8-3246-4ABA-9AFC-FF70A90358F7}" srcOrd="0" destOrd="0" presId="urn:microsoft.com/office/officeart/2005/8/layout/hierarchy1"/>
    <dgm:cxn modelId="{000B33E2-78AA-4DA9-AC4C-B6D682E6F992}" type="presParOf" srcId="{85BE9F1B-3D2A-4DE7-A72E-1E25ED0ED505}" destId="{00B73386-2AFA-4E35-97B4-89FFFFEF57DB}" srcOrd="1" destOrd="0" presId="urn:microsoft.com/office/officeart/2005/8/layout/hierarchy1"/>
    <dgm:cxn modelId="{732AA313-4F5B-41A1-AA5F-49009F743EDD}" type="presParOf" srcId="{4C067740-28DE-46B9-B23D-FC0C111DECDB}" destId="{EDE76043-34DB-4BA9-A229-EC0B867090D1}" srcOrd="1" destOrd="0" presId="urn:microsoft.com/office/officeart/2005/8/layout/hierarchy1"/>
    <dgm:cxn modelId="{F535498B-32FD-4396-8F82-6B932E81816B}" type="presParOf" srcId="{E5105AE7-255C-472F-8B32-BD1A485AA597}" destId="{4A78B2D8-C7A3-4FD3-9169-BA8DDE3133CA}" srcOrd="3" destOrd="0" presId="urn:microsoft.com/office/officeart/2005/8/layout/hierarchy1"/>
    <dgm:cxn modelId="{8AFAC9D6-FF68-4622-B54A-19A4259691DD}" type="presParOf" srcId="{4A78B2D8-C7A3-4FD3-9169-BA8DDE3133CA}" destId="{AD75E04A-61A6-4A1D-930C-1C8174EA9A0A}" srcOrd="0" destOrd="0" presId="urn:microsoft.com/office/officeart/2005/8/layout/hierarchy1"/>
    <dgm:cxn modelId="{551FEB99-3C4B-4197-AD8E-5048D5993619}" type="presParOf" srcId="{AD75E04A-61A6-4A1D-930C-1C8174EA9A0A}" destId="{393DCDA4-A43F-46BC-BD28-09541CBF7FB5}" srcOrd="0" destOrd="0" presId="urn:microsoft.com/office/officeart/2005/8/layout/hierarchy1"/>
    <dgm:cxn modelId="{76C54893-238C-4DF0-A4AA-91D813F98638}" type="presParOf" srcId="{AD75E04A-61A6-4A1D-930C-1C8174EA9A0A}" destId="{D0E80050-C8B4-4712-89F1-E661B9851071}" srcOrd="1" destOrd="0" presId="urn:microsoft.com/office/officeart/2005/8/layout/hierarchy1"/>
    <dgm:cxn modelId="{A25E260A-0C9A-4006-91A4-0218E89A185B}" type="presParOf" srcId="{4A78B2D8-C7A3-4FD3-9169-BA8DDE3133CA}" destId="{4DB93AF5-1E6A-46AD-8ACC-712CCE964C59}" srcOrd="1" destOrd="0" presId="urn:microsoft.com/office/officeart/2005/8/layout/hierarchy1"/>
    <dgm:cxn modelId="{C6732387-4232-4B66-97D7-8B221E2800B9}" type="presParOf" srcId="{4DB93AF5-1E6A-46AD-8ACC-712CCE964C59}" destId="{7A1D5092-5B8F-44C5-9880-B816DF6C90D2}" srcOrd="0" destOrd="0" presId="urn:microsoft.com/office/officeart/2005/8/layout/hierarchy1"/>
    <dgm:cxn modelId="{D944C217-6CB9-4721-ACBB-007754B58638}" type="presParOf" srcId="{4DB93AF5-1E6A-46AD-8ACC-712CCE964C59}" destId="{8C71BED7-1158-4134-A895-74B000586FB2}" srcOrd="1" destOrd="0" presId="urn:microsoft.com/office/officeart/2005/8/layout/hierarchy1"/>
    <dgm:cxn modelId="{FACA01F0-8B09-4B44-851A-A55ABAF033FC}" type="presParOf" srcId="{8C71BED7-1158-4134-A895-74B000586FB2}" destId="{844C0D43-0C56-4D5A-A77A-0D3161D3BCE4}" srcOrd="0" destOrd="0" presId="urn:microsoft.com/office/officeart/2005/8/layout/hierarchy1"/>
    <dgm:cxn modelId="{A95A024C-9425-42A7-BB41-1952B4497A53}" type="presParOf" srcId="{844C0D43-0C56-4D5A-A77A-0D3161D3BCE4}" destId="{C2FEABCC-5ED7-49A5-8564-412F0343615F}" srcOrd="0" destOrd="0" presId="urn:microsoft.com/office/officeart/2005/8/layout/hierarchy1"/>
    <dgm:cxn modelId="{F0BA2705-41FD-4C1E-B649-18E9EFBC1859}" type="presParOf" srcId="{844C0D43-0C56-4D5A-A77A-0D3161D3BCE4}" destId="{AF1C5972-6D63-4B2D-954E-3078E34CFB50}" srcOrd="1" destOrd="0" presId="urn:microsoft.com/office/officeart/2005/8/layout/hierarchy1"/>
    <dgm:cxn modelId="{1A5A5CF8-92A9-40E0-B0F9-09EA1E3C1C02}" type="presParOf" srcId="{8C71BED7-1158-4134-A895-74B000586FB2}" destId="{0460BDBD-D69D-4F2E-8E78-E1867500658F}" srcOrd="1" destOrd="0" presId="urn:microsoft.com/office/officeart/2005/8/layout/hierarchy1"/>
    <dgm:cxn modelId="{032D24D4-5267-4BA1-BACB-BF42BDF298B6}" type="presParOf" srcId="{4DB93AF5-1E6A-46AD-8ACC-712CCE964C59}" destId="{DC51E29A-936F-4712-A7EE-9E1AA1589AE1}" srcOrd="2" destOrd="0" presId="urn:microsoft.com/office/officeart/2005/8/layout/hierarchy1"/>
    <dgm:cxn modelId="{42BB319B-6917-4045-B641-8E813D705F32}" type="presParOf" srcId="{4DB93AF5-1E6A-46AD-8ACC-712CCE964C59}" destId="{F9B8B9E3-BAD0-45F9-8EE7-0BE6BF1BD03F}" srcOrd="3" destOrd="0" presId="urn:microsoft.com/office/officeart/2005/8/layout/hierarchy1"/>
    <dgm:cxn modelId="{0A3718BE-3C77-404D-8036-66E99E92A2F7}" type="presParOf" srcId="{F9B8B9E3-BAD0-45F9-8EE7-0BE6BF1BD03F}" destId="{3079646E-AF55-4E19-9806-865CAB0B1895}" srcOrd="0" destOrd="0" presId="urn:microsoft.com/office/officeart/2005/8/layout/hierarchy1"/>
    <dgm:cxn modelId="{A5A808FF-76B3-458C-9D91-B23DB2C50D9A}" type="presParOf" srcId="{3079646E-AF55-4E19-9806-865CAB0B1895}" destId="{5CE34B3F-5DE9-4584-BF3C-CF5D1C8B30D3}" srcOrd="0" destOrd="0" presId="urn:microsoft.com/office/officeart/2005/8/layout/hierarchy1"/>
    <dgm:cxn modelId="{F336CBA8-EAE6-43C6-9AB9-54E863B60822}" type="presParOf" srcId="{3079646E-AF55-4E19-9806-865CAB0B1895}" destId="{C5AF5E18-9EBD-4143-9435-42B6AB398775}" srcOrd="1" destOrd="0" presId="urn:microsoft.com/office/officeart/2005/8/layout/hierarchy1"/>
    <dgm:cxn modelId="{F3A29C68-E7B8-4F3F-82A8-A7FF937CFDD6}" type="presParOf" srcId="{F9B8B9E3-BAD0-45F9-8EE7-0BE6BF1BD03F}" destId="{A3165F0C-5E76-4E09-A28E-402443A97EC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1E29A-936F-4712-A7EE-9E1AA1589AE1}">
      <dsp:nvSpPr>
        <dsp:cNvPr id="0" name=""/>
        <dsp:cNvSpPr/>
      </dsp:nvSpPr>
      <dsp:spPr>
        <a:xfrm>
          <a:off x="8214376" y="926716"/>
          <a:ext cx="891104" cy="42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01"/>
              </a:lnTo>
              <a:lnTo>
                <a:pt x="891104" y="289001"/>
              </a:lnTo>
              <a:lnTo>
                <a:pt x="891104" y="4240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1D5092-5B8F-44C5-9880-B816DF6C90D2}">
      <dsp:nvSpPr>
        <dsp:cNvPr id="0" name=""/>
        <dsp:cNvSpPr/>
      </dsp:nvSpPr>
      <dsp:spPr>
        <a:xfrm>
          <a:off x="7323271" y="926716"/>
          <a:ext cx="891104" cy="424084"/>
        </a:xfrm>
        <a:custGeom>
          <a:avLst/>
          <a:gdLst/>
          <a:ahLst/>
          <a:cxnLst/>
          <a:rect l="0" t="0" r="0" b="0"/>
          <a:pathLst>
            <a:path>
              <a:moveTo>
                <a:pt x="891104" y="0"/>
              </a:moveTo>
              <a:lnTo>
                <a:pt x="891104" y="289001"/>
              </a:lnTo>
              <a:lnTo>
                <a:pt x="0" y="289001"/>
              </a:lnTo>
              <a:lnTo>
                <a:pt x="0" y="4240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57B49-825C-44A2-AE62-5980E1ADC854}">
      <dsp:nvSpPr>
        <dsp:cNvPr id="0" name=""/>
        <dsp:cNvSpPr/>
      </dsp:nvSpPr>
      <dsp:spPr>
        <a:xfrm>
          <a:off x="4649958" y="926716"/>
          <a:ext cx="891104" cy="4240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001"/>
              </a:lnTo>
              <a:lnTo>
                <a:pt x="891104" y="289001"/>
              </a:lnTo>
              <a:lnTo>
                <a:pt x="891104" y="4240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DADA8-7AA1-488F-A620-64EEE2A8FAB5}">
      <dsp:nvSpPr>
        <dsp:cNvPr id="0" name=""/>
        <dsp:cNvSpPr/>
      </dsp:nvSpPr>
      <dsp:spPr>
        <a:xfrm>
          <a:off x="3758853" y="926716"/>
          <a:ext cx="891104" cy="424084"/>
        </a:xfrm>
        <a:custGeom>
          <a:avLst/>
          <a:gdLst/>
          <a:ahLst/>
          <a:cxnLst/>
          <a:rect l="0" t="0" r="0" b="0"/>
          <a:pathLst>
            <a:path>
              <a:moveTo>
                <a:pt x="891104" y="0"/>
              </a:moveTo>
              <a:lnTo>
                <a:pt x="891104" y="289001"/>
              </a:lnTo>
              <a:lnTo>
                <a:pt x="0" y="289001"/>
              </a:lnTo>
              <a:lnTo>
                <a:pt x="0" y="42408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CBFCB3-8750-4F49-8FC1-FABFE22B50AA}">
      <dsp:nvSpPr>
        <dsp:cNvPr id="0" name=""/>
        <dsp:cNvSpPr/>
      </dsp:nvSpPr>
      <dsp:spPr>
        <a:xfrm>
          <a:off x="356454" y="777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6AD1D-F033-4239-94B2-D04FC6CA6D5B}">
      <dsp:nvSpPr>
        <dsp:cNvPr id="0" name=""/>
        <dsp:cNvSpPr/>
      </dsp:nvSpPr>
      <dsp:spPr>
        <a:xfrm>
          <a:off x="518473" y="154695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3. Optimal Number of Clusters (Elbow Method)</a:t>
          </a:r>
          <a:endParaRPr lang="en-US" sz="1000" kern="1200" dirty="0"/>
        </a:p>
      </dsp:txBody>
      <dsp:txXfrm>
        <a:off x="545593" y="181815"/>
        <a:ext cx="1403931" cy="871698"/>
      </dsp:txXfrm>
    </dsp:sp>
    <dsp:sp modelId="{75952B6A-3A79-4362-8C41-274BE8492DDB}">
      <dsp:nvSpPr>
        <dsp:cNvPr id="0" name=""/>
        <dsp:cNvSpPr/>
      </dsp:nvSpPr>
      <dsp:spPr>
        <a:xfrm>
          <a:off x="2138663" y="777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F9AC3-94FF-464A-A052-844171DD0B11}">
      <dsp:nvSpPr>
        <dsp:cNvPr id="0" name=""/>
        <dsp:cNvSpPr/>
      </dsp:nvSpPr>
      <dsp:spPr>
        <a:xfrm>
          <a:off x="2300682" y="154695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Objective</a:t>
          </a:r>
          <a:r>
            <a:rPr lang="en-US" sz="1000" kern="1200"/>
            <a:t>: The elbow method identified the optimal number of clusters for meaningful segmentation.</a:t>
          </a:r>
        </a:p>
      </dsp:txBody>
      <dsp:txXfrm>
        <a:off x="2327802" y="181815"/>
        <a:ext cx="1403931" cy="871698"/>
      </dsp:txXfrm>
    </dsp:sp>
    <dsp:sp modelId="{6E96DC94-F04D-46AC-AECB-E4111A05DEEB}">
      <dsp:nvSpPr>
        <dsp:cNvPr id="0" name=""/>
        <dsp:cNvSpPr/>
      </dsp:nvSpPr>
      <dsp:spPr>
        <a:xfrm>
          <a:off x="3920872" y="777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075E7-EEC3-4CCE-82AB-D0F54F7E007A}">
      <dsp:nvSpPr>
        <dsp:cNvPr id="0" name=""/>
        <dsp:cNvSpPr/>
      </dsp:nvSpPr>
      <dsp:spPr>
        <a:xfrm>
          <a:off x="4082891" y="154695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Methodology</a:t>
          </a:r>
          <a:r>
            <a:rPr lang="en-US" sz="1000" kern="1200"/>
            <a:t>:</a:t>
          </a:r>
        </a:p>
      </dsp:txBody>
      <dsp:txXfrm>
        <a:off x="4110011" y="181815"/>
        <a:ext cx="1403931" cy="871698"/>
      </dsp:txXfrm>
    </dsp:sp>
    <dsp:sp modelId="{9B31F820-E805-4E10-BF2D-74AC78649F5D}">
      <dsp:nvSpPr>
        <dsp:cNvPr id="0" name=""/>
        <dsp:cNvSpPr/>
      </dsp:nvSpPr>
      <dsp:spPr>
        <a:xfrm>
          <a:off x="3029768" y="1350800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02E13E-C6C4-4F07-A862-F1743FBC48AF}">
      <dsp:nvSpPr>
        <dsp:cNvPr id="0" name=""/>
        <dsp:cNvSpPr/>
      </dsp:nvSpPr>
      <dsp:spPr>
        <a:xfrm>
          <a:off x="3191787" y="1504718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Sum of Squared Errors (SSE) was calculated for cluster counts from 1 to 10.</a:t>
          </a:r>
        </a:p>
      </dsp:txBody>
      <dsp:txXfrm>
        <a:off x="3218907" y="1531838"/>
        <a:ext cx="1403931" cy="871698"/>
      </dsp:txXfrm>
    </dsp:sp>
    <dsp:sp modelId="{34B6F5F8-3246-4ABA-9AFC-FF70A90358F7}">
      <dsp:nvSpPr>
        <dsp:cNvPr id="0" name=""/>
        <dsp:cNvSpPr/>
      </dsp:nvSpPr>
      <dsp:spPr>
        <a:xfrm>
          <a:off x="4811977" y="1350800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73386-2AFA-4E35-97B4-89FFFFEF57DB}">
      <dsp:nvSpPr>
        <dsp:cNvPr id="0" name=""/>
        <dsp:cNvSpPr/>
      </dsp:nvSpPr>
      <dsp:spPr>
        <a:xfrm>
          <a:off x="4973996" y="1504718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elbow point on the graph indicated 10 clusters as the optimal choice.</a:t>
          </a:r>
        </a:p>
      </dsp:txBody>
      <dsp:txXfrm>
        <a:off x="5001116" y="1531838"/>
        <a:ext cx="1403931" cy="871698"/>
      </dsp:txXfrm>
    </dsp:sp>
    <dsp:sp modelId="{393DCDA4-A43F-46BC-BD28-09541CBF7FB5}">
      <dsp:nvSpPr>
        <dsp:cNvPr id="0" name=""/>
        <dsp:cNvSpPr/>
      </dsp:nvSpPr>
      <dsp:spPr>
        <a:xfrm>
          <a:off x="7485290" y="777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80050-C8B4-4712-89F1-E661B9851071}">
      <dsp:nvSpPr>
        <dsp:cNvPr id="0" name=""/>
        <dsp:cNvSpPr/>
      </dsp:nvSpPr>
      <dsp:spPr>
        <a:xfrm>
          <a:off x="7647309" y="154695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Insights</a:t>
          </a:r>
          <a:r>
            <a:rPr lang="en-US" sz="1000" kern="1200"/>
            <a:t>:</a:t>
          </a:r>
        </a:p>
      </dsp:txBody>
      <dsp:txXfrm>
        <a:off x="7674429" y="181815"/>
        <a:ext cx="1403931" cy="871698"/>
      </dsp:txXfrm>
    </dsp:sp>
    <dsp:sp modelId="{C2FEABCC-5ED7-49A5-8564-412F0343615F}">
      <dsp:nvSpPr>
        <dsp:cNvPr id="0" name=""/>
        <dsp:cNvSpPr/>
      </dsp:nvSpPr>
      <dsp:spPr>
        <a:xfrm>
          <a:off x="6594186" y="1350800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C5972-6D63-4B2D-954E-3078E34CFB50}">
      <dsp:nvSpPr>
        <dsp:cNvPr id="0" name=""/>
        <dsp:cNvSpPr/>
      </dsp:nvSpPr>
      <dsp:spPr>
        <a:xfrm>
          <a:off x="6756205" y="1504718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Ten distinct clusters provide a balanced segmentation without overfitting.</a:t>
          </a:r>
        </a:p>
      </dsp:txBody>
      <dsp:txXfrm>
        <a:off x="6783325" y="1531838"/>
        <a:ext cx="1403931" cy="871698"/>
      </dsp:txXfrm>
    </dsp:sp>
    <dsp:sp modelId="{5CE34B3F-5DE9-4584-BF3C-CF5D1C8B30D3}">
      <dsp:nvSpPr>
        <dsp:cNvPr id="0" name=""/>
        <dsp:cNvSpPr/>
      </dsp:nvSpPr>
      <dsp:spPr>
        <a:xfrm>
          <a:off x="8376395" y="1350800"/>
          <a:ext cx="1458171" cy="9259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F5E18-9EBD-4143-9435-42B6AB398775}">
      <dsp:nvSpPr>
        <dsp:cNvPr id="0" name=""/>
        <dsp:cNvSpPr/>
      </dsp:nvSpPr>
      <dsp:spPr>
        <a:xfrm>
          <a:off x="8538414" y="1504718"/>
          <a:ext cx="1458171" cy="9259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visualization of clusters with centers confirms the robustness of the model.</a:t>
          </a:r>
        </a:p>
      </dsp:txBody>
      <dsp:txXfrm>
        <a:off x="8565534" y="1531838"/>
        <a:ext cx="1403931" cy="87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EB8A-B0A8-C547-9360-0DF5484B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11947-FB1F-FEAC-2818-11360782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D56C5-F20F-347A-16D8-01023B0F8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4EDD2-92B2-A596-FEB0-C792BB70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52C4-90BD-7925-949E-DC2188506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3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B6A3-22A6-B627-F408-BA0925C2C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48BD2-58A9-D034-9219-76C01D612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DA14C-811E-91CE-BE65-7371553D2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0821F-91F6-0B65-F229-E4D5BE2C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C4DA-7BCD-8F9B-8390-134F465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3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A325F-37AD-7565-35A7-1BFA518E0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C3A3-D459-C105-79A9-AFAA0974D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5C19A-7D06-5449-9904-F0328EB0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52272-00B0-EF03-B29B-6D4DB4C8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718D-F0F8-DD41-54C2-D33FEB4B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6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6E6C-9C57-F83F-423A-A484134B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40DB2-5CC6-FD0D-806C-5A066BB3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AF2A1-B654-E2E9-7650-72D92011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86A32-5DF9-4289-A335-106E3D45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3EE9A-F3DC-A353-ECEB-3B525D6F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FE08-97DE-BB37-DA79-7FF17C2E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1CE45-455E-69CD-BC11-6BE5F6174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A5A1-61BA-0E66-F01A-DE1E995C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3DF47-6263-355E-1896-9D427064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013F0-B8A8-FD35-C854-9C114557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5EB4-A1E7-B6F0-BC6A-253B8970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F905-C2B9-B0C0-6F2D-E3CB2898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17536-B985-B587-9F4B-4CC06CB9A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EBF5-B076-E7DC-5CA2-9758DDD70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DAE49-90B0-E38C-C213-1A1DF489D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4670-4EDC-4A2D-A449-83FDAE1C3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8015-995B-170D-46E7-58E2A8EEF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CC326-934E-F01B-B79B-C9268C79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B8EEB-A029-9AE6-18D3-CF880721D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B6FAA-0416-A720-2754-218A7496F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E2A92-8F75-E7F6-8412-3CAD1539D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B4CB3-111C-9D60-C67A-440FF0B4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357A8-B5A1-C084-6F86-61826CEA5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D2815-4C56-6C04-40DA-B4A52E53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7EB5-3630-4B8E-2362-C282472F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85B51-BDC2-E3E7-F6B5-30D5D4FB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C6DA3-BC86-8C24-98E8-4F952FDC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F0604-5DE8-22AC-D9A2-74F76935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5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60444-5DDD-EC56-12BB-2B192171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FEBF4-ED77-FFEB-9019-85CED79B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9C9D-1CCA-40C1-B555-1C2F471D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7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0781-8ED5-30B0-180C-06B2DB3F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C74B-7B81-AAB4-DEED-78DEC5C0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07940-C695-DDEA-D0B4-D284D509D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CC116-EA0A-CEC9-C24B-E0159E69F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A3C3C-3C38-C30B-BE3A-C98DFBFD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2A601-6B2C-7020-1F60-8BF88857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5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C959-E334-0945-9961-2D103A8F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36F19-939C-92ED-009B-CE69F9E00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5915D-399E-8B58-D3C2-AE2676893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E0C8-FD80-3B02-0919-D2A11588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5F96A-02E0-3156-1C2E-2A2B5898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CA4C5-4FC3-3B41-B21F-D020B732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9E090-3C43-7826-6942-7893E2DE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C8FBB-01A8-3FC0-7322-1C323B822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6EF3-DC40-435B-592C-2D791C547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1A606-CD6E-45B8-AE54-0895C6F814CB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3329-4B97-64B1-46D3-C5A113004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849D9-BE18-8C39-D444-65331EF0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EFFFD-FAF7-413C-8443-D48208100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44DB64-492D-4AB2-B877-A0162CC6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428" b="-44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AF963-22B3-B888-EC08-46B1EF9828F0}"/>
              </a:ext>
            </a:extLst>
          </p:cNvPr>
          <p:cNvSpPr txBox="1"/>
          <p:nvPr/>
        </p:nvSpPr>
        <p:spPr>
          <a:xfrm>
            <a:off x="6115317" y="2743200"/>
            <a:ext cx="5247340" cy="349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Title</a:t>
            </a:r>
            <a:r>
              <a:rPr lang="en-US" sz="2000" dirty="0"/>
              <a:t>: Analysis of Facebook Live Sellers Dataset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Objective</a:t>
            </a:r>
            <a:r>
              <a:rPr lang="en-US" sz="2000" dirty="0"/>
              <a:t>: This analysis evaluates engagement patterns and identifies actionable insights for Facebook Live Sellers in Thailand.</a:t>
            </a:r>
          </a:p>
        </p:txBody>
      </p:sp>
    </p:spTree>
    <p:extLst>
      <p:ext uri="{BB962C8B-B14F-4D97-AF65-F5344CB8AC3E}">
        <p14:creationId xmlns:p14="http://schemas.microsoft.com/office/powerpoint/2010/main" val="4230721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DCB6F782-9AAF-2F7B-F5C1-FC975BD6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1615440"/>
            <a:ext cx="3990703" cy="43684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1. Effect of Time on Reactions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: The time of posting significantly influences the number of reactions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num_reactions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Methodology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The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status_published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column was converted to datetime format and analyzed by hour of publication.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Average reactions per hour were calculated and visualized in a line graph.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Peak engagement occurs during specific hours, making it crucial to post during these times for maximum reactions.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Posting during off-peak hours results in reduced engagement.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1DF88-E944-D5F9-09C7-2F15C73E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17" y="1290320"/>
            <a:ext cx="6619877" cy="423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97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312783-CD3C-C5D4-D744-E6F1600C9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2. Correlation Analysis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A strong correlation exists between num_reactions, num_comments,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num_shares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Methodology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 correlation matrix was computed and visualized using a heatmap.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Positive correlations indicate that increasing one engagement metric (e.g., shares) is likely to boost others.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These findings validate the interconnected nature of user interactions on posts.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DB7F0-7C5F-BCA0-4A50-805F4DFB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6" r="15942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83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CA5437-DA29-C78D-2136-ED2DEC5C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30" y="182880"/>
            <a:ext cx="8267700" cy="3738563"/>
          </a:xfrm>
          <a:prstGeom prst="rect">
            <a:avLst/>
          </a:prstGeom>
        </p:spPr>
      </p:pic>
      <p:graphicFrame>
        <p:nvGraphicFramePr>
          <p:cNvPr id="8" name="TextBox 1">
            <a:extLst>
              <a:ext uri="{FF2B5EF4-FFF2-40B4-BE49-F238E27FC236}">
                <a16:creationId xmlns:a16="http://schemas.microsoft.com/office/drawing/2014/main" id="{42D419C6-37F2-B351-CAFC-DF081383C9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247949"/>
              </p:ext>
            </p:extLst>
          </p:nvPr>
        </p:nvGraphicFramePr>
        <p:xfrm>
          <a:off x="1209040" y="4003040"/>
          <a:ext cx="10353040" cy="2431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33430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00C35-E0D7-9990-2A5C-84D0A084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4" y="340982"/>
            <a:ext cx="7351046" cy="5785498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464865EB-89B4-1B3D-66F8-0FC64C48C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284" y="1168400"/>
            <a:ext cx="3702595" cy="48129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400" b="1" dirty="0"/>
              <a:t>4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. K-Means Clustering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Posts were segmented into clusters based on their engagement metrics to uncover patterns.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Methodology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K-Means clustering was applied to features such as status_type, num_reactions, num_comments, and other reaction metrics.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Data was preprocessed with standardization and encoding for categorical values.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Each cluster represents a group of posts with similar engagement characteristics.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segmentation reveals distinct patterns, enabling tailored engagement strategies for each cluster.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902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82F688B-A212-1BA8-F159-4BEFDA93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5. Post Type Distribution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The dataset shows a clear distribution of post types (status_type).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Methodology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Post type frequencies were counted and visualized using a bar chart.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Some post types, such as videos and photos, dominate in frequency.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Understanding the distribution helps prioritize content formats that align with audience behavior.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72B22-0501-D046-DA9D-48EBCF59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3809"/>
            <a:ext cx="6903720" cy="53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37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44907F-9C35-A813-8CD5-D3DB5A84E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94" y="1426546"/>
            <a:ext cx="3438906" cy="44987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6. Engagement by Post Type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Objective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 Engagement metrics vary significantly across post types.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Methodology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dataset was grouped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status_type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and average values for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num_reactions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num_comments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</a:rPr>
              <a:t>num_shares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were computed.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 bar chart highlighted differences in engagement levels across post types.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Insights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Specific post types consistently outperform others in reactions, comments, and shares.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Leveraging high-engagement post types ensures optimal audience interaction.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B0DC6-3867-89C8-0FBB-78271B5B6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143114"/>
            <a:ext cx="6922008" cy="467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73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AE5B1CC4-C839-BF3F-196B-53072D91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1" r="29753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565532D-CBC0-21C0-F8F2-AF21F6FEEA2D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/>
              <a:t>Conclusion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analysis identifies peak posting hours, demonstrates correlations among engagement metrics, and validates the effectiveness of clustering.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High-performing post types should be prioritized to maximize audience interaction.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The segmentation model provides actionable insights for tailored content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553785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543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Ramakant Paul</dc:creator>
  <cp:lastModifiedBy>Ramakant Paul</cp:lastModifiedBy>
  <cp:revision>1</cp:revision>
  <dcterms:created xsi:type="dcterms:W3CDTF">2025-01-07T19:57:44Z</dcterms:created>
  <dcterms:modified xsi:type="dcterms:W3CDTF">2025-01-07T20:28:41Z</dcterms:modified>
</cp:coreProperties>
</file>