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3B65-E0AE-5C6F-D2BA-C801CBB7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65C94-5A0D-3442-A84D-699DBAE4A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7F65-331B-FF19-0DDE-2AD55704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4503-225F-DE35-0695-04064FCC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4061-4DCA-9BFD-46A0-0C549077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3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D3D9-2C37-0920-7F57-B90A64D1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4A942-4B75-C3C1-1AAA-1DADB8D10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EE6E-1FA1-DA89-3215-F7C05F08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1385-4FE1-4171-ADEA-7888EE8C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4687-6098-F45C-86DE-2DCC095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5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90943-C3E1-5592-327D-407806340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C75BB-3BDF-192F-D12B-6F73F294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643D-0CB5-3592-2AD4-00DE9A98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DE14-3E79-909E-3686-372E7EA3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F6F9-0B02-6912-85E5-8A1709F2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0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E369-97A8-8AC2-32EC-A4796E07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E512-4CAF-28B0-CEC1-DEEEB22C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61F4-E46B-9B1D-A0AA-FFF1306D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B86C1-F4BE-2352-213D-870CDD2B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34DD-76B2-ACDA-0251-E1E3A933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3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FABC-3411-CB1B-958B-485CAB8F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37F7-B5C9-186D-BACA-2E1FED22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D0A9-EF2D-EFBE-6570-36B4A130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497D-9511-CC18-A410-C23FCB0F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FBF8-15CF-0AE4-3488-BFBAD14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7F05-62B0-5A89-5BDA-887DDA13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B01-6570-98C9-A14D-2BB21755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287B-B534-2DF8-B3D3-E3D5E9DC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F41F-BF89-B96E-ADA9-ED6CF271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777C-8E53-196C-BFAA-241E3B3F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79EC-4488-822B-A8B0-7C383D3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4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D15E-688A-6E2F-5136-75DFD76B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C95D-1B63-B620-4CED-2CC86A53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A719-81E1-D644-247B-18621F949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790A5-40EF-AA54-8311-0998A9FD2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A54EC-F041-51C6-3BFA-4296C4970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E8B9C-15EA-769C-41B7-5D8D7B44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1BC26-70DF-8430-243C-DC779C97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C522-D22A-5E84-F349-365968AC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8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4FE8-720F-415E-FFEF-B5F82776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33462-1F74-9748-F95F-3EBC4BBD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BF9C1-5E86-8451-2F26-1552EC45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0E583-B67E-74D4-E193-614391E7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0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F6C23-3D72-D638-5591-963083C9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49EBA-397F-C81A-EBE0-91CC5E41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1F8C5-58DA-A75A-468B-02D55EE1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784-F87D-F70F-45D4-85E08DDB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DBC-81F3-FAE2-8EF6-6F02E3B8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0D67D-08D0-C5A8-9C40-DB801761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71135-0A0E-10D6-DED2-9610A983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ED38-32FB-B682-D1E2-1AE2153F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1472-432A-B0CF-8ED1-10C34E78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4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26CE-86CB-3DDD-2E4A-CA7D9F98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3DDF0-356B-5B2F-C867-8C6706482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5C8F-0CC8-927B-2585-5AA1D79E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CE43-3809-182E-3C45-2A8954E8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DD49-F163-FB6D-7B2A-B96397A3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5A5B-F8C0-A8C7-F13F-6534BDB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2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5F2BB-E566-417E-6ABD-D0E626A8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F14D-373C-EE66-A82D-6BFEA859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8C40-4B75-8062-3339-F173AE130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0174-0563-4AF3-9F0D-555C5D8108C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CACB-D3B3-0052-9008-58720AD7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1EC-6EEF-B0D8-8E83-CAC7C51BE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5EEA-4785-49CE-9E36-CF1CF9889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3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1B8FC-FA1D-472B-4604-C5F3BD2E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BA02C-DD6C-EB06-1E49-94AFA4A0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C15F-15EF-1931-25A2-4DD0FA12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0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A440A-E92F-DAD7-B7C5-423FA40A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CB4B4A-7CB2-3F53-43AD-8C31793C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6F91D-8162-FDEC-81EC-26E66271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5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0956C-C947-505D-8582-36CD6DFB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A6E1D-BDB2-F069-A35F-BF24C4D6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7E954-D082-34E7-76AA-594FFC7A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1151"/>
            <a:ext cx="12192000" cy="39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Ramakant Mishra</dc:creator>
  <cp:lastModifiedBy>Ramakant Mishra</cp:lastModifiedBy>
  <cp:revision>4</cp:revision>
  <dcterms:created xsi:type="dcterms:W3CDTF">2023-01-21T15:31:01Z</dcterms:created>
  <dcterms:modified xsi:type="dcterms:W3CDTF">2023-02-01T03:14:20Z</dcterms:modified>
</cp:coreProperties>
</file>