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0" r:id="rId5"/>
    <p:sldId id="261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E9DC-5913-A585-48E0-C0D22D65C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00BF8-EE58-B552-CDBA-AD568A1B6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07886-5B1B-BE0D-A7F2-6906CD9C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6C-E8D4-4004-B559-0D18201B23A4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3BB19-7C74-4FFE-EE8A-8F2469FA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1CB7-475F-86BE-2DB8-34700D8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9F9B-5BC9-4004-ACC6-9E7B43EB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8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E479-801D-3273-6CCD-99C54DDE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6E0C1-DD64-D0A1-5626-4D851209E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5D2B-F765-5F3A-866C-29430C5A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6C-E8D4-4004-B559-0D18201B23A4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4B1A8-87B9-57A8-7F21-C51ED526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29BA-BD69-7A62-995D-25CEFE6A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9F9B-5BC9-4004-ACC6-9E7B43EB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6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01C3A-5795-4671-3DE6-587FF2D60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8E41-31CE-934E-56C6-F349FB766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25671-5331-40D8-B084-F47F6EBB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6C-E8D4-4004-B559-0D18201B23A4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A380-1AD1-7990-0F7A-0CA9AA12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7B63-D90C-3C79-BC3F-95E989B3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9F9B-5BC9-4004-ACC6-9E7B43EB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46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59BA-494C-B8BD-DC0C-6E0EB970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1C55-322B-7D5B-102B-E246E54B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2567D-46F6-C8B5-4356-854E24EC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6C-E8D4-4004-B559-0D18201B23A4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497ED-2B5E-FF9B-191D-EEEEC323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1AF9-CC87-8122-D344-88B479A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9F9B-5BC9-4004-ACC6-9E7B43EB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53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A9CC-660F-8C80-5E8D-AB7B5BA1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44AC0-DAFC-FC93-36FD-1788E3D32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AA24-6DD7-948B-EC7C-E11BAB1E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6C-E8D4-4004-B559-0D18201B23A4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C1AF-1647-D16F-6604-B790FAFD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F19E-1132-E5FB-11B9-5D069A13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9F9B-5BC9-4004-ACC6-9E7B43EB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2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F002-C614-AD49-A270-9C89A97F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F4E1-605E-4CCF-D5D0-C651D28F2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2AC77-FEFB-2C5F-42AA-A28E72C42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81D25-C909-D04F-ECE4-25409872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6C-E8D4-4004-B559-0D18201B23A4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A5FBD-4CD4-60DF-8883-B6BA8A5D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1AD51-0F1E-D476-3DF4-6EDBED54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9F9B-5BC9-4004-ACC6-9E7B43EB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3875-06BB-A3E1-16A1-088697B6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7949B-714B-E411-6F40-2FEE43BFB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B1F2C-CA4E-EE42-40EA-B215DCBCC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8F47E-1384-1885-4258-2D1521FEC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8F603-B762-239A-3339-593E736C0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E9D73-665C-ED06-DF31-A102EFF0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6C-E8D4-4004-B559-0D18201B23A4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D42A4-C159-7C8B-50A2-D7A3CABD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F4B66-3E82-1BB2-4B73-D7986AC6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9F9B-5BC9-4004-ACC6-9E7B43EB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6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4FE3-8B7D-19C6-07BE-7AE94DE5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7BEFA-7337-E587-C367-89B9DC11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6C-E8D4-4004-B559-0D18201B23A4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FE736-81A8-4153-B954-843B3511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3A9A8-8E2F-848E-B5FB-13113FFA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9F9B-5BC9-4004-ACC6-9E7B43EB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9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3B2E6-9141-CAFD-DBB0-B3FA0D49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6C-E8D4-4004-B559-0D18201B23A4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AFB7F-95AC-5DC9-8DA0-106E3BF4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F5091-A1F3-407C-A96C-4597C137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9F9B-5BC9-4004-ACC6-9E7B43EB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26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017C-C467-A7F8-C431-99DD4490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CEBD-A3AC-83EF-1AFF-36FCE00F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5367A-5BED-3C5E-DBFC-2E811D83E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2C369-6152-F027-AF5A-B7EB2D75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6C-E8D4-4004-B559-0D18201B23A4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318C4-AE99-3CC2-E513-43095997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3B278-E955-83C2-1BD6-071C8278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9F9B-5BC9-4004-ACC6-9E7B43EB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1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43C1-F1BE-574E-1E63-AD06EB24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D5DA8-BF78-06D0-FB5A-E1F2ABC42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76323-A5CE-6B5A-D094-D1E9A8C1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48A5A-74DF-E91A-757E-51C76BF1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F6C-E8D4-4004-B559-0D18201B23A4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2C4E5-FF40-BDD7-D754-48A41211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569B5-4AEB-2AA5-5288-2EB09549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9F9B-5BC9-4004-ACC6-9E7B43EB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52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2F916-6474-3A89-E8E5-032AD1B7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D75D-DF1D-AF48-F2FC-D94937B4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8D7BD-418A-329C-6AA6-72D9C38B0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3F6C-E8D4-4004-B559-0D18201B23A4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6FAD-7849-0EFD-D6A4-09AE1DFCA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FB552-EFAF-5E9D-B51B-5112367BD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9F9B-5BC9-4004-ACC6-9E7B43EB9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1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0723D7-0AEB-61D9-5C4A-B45CEBB82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F0407-C175-07BC-9C27-FD59AF40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4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994C38-972C-CD79-2F76-4FBFFFAC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9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7826C5-FD71-0E02-EB7E-7F171DE7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6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738102-A5C8-35D6-081F-C24878A2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4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9E7E7E-B70F-6BD6-8EC2-ED3E64D3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4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BD017-6AF4-B1B4-1A45-D54545F3E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5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14D3B-B1B2-5015-B804-452FBA8EA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5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3C7AB1-3924-255C-0713-BFCBDA1AF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C0CD6D-8A6B-5EDA-2C42-EE160A7CF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Ramakant Mishra</dc:creator>
  <cp:lastModifiedBy>Ramakant Mishra</cp:lastModifiedBy>
  <cp:revision>1</cp:revision>
  <dcterms:created xsi:type="dcterms:W3CDTF">2023-02-01T03:05:19Z</dcterms:created>
  <dcterms:modified xsi:type="dcterms:W3CDTF">2023-02-01T03:11:44Z</dcterms:modified>
</cp:coreProperties>
</file>