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22640" y="2566080"/>
            <a:ext cx="85330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Linux Device Model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-19080" y="76320"/>
            <a:ext cx="9383040" cy="678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tretch/>
        </p:blipFill>
        <p:spPr>
          <a:xfrm>
            <a:off x="53640" y="228600"/>
            <a:ext cx="8936640" cy="639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504000" y="233640"/>
            <a:ext cx="8126640" cy="59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2" descr=""/>
          <p:cNvPicPr/>
          <p:nvPr/>
        </p:nvPicPr>
        <p:blipFill>
          <a:blip r:embed="rId1"/>
          <a:stretch/>
        </p:blipFill>
        <p:spPr>
          <a:xfrm>
            <a:off x="78120" y="144000"/>
            <a:ext cx="8345520" cy="632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120" y="54360"/>
            <a:ext cx="9128520" cy="677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latin typeface="Arial"/>
              </a:rPr>
              <a:t>Sysfs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latin typeface="Arial"/>
              </a:rPr>
              <a:t>The kernel provides a representation of its model in userspace through the sysfs virtual file system. It is usually mounted in the /sys directory and contains the following subdirectories: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block - all block devices available in the system (disks, partitions)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bus - types of bus to which physical devices are connected (pci, ide, usb)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class - drivers classes that are available in the system (net, sound, usb)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devices - the hierarchical structure of devices connected to the system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firmware - information from system firmware (ACPI)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fs - information about mounted file systems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kernel - kernel status information (logged-in users, hotplug)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module - the list of modules currently loaded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power - information related to the power management subsystem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000" spc="-1" strike="noStrike">
                <a:latin typeface="Arial"/>
              </a:rPr>
              <a:t>The sysfs information is found in files that contain an attribute. Some standard attributes (represented by files or directories with the same name) are as follows: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dev - Major and minor device identifier. It can be used to automatically create entries in the /dev directory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device - a symbolic link to the directory containing devices; It can be used to discover the hardware devices that provide a particular service (for example, the ethi PCI card)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driver - a symbolic link to the driver directory (located in /sys/bus/*/drivers )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60000" y="432000"/>
            <a:ext cx="8567280" cy="3743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0400" y="4104000"/>
            <a:ext cx="9309240" cy="20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Linux Device Model provides a number of structures to ensure the interaction between a hardware device and a device driver. The whole model is based on kobject structure. Hierarchies are built using this structure and the following structures are implemented: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struct bus_type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struct device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latin typeface="Arial"/>
              </a:rPr>
              <a:t>struct device_driver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RAMA KRISHNA KATTA (ramakatt)</dc:creator>
  <dc:description/>
  <dc:language>en-IN</dc:language>
  <cp:lastModifiedBy/>
  <dcterms:modified xsi:type="dcterms:W3CDTF">2023-09-08T12:10:48Z</dcterms:modified>
  <cp:revision>120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