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04000" y="301320"/>
            <a:ext cx="907128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504000" y="301320"/>
            <a:ext cx="907128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4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0" y="2341080"/>
            <a:ext cx="9071280" cy="12618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6699"/>
                </a:solidFill>
                <a:latin typeface="Arial"/>
              </a:rPr>
              <a:t>I2C Subystem in Linux</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144000" y="192240"/>
            <a:ext cx="8856000" cy="8193960"/>
          </a:xfrm>
          <a:prstGeom prst="rect">
            <a:avLst/>
          </a:prstGeom>
          <a:noFill/>
          <a:ln>
            <a:noFill/>
          </a:ln>
        </p:spPr>
        <p:txBody>
          <a:bodyPr lIns="90000" rIns="90000" tIns="45000" bIns="45000">
            <a:noAutofit/>
          </a:bodyPr>
          <a:p>
            <a:r>
              <a:rPr b="0" lang="en-IN" sz="1000" spc="-1" strike="noStrike">
                <a:latin typeface="Arial"/>
              </a:rPr>
              <a:t>SPI needs 4 wires at least. But some of the recent day devices support 3-pin mode and 4-pin modes also.</a:t>
            </a:r>
            <a:endParaRPr b="0" lang="en-IN" sz="1000" spc="-1" strike="noStrike">
              <a:latin typeface="Arial"/>
            </a:endParaRPr>
          </a:p>
          <a:p>
            <a:r>
              <a:rPr b="0" lang="en-IN" sz="1000" spc="-1" strike="noStrike">
                <a:latin typeface="Arial"/>
              </a:rPr>
              <a:t>MOSI -  Master Out Slave In</a:t>
            </a:r>
            <a:endParaRPr b="0" lang="en-IN" sz="1000" spc="-1" strike="noStrike">
              <a:latin typeface="Arial"/>
            </a:endParaRPr>
          </a:p>
          <a:p>
            <a:r>
              <a:rPr b="0" lang="en-IN" sz="1000" spc="-1" strike="noStrike">
                <a:latin typeface="Arial"/>
              </a:rPr>
              <a:t>MISO -  Master In Slave Out</a:t>
            </a:r>
            <a:endParaRPr b="0" lang="en-IN" sz="1000" spc="-1" strike="noStrike">
              <a:latin typeface="Arial"/>
            </a:endParaRPr>
          </a:p>
          <a:p>
            <a:r>
              <a:rPr b="0" lang="en-IN" sz="1000" spc="-1" strike="noStrike">
                <a:latin typeface="Arial"/>
              </a:rPr>
              <a:t>SCLK -  Serial Clock</a:t>
            </a:r>
            <a:endParaRPr b="0" lang="en-IN" sz="1000" spc="-1" strike="noStrike">
              <a:latin typeface="Arial"/>
            </a:endParaRPr>
          </a:p>
          <a:p>
            <a:r>
              <a:rPr b="0" lang="en-IN" sz="1000" spc="-1" strike="noStrike">
                <a:latin typeface="Arial"/>
              </a:rPr>
              <a:t>SS/CS/CE  Salve Select/Chip Select/Chip Enable</a:t>
            </a:r>
            <a:endParaRPr b="0" lang="en-IN" sz="1000" spc="-1" strike="noStrike">
              <a:latin typeface="Arial"/>
            </a:endParaRPr>
          </a:p>
          <a:p>
            <a:r>
              <a:rPr b="0" lang="en-IN" sz="1000" spc="-1" strike="noStrike">
                <a:latin typeface="Arial"/>
              </a:rPr>
              <a:t>SPI Subsystem in Linux</a:t>
            </a:r>
            <a:endParaRPr b="0" lang="en-IN" sz="1000" spc="-1" strike="noStrike">
              <a:latin typeface="Arial"/>
            </a:endParaRPr>
          </a:p>
          <a:p>
            <a:r>
              <a:rPr b="0" lang="en-IN" sz="1000" spc="-1" strike="noStrike">
                <a:latin typeface="Arial"/>
              </a:rPr>
              <a:t>The SPI device driver in Linux is mainly managed by the SPI subsystem, and it is divided into 3 sections.</a:t>
            </a:r>
            <a:endParaRPr b="0" lang="en-IN" sz="1000" spc="-1" strike="noStrike">
              <a:latin typeface="Arial"/>
            </a:endParaRPr>
          </a:p>
          <a:p>
            <a:r>
              <a:rPr b="0" lang="en-IN" sz="1000" spc="-1" strike="noStrike">
                <a:latin typeface="Arial"/>
              </a:rPr>
              <a:t>-&gt; SPI Core</a:t>
            </a:r>
            <a:endParaRPr b="0" lang="en-IN" sz="1000" spc="-1" strike="noStrike">
              <a:latin typeface="Arial"/>
            </a:endParaRPr>
          </a:p>
          <a:p>
            <a:r>
              <a:rPr b="0" lang="en-IN" sz="1000" spc="-1" strike="noStrike">
                <a:latin typeface="Arial"/>
              </a:rPr>
              <a:t>-&gt; SPI Controller Driver</a:t>
            </a:r>
            <a:endParaRPr b="0" lang="en-IN" sz="1000" spc="-1" strike="noStrike">
              <a:latin typeface="Arial"/>
            </a:endParaRPr>
          </a:p>
          <a:p>
            <a:r>
              <a:rPr b="0" lang="en-IN" sz="1000" spc="-1" strike="noStrike">
                <a:latin typeface="Arial"/>
              </a:rPr>
              <a:t>-&gt; SPI Protocol Driver</a:t>
            </a:r>
            <a:endParaRPr b="0" lang="en-IN" sz="1000" spc="-1" strike="noStrike">
              <a:latin typeface="Arial"/>
            </a:endParaRPr>
          </a:p>
          <a:p>
            <a:r>
              <a:rPr b="0" lang="en-IN" sz="1000" spc="-1" strike="noStrike">
                <a:latin typeface="Arial"/>
              </a:rPr>
              <a:t>SPI Protocol Driver in Linux Kernel</a:t>
            </a:r>
            <a:endParaRPr b="0" lang="en-IN" sz="1000" spc="-1" strike="noStrike">
              <a:latin typeface="Arial"/>
            </a:endParaRPr>
          </a:p>
          <a:p>
            <a:r>
              <a:rPr b="0" lang="en-IN" sz="1000" spc="-1" strike="noStrike">
                <a:latin typeface="Arial"/>
              </a:rPr>
              <a:t>Steps that involve writing the SPI protocol device driver are given below.</a:t>
            </a:r>
            <a:endParaRPr b="0" lang="en-IN" sz="1000" spc="-1" strike="noStrike">
              <a:latin typeface="Arial"/>
            </a:endParaRPr>
          </a:p>
          <a:p>
            <a:r>
              <a:rPr b="0" lang="en-IN" sz="1000" spc="-1" strike="noStrike">
                <a:latin typeface="Arial"/>
              </a:rPr>
              <a:t>1. Get the SPI Controller driver</a:t>
            </a:r>
            <a:endParaRPr b="0" lang="en-IN" sz="1000" spc="-1" strike="noStrike">
              <a:latin typeface="Arial"/>
            </a:endParaRPr>
          </a:p>
          <a:p>
            <a:r>
              <a:rPr b="0" lang="en-IN" sz="1000" spc="-1" strike="noStrike">
                <a:latin typeface="Arial"/>
              </a:rPr>
              <a:t>2. Add the slave device to the SPI Controller</a:t>
            </a:r>
            <a:endParaRPr b="0" lang="en-IN" sz="1000" spc="-1" strike="noStrike">
              <a:latin typeface="Arial"/>
            </a:endParaRPr>
          </a:p>
          <a:p>
            <a:r>
              <a:rPr b="0" lang="en-IN" sz="1000" spc="-1" strike="noStrike">
                <a:latin typeface="Arial"/>
              </a:rPr>
              <a:t>3. Configure the SPI</a:t>
            </a:r>
            <a:endParaRPr b="0" lang="en-IN" sz="1000" spc="-1" strike="noStrike">
              <a:latin typeface="Arial"/>
            </a:endParaRPr>
          </a:p>
          <a:p>
            <a:r>
              <a:rPr b="0" lang="en-IN" sz="1000" spc="-1" strike="noStrike">
                <a:latin typeface="Arial"/>
              </a:rPr>
              <a:t>Now the driver is ready. So you can transfer the data between master and slave.</a:t>
            </a:r>
            <a:endParaRPr b="0" lang="en-IN" sz="1000" spc="-1" strike="noStrike">
              <a:latin typeface="Arial"/>
            </a:endParaRPr>
          </a:p>
          <a:p>
            <a:r>
              <a:rPr b="0" lang="en-IN" sz="1000" spc="-1" strike="noStrike">
                <a:latin typeface="Arial"/>
              </a:rPr>
              <a:t>Once you are done, then remove the device.</a:t>
            </a:r>
            <a:endParaRPr b="0" lang="en-IN" sz="1000" spc="-1" strike="noStrike">
              <a:latin typeface="Arial"/>
            </a:endParaRPr>
          </a:p>
          <a:p>
            <a:endParaRPr b="0" lang="en-IN" sz="1000" spc="-1" strike="noStrike">
              <a:latin typeface="Arial"/>
            </a:endParaRPr>
          </a:p>
          <a:p>
            <a:endParaRPr b="0" lang="en-IN" sz="1000" spc="-1" strike="noStrike">
              <a:latin typeface="Arial"/>
            </a:endParaRPr>
          </a:p>
          <a:p>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Shape 1"/>
          <p:cNvSpPr txBox="1"/>
          <p:nvPr/>
        </p:nvSpPr>
        <p:spPr>
          <a:xfrm>
            <a:off x="536400" y="504000"/>
            <a:ext cx="2847600" cy="377280"/>
          </a:xfrm>
          <a:prstGeom prst="rect">
            <a:avLst/>
          </a:prstGeom>
          <a:noFill/>
          <a:ln>
            <a:noFill/>
          </a:ln>
        </p:spPr>
        <p:txBody>
          <a:bodyPr lIns="90000" rIns="90000" tIns="45000" bIns="45000">
            <a:noAutofit/>
          </a:bodyPr>
          <a:p>
            <a:r>
              <a:rPr b="0" lang="en-IN" sz="1000" spc="-1" strike="noStrike">
                <a:latin typeface="Courier New"/>
              </a:rPr>
              <a:t>struct  spi_master *master;</a:t>
            </a:r>
            <a:endParaRPr b="0" lang="en-IN" sz="1000" spc="-1" strike="noStrike">
              <a:latin typeface="Courier New"/>
              <a:ea typeface="Courier New"/>
            </a:endParaRPr>
          </a:p>
          <a:p>
            <a:r>
              <a:rPr b="0" lang="en-IN" sz="1000" spc="-1" strike="noStrike">
                <a:latin typeface="Courier New"/>
              </a:rPr>
              <a:t>master = spi_busnum_to_master( 1 );</a:t>
            </a:r>
            <a:endParaRPr b="0" lang="en-IN" sz="1000" spc="-1" strike="noStrike">
              <a:latin typeface="Courier New"/>
              <a:ea typeface="Courier New"/>
            </a:endParaRPr>
          </a:p>
        </p:txBody>
      </p:sp>
      <p:sp>
        <p:nvSpPr>
          <p:cNvPr id="325" name="TextShape 2"/>
          <p:cNvSpPr txBox="1"/>
          <p:nvPr/>
        </p:nvSpPr>
        <p:spPr>
          <a:xfrm>
            <a:off x="434880" y="1080000"/>
            <a:ext cx="3381120" cy="1666800"/>
          </a:xfrm>
          <a:prstGeom prst="rect">
            <a:avLst/>
          </a:prstGeom>
          <a:noFill/>
          <a:ln>
            <a:noFill/>
          </a:ln>
        </p:spPr>
        <p:txBody>
          <a:bodyPr lIns="90000" rIns="90000" tIns="45000" bIns="45000">
            <a:noAutofit/>
          </a:bodyPr>
          <a:p>
            <a:r>
              <a:rPr b="0" lang="en-IN" sz="1000" spc="-1" strike="noStrike">
                <a:latin typeface="Courier New"/>
              </a:rPr>
              <a:t>struct spi_board_info {</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char modalias[SPI_NAME_SIZE];</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const void      *platform_data;</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const struct property_entry *properties;</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void *controller_data;</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int irq;</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u32 max_speed_hz;</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u16 bus_num;</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u16 chip_select;</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u32 mode;</a:t>
            </a:r>
            <a:endParaRPr b="0" lang="en-IN" sz="1000" spc="-1" strike="noStrike">
              <a:latin typeface="Courier New"/>
              <a:ea typeface="Courier New"/>
            </a:endParaRPr>
          </a:p>
          <a:p>
            <a:r>
              <a:rPr b="0" lang="en-IN" sz="1000" spc="-1" strike="noStrike">
                <a:latin typeface="Courier New"/>
              </a:rPr>
              <a:t>};</a:t>
            </a:r>
            <a:endParaRPr b="0" lang="en-IN" sz="1000" spc="-1" strike="noStrike">
              <a:latin typeface="Courier New"/>
              <a:ea typeface="Courier New"/>
            </a:endParaRPr>
          </a:p>
        </p:txBody>
      </p:sp>
      <p:sp>
        <p:nvSpPr>
          <p:cNvPr id="326" name="TextShape 3"/>
          <p:cNvSpPr txBox="1"/>
          <p:nvPr/>
        </p:nvSpPr>
        <p:spPr>
          <a:xfrm>
            <a:off x="3807720" y="352080"/>
            <a:ext cx="6200280" cy="2239920"/>
          </a:xfrm>
          <a:prstGeom prst="rect">
            <a:avLst/>
          </a:prstGeom>
          <a:noFill/>
          <a:ln>
            <a:noFill/>
          </a:ln>
        </p:spPr>
        <p:txBody>
          <a:bodyPr lIns="90000" rIns="90000" tIns="45000" bIns="45000">
            <a:noAutofit/>
          </a:bodyPr>
          <a:p>
            <a:r>
              <a:rPr b="0" lang="en-IN" sz="1000" spc="-1" strike="noStrike">
                <a:latin typeface="Courier New"/>
              </a:rPr>
              <a:t>struct spi_board_info etx_spi_device_info = </a:t>
            </a:r>
            <a:endParaRPr b="0" lang="en-IN" sz="1000" spc="-1" strike="noStrike">
              <a:latin typeface="Courier New"/>
              <a:ea typeface="Courier New"/>
            </a:endParaRPr>
          </a:p>
          <a:p>
            <a:r>
              <a:rPr b="0" lang="en-IN" sz="1000" spc="-1" strike="noStrike">
                <a:latin typeface="Courier New"/>
              </a:rPr>
              <a:t>{</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.modalias     = "etx-spi-ssd1306-driver",</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.max_speed_hz = 4000000,              // speed your device (slave) can handle</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.bus_num      = SPI_BUS_NUM,          // SPI 1</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.chip_select  = 0,                    // Use 0 Chip select (GPIO 18)</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.mode         = SPI_MODE_0            // SPI mode 0</a:t>
            </a:r>
            <a:endParaRPr b="0" lang="en-IN" sz="1000" spc="-1" strike="noStrike">
              <a:latin typeface="Courier New"/>
              <a:ea typeface="Courier New"/>
            </a:endParaRPr>
          </a:p>
          <a:p>
            <a:r>
              <a:rPr b="0" lang="en-IN" sz="1000" spc="-1" strike="noStrike">
                <a:latin typeface="Courier New"/>
              </a:rPr>
              <a:t>};</a:t>
            </a:r>
            <a:endParaRPr b="0" lang="en-IN" sz="1000" spc="-1" strike="noStrike">
              <a:latin typeface="Courier New"/>
              <a:ea typeface="Courier New"/>
            </a:endParaRPr>
          </a:p>
          <a:p>
            <a:r>
              <a:rPr b="0" lang="en-IN" sz="1000" spc="-1" strike="noStrike">
                <a:latin typeface="Courier New"/>
              </a:rPr>
              <a:t>static struct spi_device *etx_spi_device;</a:t>
            </a:r>
            <a:endParaRPr b="0" lang="en-IN" sz="1000" spc="-1" strike="noStrike">
              <a:latin typeface="Courier New"/>
              <a:ea typeface="Courier New"/>
            </a:endParaRPr>
          </a:p>
          <a:p>
            <a:r>
              <a:rPr b="0" lang="en-IN" sz="1000" spc="-1" strike="noStrike">
                <a:latin typeface="Courier New"/>
              </a:rPr>
              <a:t>etx_spi_device = spi_new_device( master, &amp;etx_spi_device_info );</a:t>
            </a:r>
            <a:endParaRPr b="0" lang="en-IN" sz="1000" spc="-1" strike="noStrike">
              <a:latin typeface="Courier New"/>
              <a:ea typeface="Courier New"/>
            </a:endParaRPr>
          </a:p>
          <a:p>
            <a:r>
              <a:rPr b="0" lang="en-IN" sz="1000" spc="-1" strike="noStrike">
                <a:latin typeface="Courier New"/>
              </a:rPr>
              <a:t>if( etx_spi_device == NULL ) </a:t>
            </a:r>
            <a:endParaRPr b="0" lang="en-IN" sz="1000" spc="-1" strike="noStrike">
              <a:latin typeface="Courier New"/>
              <a:ea typeface="Courier New"/>
            </a:endParaRPr>
          </a:p>
          <a:p>
            <a:r>
              <a:rPr b="0" lang="en-IN" sz="1000" spc="-1" strike="noStrike">
                <a:latin typeface="Courier New"/>
              </a:rPr>
              <a:t>{</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pr_err("FAILED to create slave.\n");</a:t>
            </a:r>
            <a:endParaRPr b="0" lang="en-IN" sz="1000" spc="-1" strike="noStrike">
              <a:latin typeface="Courier New"/>
              <a:ea typeface="Courier New"/>
            </a:endParaRPr>
          </a:p>
          <a:p>
            <a:r>
              <a:rPr b="0" lang="en-IN" sz="1000" spc="-1" strike="noStrike">
                <a:latin typeface="Courier New"/>
              </a:rPr>
              <a:t>  </a:t>
            </a:r>
            <a:r>
              <a:rPr b="0" lang="en-IN" sz="1000" spc="-1" strike="noStrike">
                <a:latin typeface="Courier New"/>
              </a:rPr>
              <a:t>return -ENODEV;</a:t>
            </a:r>
            <a:endParaRPr b="0" lang="en-IN" sz="1000" spc="-1" strike="noStrike">
              <a:latin typeface="Courier New"/>
              <a:ea typeface="Courier New"/>
            </a:endParaRPr>
          </a:p>
          <a:p>
            <a:r>
              <a:rPr b="0" lang="en-IN" sz="1000" spc="-1" strike="noStrike">
                <a:latin typeface="Courier New"/>
              </a:rPr>
              <a:t>}</a:t>
            </a:r>
            <a:endParaRPr b="0" lang="en-IN" sz="1000" spc="-1" strike="noStrike">
              <a:latin typeface="Courier New"/>
              <a:ea typeface="Courier New"/>
            </a:endParaRPr>
          </a:p>
        </p:txBody>
      </p:sp>
      <p:sp>
        <p:nvSpPr>
          <p:cNvPr id="327" name="TextShape 4"/>
          <p:cNvSpPr txBox="1"/>
          <p:nvPr/>
        </p:nvSpPr>
        <p:spPr>
          <a:xfrm>
            <a:off x="72000" y="2736000"/>
            <a:ext cx="9864000" cy="1518480"/>
          </a:xfrm>
          <a:prstGeom prst="rect">
            <a:avLst/>
          </a:prstGeom>
          <a:noFill/>
          <a:ln>
            <a:noFill/>
          </a:ln>
        </p:spPr>
        <p:txBody>
          <a:bodyPr lIns="90000" rIns="90000" tIns="45000" bIns="45000">
            <a:noAutofit/>
          </a:bodyPr>
          <a:p>
            <a:r>
              <a:rPr b="1" lang="en-IN" sz="1200" spc="-1" strike="noStrike">
                <a:latin typeface="Arial"/>
              </a:rPr>
              <a:t>3. Configure the SPI</a:t>
            </a:r>
            <a:endParaRPr b="1" lang="en-IN" sz="1200" spc="-1" strike="noStrike">
              <a:latin typeface="Arial"/>
            </a:endParaRPr>
          </a:p>
          <a:p>
            <a:r>
              <a:rPr b="0" lang="en-IN" sz="1000" spc="-1" strike="noStrike">
                <a:latin typeface="Arial"/>
              </a:rPr>
              <a:t>Till now, we have added the slave device to the controller driver. If we change any mode or clock frequency, then we have to call this below API to take effect on the bus.</a:t>
            </a:r>
            <a:endParaRPr b="0" lang="en-IN" sz="1000" spc="-1" strike="noStrike">
              <a:latin typeface="Arial"/>
            </a:endParaRPr>
          </a:p>
          <a:p>
            <a:r>
              <a:rPr b="0" lang="en-IN" sz="1000" spc="-1" strike="noStrike">
                <a:latin typeface="Arial"/>
              </a:rPr>
              <a:t>int spi_setup(struct spi_device *spi)</a:t>
            </a:r>
            <a:endParaRPr b="0" lang="en-IN" sz="1000" spc="-1" strike="noStrike">
              <a:latin typeface="Arial"/>
            </a:endParaRPr>
          </a:p>
          <a:p>
            <a:endParaRPr b="0" lang="en-IN" sz="1000" spc="-1" strike="noStrike">
              <a:latin typeface="Arial"/>
            </a:endParaRPr>
          </a:p>
        </p:txBody>
      </p:sp>
      <p:sp>
        <p:nvSpPr>
          <p:cNvPr id="328" name="TextShape 5"/>
          <p:cNvSpPr txBox="1"/>
          <p:nvPr/>
        </p:nvSpPr>
        <p:spPr>
          <a:xfrm>
            <a:off x="167400" y="3960000"/>
            <a:ext cx="9336600" cy="4032360"/>
          </a:xfrm>
          <a:prstGeom prst="rect">
            <a:avLst/>
          </a:prstGeom>
          <a:noFill/>
          <a:ln>
            <a:noFill/>
          </a:ln>
        </p:spPr>
        <p:txBody>
          <a:bodyPr lIns="90000" rIns="90000" tIns="45000" bIns="45000">
            <a:noAutofit/>
          </a:bodyPr>
          <a:p>
            <a:r>
              <a:rPr b="1" lang="en-IN" sz="1200" spc="-1" strike="noStrike">
                <a:latin typeface="Arial"/>
              </a:rPr>
              <a:t>4. Message Transfer.</a:t>
            </a:r>
            <a:endParaRPr b="1" lang="en-IN" sz="1200" spc="-1" strike="noStrike">
              <a:latin typeface="Arial"/>
            </a:endParaRPr>
          </a:p>
          <a:p>
            <a:r>
              <a:rPr b="0" lang="en-IN" sz="1000" spc="-1" strike="noStrike">
                <a:latin typeface="Arial"/>
              </a:rPr>
              <a:t>int spi_sync_transfer(struct spi_device *spi, struct spi_transfer *xfers, unsigned int  num_xfers)</a:t>
            </a:r>
            <a:endParaRPr b="0" lang="en-IN" sz="1000" spc="-1" strike="noStrike">
              <a:latin typeface="Arial"/>
            </a:endParaRPr>
          </a:p>
          <a:p>
            <a:r>
              <a:rPr b="0" lang="en-IN" sz="1000" spc="-1" strike="noStrike">
                <a:latin typeface="Arial"/>
              </a:rPr>
              <a:t>This API is used to transfer the data asynchronously.This call may be used in_irq and other contexts which cant sleep,</a:t>
            </a:r>
            <a:endParaRPr b="0" lang="en-IN" sz="1000" spc="-1" strike="noStrike">
              <a:latin typeface="Arial"/>
            </a:endParaRPr>
          </a:p>
          <a:p>
            <a:r>
              <a:rPr b="0" lang="en-IN" sz="1000" spc="-1" strike="noStrike">
                <a:latin typeface="Arial"/>
              </a:rPr>
              <a:t>int spi_async(struct spi_device *spi, struct spi_message *message)</a:t>
            </a:r>
            <a:endParaRPr b="0" lang="en-IN" sz="1000" spc="-1" strike="noStrike">
              <a:latin typeface="Arial"/>
            </a:endParaRPr>
          </a:p>
          <a:p>
            <a:r>
              <a:rPr b="0" lang="en-IN" sz="1000" spc="-1" strike="noStrike">
                <a:latin typeface="Arial"/>
              </a:rPr>
              <a:t>where,</a:t>
            </a:r>
            <a:endParaRPr b="0" lang="en-IN" sz="1000" spc="-1" strike="noStrike">
              <a:latin typeface="Arial"/>
            </a:endParaRPr>
          </a:p>
          <a:p>
            <a:r>
              <a:rPr b="0" lang="en-IN" sz="1000" spc="-1" strike="noStrike">
                <a:latin typeface="Arial"/>
              </a:rPr>
              <a:t>Spi - device with which data will be exchanged.</a:t>
            </a:r>
            <a:endParaRPr b="0" lang="en-IN" sz="1000" spc="-1" strike="noStrike">
              <a:latin typeface="Arial"/>
            </a:endParaRPr>
          </a:p>
          <a:p>
            <a:r>
              <a:rPr b="0" lang="en-IN" sz="1000" spc="-1" strike="noStrike">
                <a:latin typeface="Arial"/>
              </a:rPr>
              <a:t>Message -  describes the data transfers, including completion callback.</a:t>
            </a:r>
            <a:endParaRPr b="0" lang="en-IN" sz="1000" spc="-1" strike="noStrike">
              <a:latin typeface="Arial"/>
            </a:endParaRPr>
          </a:p>
          <a:p>
            <a:r>
              <a:rPr b="0" lang="en-IN" sz="1000" spc="-1" strike="noStrike">
                <a:latin typeface="Arial"/>
              </a:rPr>
              <a:t>Return</a:t>
            </a:r>
            <a:endParaRPr b="0" lang="en-IN" sz="1000" spc="-1" strike="noStrike">
              <a:latin typeface="Arial"/>
            </a:endParaRPr>
          </a:p>
          <a:p>
            <a:r>
              <a:rPr b="0" lang="en-IN" sz="1000" spc="-1" strike="noStrike">
                <a:latin typeface="Arial"/>
              </a:rPr>
              <a:t>It returns zero on success, or else a negative error code.</a:t>
            </a:r>
            <a:endParaRPr b="0" lang="en-IN" sz="1000" spc="-1" strike="noStrike">
              <a:latin typeface="Arial"/>
            </a:endParaRPr>
          </a:p>
          <a:p>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 descr=""/>
          <p:cNvPicPr/>
          <p:nvPr/>
        </p:nvPicPr>
        <p:blipFill>
          <a:blip r:embed="rId1"/>
          <a:stretch/>
        </p:blipFill>
        <p:spPr>
          <a:xfrm>
            <a:off x="142200" y="144000"/>
            <a:ext cx="4609800" cy="6419520"/>
          </a:xfrm>
          <a:prstGeom prst="rect">
            <a:avLst/>
          </a:prstGeom>
          <a:ln>
            <a:noFill/>
          </a:ln>
        </p:spPr>
      </p:pic>
      <p:pic>
        <p:nvPicPr>
          <p:cNvPr id="330" name="" descr=""/>
          <p:cNvPicPr/>
          <p:nvPr/>
        </p:nvPicPr>
        <p:blipFill>
          <a:blip r:embed="rId2"/>
          <a:stretch/>
        </p:blipFill>
        <p:spPr>
          <a:xfrm>
            <a:off x="4752360" y="231480"/>
            <a:ext cx="4895640" cy="56005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83880" y="0"/>
            <a:ext cx="9826920" cy="714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I</a:t>
            </a:r>
            <a:r>
              <a:rPr b="1" lang="en-US" sz="1800" spc="-1" strike="noStrike" baseline="30000">
                <a:solidFill>
                  <a:srgbClr val="000000"/>
                </a:solidFill>
                <a:latin typeface="Calibri"/>
                <a:ea typeface="DejaVu Sans"/>
              </a:rPr>
              <a:t>2</a:t>
            </a:r>
            <a:r>
              <a:rPr b="1" lang="en-US" sz="1800" spc="-1" strike="noStrike">
                <a:solidFill>
                  <a:srgbClr val="000000"/>
                </a:solidFill>
                <a:latin typeface="Calibri"/>
                <a:ea typeface="DejaVu Sans"/>
              </a:rPr>
              <a:t>C (Inter-IC) Bus : Serial protocols: I</a:t>
            </a:r>
            <a:r>
              <a:rPr b="1" lang="en-US" sz="1800" spc="-1" strike="noStrike" baseline="30000">
                <a:solidFill>
                  <a:srgbClr val="000000"/>
                </a:solidFill>
                <a:latin typeface="Calibri"/>
                <a:ea typeface="DejaVu Sans"/>
              </a:rPr>
              <a:t>2</a:t>
            </a:r>
            <a:r>
              <a:rPr b="1" lang="en-US" sz="1800" spc="-1" strike="noStrike">
                <a:solidFill>
                  <a:srgbClr val="000000"/>
                </a:solidFill>
                <a:latin typeface="Calibri"/>
                <a:ea typeface="DejaVu Sans"/>
              </a:rPr>
              <a:t>C</a:t>
            </a:r>
            <a:endParaRPr b="0" lang="en-IN" sz="1800" spc="-1" strike="noStrike">
              <a:latin typeface="Arial"/>
            </a:endParaRPr>
          </a:p>
          <a:p>
            <a:pPr>
              <a:lnSpc>
                <a:spcPct val="100000"/>
              </a:lnSpc>
            </a:pPr>
            <a:r>
              <a:rPr b="0" lang="en-US" sz="1600" spc="-1" strike="noStrike">
                <a:solidFill>
                  <a:srgbClr val="000000"/>
                </a:solidFill>
                <a:latin typeface="Calibri"/>
                <a:ea typeface="DejaVu Sans"/>
              </a:rPr>
              <a:t>In consumer electronics, telecommunications and industrial electronics, there are often many similarities between seemingly unrelated designs. For example,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Some intelligent control, usually a single-chip microcontroller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General-purpose circuits like LCD and LED drivers, remote I/O ports, RAM, EEPROM, real-time clocks or A/D and D/A converters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Application-oriented circuits such as digital tuning and signal processing circuits for radio and video systems, temperature sensors, and smart cards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To exploit these similarities to the benefit of both systems designers and equipment manufacturers, as well as to maximize hardware efficiency and circuit simplicity, Philips Semiconductors (now NXP Semiconductors) developed a simple bidirectional 2-wire bus for efficient inter-IC control. </a:t>
            </a:r>
            <a:r>
              <a:rPr b="1" lang="en-US" sz="1600" spc="-1" strike="noStrike">
                <a:solidFill>
                  <a:srgbClr val="000000"/>
                </a:solidFill>
                <a:latin typeface="Calibri"/>
                <a:ea typeface="DejaVu Sans"/>
              </a:rPr>
              <a:t>This bus is called the Inter IC or I2C-bus</a:t>
            </a:r>
            <a:endParaRPr b="0" lang="en-IN" sz="1600" spc="-1" strike="noStrike">
              <a:latin typeface="Arial"/>
            </a:endParaRPr>
          </a:p>
          <a:p>
            <a:pPr>
              <a:lnSpc>
                <a:spcPct val="100000"/>
              </a:lnSpc>
            </a:pPr>
            <a:r>
              <a:rPr b="1" lang="en-US" sz="1800" spc="-1" strike="noStrike">
                <a:solidFill>
                  <a:srgbClr val="000000"/>
                </a:solidFill>
                <a:latin typeface="Calibri"/>
                <a:ea typeface="DejaVu Sans"/>
              </a:rPr>
              <a:t>Features:</a:t>
            </a:r>
            <a:endParaRPr b="0" lang="en-IN" sz="18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Only two bus lines are required; a serial data line (SDA) and a serial clock line (SCL). </a:t>
            </a:r>
            <a:endParaRPr b="0" lang="en-IN" sz="16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Each device connected to the bus is software addressable by a unique address and simple master/slave relationships exist at all times; masters can operate as master-transmitters or as master-receivers. </a:t>
            </a:r>
            <a:endParaRPr b="0" lang="en-IN" sz="16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It is a true multi-master bus including collision detection and arbitration to prevent data corruption if two or more masters simultaneously initiate data transfer. </a:t>
            </a:r>
            <a:endParaRPr b="0" lang="en-IN" sz="16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Serial, 8-bit oriented, bidirectional data transfers can be made at up to 100 kbit/s in the Standard-mode, up to 400 kbit/s in the Fast-mode, up to 1 Mbit/s in Fast-mode Plus, or up to 3.4 Mbit/s in the High-speed mode</a:t>
            </a:r>
            <a:endParaRPr b="0" lang="en-IN" sz="16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Serial, 8-bit oriented, unidirectional data transfers up to 5 Mbit/s in Ultra Fast-mode </a:t>
            </a:r>
            <a:endParaRPr b="0" lang="en-IN" sz="1600" spc="-1" strike="noStrike">
              <a:latin typeface="Arial"/>
            </a:endParaRPr>
          </a:p>
          <a:p>
            <a:pPr marL="216000" indent="-215640">
              <a:lnSpc>
                <a:spcPct val="100000"/>
              </a:lnSpc>
              <a:buClr>
                <a:srgbClr val="000000"/>
              </a:buClr>
              <a:buFont typeface="Arial"/>
              <a:buChar char="•"/>
            </a:pPr>
            <a:r>
              <a:rPr b="0" lang="en-US" sz="1600" spc="-1" strike="noStrike">
                <a:solidFill>
                  <a:srgbClr val="000000"/>
                </a:solidFill>
                <a:latin typeface="Calibri"/>
                <a:ea typeface="DejaVu Sans"/>
              </a:rPr>
              <a:t>On-chip filtering rejects spikes on the bus data line to preserve data integrity. </a:t>
            </a:r>
            <a:endParaRPr b="0" lang="en-IN" sz="1600" spc="-1" strike="noStrike">
              <a:latin typeface="Arial"/>
            </a:endParaRPr>
          </a:p>
          <a:p>
            <a:pPr marL="216000" indent="-215640">
              <a:lnSpc>
                <a:spcPct val="100000"/>
              </a:lnSpc>
              <a:buClr>
                <a:srgbClr val="000000"/>
              </a:buClr>
              <a:buFont typeface="Arial"/>
              <a:buChar char="•"/>
            </a:pPr>
            <a:r>
              <a:rPr b="1" lang="en-US" sz="1600" spc="-1" strike="noStrike">
                <a:solidFill>
                  <a:srgbClr val="000000"/>
                </a:solidFill>
                <a:latin typeface="Calibri"/>
                <a:ea typeface="DejaVu Sans"/>
              </a:rPr>
              <a:t>I2C SCL clock frequency</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     </a:t>
            </a:r>
            <a:endParaRPr b="0" lang="en-IN" sz="1600" spc="-1" strike="noStrike">
              <a:latin typeface="Arial"/>
            </a:endParaRPr>
          </a:p>
        </p:txBody>
      </p:sp>
      <p:pic>
        <p:nvPicPr>
          <p:cNvPr id="79" name="Picture 2_1" descr=""/>
          <p:cNvPicPr/>
          <p:nvPr/>
        </p:nvPicPr>
        <p:blipFill>
          <a:blip r:embed="rId1"/>
          <a:stretch/>
        </p:blipFill>
        <p:spPr>
          <a:xfrm>
            <a:off x="2772000" y="6887880"/>
            <a:ext cx="5626800" cy="6080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14840" y="4115880"/>
            <a:ext cx="979560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Example of I2C  BUS application with I2C Bus controller  and I2C Multiplexer with T1042</a:t>
            </a:r>
            <a:endParaRPr b="0" lang="en-IN" sz="1800" spc="-1" strike="noStrike">
              <a:latin typeface="Arial"/>
            </a:endParaRPr>
          </a:p>
        </p:txBody>
      </p:sp>
      <p:sp>
        <p:nvSpPr>
          <p:cNvPr id="81" name="CustomShape 2"/>
          <p:cNvSpPr/>
          <p:nvPr/>
        </p:nvSpPr>
        <p:spPr>
          <a:xfrm>
            <a:off x="2131200" y="167400"/>
            <a:ext cx="250920" cy="250920"/>
          </a:xfrm>
          <a:prstGeom prst="rect">
            <a:avLst/>
          </a:prstGeom>
          <a:noFill/>
          <a:ln w="9360">
            <a:solidFill>
              <a:srgbClr val="eeece1"/>
            </a:solidFill>
            <a:miter/>
          </a:ln>
        </p:spPr>
        <p:style>
          <a:lnRef idx="0"/>
          <a:fillRef idx="0"/>
          <a:effectRef idx="0"/>
          <a:fontRef idx="minor"/>
        </p:style>
      </p:sp>
      <p:sp>
        <p:nvSpPr>
          <p:cNvPr id="82" name="CustomShape 3"/>
          <p:cNvSpPr/>
          <p:nvPr/>
        </p:nvSpPr>
        <p:spPr>
          <a:xfrm>
            <a:off x="2383200" y="167400"/>
            <a:ext cx="250920" cy="250920"/>
          </a:xfrm>
          <a:prstGeom prst="rect">
            <a:avLst/>
          </a:prstGeom>
          <a:noFill/>
          <a:ln w="9360">
            <a:solidFill>
              <a:srgbClr val="eeece1"/>
            </a:solidFill>
            <a:miter/>
          </a:ln>
        </p:spPr>
        <p:style>
          <a:lnRef idx="0"/>
          <a:fillRef idx="0"/>
          <a:effectRef idx="0"/>
          <a:fontRef idx="minor"/>
        </p:style>
      </p:sp>
      <p:sp>
        <p:nvSpPr>
          <p:cNvPr id="83" name="CustomShape 4"/>
          <p:cNvSpPr/>
          <p:nvPr/>
        </p:nvSpPr>
        <p:spPr>
          <a:xfrm>
            <a:off x="2635200" y="167400"/>
            <a:ext cx="250920" cy="250920"/>
          </a:xfrm>
          <a:prstGeom prst="rect">
            <a:avLst/>
          </a:prstGeom>
          <a:noFill/>
          <a:ln w="9360">
            <a:solidFill>
              <a:srgbClr val="eeece1"/>
            </a:solidFill>
            <a:miter/>
          </a:ln>
        </p:spPr>
        <p:style>
          <a:lnRef idx="0"/>
          <a:fillRef idx="0"/>
          <a:effectRef idx="0"/>
          <a:fontRef idx="minor"/>
        </p:style>
      </p:sp>
      <p:sp>
        <p:nvSpPr>
          <p:cNvPr id="84" name="CustomShape 5"/>
          <p:cNvSpPr/>
          <p:nvPr/>
        </p:nvSpPr>
        <p:spPr>
          <a:xfrm>
            <a:off x="2887200" y="167400"/>
            <a:ext cx="250920" cy="250920"/>
          </a:xfrm>
          <a:prstGeom prst="rect">
            <a:avLst/>
          </a:prstGeom>
          <a:noFill/>
          <a:ln w="9360">
            <a:solidFill>
              <a:srgbClr val="eeece1"/>
            </a:solidFill>
            <a:miter/>
          </a:ln>
        </p:spPr>
        <p:style>
          <a:lnRef idx="0"/>
          <a:fillRef idx="0"/>
          <a:effectRef idx="0"/>
          <a:fontRef idx="minor"/>
        </p:style>
      </p:sp>
      <p:sp>
        <p:nvSpPr>
          <p:cNvPr id="85" name="CustomShape 6"/>
          <p:cNvSpPr/>
          <p:nvPr/>
        </p:nvSpPr>
        <p:spPr>
          <a:xfrm>
            <a:off x="2131200" y="419400"/>
            <a:ext cx="250920" cy="250920"/>
          </a:xfrm>
          <a:prstGeom prst="rect">
            <a:avLst/>
          </a:prstGeom>
          <a:noFill/>
          <a:ln w="9360">
            <a:solidFill>
              <a:srgbClr val="eeece1"/>
            </a:solidFill>
            <a:miter/>
          </a:ln>
        </p:spPr>
        <p:style>
          <a:lnRef idx="0"/>
          <a:fillRef idx="0"/>
          <a:effectRef idx="0"/>
          <a:fontRef idx="minor"/>
        </p:style>
      </p:sp>
      <p:sp>
        <p:nvSpPr>
          <p:cNvPr id="86" name="CustomShape 7"/>
          <p:cNvSpPr/>
          <p:nvPr/>
        </p:nvSpPr>
        <p:spPr>
          <a:xfrm>
            <a:off x="2383200" y="419400"/>
            <a:ext cx="250920" cy="250920"/>
          </a:xfrm>
          <a:prstGeom prst="rect">
            <a:avLst/>
          </a:prstGeom>
          <a:noFill/>
          <a:ln w="9360">
            <a:solidFill>
              <a:srgbClr val="eeece1"/>
            </a:solidFill>
            <a:miter/>
          </a:ln>
        </p:spPr>
        <p:style>
          <a:lnRef idx="0"/>
          <a:fillRef idx="0"/>
          <a:effectRef idx="0"/>
          <a:fontRef idx="minor"/>
        </p:style>
      </p:sp>
      <p:sp>
        <p:nvSpPr>
          <p:cNvPr id="87" name="CustomShape 8"/>
          <p:cNvSpPr/>
          <p:nvPr/>
        </p:nvSpPr>
        <p:spPr>
          <a:xfrm>
            <a:off x="2635200" y="419400"/>
            <a:ext cx="250920" cy="250920"/>
          </a:xfrm>
          <a:prstGeom prst="rect">
            <a:avLst/>
          </a:prstGeom>
          <a:noFill/>
          <a:ln w="9360">
            <a:solidFill>
              <a:srgbClr val="eeece1"/>
            </a:solidFill>
            <a:miter/>
          </a:ln>
        </p:spPr>
        <p:style>
          <a:lnRef idx="0"/>
          <a:fillRef idx="0"/>
          <a:effectRef idx="0"/>
          <a:fontRef idx="minor"/>
        </p:style>
      </p:sp>
      <p:sp>
        <p:nvSpPr>
          <p:cNvPr id="88" name="CustomShape 9"/>
          <p:cNvSpPr/>
          <p:nvPr/>
        </p:nvSpPr>
        <p:spPr>
          <a:xfrm>
            <a:off x="2887200" y="419400"/>
            <a:ext cx="250920" cy="250920"/>
          </a:xfrm>
          <a:prstGeom prst="rect">
            <a:avLst/>
          </a:prstGeom>
          <a:noFill/>
          <a:ln w="9360">
            <a:solidFill>
              <a:srgbClr val="eeece1"/>
            </a:solidFill>
            <a:miter/>
          </a:ln>
        </p:spPr>
        <p:style>
          <a:lnRef idx="0"/>
          <a:fillRef idx="0"/>
          <a:effectRef idx="0"/>
          <a:fontRef idx="minor"/>
        </p:style>
      </p:sp>
      <p:sp>
        <p:nvSpPr>
          <p:cNvPr id="89" name="CustomShape 10"/>
          <p:cNvSpPr/>
          <p:nvPr/>
        </p:nvSpPr>
        <p:spPr>
          <a:xfrm>
            <a:off x="2131200" y="671400"/>
            <a:ext cx="250920" cy="250920"/>
          </a:xfrm>
          <a:prstGeom prst="rect">
            <a:avLst/>
          </a:prstGeom>
          <a:noFill/>
          <a:ln w="9360">
            <a:solidFill>
              <a:srgbClr val="eeece1"/>
            </a:solidFill>
            <a:miter/>
          </a:ln>
        </p:spPr>
        <p:style>
          <a:lnRef idx="0"/>
          <a:fillRef idx="0"/>
          <a:effectRef idx="0"/>
          <a:fontRef idx="minor"/>
        </p:style>
      </p:sp>
      <p:sp>
        <p:nvSpPr>
          <p:cNvPr id="90" name="CustomShape 11"/>
          <p:cNvSpPr/>
          <p:nvPr/>
        </p:nvSpPr>
        <p:spPr>
          <a:xfrm>
            <a:off x="2383200" y="671400"/>
            <a:ext cx="250920" cy="250920"/>
          </a:xfrm>
          <a:prstGeom prst="rect">
            <a:avLst/>
          </a:prstGeom>
          <a:noFill/>
          <a:ln w="9360">
            <a:solidFill>
              <a:srgbClr val="eeece1"/>
            </a:solidFill>
            <a:miter/>
          </a:ln>
        </p:spPr>
        <p:style>
          <a:lnRef idx="0"/>
          <a:fillRef idx="0"/>
          <a:effectRef idx="0"/>
          <a:fontRef idx="minor"/>
        </p:style>
      </p:sp>
      <p:sp>
        <p:nvSpPr>
          <p:cNvPr id="91" name="CustomShape 12"/>
          <p:cNvSpPr/>
          <p:nvPr/>
        </p:nvSpPr>
        <p:spPr>
          <a:xfrm>
            <a:off x="2635200" y="671400"/>
            <a:ext cx="250920" cy="250920"/>
          </a:xfrm>
          <a:prstGeom prst="rect">
            <a:avLst/>
          </a:prstGeom>
          <a:noFill/>
          <a:ln w="9360">
            <a:solidFill>
              <a:srgbClr val="eeece1"/>
            </a:solidFill>
            <a:miter/>
          </a:ln>
        </p:spPr>
        <p:style>
          <a:lnRef idx="0"/>
          <a:fillRef idx="0"/>
          <a:effectRef idx="0"/>
          <a:fontRef idx="minor"/>
        </p:style>
      </p:sp>
      <p:sp>
        <p:nvSpPr>
          <p:cNvPr id="92" name="CustomShape 13"/>
          <p:cNvSpPr/>
          <p:nvPr/>
        </p:nvSpPr>
        <p:spPr>
          <a:xfrm>
            <a:off x="2887200" y="671400"/>
            <a:ext cx="250920" cy="250920"/>
          </a:xfrm>
          <a:prstGeom prst="rect">
            <a:avLst/>
          </a:prstGeom>
          <a:noFill/>
          <a:ln w="9360">
            <a:solidFill>
              <a:srgbClr val="eeece1"/>
            </a:solidFill>
            <a:miter/>
          </a:ln>
        </p:spPr>
        <p:style>
          <a:lnRef idx="0"/>
          <a:fillRef idx="0"/>
          <a:effectRef idx="0"/>
          <a:fontRef idx="minor"/>
        </p:style>
      </p:sp>
      <p:sp>
        <p:nvSpPr>
          <p:cNvPr id="93" name="CustomShape 14"/>
          <p:cNvSpPr/>
          <p:nvPr/>
        </p:nvSpPr>
        <p:spPr>
          <a:xfrm>
            <a:off x="2126160" y="167400"/>
            <a:ext cx="1011960" cy="250920"/>
          </a:xfrm>
          <a:custGeom>
            <a:avLst/>
            <a:gdLst/>
            <a:ahLst/>
            <a:rect l="l" t="t" r="r" b="b"/>
            <a:pathLst>
              <a:path w="580" h="145">
                <a:moveTo>
                  <a:pt x="0" y="0"/>
                </a:moveTo>
                <a:lnTo>
                  <a:pt x="144" y="0"/>
                </a:lnTo>
                <a:lnTo>
                  <a:pt x="291" y="144"/>
                </a:lnTo>
                <a:lnTo>
                  <a:pt x="579" y="144"/>
                </a:lnTo>
              </a:path>
            </a:pathLst>
          </a:custGeom>
          <a:noFill/>
          <a:ln w="15840">
            <a:solidFill>
              <a:srgbClr val="000000"/>
            </a:solidFill>
            <a:round/>
          </a:ln>
        </p:spPr>
        <p:style>
          <a:lnRef idx="0"/>
          <a:fillRef idx="0"/>
          <a:effectRef idx="0"/>
          <a:fontRef idx="minor"/>
        </p:style>
      </p:sp>
      <p:sp>
        <p:nvSpPr>
          <p:cNvPr id="94" name="CustomShape 15"/>
          <p:cNvSpPr/>
          <p:nvPr/>
        </p:nvSpPr>
        <p:spPr>
          <a:xfrm>
            <a:off x="2136240" y="671400"/>
            <a:ext cx="996480" cy="250920"/>
          </a:xfrm>
          <a:custGeom>
            <a:avLst/>
            <a:gdLst/>
            <a:ahLst/>
            <a:rect l="l" t="t" r="r" b="b"/>
            <a:pathLst>
              <a:path w="571" h="145">
                <a:moveTo>
                  <a:pt x="0" y="1"/>
                </a:moveTo>
                <a:lnTo>
                  <a:pt x="429" y="0"/>
                </a:lnTo>
                <a:lnTo>
                  <a:pt x="429" y="144"/>
                </a:lnTo>
                <a:lnTo>
                  <a:pt x="570" y="144"/>
                </a:lnTo>
              </a:path>
            </a:pathLst>
          </a:custGeom>
          <a:noFill/>
          <a:ln w="15840">
            <a:solidFill>
              <a:srgbClr val="000000"/>
            </a:solidFill>
            <a:round/>
          </a:ln>
        </p:spPr>
        <p:style>
          <a:lnRef idx="0"/>
          <a:fillRef idx="0"/>
          <a:effectRef idx="0"/>
          <a:fontRef idx="minor"/>
        </p:style>
      </p:sp>
      <p:sp>
        <p:nvSpPr>
          <p:cNvPr id="95" name="CustomShape 16"/>
          <p:cNvSpPr/>
          <p:nvPr/>
        </p:nvSpPr>
        <p:spPr>
          <a:xfrm>
            <a:off x="1575000" y="1677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SDA</a:t>
            </a:r>
            <a:endParaRPr b="0" lang="en-IN" sz="1800" spc="-1" strike="noStrike">
              <a:latin typeface="Arial"/>
            </a:endParaRPr>
          </a:p>
        </p:txBody>
      </p:sp>
      <p:sp>
        <p:nvSpPr>
          <p:cNvPr id="96" name="CustomShape 17"/>
          <p:cNvSpPr/>
          <p:nvPr/>
        </p:nvSpPr>
        <p:spPr>
          <a:xfrm>
            <a:off x="1575000" y="6825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SCL</a:t>
            </a:r>
            <a:endParaRPr b="0" lang="en-IN" sz="1800" spc="-1" strike="noStrike">
              <a:latin typeface="Arial"/>
            </a:endParaRPr>
          </a:p>
        </p:txBody>
      </p:sp>
      <p:sp>
        <p:nvSpPr>
          <p:cNvPr id="97" name="CustomShape 18"/>
          <p:cNvSpPr/>
          <p:nvPr/>
        </p:nvSpPr>
        <p:spPr>
          <a:xfrm>
            <a:off x="4483440" y="167400"/>
            <a:ext cx="250920" cy="250920"/>
          </a:xfrm>
          <a:prstGeom prst="rect">
            <a:avLst/>
          </a:prstGeom>
          <a:noFill/>
          <a:ln w="9360">
            <a:solidFill>
              <a:srgbClr val="eeece1"/>
            </a:solidFill>
            <a:miter/>
          </a:ln>
        </p:spPr>
        <p:style>
          <a:lnRef idx="0"/>
          <a:fillRef idx="0"/>
          <a:effectRef idx="0"/>
          <a:fontRef idx="minor"/>
        </p:style>
      </p:sp>
      <p:sp>
        <p:nvSpPr>
          <p:cNvPr id="98" name="CustomShape 19"/>
          <p:cNvSpPr/>
          <p:nvPr/>
        </p:nvSpPr>
        <p:spPr>
          <a:xfrm>
            <a:off x="4735440" y="167400"/>
            <a:ext cx="250920" cy="250920"/>
          </a:xfrm>
          <a:prstGeom prst="rect">
            <a:avLst/>
          </a:prstGeom>
          <a:noFill/>
          <a:ln w="9360">
            <a:solidFill>
              <a:srgbClr val="eeece1"/>
            </a:solidFill>
            <a:miter/>
          </a:ln>
        </p:spPr>
        <p:style>
          <a:lnRef idx="0"/>
          <a:fillRef idx="0"/>
          <a:effectRef idx="0"/>
          <a:fontRef idx="minor"/>
        </p:style>
      </p:sp>
      <p:sp>
        <p:nvSpPr>
          <p:cNvPr id="99" name="CustomShape 20"/>
          <p:cNvSpPr/>
          <p:nvPr/>
        </p:nvSpPr>
        <p:spPr>
          <a:xfrm>
            <a:off x="4987440" y="167400"/>
            <a:ext cx="250920" cy="250920"/>
          </a:xfrm>
          <a:prstGeom prst="rect">
            <a:avLst/>
          </a:prstGeom>
          <a:noFill/>
          <a:ln w="9360">
            <a:solidFill>
              <a:srgbClr val="eeece1"/>
            </a:solidFill>
            <a:miter/>
          </a:ln>
        </p:spPr>
        <p:style>
          <a:lnRef idx="0"/>
          <a:fillRef idx="0"/>
          <a:effectRef idx="0"/>
          <a:fontRef idx="minor"/>
        </p:style>
      </p:sp>
      <p:sp>
        <p:nvSpPr>
          <p:cNvPr id="100" name="CustomShape 21"/>
          <p:cNvSpPr/>
          <p:nvPr/>
        </p:nvSpPr>
        <p:spPr>
          <a:xfrm>
            <a:off x="4483440" y="419400"/>
            <a:ext cx="250920" cy="250920"/>
          </a:xfrm>
          <a:prstGeom prst="rect">
            <a:avLst/>
          </a:prstGeom>
          <a:noFill/>
          <a:ln w="9360">
            <a:solidFill>
              <a:srgbClr val="eeece1"/>
            </a:solidFill>
            <a:miter/>
          </a:ln>
        </p:spPr>
        <p:style>
          <a:lnRef idx="0"/>
          <a:fillRef idx="0"/>
          <a:effectRef idx="0"/>
          <a:fontRef idx="minor"/>
        </p:style>
      </p:sp>
      <p:sp>
        <p:nvSpPr>
          <p:cNvPr id="101" name="CustomShape 22"/>
          <p:cNvSpPr/>
          <p:nvPr/>
        </p:nvSpPr>
        <p:spPr>
          <a:xfrm>
            <a:off x="4735440" y="419400"/>
            <a:ext cx="250920" cy="250920"/>
          </a:xfrm>
          <a:prstGeom prst="rect">
            <a:avLst/>
          </a:prstGeom>
          <a:noFill/>
          <a:ln w="9360">
            <a:solidFill>
              <a:srgbClr val="eeece1"/>
            </a:solidFill>
            <a:miter/>
          </a:ln>
        </p:spPr>
        <p:style>
          <a:lnRef idx="0"/>
          <a:fillRef idx="0"/>
          <a:effectRef idx="0"/>
          <a:fontRef idx="minor"/>
        </p:style>
      </p:sp>
      <p:sp>
        <p:nvSpPr>
          <p:cNvPr id="102" name="CustomShape 23"/>
          <p:cNvSpPr/>
          <p:nvPr/>
        </p:nvSpPr>
        <p:spPr>
          <a:xfrm>
            <a:off x="4987440" y="419400"/>
            <a:ext cx="250920" cy="250920"/>
          </a:xfrm>
          <a:prstGeom prst="rect">
            <a:avLst/>
          </a:prstGeom>
          <a:noFill/>
          <a:ln w="9360">
            <a:solidFill>
              <a:srgbClr val="eeece1"/>
            </a:solidFill>
            <a:miter/>
          </a:ln>
        </p:spPr>
        <p:style>
          <a:lnRef idx="0"/>
          <a:fillRef idx="0"/>
          <a:effectRef idx="0"/>
          <a:fontRef idx="minor"/>
        </p:style>
      </p:sp>
      <p:sp>
        <p:nvSpPr>
          <p:cNvPr id="103" name="CustomShape 24"/>
          <p:cNvSpPr/>
          <p:nvPr/>
        </p:nvSpPr>
        <p:spPr>
          <a:xfrm>
            <a:off x="4483440" y="671400"/>
            <a:ext cx="250920" cy="250920"/>
          </a:xfrm>
          <a:prstGeom prst="rect">
            <a:avLst/>
          </a:prstGeom>
          <a:noFill/>
          <a:ln w="9360">
            <a:solidFill>
              <a:srgbClr val="eeece1"/>
            </a:solidFill>
            <a:miter/>
          </a:ln>
        </p:spPr>
        <p:style>
          <a:lnRef idx="0"/>
          <a:fillRef idx="0"/>
          <a:effectRef idx="0"/>
          <a:fontRef idx="minor"/>
        </p:style>
      </p:sp>
      <p:sp>
        <p:nvSpPr>
          <p:cNvPr id="104" name="CustomShape 25"/>
          <p:cNvSpPr/>
          <p:nvPr/>
        </p:nvSpPr>
        <p:spPr>
          <a:xfrm>
            <a:off x="4735440" y="671400"/>
            <a:ext cx="250920" cy="250920"/>
          </a:xfrm>
          <a:prstGeom prst="rect">
            <a:avLst/>
          </a:prstGeom>
          <a:noFill/>
          <a:ln w="9360">
            <a:solidFill>
              <a:srgbClr val="eeece1"/>
            </a:solidFill>
            <a:miter/>
          </a:ln>
        </p:spPr>
        <p:style>
          <a:lnRef idx="0"/>
          <a:fillRef idx="0"/>
          <a:effectRef idx="0"/>
          <a:fontRef idx="minor"/>
        </p:style>
      </p:sp>
      <p:sp>
        <p:nvSpPr>
          <p:cNvPr id="105" name="CustomShape 26"/>
          <p:cNvSpPr/>
          <p:nvPr/>
        </p:nvSpPr>
        <p:spPr>
          <a:xfrm>
            <a:off x="4987440" y="671400"/>
            <a:ext cx="250920" cy="250920"/>
          </a:xfrm>
          <a:prstGeom prst="rect">
            <a:avLst/>
          </a:prstGeom>
          <a:noFill/>
          <a:ln w="9360">
            <a:solidFill>
              <a:srgbClr val="eeece1"/>
            </a:solidFill>
            <a:miter/>
          </a:ln>
        </p:spPr>
        <p:style>
          <a:lnRef idx="0"/>
          <a:fillRef idx="0"/>
          <a:effectRef idx="0"/>
          <a:fontRef idx="minor"/>
        </p:style>
      </p:sp>
      <p:sp>
        <p:nvSpPr>
          <p:cNvPr id="106" name="CustomShape 27"/>
          <p:cNvSpPr/>
          <p:nvPr/>
        </p:nvSpPr>
        <p:spPr>
          <a:xfrm>
            <a:off x="4488480" y="414360"/>
            <a:ext cx="749880" cy="360"/>
          </a:xfrm>
          <a:custGeom>
            <a:avLst/>
            <a:gdLst/>
            <a:ahLst/>
            <a:rect l="l" t="t" r="r" b="b"/>
            <a:pathLst>
              <a:path w="430" h="1">
                <a:moveTo>
                  <a:pt x="0" y="0"/>
                </a:moveTo>
                <a:lnTo>
                  <a:pt x="429" y="0"/>
                </a:lnTo>
              </a:path>
            </a:pathLst>
          </a:custGeom>
          <a:noFill/>
          <a:ln w="15840">
            <a:solidFill>
              <a:srgbClr val="000000"/>
            </a:solidFill>
            <a:round/>
          </a:ln>
        </p:spPr>
        <p:style>
          <a:lnRef idx="0"/>
          <a:fillRef idx="0"/>
          <a:effectRef idx="0"/>
          <a:fontRef idx="minor"/>
        </p:style>
      </p:sp>
      <p:sp>
        <p:nvSpPr>
          <p:cNvPr id="107" name="CustomShape 28"/>
          <p:cNvSpPr/>
          <p:nvPr/>
        </p:nvSpPr>
        <p:spPr>
          <a:xfrm>
            <a:off x="4483440" y="677160"/>
            <a:ext cx="749880" cy="245880"/>
          </a:xfrm>
          <a:custGeom>
            <a:avLst/>
            <a:gdLst/>
            <a:ahLst/>
            <a:rect l="l" t="t" r="r" b="b"/>
            <a:pathLst>
              <a:path w="430" h="142">
                <a:moveTo>
                  <a:pt x="0" y="141"/>
                </a:moveTo>
                <a:lnTo>
                  <a:pt x="144" y="141"/>
                </a:lnTo>
                <a:lnTo>
                  <a:pt x="144" y="0"/>
                </a:lnTo>
                <a:lnTo>
                  <a:pt x="288" y="0"/>
                </a:lnTo>
                <a:lnTo>
                  <a:pt x="288" y="141"/>
                </a:lnTo>
                <a:lnTo>
                  <a:pt x="429" y="141"/>
                </a:lnTo>
              </a:path>
            </a:pathLst>
          </a:custGeom>
          <a:noFill/>
          <a:ln w="15840">
            <a:solidFill>
              <a:srgbClr val="000000"/>
            </a:solidFill>
            <a:round/>
          </a:ln>
        </p:spPr>
        <p:style>
          <a:lnRef idx="0"/>
          <a:fillRef idx="0"/>
          <a:effectRef idx="0"/>
          <a:fontRef idx="minor"/>
        </p:style>
      </p:sp>
      <p:sp>
        <p:nvSpPr>
          <p:cNvPr id="108" name="CustomShape 29"/>
          <p:cNvSpPr/>
          <p:nvPr/>
        </p:nvSpPr>
        <p:spPr>
          <a:xfrm>
            <a:off x="3926520" y="1677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SDA</a:t>
            </a:r>
            <a:endParaRPr b="0" lang="en-IN" sz="1800" spc="-1" strike="noStrike">
              <a:latin typeface="Arial"/>
            </a:endParaRPr>
          </a:p>
        </p:txBody>
      </p:sp>
      <p:sp>
        <p:nvSpPr>
          <p:cNvPr id="109" name="CustomShape 30"/>
          <p:cNvSpPr/>
          <p:nvPr/>
        </p:nvSpPr>
        <p:spPr>
          <a:xfrm>
            <a:off x="3926520" y="6825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SCL</a:t>
            </a:r>
            <a:endParaRPr b="0" lang="en-IN" sz="1800" spc="-1" strike="noStrike">
              <a:latin typeface="Arial"/>
            </a:endParaRPr>
          </a:p>
        </p:txBody>
      </p:sp>
      <p:sp>
        <p:nvSpPr>
          <p:cNvPr id="110" name="CustomShape 31"/>
          <p:cNvSpPr/>
          <p:nvPr/>
        </p:nvSpPr>
        <p:spPr>
          <a:xfrm>
            <a:off x="6562080" y="167400"/>
            <a:ext cx="250920" cy="250920"/>
          </a:xfrm>
          <a:prstGeom prst="rect">
            <a:avLst/>
          </a:prstGeom>
          <a:noFill/>
          <a:ln w="9360">
            <a:solidFill>
              <a:srgbClr val="eeece1"/>
            </a:solidFill>
            <a:miter/>
          </a:ln>
        </p:spPr>
        <p:style>
          <a:lnRef idx="0"/>
          <a:fillRef idx="0"/>
          <a:effectRef idx="0"/>
          <a:fontRef idx="minor"/>
        </p:style>
      </p:sp>
      <p:sp>
        <p:nvSpPr>
          <p:cNvPr id="111" name="CustomShape 32"/>
          <p:cNvSpPr/>
          <p:nvPr/>
        </p:nvSpPr>
        <p:spPr>
          <a:xfrm>
            <a:off x="6814080" y="167400"/>
            <a:ext cx="250920" cy="250920"/>
          </a:xfrm>
          <a:prstGeom prst="rect">
            <a:avLst/>
          </a:prstGeom>
          <a:noFill/>
          <a:ln w="9360">
            <a:solidFill>
              <a:srgbClr val="eeece1"/>
            </a:solidFill>
            <a:miter/>
          </a:ln>
        </p:spPr>
        <p:style>
          <a:lnRef idx="0"/>
          <a:fillRef idx="0"/>
          <a:effectRef idx="0"/>
          <a:fontRef idx="minor"/>
        </p:style>
      </p:sp>
      <p:sp>
        <p:nvSpPr>
          <p:cNvPr id="112" name="CustomShape 33"/>
          <p:cNvSpPr/>
          <p:nvPr/>
        </p:nvSpPr>
        <p:spPr>
          <a:xfrm>
            <a:off x="7066080" y="167400"/>
            <a:ext cx="250920" cy="250920"/>
          </a:xfrm>
          <a:prstGeom prst="rect">
            <a:avLst/>
          </a:prstGeom>
          <a:noFill/>
          <a:ln w="9360">
            <a:solidFill>
              <a:srgbClr val="eeece1"/>
            </a:solidFill>
            <a:miter/>
          </a:ln>
        </p:spPr>
        <p:style>
          <a:lnRef idx="0"/>
          <a:fillRef idx="0"/>
          <a:effectRef idx="0"/>
          <a:fontRef idx="minor"/>
        </p:style>
      </p:sp>
      <p:sp>
        <p:nvSpPr>
          <p:cNvPr id="113" name="CustomShape 34"/>
          <p:cNvSpPr/>
          <p:nvPr/>
        </p:nvSpPr>
        <p:spPr>
          <a:xfrm>
            <a:off x="6562080" y="419400"/>
            <a:ext cx="250920" cy="250920"/>
          </a:xfrm>
          <a:prstGeom prst="rect">
            <a:avLst/>
          </a:prstGeom>
          <a:noFill/>
          <a:ln w="9360">
            <a:solidFill>
              <a:srgbClr val="eeece1"/>
            </a:solidFill>
            <a:miter/>
          </a:ln>
        </p:spPr>
        <p:style>
          <a:lnRef idx="0"/>
          <a:fillRef idx="0"/>
          <a:effectRef idx="0"/>
          <a:fontRef idx="minor"/>
        </p:style>
      </p:sp>
      <p:sp>
        <p:nvSpPr>
          <p:cNvPr id="114" name="CustomShape 35"/>
          <p:cNvSpPr/>
          <p:nvPr/>
        </p:nvSpPr>
        <p:spPr>
          <a:xfrm>
            <a:off x="6814080" y="419400"/>
            <a:ext cx="250920" cy="250920"/>
          </a:xfrm>
          <a:prstGeom prst="rect">
            <a:avLst/>
          </a:prstGeom>
          <a:noFill/>
          <a:ln w="9360">
            <a:solidFill>
              <a:srgbClr val="eeece1"/>
            </a:solidFill>
            <a:miter/>
          </a:ln>
        </p:spPr>
        <p:style>
          <a:lnRef idx="0"/>
          <a:fillRef idx="0"/>
          <a:effectRef idx="0"/>
          <a:fontRef idx="minor"/>
        </p:style>
      </p:sp>
      <p:sp>
        <p:nvSpPr>
          <p:cNvPr id="115" name="CustomShape 36"/>
          <p:cNvSpPr/>
          <p:nvPr/>
        </p:nvSpPr>
        <p:spPr>
          <a:xfrm>
            <a:off x="7066080" y="419400"/>
            <a:ext cx="250920" cy="250920"/>
          </a:xfrm>
          <a:prstGeom prst="rect">
            <a:avLst/>
          </a:prstGeom>
          <a:noFill/>
          <a:ln w="9360">
            <a:solidFill>
              <a:srgbClr val="eeece1"/>
            </a:solidFill>
            <a:miter/>
          </a:ln>
        </p:spPr>
        <p:style>
          <a:lnRef idx="0"/>
          <a:fillRef idx="0"/>
          <a:effectRef idx="0"/>
          <a:fontRef idx="minor"/>
        </p:style>
      </p:sp>
      <p:sp>
        <p:nvSpPr>
          <p:cNvPr id="116" name="CustomShape 37"/>
          <p:cNvSpPr/>
          <p:nvPr/>
        </p:nvSpPr>
        <p:spPr>
          <a:xfrm>
            <a:off x="6562080" y="671400"/>
            <a:ext cx="250920" cy="250920"/>
          </a:xfrm>
          <a:prstGeom prst="rect">
            <a:avLst/>
          </a:prstGeom>
          <a:noFill/>
          <a:ln w="9360">
            <a:solidFill>
              <a:srgbClr val="eeece1"/>
            </a:solidFill>
            <a:miter/>
          </a:ln>
        </p:spPr>
        <p:style>
          <a:lnRef idx="0"/>
          <a:fillRef idx="0"/>
          <a:effectRef idx="0"/>
          <a:fontRef idx="minor"/>
        </p:style>
      </p:sp>
      <p:sp>
        <p:nvSpPr>
          <p:cNvPr id="117" name="CustomShape 38"/>
          <p:cNvSpPr/>
          <p:nvPr/>
        </p:nvSpPr>
        <p:spPr>
          <a:xfrm>
            <a:off x="6814080" y="671400"/>
            <a:ext cx="250920" cy="250920"/>
          </a:xfrm>
          <a:prstGeom prst="rect">
            <a:avLst/>
          </a:prstGeom>
          <a:noFill/>
          <a:ln w="9360">
            <a:solidFill>
              <a:srgbClr val="eeece1"/>
            </a:solidFill>
            <a:miter/>
          </a:ln>
        </p:spPr>
        <p:style>
          <a:lnRef idx="0"/>
          <a:fillRef idx="0"/>
          <a:effectRef idx="0"/>
          <a:fontRef idx="minor"/>
        </p:style>
      </p:sp>
      <p:sp>
        <p:nvSpPr>
          <p:cNvPr id="118" name="CustomShape 39"/>
          <p:cNvSpPr/>
          <p:nvPr/>
        </p:nvSpPr>
        <p:spPr>
          <a:xfrm>
            <a:off x="7066080" y="671400"/>
            <a:ext cx="250920" cy="250920"/>
          </a:xfrm>
          <a:prstGeom prst="rect">
            <a:avLst/>
          </a:prstGeom>
          <a:noFill/>
          <a:ln w="9360">
            <a:solidFill>
              <a:srgbClr val="eeece1"/>
            </a:solidFill>
            <a:miter/>
          </a:ln>
        </p:spPr>
        <p:style>
          <a:lnRef idx="0"/>
          <a:fillRef idx="0"/>
          <a:effectRef idx="0"/>
          <a:fontRef idx="minor"/>
        </p:style>
      </p:sp>
      <p:sp>
        <p:nvSpPr>
          <p:cNvPr id="119" name="CustomShape 40"/>
          <p:cNvSpPr/>
          <p:nvPr/>
        </p:nvSpPr>
        <p:spPr>
          <a:xfrm>
            <a:off x="6557040" y="167760"/>
            <a:ext cx="759960" cy="245880"/>
          </a:xfrm>
          <a:custGeom>
            <a:avLst/>
            <a:gdLst/>
            <a:ahLst/>
            <a:rect l="l" t="t" r="r" b="b"/>
            <a:pathLst>
              <a:path w="436" h="142">
                <a:moveTo>
                  <a:pt x="0" y="141"/>
                </a:moveTo>
                <a:lnTo>
                  <a:pt x="93" y="141"/>
                </a:lnTo>
                <a:lnTo>
                  <a:pt x="147" y="0"/>
                </a:lnTo>
                <a:lnTo>
                  <a:pt x="288" y="0"/>
                </a:lnTo>
                <a:lnTo>
                  <a:pt x="345" y="141"/>
                </a:lnTo>
                <a:lnTo>
                  <a:pt x="435" y="141"/>
                </a:lnTo>
              </a:path>
            </a:pathLst>
          </a:custGeom>
          <a:noFill/>
          <a:ln w="15840">
            <a:solidFill>
              <a:srgbClr val="000000"/>
            </a:solidFill>
            <a:round/>
          </a:ln>
        </p:spPr>
        <p:style>
          <a:lnRef idx="0"/>
          <a:fillRef idx="0"/>
          <a:effectRef idx="0"/>
          <a:fontRef idx="minor"/>
        </p:style>
      </p:sp>
      <p:sp>
        <p:nvSpPr>
          <p:cNvPr id="120" name="CustomShape 41"/>
          <p:cNvSpPr/>
          <p:nvPr/>
        </p:nvSpPr>
        <p:spPr>
          <a:xfrm>
            <a:off x="6556680" y="671400"/>
            <a:ext cx="754920" cy="250920"/>
          </a:xfrm>
          <a:custGeom>
            <a:avLst/>
            <a:gdLst/>
            <a:ahLst/>
            <a:rect l="l" t="t" r="r" b="b"/>
            <a:pathLst>
              <a:path w="433" h="145">
                <a:moveTo>
                  <a:pt x="0" y="141"/>
                </a:moveTo>
                <a:lnTo>
                  <a:pt x="147" y="141"/>
                </a:lnTo>
                <a:lnTo>
                  <a:pt x="147" y="0"/>
                </a:lnTo>
                <a:lnTo>
                  <a:pt x="288" y="0"/>
                </a:lnTo>
                <a:lnTo>
                  <a:pt x="288" y="144"/>
                </a:lnTo>
                <a:lnTo>
                  <a:pt x="432" y="144"/>
                </a:lnTo>
              </a:path>
            </a:pathLst>
          </a:custGeom>
          <a:noFill/>
          <a:ln w="15840">
            <a:solidFill>
              <a:srgbClr val="000000"/>
            </a:solidFill>
            <a:round/>
          </a:ln>
        </p:spPr>
        <p:style>
          <a:lnRef idx="0"/>
          <a:fillRef idx="0"/>
          <a:effectRef idx="0"/>
          <a:fontRef idx="minor"/>
        </p:style>
      </p:sp>
      <p:sp>
        <p:nvSpPr>
          <p:cNvPr id="121" name="CustomShape 42"/>
          <p:cNvSpPr/>
          <p:nvPr/>
        </p:nvSpPr>
        <p:spPr>
          <a:xfrm>
            <a:off x="6026760" y="1677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SDA</a:t>
            </a:r>
            <a:endParaRPr b="0" lang="en-IN" sz="1800" spc="-1" strike="noStrike">
              <a:latin typeface="Arial"/>
            </a:endParaRPr>
          </a:p>
        </p:txBody>
      </p:sp>
      <p:sp>
        <p:nvSpPr>
          <p:cNvPr id="122" name="CustomShape 43"/>
          <p:cNvSpPr/>
          <p:nvPr/>
        </p:nvSpPr>
        <p:spPr>
          <a:xfrm>
            <a:off x="6026760" y="6825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SCL</a:t>
            </a:r>
            <a:endParaRPr b="0" lang="en-IN" sz="1800" spc="-1" strike="noStrike">
              <a:latin typeface="Arial"/>
            </a:endParaRPr>
          </a:p>
        </p:txBody>
      </p:sp>
      <p:sp>
        <p:nvSpPr>
          <p:cNvPr id="123" name="CustomShape 44"/>
          <p:cNvSpPr/>
          <p:nvPr/>
        </p:nvSpPr>
        <p:spPr>
          <a:xfrm>
            <a:off x="8651880" y="167400"/>
            <a:ext cx="250920" cy="250920"/>
          </a:xfrm>
          <a:prstGeom prst="rect">
            <a:avLst/>
          </a:prstGeom>
          <a:noFill/>
          <a:ln w="9360">
            <a:solidFill>
              <a:srgbClr val="eeece1"/>
            </a:solidFill>
            <a:miter/>
          </a:ln>
        </p:spPr>
        <p:style>
          <a:lnRef idx="0"/>
          <a:fillRef idx="0"/>
          <a:effectRef idx="0"/>
          <a:fontRef idx="minor"/>
        </p:style>
      </p:sp>
      <p:sp>
        <p:nvSpPr>
          <p:cNvPr id="124" name="CustomShape 45"/>
          <p:cNvSpPr/>
          <p:nvPr/>
        </p:nvSpPr>
        <p:spPr>
          <a:xfrm>
            <a:off x="8903880" y="167400"/>
            <a:ext cx="250920" cy="250920"/>
          </a:xfrm>
          <a:prstGeom prst="rect">
            <a:avLst/>
          </a:prstGeom>
          <a:noFill/>
          <a:ln w="9360">
            <a:solidFill>
              <a:srgbClr val="eeece1"/>
            </a:solidFill>
            <a:miter/>
          </a:ln>
        </p:spPr>
        <p:style>
          <a:lnRef idx="0"/>
          <a:fillRef idx="0"/>
          <a:effectRef idx="0"/>
          <a:fontRef idx="minor"/>
        </p:style>
      </p:sp>
      <p:sp>
        <p:nvSpPr>
          <p:cNvPr id="125" name="CustomShape 46"/>
          <p:cNvSpPr/>
          <p:nvPr/>
        </p:nvSpPr>
        <p:spPr>
          <a:xfrm>
            <a:off x="9155880" y="167400"/>
            <a:ext cx="250920" cy="250920"/>
          </a:xfrm>
          <a:prstGeom prst="rect">
            <a:avLst/>
          </a:prstGeom>
          <a:noFill/>
          <a:ln w="9360">
            <a:solidFill>
              <a:srgbClr val="eeece1"/>
            </a:solidFill>
            <a:miter/>
          </a:ln>
        </p:spPr>
        <p:style>
          <a:lnRef idx="0"/>
          <a:fillRef idx="0"/>
          <a:effectRef idx="0"/>
          <a:fontRef idx="minor"/>
        </p:style>
      </p:sp>
      <p:sp>
        <p:nvSpPr>
          <p:cNvPr id="126" name="CustomShape 47"/>
          <p:cNvSpPr/>
          <p:nvPr/>
        </p:nvSpPr>
        <p:spPr>
          <a:xfrm>
            <a:off x="8651880" y="419400"/>
            <a:ext cx="250920" cy="250920"/>
          </a:xfrm>
          <a:prstGeom prst="rect">
            <a:avLst/>
          </a:prstGeom>
          <a:noFill/>
          <a:ln w="9360">
            <a:solidFill>
              <a:srgbClr val="eeece1"/>
            </a:solidFill>
            <a:miter/>
          </a:ln>
        </p:spPr>
        <p:style>
          <a:lnRef idx="0"/>
          <a:fillRef idx="0"/>
          <a:effectRef idx="0"/>
          <a:fontRef idx="minor"/>
        </p:style>
      </p:sp>
      <p:sp>
        <p:nvSpPr>
          <p:cNvPr id="127" name="CustomShape 48"/>
          <p:cNvSpPr/>
          <p:nvPr/>
        </p:nvSpPr>
        <p:spPr>
          <a:xfrm>
            <a:off x="8903880" y="419400"/>
            <a:ext cx="250920" cy="250920"/>
          </a:xfrm>
          <a:prstGeom prst="rect">
            <a:avLst/>
          </a:prstGeom>
          <a:noFill/>
          <a:ln w="9360">
            <a:solidFill>
              <a:srgbClr val="eeece1"/>
            </a:solidFill>
            <a:miter/>
          </a:ln>
        </p:spPr>
        <p:style>
          <a:lnRef idx="0"/>
          <a:fillRef idx="0"/>
          <a:effectRef idx="0"/>
          <a:fontRef idx="minor"/>
        </p:style>
      </p:sp>
      <p:sp>
        <p:nvSpPr>
          <p:cNvPr id="128" name="CustomShape 49"/>
          <p:cNvSpPr/>
          <p:nvPr/>
        </p:nvSpPr>
        <p:spPr>
          <a:xfrm>
            <a:off x="9155880" y="419400"/>
            <a:ext cx="250920" cy="250920"/>
          </a:xfrm>
          <a:prstGeom prst="rect">
            <a:avLst/>
          </a:prstGeom>
          <a:noFill/>
          <a:ln w="9360">
            <a:solidFill>
              <a:srgbClr val="eeece1"/>
            </a:solidFill>
            <a:miter/>
          </a:ln>
        </p:spPr>
        <p:style>
          <a:lnRef idx="0"/>
          <a:fillRef idx="0"/>
          <a:effectRef idx="0"/>
          <a:fontRef idx="minor"/>
        </p:style>
      </p:sp>
      <p:sp>
        <p:nvSpPr>
          <p:cNvPr id="129" name="CustomShape 50"/>
          <p:cNvSpPr/>
          <p:nvPr/>
        </p:nvSpPr>
        <p:spPr>
          <a:xfrm>
            <a:off x="9407880" y="419400"/>
            <a:ext cx="250920" cy="250920"/>
          </a:xfrm>
          <a:prstGeom prst="rect">
            <a:avLst/>
          </a:prstGeom>
          <a:noFill/>
          <a:ln w="9360">
            <a:solidFill>
              <a:srgbClr val="eeece1"/>
            </a:solidFill>
            <a:miter/>
          </a:ln>
        </p:spPr>
        <p:style>
          <a:lnRef idx="0"/>
          <a:fillRef idx="0"/>
          <a:effectRef idx="0"/>
          <a:fontRef idx="minor"/>
        </p:style>
      </p:sp>
      <p:sp>
        <p:nvSpPr>
          <p:cNvPr id="130" name="CustomShape 51"/>
          <p:cNvSpPr/>
          <p:nvPr/>
        </p:nvSpPr>
        <p:spPr>
          <a:xfrm>
            <a:off x="8651880" y="671400"/>
            <a:ext cx="250920" cy="250920"/>
          </a:xfrm>
          <a:prstGeom prst="rect">
            <a:avLst/>
          </a:prstGeom>
          <a:noFill/>
          <a:ln w="9360">
            <a:solidFill>
              <a:srgbClr val="eeece1"/>
            </a:solidFill>
            <a:miter/>
          </a:ln>
        </p:spPr>
        <p:style>
          <a:lnRef idx="0"/>
          <a:fillRef idx="0"/>
          <a:effectRef idx="0"/>
          <a:fontRef idx="minor"/>
        </p:style>
      </p:sp>
      <p:sp>
        <p:nvSpPr>
          <p:cNvPr id="131" name="CustomShape 52"/>
          <p:cNvSpPr/>
          <p:nvPr/>
        </p:nvSpPr>
        <p:spPr>
          <a:xfrm>
            <a:off x="8903880" y="671400"/>
            <a:ext cx="250920" cy="250920"/>
          </a:xfrm>
          <a:prstGeom prst="rect">
            <a:avLst/>
          </a:prstGeom>
          <a:noFill/>
          <a:ln w="9360">
            <a:solidFill>
              <a:srgbClr val="eeece1"/>
            </a:solidFill>
            <a:miter/>
          </a:ln>
        </p:spPr>
        <p:style>
          <a:lnRef idx="0"/>
          <a:fillRef idx="0"/>
          <a:effectRef idx="0"/>
          <a:fontRef idx="minor"/>
        </p:style>
      </p:sp>
      <p:sp>
        <p:nvSpPr>
          <p:cNvPr id="132" name="CustomShape 53"/>
          <p:cNvSpPr/>
          <p:nvPr/>
        </p:nvSpPr>
        <p:spPr>
          <a:xfrm>
            <a:off x="9155880" y="671400"/>
            <a:ext cx="250920" cy="250920"/>
          </a:xfrm>
          <a:prstGeom prst="rect">
            <a:avLst/>
          </a:prstGeom>
          <a:noFill/>
          <a:ln w="9360">
            <a:solidFill>
              <a:srgbClr val="eeece1"/>
            </a:solidFill>
            <a:miter/>
          </a:ln>
        </p:spPr>
        <p:style>
          <a:lnRef idx="0"/>
          <a:fillRef idx="0"/>
          <a:effectRef idx="0"/>
          <a:fontRef idx="minor"/>
        </p:style>
      </p:sp>
      <p:sp>
        <p:nvSpPr>
          <p:cNvPr id="133" name="CustomShape 54"/>
          <p:cNvSpPr/>
          <p:nvPr/>
        </p:nvSpPr>
        <p:spPr>
          <a:xfrm>
            <a:off x="9407880" y="671400"/>
            <a:ext cx="250920" cy="250920"/>
          </a:xfrm>
          <a:prstGeom prst="rect">
            <a:avLst/>
          </a:prstGeom>
          <a:noFill/>
          <a:ln w="9360">
            <a:solidFill>
              <a:srgbClr val="eeece1"/>
            </a:solidFill>
            <a:miter/>
          </a:ln>
        </p:spPr>
        <p:style>
          <a:lnRef idx="0"/>
          <a:fillRef idx="0"/>
          <a:effectRef idx="0"/>
          <a:fontRef idx="minor"/>
        </p:style>
      </p:sp>
      <p:sp>
        <p:nvSpPr>
          <p:cNvPr id="134" name="CustomShape 55"/>
          <p:cNvSpPr/>
          <p:nvPr/>
        </p:nvSpPr>
        <p:spPr>
          <a:xfrm>
            <a:off x="9407880" y="167400"/>
            <a:ext cx="250920" cy="250920"/>
          </a:xfrm>
          <a:prstGeom prst="rect">
            <a:avLst/>
          </a:prstGeom>
          <a:noFill/>
          <a:ln w="9360">
            <a:solidFill>
              <a:srgbClr val="eeece1"/>
            </a:solidFill>
            <a:miter/>
          </a:ln>
        </p:spPr>
        <p:style>
          <a:lnRef idx="0"/>
          <a:fillRef idx="0"/>
          <a:effectRef idx="0"/>
          <a:fontRef idx="minor"/>
        </p:style>
      </p:sp>
      <p:sp>
        <p:nvSpPr>
          <p:cNvPr id="135" name="CustomShape 56"/>
          <p:cNvSpPr/>
          <p:nvPr/>
        </p:nvSpPr>
        <p:spPr>
          <a:xfrm>
            <a:off x="9659880" y="167400"/>
            <a:ext cx="250920" cy="250920"/>
          </a:xfrm>
          <a:prstGeom prst="rect">
            <a:avLst/>
          </a:prstGeom>
          <a:noFill/>
          <a:ln w="9360">
            <a:solidFill>
              <a:srgbClr val="eeece1"/>
            </a:solidFill>
            <a:miter/>
          </a:ln>
        </p:spPr>
        <p:style>
          <a:lnRef idx="0"/>
          <a:fillRef idx="0"/>
          <a:effectRef idx="0"/>
          <a:fontRef idx="minor"/>
        </p:style>
      </p:sp>
      <p:sp>
        <p:nvSpPr>
          <p:cNvPr id="136" name="CustomShape 57"/>
          <p:cNvSpPr/>
          <p:nvPr/>
        </p:nvSpPr>
        <p:spPr>
          <a:xfrm>
            <a:off x="9659880" y="419400"/>
            <a:ext cx="250920" cy="250920"/>
          </a:xfrm>
          <a:prstGeom prst="rect">
            <a:avLst/>
          </a:prstGeom>
          <a:noFill/>
          <a:ln w="9360">
            <a:solidFill>
              <a:srgbClr val="eeece1"/>
            </a:solidFill>
            <a:miter/>
          </a:ln>
        </p:spPr>
        <p:style>
          <a:lnRef idx="0"/>
          <a:fillRef idx="0"/>
          <a:effectRef idx="0"/>
          <a:fontRef idx="minor"/>
        </p:style>
      </p:sp>
      <p:sp>
        <p:nvSpPr>
          <p:cNvPr id="137" name="CustomShape 58"/>
          <p:cNvSpPr/>
          <p:nvPr/>
        </p:nvSpPr>
        <p:spPr>
          <a:xfrm>
            <a:off x="9659880" y="671400"/>
            <a:ext cx="250920" cy="250920"/>
          </a:xfrm>
          <a:prstGeom prst="rect">
            <a:avLst/>
          </a:prstGeom>
          <a:noFill/>
          <a:ln w="9360">
            <a:solidFill>
              <a:srgbClr val="eeece1"/>
            </a:solidFill>
            <a:miter/>
          </a:ln>
        </p:spPr>
        <p:style>
          <a:lnRef idx="0"/>
          <a:fillRef idx="0"/>
          <a:effectRef idx="0"/>
          <a:fontRef idx="minor"/>
        </p:style>
      </p:sp>
      <p:sp>
        <p:nvSpPr>
          <p:cNvPr id="138" name="CustomShape 59"/>
          <p:cNvSpPr/>
          <p:nvPr/>
        </p:nvSpPr>
        <p:spPr>
          <a:xfrm>
            <a:off x="8651880" y="167760"/>
            <a:ext cx="1248480" cy="247320"/>
          </a:xfrm>
          <a:custGeom>
            <a:avLst/>
            <a:gdLst/>
            <a:ahLst/>
            <a:rect l="l" t="t" r="r" b="b"/>
            <a:pathLst>
              <a:path w="715" h="143">
                <a:moveTo>
                  <a:pt x="0" y="142"/>
                </a:moveTo>
                <a:lnTo>
                  <a:pt x="141" y="141"/>
                </a:lnTo>
                <a:lnTo>
                  <a:pt x="285" y="0"/>
                </a:lnTo>
                <a:lnTo>
                  <a:pt x="714" y="0"/>
                </a:lnTo>
              </a:path>
            </a:pathLst>
          </a:custGeom>
          <a:noFill/>
          <a:ln w="15840">
            <a:solidFill>
              <a:srgbClr val="000000"/>
            </a:solidFill>
            <a:round/>
          </a:ln>
        </p:spPr>
        <p:style>
          <a:lnRef idx="0"/>
          <a:fillRef idx="0"/>
          <a:effectRef idx="0"/>
          <a:fontRef idx="minor"/>
        </p:style>
      </p:sp>
      <p:sp>
        <p:nvSpPr>
          <p:cNvPr id="139" name="Line 60"/>
          <p:cNvSpPr/>
          <p:nvPr/>
        </p:nvSpPr>
        <p:spPr>
          <a:xfrm>
            <a:off x="8656560" y="666360"/>
            <a:ext cx="1254960" cy="0"/>
          </a:xfrm>
          <a:prstGeom prst="line">
            <a:avLst/>
          </a:prstGeom>
          <a:ln w="15840">
            <a:solidFill>
              <a:srgbClr val="000000"/>
            </a:solidFill>
            <a:round/>
          </a:ln>
        </p:spPr>
        <p:style>
          <a:lnRef idx="0"/>
          <a:fillRef idx="0"/>
          <a:effectRef idx="0"/>
          <a:fontRef idx="minor"/>
        </p:style>
      </p:sp>
      <p:sp>
        <p:nvSpPr>
          <p:cNvPr id="140" name="CustomShape 61"/>
          <p:cNvSpPr/>
          <p:nvPr/>
        </p:nvSpPr>
        <p:spPr>
          <a:xfrm>
            <a:off x="8105760" y="1677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SDA</a:t>
            </a:r>
            <a:endParaRPr b="0" lang="en-IN" sz="1800" spc="-1" strike="noStrike">
              <a:latin typeface="Arial"/>
            </a:endParaRPr>
          </a:p>
        </p:txBody>
      </p:sp>
      <p:sp>
        <p:nvSpPr>
          <p:cNvPr id="141" name="CustomShape 62"/>
          <p:cNvSpPr/>
          <p:nvPr/>
        </p:nvSpPr>
        <p:spPr>
          <a:xfrm>
            <a:off x="8105760" y="682560"/>
            <a:ext cx="48204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SCL</a:t>
            </a:r>
            <a:endParaRPr b="0" lang="en-IN" sz="1800" spc="-1" strike="noStrike">
              <a:latin typeface="Arial"/>
            </a:endParaRPr>
          </a:p>
        </p:txBody>
      </p:sp>
      <p:sp>
        <p:nvSpPr>
          <p:cNvPr id="142" name="CustomShape 63"/>
          <p:cNvSpPr/>
          <p:nvPr/>
        </p:nvSpPr>
        <p:spPr>
          <a:xfrm>
            <a:off x="2036880" y="1018080"/>
            <a:ext cx="1227600" cy="60300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Start condition</a:t>
            </a:r>
            <a:endParaRPr b="0" lang="en-IN" sz="1800" spc="-1" strike="noStrike">
              <a:latin typeface="Arial"/>
            </a:endParaRPr>
          </a:p>
        </p:txBody>
      </p:sp>
      <p:sp>
        <p:nvSpPr>
          <p:cNvPr id="143" name="CustomShape 64"/>
          <p:cNvSpPr/>
          <p:nvPr/>
        </p:nvSpPr>
        <p:spPr>
          <a:xfrm>
            <a:off x="4273560" y="1018080"/>
            <a:ext cx="122760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Sending 0</a:t>
            </a:r>
            <a:endParaRPr b="0" lang="en-IN" sz="1800" spc="-1" strike="noStrike">
              <a:latin typeface="Arial"/>
            </a:endParaRPr>
          </a:p>
        </p:txBody>
      </p:sp>
      <p:sp>
        <p:nvSpPr>
          <p:cNvPr id="144" name="CustomShape 65"/>
          <p:cNvSpPr/>
          <p:nvPr/>
        </p:nvSpPr>
        <p:spPr>
          <a:xfrm>
            <a:off x="6310080" y="1018080"/>
            <a:ext cx="122760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Sending 1</a:t>
            </a:r>
            <a:endParaRPr b="0" lang="en-IN" sz="1800" spc="-1" strike="noStrike">
              <a:latin typeface="Arial"/>
            </a:endParaRPr>
          </a:p>
        </p:txBody>
      </p:sp>
      <p:sp>
        <p:nvSpPr>
          <p:cNvPr id="145" name="CustomShape 66"/>
          <p:cNvSpPr/>
          <p:nvPr/>
        </p:nvSpPr>
        <p:spPr>
          <a:xfrm>
            <a:off x="8651880" y="1018080"/>
            <a:ext cx="1227600" cy="60300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Stop condition</a:t>
            </a:r>
            <a:endParaRPr b="0" lang="en-IN" sz="1800" spc="-1" strike="noStrike">
              <a:latin typeface="Arial"/>
            </a:endParaRPr>
          </a:p>
        </p:txBody>
      </p:sp>
      <p:sp>
        <p:nvSpPr>
          <p:cNvPr id="146" name="CustomShape 67"/>
          <p:cNvSpPr/>
          <p:nvPr/>
        </p:nvSpPr>
        <p:spPr>
          <a:xfrm>
            <a:off x="795240" y="2329200"/>
            <a:ext cx="349560" cy="355680"/>
          </a:xfrm>
          <a:prstGeom prst="rect">
            <a:avLst/>
          </a:prstGeom>
          <a:noFill/>
          <a:ln w="9360">
            <a:solidFill>
              <a:srgbClr val="eeece1"/>
            </a:solidFill>
            <a:miter/>
          </a:ln>
        </p:spPr>
        <p:style>
          <a:lnRef idx="0"/>
          <a:fillRef idx="0"/>
          <a:effectRef idx="0"/>
          <a:fontRef idx="minor"/>
        </p:style>
      </p:sp>
      <p:sp>
        <p:nvSpPr>
          <p:cNvPr id="147" name="CustomShape 68"/>
          <p:cNvSpPr/>
          <p:nvPr/>
        </p:nvSpPr>
        <p:spPr>
          <a:xfrm>
            <a:off x="1145880" y="2329200"/>
            <a:ext cx="349560" cy="355680"/>
          </a:xfrm>
          <a:prstGeom prst="rect">
            <a:avLst/>
          </a:prstGeom>
          <a:noFill/>
          <a:ln w="9360">
            <a:solidFill>
              <a:srgbClr val="eeece1"/>
            </a:solidFill>
            <a:miter/>
          </a:ln>
        </p:spPr>
        <p:style>
          <a:lnRef idx="0"/>
          <a:fillRef idx="0"/>
          <a:effectRef idx="0"/>
          <a:fontRef idx="minor"/>
        </p:style>
      </p:sp>
      <p:sp>
        <p:nvSpPr>
          <p:cNvPr id="148" name="CustomShape 69"/>
          <p:cNvSpPr/>
          <p:nvPr/>
        </p:nvSpPr>
        <p:spPr>
          <a:xfrm>
            <a:off x="1496160" y="2329200"/>
            <a:ext cx="349560" cy="355680"/>
          </a:xfrm>
          <a:prstGeom prst="rect">
            <a:avLst/>
          </a:prstGeom>
          <a:noFill/>
          <a:ln w="9360">
            <a:solidFill>
              <a:srgbClr val="eeece1"/>
            </a:solidFill>
            <a:miter/>
          </a:ln>
        </p:spPr>
        <p:style>
          <a:lnRef idx="0"/>
          <a:fillRef idx="0"/>
          <a:effectRef idx="0"/>
          <a:fontRef idx="minor"/>
        </p:style>
      </p:sp>
      <p:sp>
        <p:nvSpPr>
          <p:cNvPr id="149" name="CustomShape 70"/>
          <p:cNvSpPr/>
          <p:nvPr/>
        </p:nvSpPr>
        <p:spPr>
          <a:xfrm>
            <a:off x="1846080" y="2329200"/>
            <a:ext cx="349560" cy="355680"/>
          </a:xfrm>
          <a:prstGeom prst="rect">
            <a:avLst/>
          </a:prstGeom>
          <a:noFill/>
          <a:ln w="9360">
            <a:solidFill>
              <a:srgbClr val="eeece1"/>
            </a:solidFill>
            <a:miter/>
          </a:ln>
        </p:spPr>
        <p:style>
          <a:lnRef idx="0"/>
          <a:fillRef idx="0"/>
          <a:effectRef idx="0"/>
          <a:fontRef idx="minor"/>
        </p:style>
      </p:sp>
      <p:sp>
        <p:nvSpPr>
          <p:cNvPr id="150" name="CustomShape 71"/>
          <p:cNvSpPr/>
          <p:nvPr/>
        </p:nvSpPr>
        <p:spPr>
          <a:xfrm>
            <a:off x="795240" y="2685600"/>
            <a:ext cx="349560" cy="355680"/>
          </a:xfrm>
          <a:prstGeom prst="rect">
            <a:avLst/>
          </a:prstGeom>
          <a:noFill/>
          <a:ln w="9360">
            <a:solidFill>
              <a:srgbClr val="eeece1"/>
            </a:solidFill>
            <a:miter/>
          </a:ln>
        </p:spPr>
        <p:style>
          <a:lnRef idx="0"/>
          <a:fillRef idx="0"/>
          <a:effectRef idx="0"/>
          <a:fontRef idx="minor"/>
        </p:style>
      </p:sp>
      <p:sp>
        <p:nvSpPr>
          <p:cNvPr id="151" name="CustomShape 72"/>
          <p:cNvSpPr/>
          <p:nvPr/>
        </p:nvSpPr>
        <p:spPr>
          <a:xfrm>
            <a:off x="1145880" y="2685600"/>
            <a:ext cx="349560" cy="355680"/>
          </a:xfrm>
          <a:prstGeom prst="rect">
            <a:avLst/>
          </a:prstGeom>
          <a:noFill/>
          <a:ln w="9360">
            <a:solidFill>
              <a:srgbClr val="eeece1"/>
            </a:solidFill>
            <a:miter/>
          </a:ln>
        </p:spPr>
        <p:style>
          <a:lnRef idx="0"/>
          <a:fillRef idx="0"/>
          <a:effectRef idx="0"/>
          <a:fontRef idx="minor"/>
        </p:style>
      </p:sp>
      <p:sp>
        <p:nvSpPr>
          <p:cNvPr id="152" name="CustomShape 73"/>
          <p:cNvSpPr/>
          <p:nvPr/>
        </p:nvSpPr>
        <p:spPr>
          <a:xfrm>
            <a:off x="1496160" y="2685600"/>
            <a:ext cx="349560" cy="355680"/>
          </a:xfrm>
          <a:prstGeom prst="rect">
            <a:avLst/>
          </a:prstGeom>
          <a:noFill/>
          <a:ln w="9360">
            <a:solidFill>
              <a:srgbClr val="eeece1"/>
            </a:solidFill>
            <a:miter/>
          </a:ln>
        </p:spPr>
        <p:style>
          <a:lnRef idx="0"/>
          <a:fillRef idx="0"/>
          <a:effectRef idx="0"/>
          <a:fontRef idx="minor"/>
        </p:style>
      </p:sp>
      <p:sp>
        <p:nvSpPr>
          <p:cNvPr id="153" name="CustomShape 74"/>
          <p:cNvSpPr/>
          <p:nvPr/>
        </p:nvSpPr>
        <p:spPr>
          <a:xfrm>
            <a:off x="1846080" y="2685600"/>
            <a:ext cx="349560" cy="355680"/>
          </a:xfrm>
          <a:prstGeom prst="rect">
            <a:avLst/>
          </a:prstGeom>
          <a:noFill/>
          <a:ln w="9360">
            <a:solidFill>
              <a:srgbClr val="eeece1"/>
            </a:solidFill>
            <a:miter/>
          </a:ln>
        </p:spPr>
        <p:style>
          <a:lnRef idx="0"/>
          <a:fillRef idx="0"/>
          <a:effectRef idx="0"/>
          <a:fontRef idx="minor"/>
        </p:style>
      </p:sp>
      <p:sp>
        <p:nvSpPr>
          <p:cNvPr id="154" name="CustomShape 75"/>
          <p:cNvSpPr/>
          <p:nvPr/>
        </p:nvSpPr>
        <p:spPr>
          <a:xfrm>
            <a:off x="795240" y="3042360"/>
            <a:ext cx="349560" cy="712080"/>
          </a:xfrm>
          <a:prstGeom prst="rect">
            <a:avLst/>
          </a:prstGeom>
          <a:noFill/>
          <a:ln w="9360">
            <a:solidFill>
              <a:srgbClr val="eeece1"/>
            </a:solidFill>
            <a:miter/>
          </a:ln>
        </p:spPr>
        <p:style>
          <a:lnRef idx="0"/>
          <a:fillRef idx="0"/>
          <a:effectRef idx="0"/>
          <a:fontRef idx="minor"/>
        </p:style>
      </p:sp>
      <p:sp>
        <p:nvSpPr>
          <p:cNvPr id="155" name="CustomShape 76"/>
          <p:cNvSpPr/>
          <p:nvPr/>
        </p:nvSpPr>
        <p:spPr>
          <a:xfrm>
            <a:off x="1145880" y="3042360"/>
            <a:ext cx="349560" cy="712080"/>
          </a:xfrm>
          <a:prstGeom prst="rect">
            <a:avLst/>
          </a:prstGeom>
          <a:noFill/>
          <a:ln w="9360">
            <a:solidFill>
              <a:srgbClr val="eeece1"/>
            </a:solidFill>
            <a:miter/>
          </a:ln>
        </p:spPr>
        <p:style>
          <a:lnRef idx="0"/>
          <a:fillRef idx="0"/>
          <a:effectRef idx="0"/>
          <a:fontRef idx="minor"/>
        </p:style>
      </p:sp>
      <p:sp>
        <p:nvSpPr>
          <p:cNvPr id="156" name="CustomShape 77"/>
          <p:cNvSpPr/>
          <p:nvPr/>
        </p:nvSpPr>
        <p:spPr>
          <a:xfrm>
            <a:off x="1496160" y="3042360"/>
            <a:ext cx="349560" cy="712080"/>
          </a:xfrm>
          <a:prstGeom prst="rect">
            <a:avLst/>
          </a:prstGeom>
          <a:noFill/>
          <a:ln w="9360">
            <a:solidFill>
              <a:srgbClr val="eeece1"/>
            </a:solidFill>
            <a:miter/>
          </a:ln>
        </p:spPr>
        <p:style>
          <a:lnRef idx="0"/>
          <a:fillRef idx="0"/>
          <a:effectRef idx="0"/>
          <a:fontRef idx="minor"/>
        </p:style>
      </p:sp>
      <p:sp>
        <p:nvSpPr>
          <p:cNvPr id="157" name="CustomShape 78"/>
          <p:cNvSpPr/>
          <p:nvPr/>
        </p:nvSpPr>
        <p:spPr>
          <a:xfrm>
            <a:off x="1846080" y="3042360"/>
            <a:ext cx="349560" cy="712080"/>
          </a:xfrm>
          <a:prstGeom prst="rect">
            <a:avLst/>
          </a:prstGeom>
          <a:noFill/>
          <a:ln w="9360">
            <a:solidFill>
              <a:srgbClr val="eeece1"/>
            </a:solidFill>
            <a:miter/>
          </a:ln>
        </p:spPr>
        <p:style>
          <a:lnRef idx="0"/>
          <a:fillRef idx="0"/>
          <a:effectRef idx="0"/>
          <a:fontRef idx="minor"/>
        </p:style>
      </p:sp>
      <p:sp>
        <p:nvSpPr>
          <p:cNvPr id="158" name="CustomShape 79"/>
          <p:cNvSpPr/>
          <p:nvPr/>
        </p:nvSpPr>
        <p:spPr>
          <a:xfrm>
            <a:off x="3603240" y="2329200"/>
            <a:ext cx="349560" cy="355680"/>
          </a:xfrm>
          <a:prstGeom prst="rect">
            <a:avLst/>
          </a:prstGeom>
          <a:noFill/>
          <a:ln w="9360">
            <a:solidFill>
              <a:srgbClr val="eeece1"/>
            </a:solidFill>
            <a:miter/>
          </a:ln>
        </p:spPr>
        <p:style>
          <a:lnRef idx="0"/>
          <a:fillRef idx="0"/>
          <a:effectRef idx="0"/>
          <a:fontRef idx="minor"/>
        </p:style>
      </p:sp>
      <p:sp>
        <p:nvSpPr>
          <p:cNvPr id="159" name="CustomShape 80"/>
          <p:cNvSpPr/>
          <p:nvPr/>
        </p:nvSpPr>
        <p:spPr>
          <a:xfrm>
            <a:off x="3953520" y="2329200"/>
            <a:ext cx="349560" cy="355680"/>
          </a:xfrm>
          <a:prstGeom prst="rect">
            <a:avLst/>
          </a:prstGeom>
          <a:noFill/>
          <a:ln w="9360">
            <a:solidFill>
              <a:srgbClr val="eeece1"/>
            </a:solidFill>
            <a:miter/>
          </a:ln>
        </p:spPr>
        <p:style>
          <a:lnRef idx="0"/>
          <a:fillRef idx="0"/>
          <a:effectRef idx="0"/>
          <a:fontRef idx="minor"/>
        </p:style>
      </p:sp>
      <p:sp>
        <p:nvSpPr>
          <p:cNvPr id="160" name="CustomShape 81"/>
          <p:cNvSpPr/>
          <p:nvPr/>
        </p:nvSpPr>
        <p:spPr>
          <a:xfrm>
            <a:off x="4303440" y="2329200"/>
            <a:ext cx="349560" cy="355680"/>
          </a:xfrm>
          <a:prstGeom prst="rect">
            <a:avLst/>
          </a:prstGeom>
          <a:noFill/>
          <a:ln w="9360">
            <a:solidFill>
              <a:srgbClr val="eeece1"/>
            </a:solidFill>
            <a:miter/>
          </a:ln>
        </p:spPr>
        <p:style>
          <a:lnRef idx="0"/>
          <a:fillRef idx="0"/>
          <a:effectRef idx="0"/>
          <a:fontRef idx="minor"/>
        </p:style>
      </p:sp>
      <p:sp>
        <p:nvSpPr>
          <p:cNvPr id="161" name="CustomShape 82"/>
          <p:cNvSpPr/>
          <p:nvPr/>
        </p:nvSpPr>
        <p:spPr>
          <a:xfrm>
            <a:off x="4654080" y="2329200"/>
            <a:ext cx="349560" cy="355680"/>
          </a:xfrm>
          <a:prstGeom prst="rect">
            <a:avLst/>
          </a:prstGeom>
          <a:noFill/>
          <a:ln w="9360">
            <a:solidFill>
              <a:srgbClr val="eeece1"/>
            </a:solidFill>
            <a:miter/>
          </a:ln>
        </p:spPr>
        <p:style>
          <a:lnRef idx="0"/>
          <a:fillRef idx="0"/>
          <a:effectRef idx="0"/>
          <a:fontRef idx="minor"/>
        </p:style>
      </p:sp>
      <p:sp>
        <p:nvSpPr>
          <p:cNvPr id="162" name="CustomShape 83"/>
          <p:cNvSpPr/>
          <p:nvPr/>
        </p:nvSpPr>
        <p:spPr>
          <a:xfrm>
            <a:off x="3603240" y="2685600"/>
            <a:ext cx="349560" cy="355680"/>
          </a:xfrm>
          <a:prstGeom prst="rect">
            <a:avLst/>
          </a:prstGeom>
          <a:noFill/>
          <a:ln w="9360">
            <a:solidFill>
              <a:srgbClr val="eeece1"/>
            </a:solidFill>
            <a:miter/>
          </a:ln>
        </p:spPr>
        <p:style>
          <a:lnRef idx="0"/>
          <a:fillRef idx="0"/>
          <a:effectRef idx="0"/>
          <a:fontRef idx="minor"/>
        </p:style>
      </p:sp>
      <p:sp>
        <p:nvSpPr>
          <p:cNvPr id="163" name="CustomShape 84"/>
          <p:cNvSpPr/>
          <p:nvPr/>
        </p:nvSpPr>
        <p:spPr>
          <a:xfrm>
            <a:off x="3953520" y="2685600"/>
            <a:ext cx="349560" cy="355680"/>
          </a:xfrm>
          <a:prstGeom prst="rect">
            <a:avLst/>
          </a:prstGeom>
          <a:noFill/>
          <a:ln w="9360">
            <a:solidFill>
              <a:srgbClr val="eeece1"/>
            </a:solidFill>
            <a:miter/>
          </a:ln>
        </p:spPr>
        <p:style>
          <a:lnRef idx="0"/>
          <a:fillRef idx="0"/>
          <a:effectRef idx="0"/>
          <a:fontRef idx="minor"/>
        </p:style>
      </p:sp>
      <p:sp>
        <p:nvSpPr>
          <p:cNvPr id="164" name="CustomShape 85"/>
          <p:cNvSpPr/>
          <p:nvPr/>
        </p:nvSpPr>
        <p:spPr>
          <a:xfrm>
            <a:off x="4303440" y="2685600"/>
            <a:ext cx="349560" cy="355680"/>
          </a:xfrm>
          <a:prstGeom prst="rect">
            <a:avLst/>
          </a:prstGeom>
          <a:noFill/>
          <a:ln w="9360">
            <a:solidFill>
              <a:srgbClr val="eeece1"/>
            </a:solidFill>
            <a:miter/>
          </a:ln>
        </p:spPr>
        <p:style>
          <a:lnRef idx="0"/>
          <a:fillRef idx="0"/>
          <a:effectRef idx="0"/>
          <a:fontRef idx="minor"/>
        </p:style>
      </p:sp>
      <p:sp>
        <p:nvSpPr>
          <p:cNvPr id="165" name="CustomShape 86"/>
          <p:cNvSpPr/>
          <p:nvPr/>
        </p:nvSpPr>
        <p:spPr>
          <a:xfrm>
            <a:off x="4654080" y="2685600"/>
            <a:ext cx="349560" cy="355680"/>
          </a:xfrm>
          <a:prstGeom prst="rect">
            <a:avLst/>
          </a:prstGeom>
          <a:noFill/>
          <a:ln w="9360">
            <a:solidFill>
              <a:srgbClr val="eeece1"/>
            </a:solidFill>
            <a:miter/>
          </a:ln>
        </p:spPr>
        <p:style>
          <a:lnRef idx="0"/>
          <a:fillRef idx="0"/>
          <a:effectRef idx="0"/>
          <a:fontRef idx="minor"/>
        </p:style>
      </p:sp>
      <p:sp>
        <p:nvSpPr>
          <p:cNvPr id="166" name="CustomShape 87"/>
          <p:cNvSpPr/>
          <p:nvPr/>
        </p:nvSpPr>
        <p:spPr>
          <a:xfrm>
            <a:off x="3603240" y="3042360"/>
            <a:ext cx="349560" cy="712080"/>
          </a:xfrm>
          <a:prstGeom prst="rect">
            <a:avLst/>
          </a:prstGeom>
          <a:noFill/>
          <a:ln w="9360">
            <a:solidFill>
              <a:srgbClr val="eeece1"/>
            </a:solidFill>
            <a:miter/>
          </a:ln>
        </p:spPr>
        <p:style>
          <a:lnRef idx="0"/>
          <a:fillRef idx="0"/>
          <a:effectRef idx="0"/>
          <a:fontRef idx="minor"/>
        </p:style>
      </p:sp>
      <p:sp>
        <p:nvSpPr>
          <p:cNvPr id="167" name="CustomShape 88"/>
          <p:cNvSpPr/>
          <p:nvPr/>
        </p:nvSpPr>
        <p:spPr>
          <a:xfrm>
            <a:off x="3953520" y="3042360"/>
            <a:ext cx="349560" cy="712080"/>
          </a:xfrm>
          <a:prstGeom prst="rect">
            <a:avLst/>
          </a:prstGeom>
          <a:noFill/>
          <a:ln w="9360">
            <a:solidFill>
              <a:srgbClr val="eeece1"/>
            </a:solidFill>
            <a:miter/>
          </a:ln>
        </p:spPr>
        <p:style>
          <a:lnRef idx="0"/>
          <a:fillRef idx="0"/>
          <a:effectRef idx="0"/>
          <a:fontRef idx="minor"/>
        </p:style>
      </p:sp>
      <p:sp>
        <p:nvSpPr>
          <p:cNvPr id="168" name="CustomShape 89"/>
          <p:cNvSpPr/>
          <p:nvPr/>
        </p:nvSpPr>
        <p:spPr>
          <a:xfrm>
            <a:off x="4303440" y="3042360"/>
            <a:ext cx="349560" cy="712080"/>
          </a:xfrm>
          <a:prstGeom prst="rect">
            <a:avLst/>
          </a:prstGeom>
          <a:noFill/>
          <a:ln w="9360">
            <a:solidFill>
              <a:srgbClr val="eeece1"/>
            </a:solidFill>
            <a:miter/>
          </a:ln>
        </p:spPr>
        <p:style>
          <a:lnRef idx="0"/>
          <a:fillRef idx="0"/>
          <a:effectRef idx="0"/>
          <a:fontRef idx="minor"/>
        </p:style>
      </p:sp>
      <p:sp>
        <p:nvSpPr>
          <p:cNvPr id="169" name="CustomShape 90"/>
          <p:cNvSpPr/>
          <p:nvPr/>
        </p:nvSpPr>
        <p:spPr>
          <a:xfrm>
            <a:off x="4654080" y="3042360"/>
            <a:ext cx="349560" cy="712080"/>
          </a:xfrm>
          <a:prstGeom prst="rect">
            <a:avLst/>
          </a:prstGeom>
          <a:noFill/>
          <a:ln w="9360">
            <a:solidFill>
              <a:srgbClr val="eeece1"/>
            </a:solidFill>
            <a:miter/>
          </a:ln>
        </p:spPr>
        <p:style>
          <a:lnRef idx="0"/>
          <a:fillRef idx="0"/>
          <a:effectRef idx="0"/>
          <a:fontRef idx="minor"/>
        </p:style>
      </p:sp>
      <p:sp>
        <p:nvSpPr>
          <p:cNvPr id="170" name="CustomShape 91"/>
          <p:cNvSpPr/>
          <p:nvPr/>
        </p:nvSpPr>
        <p:spPr>
          <a:xfrm>
            <a:off x="4992120" y="2329200"/>
            <a:ext cx="349560" cy="355680"/>
          </a:xfrm>
          <a:prstGeom prst="rect">
            <a:avLst/>
          </a:prstGeom>
          <a:noFill/>
          <a:ln w="9360">
            <a:solidFill>
              <a:srgbClr val="eeece1"/>
            </a:solidFill>
            <a:miter/>
          </a:ln>
        </p:spPr>
        <p:style>
          <a:lnRef idx="0"/>
          <a:fillRef idx="0"/>
          <a:effectRef idx="0"/>
          <a:fontRef idx="minor"/>
        </p:style>
      </p:sp>
      <p:sp>
        <p:nvSpPr>
          <p:cNvPr id="171" name="CustomShape 92"/>
          <p:cNvSpPr/>
          <p:nvPr/>
        </p:nvSpPr>
        <p:spPr>
          <a:xfrm>
            <a:off x="5342400" y="2329200"/>
            <a:ext cx="349560" cy="355680"/>
          </a:xfrm>
          <a:prstGeom prst="rect">
            <a:avLst/>
          </a:prstGeom>
          <a:noFill/>
          <a:ln w="9360">
            <a:solidFill>
              <a:srgbClr val="eeece1"/>
            </a:solidFill>
            <a:miter/>
          </a:ln>
        </p:spPr>
        <p:style>
          <a:lnRef idx="0"/>
          <a:fillRef idx="0"/>
          <a:effectRef idx="0"/>
          <a:fontRef idx="minor"/>
        </p:style>
      </p:sp>
      <p:sp>
        <p:nvSpPr>
          <p:cNvPr id="172" name="CustomShape 93"/>
          <p:cNvSpPr/>
          <p:nvPr/>
        </p:nvSpPr>
        <p:spPr>
          <a:xfrm>
            <a:off x="5693040" y="2329200"/>
            <a:ext cx="349560" cy="355680"/>
          </a:xfrm>
          <a:prstGeom prst="rect">
            <a:avLst/>
          </a:prstGeom>
          <a:noFill/>
          <a:ln w="9360">
            <a:solidFill>
              <a:srgbClr val="eeece1"/>
            </a:solidFill>
            <a:miter/>
          </a:ln>
        </p:spPr>
        <p:style>
          <a:lnRef idx="0"/>
          <a:fillRef idx="0"/>
          <a:effectRef idx="0"/>
          <a:fontRef idx="minor"/>
        </p:style>
      </p:sp>
      <p:sp>
        <p:nvSpPr>
          <p:cNvPr id="173" name="CustomShape 94"/>
          <p:cNvSpPr/>
          <p:nvPr/>
        </p:nvSpPr>
        <p:spPr>
          <a:xfrm>
            <a:off x="6043320" y="2329200"/>
            <a:ext cx="349560" cy="355680"/>
          </a:xfrm>
          <a:prstGeom prst="rect">
            <a:avLst/>
          </a:prstGeom>
          <a:noFill/>
          <a:ln w="9360">
            <a:solidFill>
              <a:srgbClr val="eeece1"/>
            </a:solidFill>
            <a:miter/>
          </a:ln>
        </p:spPr>
        <p:style>
          <a:lnRef idx="0"/>
          <a:fillRef idx="0"/>
          <a:effectRef idx="0"/>
          <a:fontRef idx="minor"/>
        </p:style>
      </p:sp>
      <p:sp>
        <p:nvSpPr>
          <p:cNvPr id="174" name="CustomShape 95"/>
          <p:cNvSpPr/>
          <p:nvPr/>
        </p:nvSpPr>
        <p:spPr>
          <a:xfrm>
            <a:off x="4992120" y="2685600"/>
            <a:ext cx="349560" cy="355680"/>
          </a:xfrm>
          <a:prstGeom prst="rect">
            <a:avLst/>
          </a:prstGeom>
          <a:noFill/>
          <a:ln w="9360">
            <a:solidFill>
              <a:srgbClr val="eeece1"/>
            </a:solidFill>
            <a:miter/>
          </a:ln>
        </p:spPr>
        <p:style>
          <a:lnRef idx="0"/>
          <a:fillRef idx="0"/>
          <a:effectRef idx="0"/>
          <a:fontRef idx="minor"/>
        </p:style>
      </p:sp>
      <p:sp>
        <p:nvSpPr>
          <p:cNvPr id="175" name="CustomShape 96"/>
          <p:cNvSpPr/>
          <p:nvPr/>
        </p:nvSpPr>
        <p:spPr>
          <a:xfrm>
            <a:off x="5342400" y="2685600"/>
            <a:ext cx="349560" cy="355680"/>
          </a:xfrm>
          <a:prstGeom prst="rect">
            <a:avLst/>
          </a:prstGeom>
          <a:noFill/>
          <a:ln w="9360">
            <a:solidFill>
              <a:srgbClr val="eeece1"/>
            </a:solidFill>
            <a:miter/>
          </a:ln>
        </p:spPr>
        <p:style>
          <a:lnRef idx="0"/>
          <a:fillRef idx="0"/>
          <a:effectRef idx="0"/>
          <a:fontRef idx="minor"/>
        </p:style>
      </p:sp>
      <p:sp>
        <p:nvSpPr>
          <p:cNvPr id="176" name="CustomShape 97"/>
          <p:cNvSpPr/>
          <p:nvPr/>
        </p:nvSpPr>
        <p:spPr>
          <a:xfrm>
            <a:off x="5693040" y="2685600"/>
            <a:ext cx="349560" cy="355680"/>
          </a:xfrm>
          <a:prstGeom prst="rect">
            <a:avLst/>
          </a:prstGeom>
          <a:noFill/>
          <a:ln w="9360">
            <a:solidFill>
              <a:srgbClr val="eeece1"/>
            </a:solidFill>
            <a:miter/>
          </a:ln>
        </p:spPr>
        <p:style>
          <a:lnRef idx="0"/>
          <a:fillRef idx="0"/>
          <a:effectRef idx="0"/>
          <a:fontRef idx="minor"/>
        </p:style>
      </p:sp>
      <p:sp>
        <p:nvSpPr>
          <p:cNvPr id="177" name="CustomShape 98"/>
          <p:cNvSpPr/>
          <p:nvPr/>
        </p:nvSpPr>
        <p:spPr>
          <a:xfrm>
            <a:off x="6043320" y="2685600"/>
            <a:ext cx="349560" cy="355680"/>
          </a:xfrm>
          <a:prstGeom prst="rect">
            <a:avLst/>
          </a:prstGeom>
          <a:noFill/>
          <a:ln w="9360">
            <a:solidFill>
              <a:srgbClr val="eeece1"/>
            </a:solidFill>
            <a:miter/>
          </a:ln>
        </p:spPr>
        <p:style>
          <a:lnRef idx="0"/>
          <a:fillRef idx="0"/>
          <a:effectRef idx="0"/>
          <a:fontRef idx="minor"/>
        </p:style>
      </p:sp>
      <p:sp>
        <p:nvSpPr>
          <p:cNvPr id="178" name="CustomShape 99"/>
          <p:cNvSpPr/>
          <p:nvPr/>
        </p:nvSpPr>
        <p:spPr>
          <a:xfrm>
            <a:off x="4992120" y="3042360"/>
            <a:ext cx="349560" cy="712080"/>
          </a:xfrm>
          <a:prstGeom prst="rect">
            <a:avLst/>
          </a:prstGeom>
          <a:noFill/>
          <a:ln w="9360">
            <a:solidFill>
              <a:srgbClr val="eeece1"/>
            </a:solidFill>
            <a:miter/>
          </a:ln>
        </p:spPr>
        <p:style>
          <a:lnRef idx="0"/>
          <a:fillRef idx="0"/>
          <a:effectRef idx="0"/>
          <a:fontRef idx="minor"/>
        </p:style>
      </p:sp>
      <p:sp>
        <p:nvSpPr>
          <p:cNvPr id="179" name="CustomShape 100"/>
          <p:cNvSpPr/>
          <p:nvPr/>
        </p:nvSpPr>
        <p:spPr>
          <a:xfrm>
            <a:off x="5342400" y="3042360"/>
            <a:ext cx="349560" cy="712080"/>
          </a:xfrm>
          <a:prstGeom prst="rect">
            <a:avLst/>
          </a:prstGeom>
          <a:noFill/>
          <a:ln w="9360">
            <a:solidFill>
              <a:srgbClr val="eeece1"/>
            </a:solidFill>
            <a:miter/>
          </a:ln>
        </p:spPr>
        <p:style>
          <a:lnRef idx="0"/>
          <a:fillRef idx="0"/>
          <a:effectRef idx="0"/>
          <a:fontRef idx="minor"/>
        </p:style>
      </p:sp>
      <p:sp>
        <p:nvSpPr>
          <p:cNvPr id="180" name="CustomShape 101"/>
          <p:cNvSpPr/>
          <p:nvPr/>
        </p:nvSpPr>
        <p:spPr>
          <a:xfrm>
            <a:off x="5693040" y="3042360"/>
            <a:ext cx="349560" cy="712080"/>
          </a:xfrm>
          <a:prstGeom prst="rect">
            <a:avLst/>
          </a:prstGeom>
          <a:noFill/>
          <a:ln w="9360">
            <a:solidFill>
              <a:srgbClr val="eeece1"/>
            </a:solidFill>
            <a:miter/>
          </a:ln>
        </p:spPr>
        <p:style>
          <a:lnRef idx="0"/>
          <a:fillRef idx="0"/>
          <a:effectRef idx="0"/>
          <a:fontRef idx="minor"/>
        </p:style>
      </p:sp>
      <p:sp>
        <p:nvSpPr>
          <p:cNvPr id="181" name="CustomShape 102"/>
          <p:cNvSpPr/>
          <p:nvPr/>
        </p:nvSpPr>
        <p:spPr>
          <a:xfrm>
            <a:off x="6043320" y="3042360"/>
            <a:ext cx="349560" cy="712080"/>
          </a:xfrm>
          <a:prstGeom prst="rect">
            <a:avLst/>
          </a:prstGeom>
          <a:noFill/>
          <a:ln w="9360">
            <a:solidFill>
              <a:srgbClr val="eeece1"/>
            </a:solidFill>
            <a:miter/>
          </a:ln>
        </p:spPr>
        <p:style>
          <a:lnRef idx="0"/>
          <a:fillRef idx="0"/>
          <a:effectRef idx="0"/>
          <a:fontRef idx="minor"/>
        </p:style>
      </p:sp>
      <p:sp>
        <p:nvSpPr>
          <p:cNvPr id="182" name="CustomShape 103"/>
          <p:cNvSpPr/>
          <p:nvPr/>
        </p:nvSpPr>
        <p:spPr>
          <a:xfrm>
            <a:off x="6396120" y="2329200"/>
            <a:ext cx="349560" cy="355680"/>
          </a:xfrm>
          <a:prstGeom prst="rect">
            <a:avLst/>
          </a:prstGeom>
          <a:noFill/>
          <a:ln w="9360">
            <a:solidFill>
              <a:srgbClr val="eeece1"/>
            </a:solidFill>
            <a:miter/>
          </a:ln>
        </p:spPr>
        <p:style>
          <a:lnRef idx="0"/>
          <a:fillRef idx="0"/>
          <a:effectRef idx="0"/>
          <a:fontRef idx="minor"/>
        </p:style>
      </p:sp>
      <p:sp>
        <p:nvSpPr>
          <p:cNvPr id="183" name="CustomShape 104"/>
          <p:cNvSpPr/>
          <p:nvPr/>
        </p:nvSpPr>
        <p:spPr>
          <a:xfrm>
            <a:off x="6746400" y="2329200"/>
            <a:ext cx="349560" cy="355680"/>
          </a:xfrm>
          <a:prstGeom prst="rect">
            <a:avLst/>
          </a:prstGeom>
          <a:noFill/>
          <a:ln w="9360">
            <a:solidFill>
              <a:srgbClr val="eeece1"/>
            </a:solidFill>
            <a:miter/>
          </a:ln>
        </p:spPr>
        <p:style>
          <a:lnRef idx="0"/>
          <a:fillRef idx="0"/>
          <a:effectRef idx="0"/>
          <a:fontRef idx="minor"/>
        </p:style>
      </p:sp>
      <p:sp>
        <p:nvSpPr>
          <p:cNvPr id="184" name="CustomShape 105"/>
          <p:cNvSpPr/>
          <p:nvPr/>
        </p:nvSpPr>
        <p:spPr>
          <a:xfrm>
            <a:off x="7096680" y="2329200"/>
            <a:ext cx="349560" cy="355680"/>
          </a:xfrm>
          <a:prstGeom prst="rect">
            <a:avLst/>
          </a:prstGeom>
          <a:noFill/>
          <a:ln w="9360">
            <a:solidFill>
              <a:srgbClr val="eeece1"/>
            </a:solidFill>
            <a:miter/>
          </a:ln>
        </p:spPr>
        <p:style>
          <a:lnRef idx="0"/>
          <a:fillRef idx="0"/>
          <a:effectRef idx="0"/>
          <a:fontRef idx="minor"/>
        </p:style>
      </p:sp>
      <p:sp>
        <p:nvSpPr>
          <p:cNvPr id="185" name="CustomShape 106"/>
          <p:cNvSpPr/>
          <p:nvPr/>
        </p:nvSpPr>
        <p:spPr>
          <a:xfrm>
            <a:off x="7446960" y="2329200"/>
            <a:ext cx="349560" cy="355680"/>
          </a:xfrm>
          <a:prstGeom prst="rect">
            <a:avLst/>
          </a:prstGeom>
          <a:noFill/>
          <a:ln w="9360">
            <a:solidFill>
              <a:srgbClr val="eeece1"/>
            </a:solidFill>
            <a:miter/>
          </a:ln>
        </p:spPr>
        <p:style>
          <a:lnRef idx="0"/>
          <a:fillRef idx="0"/>
          <a:effectRef idx="0"/>
          <a:fontRef idx="minor"/>
        </p:style>
      </p:sp>
      <p:sp>
        <p:nvSpPr>
          <p:cNvPr id="186" name="CustomShape 107"/>
          <p:cNvSpPr/>
          <p:nvPr/>
        </p:nvSpPr>
        <p:spPr>
          <a:xfrm>
            <a:off x="6396120" y="2685600"/>
            <a:ext cx="349560" cy="355680"/>
          </a:xfrm>
          <a:prstGeom prst="rect">
            <a:avLst/>
          </a:prstGeom>
          <a:noFill/>
          <a:ln w="9360">
            <a:solidFill>
              <a:srgbClr val="eeece1"/>
            </a:solidFill>
            <a:miter/>
          </a:ln>
        </p:spPr>
        <p:style>
          <a:lnRef idx="0"/>
          <a:fillRef idx="0"/>
          <a:effectRef idx="0"/>
          <a:fontRef idx="minor"/>
        </p:style>
      </p:sp>
      <p:sp>
        <p:nvSpPr>
          <p:cNvPr id="187" name="CustomShape 108"/>
          <p:cNvSpPr/>
          <p:nvPr/>
        </p:nvSpPr>
        <p:spPr>
          <a:xfrm>
            <a:off x="6746400" y="2685600"/>
            <a:ext cx="349560" cy="355680"/>
          </a:xfrm>
          <a:prstGeom prst="rect">
            <a:avLst/>
          </a:prstGeom>
          <a:noFill/>
          <a:ln w="9360">
            <a:solidFill>
              <a:srgbClr val="eeece1"/>
            </a:solidFill>
            <a:miter/>
          </a:ln>
        </p:spPr>
        <p:style>
          <a:lnRef idx="0"/>
          <a:fillRef idx="0"/>
          <a:effectRef idx="0"/>
          <a:fontRef idx="minor"/>
        </p:style>
      </p:sp>
      <p:sp>
        <p:nvSpPr>
          <p:cNvPr id="188" name="CustomShape 109"/>
          <p:cNvSpPr/>
          <p:nvPr/>
        </p:nvSpPr>
        <p:spPr>
          <a:xfrm>
            <a:off x="7096680" y="2685600"/>
            <a:ext cx="349560" cy="355680"/>
          </a:xfrm>
          <a:prstGeom prst="rect">
            <a:avLst/>
          </a:prstGeom>
          <a:noFill/>
          <a:ln w="9360">
            <a:solidFill>
              <a:srgbClr val="eeece1"/>
            </a:solidFill>
            <a:miter/>
          </a:ln>
        </p:spPr>
        <p:style>
          <a:lnRef idx="0"/>
          <a:fillRef idx="0"/>
          <a:effectRef idx="0"/>
          <a:fontRef idx="minor"/>
        </p:style>
      </p:sp>
      <p:sp>
        <p:nvSpPr>
          <p:cNvPr id="189" name="CustomShape 110"/>
          <p:cNvSpPr/>
          <p:nvPr/>
        </p:nvSpPr>
        <p:spPr>
          <a:xfrm>
            <a:off x="7446960" y="2685600"/>
            <a:ext cx="349560" cy="355680"/>
          </a:xfrm>
          <a:prstGeom prst="rect">
            <a:avLst/>
          </a:prstGeom>
          <a:noFill/>
          <a:ln w="9360">
            <a:solidFill>
              <a:srgbClr val="eeece1"/>
            </a:solidFill>
            <a:miter/>
          </a:ln>
        </p:spPr>
        <p:style>
          <a:lnRef idx="0"/>
          <a:fillRef idx="0"/>
          <a:effectRef idx="0"/>
          <a:fontRef idx="minor"/>
        </p:style>
      </p:sp>
      <p:sp>
        <p:nvSpPr>
          <p:cNvPr id="190" name="CustomShape 111"/>
          <p:cNvSpPr/>
          <p:nvPr/>
        </p:nvSpPr>
        <p:spPr>
          <a:xfrm>
            <a:off x="6396120" y="3042360"/>
            <a:ext cx="349560" cy="712080"/>
          </a:xfrm>
          <a:prstGeom prst="rect">
            <a:avLst/>
          </a:prstGeom>
          <a:noFill/>
          <a:ln w="9360">
            <a:solidFill>
              <a:srgbClr val="eeece1"/>
            </a:solidFill>
            <a:miter/>
          </a:ln>
        </p:spPr>
        <p:style>
          <a:lnRef idx="0"/>
          <a:fillRef idx="0"/>
          <a:effectRef idx="0"/>
          <a:fontRef idx="minor"/>
        </p:style>
      </p:sp>
      <p:sp>
        <p:nvSpPr>
          <p:cNvPr id="191" name="CustomShape 112"/>
          <p:cNvSpPr/>
          <p:nvPr/>
        </p:nvSpPr>
        <p:spPr>
          <a:xfrm>
            <a:off x="6746400" y="3042360"/>
            <a:ext cx="349560" cy="712080"/>
          </a:xfrm>
          <a:prstGeom prst="rect">
            <a:avLst/>
          </a:prstGeom>
          <a:noFill/>
          <a:ln w="9360">
            <a:solidFill>
              <a:srgbClr val="eeece1"/>
            </a:solidFill>
            <a:miter/>
          </a:ln>
        </p:spPr>
        <p:style>
          <a:lnRef idx="0"/>
          <a:fillRef idx="0"/>
          <a:effectRef idx="0"/>
          <a:fontRef idx="minor"/>
        </p:style>
      </p:sp>
      <p:sp>
        <p:nvSpPr>
          <p:cNvPr id="192" name="CustomShape 113"/>
          <p:cNvSpPr/>
          <p:nvPr/>
        </p:nvSpPr>
        <p:spPr>
          <a:xfrm>
            <a:off x="7096680" y="3042360"/>
            <a:ext cx="349560" cy="712080"/>
          </a:xfrm>
          <a:prstGeom prst="rect">
            <a:avLst/>
          </a:prstGeom>
          <a:noFill/>
          <a:ln w="9360">
            <a:solidFill>
              <a:srgbClr val="eeece1"/>
            </a:solidFill>
            <a:miter/>
          </a:ln>
        </p:spPr>
        <p:style>
          <a:lnRef idx="0"/>
          <a:fillRef idx="0"/>
          <a:effectRef idx="0"/>
          <a:fontRef idx="minor"/>
        </p:style>
      </p:sp>
      <p:sp>
        <p:nvSpPr>
          <p:cNvPr id="193" name="CustomShape 114"/>
          <p:cNvSpPr/>
          <p:nvPr/>
        </p:nvSpPr>
        <p:spPr>
          <a:xfrm>
            <a:off x="7446960" y="3042360"/>
            <a:ext cx="349560" cy="712080"/>
          </a:xfrm>
          <a:prstGeom prst="rect">
            <a:avLst/>
          </a:prstGeom>
          <a:noFill/>
          <a:ln w="9360">
            <a:solidFill>
              <a:srgbClr val="eeece1"/>
            </a:solidFill>
            <a:miter/>
          </a:ln>
        </p:spPr>
        <p:style>
          <a:lnRef idx="0"/>
          <a:fillRef idx="0"/>
          <a:effectRef idx="0"/>
          <a:fontRef idx="minor"/>
        </p:style>
      </p:sp>
      <p:sp>
        <p:nvSpPr>
          <p:cNvPr id="194" name="CustomShape 115"/>
          <p:cNvSpPr/>
          <p:nvPr/>
        </p:nvSpPr>
        <p:spPr>
          <a:xfrm>
            <a:off x="2198880" y="2329200"/>
            <a:ext cx="349560" cy="355680"/>
          </a:xfrm>
          <a:prstGeom prst="rect">
            <a:avLst/>
          </a:prstGeom>
          <a:noFill/>
          <a:ln w="9360">
            <a:solidFill>
              <a:srgbClr val="eeece1"/>
            </a:solidFill>
            <a:miter/>
          </a:ln>
        </p:spPr>
        <p:style>
          <a:lnRef idx="0"/>
          <a:fillRef idx="0"/>
          <a:effectRef idx="0"/>
          <a:fontRef idx="minor"/>
        </p:style>
      </p:sp>
      <p:sp>
        <p:nvSpPr>
          <p:cNvPr id="195" name="CustomShape 116"/>
          <p:cNvSpPr/>
          <p:nvPr/>
        </p:nvSpPr>
        <p:spPr>
          <a:xfrm>
            <a:off x="2549520" y="2329200"/>
            <a:ext cx="349560" cy="355680"/>
          </a:xfrm>
          <a:prstGeom prst="rect">
            <a:avLst/>
          </a:prstGeom>
          <a:noFill/>
          <a:ln w="9360">
            <a:solidFill>
              <a:srgbClr val="eeece1"/>
            </a:solidFill>
            <a:miter/>
          </a:ln>
        </p:spPr>
        <p:style>
          <a:lnRef idx="0"/>
          <a:fillRef idx="0"/>
          <a:effectRef idx="0"/>
          <a:fontRef idx="minor"/>
        </p:style>
      </p:sp>
      <p:sp>
        <p:nvSpPr>
          <p:cNvPr id="196" name="CustomShape 117"/>
          <p:cNvSpPr/>
          <p:nvPr/>
        </p:nvSpPr>
        <p:spPr>
          <a:xfrm>
            <a:off x="2899800" y="2329200"/>
            <a:ext cx="349560" cy="355680"/>
          </a:xfrm>
          <a:prstGeom prst="rect">
            <a:avLst/>
          </a:prstGeom>
          <a:noFill/>
          <a:ln w="9360">
            <a:solidFill>
              <a:srgbClr val="eeece1"/>
            </a:solidFill>
            <a:miter/>
          </a:ln>
        </p:spPr>
        <p:style>
          <a:lnRef idx="0"/>
          <a:fillRef idx="0"/>
          <a:effectRef idx="0"/>
          <a:fontRef idx="minor"/>
        </p:style>
      </p:sp>
      <p:sp>
        <p:nvSpPr>
          <p:cNvPr id="197" name="CustomShape 118"/>
          <p:cNvSpPr/>
          <p:nvPr/>
        </p:nvSpPr>
        <p:spPr>
          <a:xfrm>
            <a:off x="3250440" y="2329200"/>
            <a:ext cx="349560" cy="355680"/>
          </a:xfrm>
          <a:prstGeom prst="rect">
            <a:avLst/>
          </a:prstGeom>
          <a:noFill/>
          <a:ln w="9360">
            <a:solidFill>
              <a:srgbClr val="eeece1"/>
            </a:solidFill>
            <a:miter/>
          </a:ln>
        </p:spPr>
        <p:style>
          <a:lnRef idx="0"/>
          <a:fillRef idx="0"/>
          <a:effectRef idx="0"/>
          <a:fontRef idx="minor"/>
        </p:style>
      </p:sp>
      <p:sp>
        <p:nvSpPr>
          <p:cNvPr id="198" name="CustomShape 119"/>
          <p:cNvSpPr/>
          <p:nvPr/>
        </p:nvSpPr>
        <p:spPr>
          <a:xfrm>
            <a:off x="2198880" y="2685600"/>
            <a:ext cx="349560" cy="355680"/>
          </a:xfrm>
          <a:prstGeom prst="rect">
            <a:avLst/>
          </a:prstGeom>
          <a:noFill/>
          <a:ln w="9360">
            <a:solidFill>
              <a:srgbClr val="eeece1"/>
            </a:solidFill>
            <a:miter/>
          </a:ln>
        </p:spPr>
        <p:style>
          <a:lnRef idx="0"/>
          <a:fillRef idx="0"/>
          <a:effectRef idx="0"/>
          <a:fontRef idx="minor"/>
        </p:style>
      </p:sp>
      <p:sp>
        <p:nvSpPr>
          <p:cNvPr id="199" name="CustomShape 120"/>
          <p:cNvSpPr/>
          <p:nvPr/>
        </p:nvSpPr>
        <p:spPr>
          <a:xfrm>
            <a:off x="2549520" y="2685600"/>
            <a:ext cx="349560" cy="355680"/>
          </a:xfrm>
          <a:prstGeom prst="rect">
            <a:avLst/>
          </a:prstGeom>
          <a:noFill/>
          <a:ln w="9360">
            <a:solidFill>
              <a:srgbClr val="eeece1"/>
            </a:solidFill>
            <a:miter/>
          </a:ln>
        </p:spPr>
        <p:style>
          <a:lnRef idx="0"/>
          <a:fillRef idx="0"/>
          <a:effectRef idx="0"/>
          <a:fontRef idx="minor"/>
        </p:style>
      </p:sp>
      <p:sp>
        <p:nvSpPr>
          <p:cNvPr id="200" name="CustomShape 121"/>
          <p:cNvSpPr/>
          <p:nvPr/>
        </p:nvSpPr>
        <p:spPr>
          <a:xfrm>
            <a:off x="2899800" y="2685600"/>
            <a:ext cx="349560" cy="355680"/>
          </a:xfrm>
          <a:prstGeom prst="rect">
            <a:avLst/>
          </a:prstGeom>
          <a:noFill/>
          <a:ln w="9360">
            <a:solidFill>
              <a:srgbClr val="eeece1"/>
            </a:solidFill>
            <a:miter/>
          </a:ln>
        </p:spPr>
        <p:style>
          <a:lnRef idx="0"/>
          <a:fillRef idx="0"/>
          <a:effectRef idx="0"/>
          <a:fontRef idx="minor"/>
        </p:style>
      </p:sp>
      <p:sp>
        <p:nvSpPr>
          <p:cNvPr id="201" name="CustomShape 122"/>
          <p:cNvSpPr/>
          <p:nvPr/>
        </p:nvSpPr>
        <p:spPr>
          <a:xfrm>
            <a:off x="3250440" y="2685600"/>
            <a:ext cx="349560" cy="355680"/>
          </a:xfrm>
          <a:prstGeom prst="rect">
            <a:avLst/>
          </a:prstGeom>
          <a:noFill/>
          <a:ln w="9360">
            <a:solidFill>
              <a:srgbClr val="eeece1"/>
            </a:solidFill>
            <a:miter/>
          </a:ln>
        </p:spPr>
        <p:style>
          <a:lnRef idx="0"/>
          <a:fillRef idx="0"/>
          <a:effectRef idx="0"/>
          <a:fontRef idx="minor"/>
        </p:style>
      </p:sp>
      <p:sp>
        <p:nvSpPr>
          <p:cNvPr id="202" name="CustomShape 123"/>
          <p:cNvSpPr/>
          <p:nvPr/>
        </p:nvSpPr>
        <p:spPr>
          <a:xfrm>
            <a:off x="2198880" y="3042360"/>
            <a:ext cx="349560" cy="712080"/>
          </a:xfrm>
          <a:prstGeom prst="rect">
            <a:avLst/>
          </a:prstGeom>
          <a:noFill/>
          <a:ln w="9360">
            <a:solidFill>
              <a:srgbClr val="eeece1"/>
            </a:solidFill>
            <a:miter/>
          </a:ln>
        </p:spPr>
        <p:style>
          <a:lnRef idx="0"/>
          <a:fillRef idx="0"/>
          <a:effectRef idx="0"/>
          <a:fontRef idx="minor"/>
        </p:style>
      </p:sp>
      <p:sp>
        <p:nvSpPr>
          <p:cNvPr id="203" name="CustomShape 124"/>
          <p:cNvSpPr/>
          <p:nvPr/>
        </p:nvSpPr>
        <p:spPr>
          <a:xfrm>
            <a:off x="2549520" y="3042360"/>
            <a:ext cx="349560" cy="712080"/>
          </a:xfrm>
          <a:prstGeom prst="rect">
            <a:avLst/>
          </a:prstGeom>
          <a:noFill/>
          <a:ln w="9360">
            <a:solidFill>
              <a:srgbClr val="eeece1"/>
            </a:solidFill>
            <a:miter/>
          </a:ln>
        </p:spPr>
        <p:style>
          <a:lnRef idx="0"/>
          <a:fillRef idx="0"/>
          <a:effectRef idx="0"/>
          <a:fontRef idx="minor"/>
        </p:style>
      </p:sp>
      <p:sp>
        <p:nvSpPr>
          <p:cNvPr id="204" name="CustomShape 125"/>
          <p:cNvSpPr/>
          <p:nvPr/>
        </p:nvSpPr>
        <p:spPr>
          <a:xfrm>
            <a:off x="2899800" y="3042360"/>
            <a:ext cx="349560" cy="712080"/>
          </a:xfrm>
          <a:prstGeom prst="rect">
            <a:avLst/>
          </a:prstGeom>
          <a:noFill/>
          <a:ln w="9360">
            <a:solidFill>
              <a:srgbClr val="eeece1"/>
            </a:solidFill>
            <a:miter/>
          </a:ln>
        </p:spPr>
        <p:style>
          <a:lnRef idx="0"/>
          <a:fillRef idx="0"/>
          <a:effectRef idx="0"/>
          <a:fontRef idx="minor"/>
        </p:style>
      </p:sp>
      <p:sp>
        <p:nvSpPr>
          <p:cNvPr id="205" name="CustomShape 126"/>
          <p:cNvSpPr/>
          <p:nvPr/>
        </p:nvSpPr>
        <p:spPr>
          <a:xfrm>
            <a:off x="3250440" y="3042360"/>
            <a:ext cx="349560" cy="712080"/>
          </a:xfrm>
          <a:prstGeom prst="rect">
            <a:avLst/>
          </a:prstGeom>
          <a:noFill/>
          <a:ln w="9360">
            <a:solidFill>
              <a:srgbClr val="eeece1"/>
            </a:solidFill>
            <a:miter/>
          </a:ln>
        </p:spPr>
        <p:style>
          <a:lnRef idx="0"/>
          <a:fillRef idx="0"/>
          <a:effectRef idx="0"/>
          <a:fontRef idx="minor"/>
        </p:style>
      </p:sp>
      <p:sp>
        <p:nvSpPr>
          <p:cNvPr id="206" name="CustomShape 127"/>
          <p:cNvSpPr/>
          <p:nvPr/>
        </p:nvSpPr>
        <p:spPr>
          <a:xfrm>
            <a:off x="7802280" y="2329200"/>
            <a:ext cx="349560" cy="355680"/>
          </a:xfrm>
          <a:prstGeom prst="rect">
            <a:avLst/>
          </a:prstGeom>
          <a:noFill/>
          <a:ln w="9360">
            <a:solidFill>
              <a:srgbClr val="eeece1"/>
            </a:solidFill>
            <a:miter/>
          </a:ln>
        </p:spPr>
        <p:style>
          <a:lnRef idx="0"/>
          <a:fillRef idx="0"/>
          <a:effectRef idx="0"/>
          <a:fontRef idx="minor"/>
        </p:style>
      </p:sp>
      <p:sp>
        <p:nvSpPr>
          <p:cNvPr id="207" name="CustomShape 128"/>
          <p:cNvSpPr/>
          <p:nvPr/>
        </p:nvSpPr>
        <p:spPr>
          <a:xfrm>
            <a:off x="8152560" y="2329200"/>
            <a:ext cx="349560" cy="355680"/>
          </a:xfrm>
          <a:prstGeom prst="rect">
            <a:avLst/>
          </a:prstGeom>
          <a:noFill/>
          <a:ln w="9360">
            <a:solidFill>
              <a:srgbClr val="eeece1"/>
            </a:solidFill>
            <a:miter/>
          </a:ln>
        </p:spPr>
        <p:style>
          <a:lnRef idx="0"/>
          <a:fillRef idx="0"/>
          <a:effectRef idx="0"/>
          <a:fontRef idx="minor"/>
        </p:style>
      </p:sp>
      <p:sp>
        <p:nvSpPr>
          <p:cNvPr id="208" name="CustomShape 129"/>
          <p:cNvSpPr/>
          <p:nvPr/>
        </p:nvSpPr>
        <p:spPr>
          <a:xfrm>
            <a:off x="8502840" y="2329200"/>
            <a:ext cx="349560" cy="355680"/>
          </a:xfrm>
          <a:prstGeom prst="rect">
            <a:avLst/>
          </a:prstGeom>
          <a:noFill/>
          <a:ln w="9360">
            <a:solidFill>
              <a:srgbClr val="eeece1"/>
            </a:solidFill>
            <a:miter/>
          </a:ln>
        </p:spPr>
        <p:style>
          <a:lnRef idx="0"/>
          <a:fillRef idx="0"/>
          <a:effectRef idx="0"/>
          <a:fontRef idx="minor"/>
        </p:style>
      </p:sp>
      <p:sp>
        <p:nvSpPr>
          <p:cNvPr id="209" name="CustomShape 130"/>
          <p:cNvSpPr/>
          <p:nvPr/>
        </p:nvSpPr>
        <p:spPr>
          <a:xfrm>
            <a:off x="8853480" y="2329200"/>
            <a:ext cx="349560" cy="355680"/>
          </a:xfrm>
          <a:prstGeom prst="rect">
            <a:avLst/>
          </a:prstGeom>
          <a:noFill/>
          <a:ln w="9360">
            <a:solidFill>
              <a:srgbClr val="eeece1"/>
            </a:solidFill>
            <a:miter/>
          </a:ln>
        </p:spPr>
        <p:style>
          <a:lnRef idx="0"/>
          <a:fillRef idx="0"/>
          <a:effectRef idx="0"/>
          <a:fontRef idx="minor"/>
        </p:style>
      </p:sp>
      <p:sp>
        <p:nvSpPr>
          <p:cNvPr id="210" name="CustomShape 131"/>
          <p:cNvSpPr/>
          <p:nvPr/>
        </p:nvSpPr>
        <p:spPr>
          <a:xfrm>
            <a:off x="7802280" y="2685600"/>
            <a:ext cx="349560" cy="355680"/>
          </a:xfrm>
          <a:prstGeom prst="rect">
            <a:avLst/>
          </a:prstGeom>
          <a:noFill/>
          <a:ln w="9360">
            <a:solidFill>
              <a:srgbClr val="eeece1"/>
            </a:solidFill>
            <a:miter/>
          </a:ln>
        </p:spPr>
        <p:style>
          <a:lnRef idx="0"/>
          <a:fillRef idx="0"/>
          <a:effectRef idx="0"/>
          <a:fontRef idx="minor"/>
        </p:style>
      </p:sp>
      <p:sp>
        <p:nvSpPr>
          <p:cNvPr id="211" name="CustomShape 132"/>
          <p:cNvSpPr/>
          <p:nvPr/>
        </p:nvSpPr>
        <p:spPr>
          <a:xfrm>
            <a:off x="8152560" y="2685600"/>
            <a:ext cx="349560" cy="355680"/>
          </a:xfrm>
          <a:prstGeom prst="rect">
            <a:avLst/>
          </a:prstGeom>
          <a:noFill/>
          <a:ln w="9360">
            <a:solidFill>
              <a:srgbClr val="eeece1"/>
            </a:solidFill>
            <a:miter/>
          </a:ln>
        </p:spPr>
        <p:style>
          <a:lnRef idx="0"/>
          <a:fillRef idx="0"/>
          <a:effectRef idx="0"/>
          <a:fontRef idx="minor"/>
        </p:style>
      </p:sp>
      <p:sp>
        <p:nvSpPr>
          <p:cNvPr id="212" name="CustomShape 133"/>
          <p:cNvSpPr/>
          <p:nvPr/>
        </p:nvSpPr>
        <p:spPr>
          <a:xfrm>
            <a:off x="8502840" y="2685600"/>
            <a:ext cx="349560" cy="355680"/>
          </a:xfrm>
          <a:prstGeom prst="rect">
            <a:avLst/>
          </a:prstGeom>
          <a:noFill/>
          <a:ln w="9360">
            <a:solidFill>
              <a:srgbClr val="eeece1"/>
            </a:solidFill>
            <a:miter/>
          </a:ln>
        </p:spPr>
        <p:style>
          <a:lnRef idx="0"/>
          <a:fillRef idx="0"/>
          <a:effectRef idx="0"/>
          <a:fontRef idx="minor"/>
        </p:style>
      </p:sp>
      <p:sp>
        <p:nvSpPr>
          <p:cNvPr id="213" name="CustomShape 134"/>
          <p:cNvSpPr/>
          <p:nvPr/>
        </p:nvSpPr>
        <p:spPr>
          <a:xfrm>
            <a:off x="8853480" y="2685600"/>
            <a:ext cx="349560" cy="355680"/>
          </a:xfrm>
          <a:prstGeom prst="rect">
            <a:avLst/>
          </a:prstGeom>
          <a:noFill/>
          <a:ln w="9360">
            <a:solidFill>
              <a:srgbClr val="eeece1"/>
            </a:solidFill>
            <a:miter/>
          </a:ln>
        </p:spPr>
        <p:style>
          <a:lnRef idx="0"/>
          <a:fillRef idx="0"/>
          <a:effectRef idx="0"/>
          <a:fontRef idx="minor"/>
        </p:style>
      </p:sp>
      <p:sp>
        <p:nvSpPr>
          <p:cNvPr id="214" name="CustomShape 135"/>
          <p:cNvSpPr/>
          <p:nvPr/>
        </p:nvSpPr>
        <p:spPr>
          <a:xfrm>
            <a:off x="7802280" y="3042360"/>
            <a:ext cx="349560" cy="712080"/>
          </a:xfrm>
          <a:prstGeom prst="rect">
            <a:avLst/>
          </a:prstGeom>
          <a:noFill/>
          <a:ln w="9360">
            <a:solidFill>
              <a:srgbClr val="eeece1"/>
            </a:solidFill>
            <a:miter/>
          </a:ln>
        </p:spPr>
        <p:style>
          <a:lnRef idx="0"/>
          <a:fillRef idx="0"/>
          <a:effectRef idx="0"/>
          <a:fontRef idx="minor"/>
        </p:style>
      </p:sp>
      <p:sp>
        <p:nvSpPr>
          <p:cNvPr id="215" name="CustomShape 136"/>
          <p:cNvSpPr/>
          <p:nvPr/>
        </p:nvSpPr>
        <p:spPr>
          <a:xfrm>
            <a:off x="8152560" y="3042360"/>
            <a:ext cx="349560" cy="712080"/>
          </a:xfrm>
          <a:prstGeom prst="rect">
            <a:avLst/>
          </a:prstGeom>
          <a:noFill/>
          <a:ln w="9360">
            <a:solidFill>
              <a:srgbClr val="eeece1"/>
            </a:solidFill>
            <a:miter/>
          </a:ln>
        </p:spPr>
        <p:style>
          <a:lnRef idx="0"/>
          <a:fillRef idx="0"/>
          <a:effectRef idx="0"/>
          <a:fontRef idx="minor"/>
        </p:style>
      </p:sp>
      <p:sp>
        <p:nvSpPr>
          <p:cNvPr id="216" name="CustomShape 137"/>
          <p:cNvSpPr/>
          <p:nvPr/>
        </p:nvSpPr>
        <p:spPr>
          <a:xfrm>
            <a:off x="8502840" y="3042360"/>
            <a:ext cx="349560" cy="712080"/>
          </a:xfrm>
          <a:prstGeom prst="rect">
            <a:avLst/>
          </a:prstGeom>
          <a:noFill/>
          <a:ln w="9360">
            <a:solidFill>
              <a:srgbClr val="eeece1"/>
            </a:solidFill>
            <a:miter/>
          </a:ln>
        </p:spPr>
        <p:style>
          <a:lnRef idx="0"/>
          <a:fillRef idx="0"/>
          <a:effectRef idx="0"/>
          <a:fontRef idx="minor"/>
        </p:style>
      </p:sp>
      <p:sp>
        <p:nvSpPr>
          <p:cNvPr id="217" name="CustomShape 138"/>
          <p:cNvSpPr/>
          <p:nvPr/>
        </p:nvSpPr>
        <p:spPr>
          <a:xfrm>
            <a:off x="8853480" y="3042360"/>
            <a:ext cx="349560" cy="712080"/>
          </a:xfrm>
          <a:prstGeom prst="rect">
            <a:avLst/>
          </a:prstGeom>
          <a:noFill/>
          <a:ln w="9360">
            <a:solidFill>
              <a:srgbClr val="eeece1"/>
            </a:solidFill>
            <a:miter/>
          </a:ln>
        </p:spPr>
        <p:style>
          <a:lnRef idx="0"/>
          <a:fillRef idx="0"/>
          <a:effectRef idx="0"/>
          <a:fontRef idx="minor"/>
        </p:style>
      </p:sp>
      <p:sp>
        <p:nvSpPr>
          <p:cNvPr id="218" name="CustomShape 139"/>
          <p:cNvSpPr/>
          <p:nvPr/>
        </p:nvSpPr>
        <p:spPr>
          <a:xfrm>
            <a:off x="9203760" y="2329200"/>
            <a:ext cx="349560" cy="355680"/>
          </a:xfrm>
          <a:prstGeom prst="rect">
            <a:avLst/>
          </a:prstGeom>
          <a:noFill/>
          <a:ln w="9360">
            <a:solidFill>
              <a:srgbClr val="eeece1"/>
            </a:solidFill>
            <a:miter/>
          </a:ln>
        </p:spPr>
        <p:style>
          <a:lnRef idx="0"/>
          <a:fillRef idx="0"/>
          <a:effectRef idx="0"/>
          <a:fontRef idx="minor"/>
        </p:style>
      </p:sp>
      <p:sp>
        <p:nvSpPr>
          <p:cNvPr id="219" name="CustomShape 140"/>
          <p:cNvSpPr/>
          <p:nvPr/>
        </p:nvSpPr>
        <p:spPr>
          <a:xfrm>
            <a:off x="9553680" y="2329200"/>
            <a:ext cx="349560" cy="355680"/>
          </a:xfrm>
          <a:prstGeom prst="rect">
            <a:avLst/>
          </a:prstGeom>
          <a:noFill/>
          <a:ln w="9360">
            <a:solidFill>
              <a:srgbClr val="eeece1"/>
            </a:solidFill>
            <a:miter/>
          </a:ln>
        </p:spPr>
        <p:style>
          <a:lnRef idx="0"/>
          <a:fillRef idx="0"/>
          <a:effectRef idx="0"/>
          <a:fontRef idx="minor"/>
        </p:style>
      </p:sp>
      <p:sp>
        <p:nvSpPr>
          <p:cNvPr id="220" name="CustomShape 141"/>
          <p:cNvSpPr/>
          <p:nvPr/>
        </p:nvSpPr>
        <p:spPr>
          <a:xfrm>
            <a:off x="9203760" y="2685600"/>
            <a:ext cx="349560" cy="355680"/>
          </a:xfrm>
          <a:prstGeom prst="rect">
            <a:avLst/>
          </a:prstGeom>
          <a:noFill/>
          <a:ln w="9360">
            <a:solidFill>
              <a:srgbClr val="eeece1"/>
            </a:solidFill>
            <a:miter/>
          </a:ln>
        </p:spPr>
        <p:style>
          <a:lnRef idx="0"/>
          <a:fillRef idx="0"/>
          <a:effectRef idx="0"/>
          <a:fontRef idx="minor"/>
        </p:style>
      </p:sp>
      <p:sp>
        <p:nvSpPr>
          <p:cNvPr id="221" name="CustomShape 142"/>
          <p:cNvSpPr/>
          <p:nvPr/>
        </p:nvSpPr>
        <p:spPr>
          <a:xfrm>
            <a:off x="9553680" y="2685600"/>
            <a:ext cx="349560" cy="355680"/>
          </a:xfrm>
          <a:prstGeom prst="rect">
            <a:avLst/>
          </a:prstGeom>
          <a:noFill/>
          <a:ln w="9360">
            <a:solidFill>
              <a:srgbClr val="eeece1"/>
            </a:solidFill>
            <a:miter/>
          </a:ln>
        </p:spPr>
        <p:style>
          <a:lnRef idx="0"/>
          <a:fillRef idx="0"/>
          <a:effectRef idx="0"/>
          <a:fontRef idx="minor"/>
        </p:style>
      </p:sp>
      <p:sp>
        <p:nvSpPr>
          <p:cNvPr id="222" name="CustomShape 143"/>
          <p:cNvSpPr/>
          <p:nvPr/>
        </p:nvSpPr>
        <p:spPr>
          <a:xfrm>
            <a:off x="9203760" y="3042360"/>
            <a:ext cx="349560" cy="712080"/>
          </a:xfrm>
          <a:prstGeom prst="rect">
            <a:avLst/>
          </a:prstGeom>
          <a:noFill/>
          <a:ln w="9360">
            <a:solidFill>
              <a:srgbClr val="eeece1"/>
            </a:solidFill>
            <a:miter/>
          </a:ln>
        </p:spPr>
        <p:style>
          <a:lnRef idx="0"/>
          <a:fillRef idx="0"/>
          <a:effectRef idx="0"/>
          <a:fontRef idx="minor"/>
        </p:style>
      </p:sp>
      <p:sp>
        <p:nvSpPr>
          <p:cNvPr id="223" name="CustomShape 144"/>
          <p:cNvSpPr/>
          <p:nvPr/>
        </p:nvSpPr>
        <p:spPr>
          <a:xfrm>
            <a:off x="9553680" y="3042360"/>
            <a:ext cx="349560" cy="712080"/>
          </a:xfrm>
          <a:prstGeom prst="rect">
            <a:avLst/>
          </a:prstGeom>
          <a:noFill/>
          <a:ln w="9360">
            <a:solidFill>
              <a:srgbClr val="eeece1"/>
            </a:solidFill>
            <a:miter/>
          </a:ln>
        </p:spPr>
        <p:style>
          <a:lnRef idx="0"/>
          <a:fillRef idx="0"/>
          <a:effectRef idx="0"/>
          <a:fontRef idx="minor"/>
        </p:style>
      </p:sp>
      <p:sp>
        <p:nvSpPr>
          <p:cNvPr id="224" name="CustomShape 145"/>
          <p:cNvSpPr/>
          <p:nvPr/>
        </p:nvSpPr>
        <p:spPr>
          <a:xfrm>
            <a:off x="167760" y="2358720"/>
            <a:ext cx="50976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D</a:t>
            </a:r>
            <a:endParaRPr b="0" lang="en-IN" sz="1800" spc="-1" strike="noStrike">
              <a:latin typeface="Arial"/>
            </a:endParaRPr>
          </a:p>
        </p:txBody>
      </p:sp>
      <p:sp>
        <p:nvSpPr>
          <p:cNvPr id="225" name="CustomShape 146"/>
          <p:cNvSpPr/>
          <p:nvPr/>
        </p:nvSpPr>
        <p:spPr>
          <a:xfrm>
            <a:off x="167760" y="2730600"/>
            <a:ext cx="50976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C</a:t>
            </a:r>
            <a:endParaRPr b="0" lang="en-IN" sz="1800" spc="-1" strike="noStrike">
              <a:latin typeface="Arial"/>
            </a:endParaRPr>
          </a:p>
        </p:txBody>
      </p:sp>
      <p:sp>
        <p:nvSpPr>
          <p:cNvPr id="226" name="CustomShape 147"/>
          <p:cNvSpPr/>
          <p:nvPr/>
        </p:nvSpPr>
        <p:spPr>
          <a:xfrm>
            <a:off x="897840" y="3042360"/>
            <a:ext cx="130320" cy="16740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ST</a:t>
            </a:r>
            <a:endParaRPr b="0" lang="en-IN" sz="1000" spc="-1" strike="noStrike">
              <a:latin typeface="Arial"/>
            </a:endParaRPr>
          </a:p>
        </p:txBody>
      </p:sp>
      <p:sp>
        <p:nvSpPr>
          <p:cNvPr id="227" name="CustomShape 148"/>
          <p:cNvSpPr/>
          <p:nvPr/>
        </p:nvSpPr>
        <p:spPr>
          <a:xfrm>
            <a:off x="1262520" y="3042360"/>
            <a:ext cx="130320" cy="50328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ART</a:t>
            </a:r>
            <a:endParaRPr b="0" lang="en-IN" sz="1000" spc="-1" strike="noStrike">
              <a:latin typeface="Arial"/>
            </a:endParaRPr>
          </a:p>
        </p:txBody>
      </p:sp>
      <p:sp>
        <p:nvSpPr>
          <p:cNvPr id="228" name="CustomShape 149"/>
          <p:cNvSpPr/>
          <p:nvPr/>
        </p:nvSpPr>
        <p:spPr>
          <a:xfrm>
            <a:off x="194868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A6</a:t>
            </a:r>
            <a:endParaRPr b="0" lang="en-IN" sz="1000" spc="-1" strike="noStrike">
              <a:latin typeface="Arial"/>
            </a:endParaRPr>
          </a:p>
        </p:txBody>
      </p:sp>
      <p:sp>
        <p:nvSpPr>
          <p:cNvPr id="229" name="CustomShape 150"/>
          <p:cNvSpPr/>
          <p:nvPr/>
        </p:nvSpPr>
        <p:spPr>
          <a:xfrm>
            <a:off x="264960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A5</a:t>
            </a:r>
            <a:endParaRPr b="0" lang="en-IN" sz="1000" spc="-1" strike="noStrike">
              <a:latin typeface="Arial"/>
            </a:endParaRPr>
          </a:p>
        </p:txBody>
      </p:sp>
      <p:sp>
        <p:nvSpPr>
          <p:cNvPr id="230" name="CustomShape 151"/>
          <p:cNvSpPr/>
          <p:nvPr/>
        </p:nvSpPr>
        <p:spPr>
          <a:xfrm>
            <a:off x="406548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A0</a:t>
            </a:r>
            <a:endParaRPr b="0" lang="en-IN" sz="1000" spc="-1" strike="noStrike">
              <a:latin typeface="Arial"/>
            </a:endParaRPr>
          </a:p>
        </p:txBody>
      </p:sp>
      <p:sp>
        <p:nvSpPr>
          <p:cNvPr id="231" name="CustomShape 152"/>
          <p:cNvSpPr/>
          <p:nvPr/>
        </p:nvSpPr>
        <p:spPr>
          <a:xfrm>
            <a:off x="476604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R/w</a:t>
            </a:r>
            <a:endParaRPr b="0" lang="en-IN" sz="1000" spc="-1" strike="noStrike">
              <a:latin typeface="Arial"/>
            </a:endParaRPr>
          </a:p>
        </p:txBody>
      </p:sp>
      <p:sp>
        <p:nvSpPr>
          <p:cNvPr id="232" name="CustomShape 153"/>
          <p:cNvSpPr/>
          <p:nvPr/>
        </p:nvSpPr>
        <p:spPr>
          <a:xfrm>
            <a:off x="5452200" y="3042360"/>
            <a:ext cx="130320" cy="50328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ACK</a:t>
            </a:r>
            <a:endParaRPr b="0" lang="en-IN" sz="1000" spc="-1" strike="noStrike">
              <a:latin typeface="Arial"/>
            </a:endParaRPr>
          </a:p>
        </p:txBody>
      </p:sp>
      <p:sp>
        <p:nvSpPr>
          <p:cNvPr id="233" name="CustomShape 154"/>
          <p:cNvSpPr/>
          <p:nvPr/>
        </p:nvSpPr>
        <p:spPr>
          <a:xfrm>
            <a:off x="615312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D8</a:t>
            </a:r>
            <a:endParaRPr b="0" lang="en-IN" sz="1000" spc="-1" strike="noStrike">
              <a:latin typeface="Arial"/>
            </a:endParaRPr>
          </a:p>
        </p:txBody>
      </p:sp>
      <p:sp>
        <p:nvSpPr>
          <p:cNvPr id="234" name="CustomShape 155"/>
          <p:cNvSpPr/>
          <p:nvPr/>
        </p:nvSpPr>
        <p:spPr>
          <a:xfrm>
            <a:off x="686808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D7</a:t>
            </a:r>
            <a:endParaRPr b="0" lang="en-IN" sz="1000" spc="-1" strike="noStrike">
              <a:latin typeface="Arial"/>
            </a:endParaRPr>
          </a:p>
        </p:txBody>
      </p:sp>
      <p:sp>
        <p:nvSpPr>
          <p:cNvPr id="235" name="CustomShape 156"/>
          <p:cNvSpPr/>
          <p:nvPr/>
        </p:nvSpPr>
        <p:spPr>
          <a:xfrm>
            <a:off x="825516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D0</a:t>
            </a:r>
            <a:endParaRPr b="0" lang="en-IN" sz="1000" spc="-1" strike="noStrike">
              <a:latin typeface="Arial"/>
            </a:endParaRPr>
          </a:p>
        </p:txBody>
      </p:sp>
      <p:sp>
        <p:nvSpPr>
          <p:cNvPr id="236" name="CustomShape 157"/>
          <p:cNvSpPr/>
          <p:nvPr/>
        </p:nvSpPr>
        <p:spPr>
          <a:xfrm>
            <a:off x="8955360" y="3042360"/>
            <a:ext cx="130320" cy="50328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ACK</a:t>
            </a:r>
            <a:endParaRPr b="0" lang="en-IN" sz="1000" spc="-1" strike="noStrike">
              <a:latin typeface="Arial"/>
            </a:endParaRPr>
          </a:p>
        </p:txBody>
      </p:sp>
      <p:sp>
        <p:nvSpPr>
          <p:cNvPr id="237" name="CustomShape 158"/>
          <p:cNvSpPr/>
          <p:nvPr/>
        </p:nvSpPr>
        <p:spPr>
          <a:xfrm>
            <a:off x="9320400" y="3042360"/>
            <a:ext cx="130320" cy="16740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ST</a:t>
            </a:r>
            <a:endParaRPr b="0" lang="en-IN" sz="1000" spc="-1" strike="noStrike">
              <a:latin typeface="Arial"/>
            </a:endParaRPr>
          </a:p>
        </p:txBody>
      </p:sp>
      <p:sp>
        <p:nvSpPr>
          <p:cNvPr id="238" name="CustomShape 159"/>
          <p:cNvSpPr/>
          <p:nvPr/>
        </p:nvSpPr>
        <p:spPr>
          <a:xfrm>
            <a:off x="9671040" y="3042360"/>
            <a:ext cx="130320" cy="335520"/>
          </a:xfrm>
          <a:prstGeom prst="rect">
            <a:avLst/>
          </a:prstGeom>
          <a:noFill/>
          <a:ln>
            <a:noFill/>
          </a:ln>
        </p:spPr>
        <p:style>
          <a:lnRef idx="0"/>
          <a:fillRef idx="0"/>
          <a:effectRef idx="0"/>
          <a:fontRef idx="minor"/>
        </p:style>
        <p:txBody>
          <a:bodyPr lIns="0" rIns="0" tIns="0" bIns="0">
            <a:noAutofit/>
          </a:bodyPr>
          <a:p>
            <a:pPr>
              <a:lnSpc>
                <a:spcPct val="100000"/>
              </a:lnSpc>
            </a:pPr>
            <a:r>
              <a:rPr b="0" lang="en-US" sz="1000" spc="-1" strike="noStrike">
                <a:solidFill>
                  <a:srgbClr val="000000"/>
                </a:solidFill>
                <a:latin typeface="Calibri"/>
                <a:ea typeface="DejaVu Sans"/>
              </a:rPr>
              <a:t>OP</a:t>
            </a:r>
            <a:endParaRPr b="0" lang="en-IN" sz="1000" spc="-1" strike="noStrike">
              <a:latin typeface="Arial"/>
            </a:endParaRPr>
          </a:p>
        </p:txBody>
      </p:sp>
      <p:sp>
        <p:nvSpPr>
          <p:cNvPr id="239" name="CustomShape 160"/>
          <p:cNvSpPr/>
          <p:nvPr/>
        </p:nvSpPr>
        <p:spPr>
          <a:xfrm>
            <a:off x="797760" y="2324160"/>
            <a:ext cx="9112680" cy="358200"/>
          </a:xfrm>
          <a:custGeom>
            <a:avLst/>
            <a:gdLst/>
            <a:ahLst/>
            <a:rect l="l" t="t" r="r" b="b"/>
            <a:pathLst>
              <a:path w="3747" h="146">
                <a:moveTo>
                  <a:pt x="0" y="5"/>
                </a:moveTo>
                <a:lnTo>
                  <a:pt x="141" y="0"/>
                </a:lnTo>
                <a:lnTo>
                  <a:pt x="249" y="145"/>
                </a:lnTo>
                <a:lnTo>
                  <a:pt x="1509" y="145"/>
                </a:lnTo>
                <a:lnTo>
                  <a:pt x="1546" y="4"/>
                </a:lnTo>
                <a:lnTo>
                  <a:pt x="1774" y="4"/>
                </a:lnTo>
                <a:lnTo>
                  <a:pt x="1828" y="145"/>
                </a:lnTo>
                <a:lnTo>
                  <a:pt x="3452" y="145"/>
                </a:lnTo>
                <a:lnTo>
                  <a:pt x="3597" y="4"/>
                </a:lnTo>
                <a:lnTo>
                  <a:pt x="3746" y="5"/>
                </a:lnTo>
              </a:path>
            </a:pathLst>
          </a:custGeom>
          <a:noFill/>
          <a:ln w="15840">
            <a:solidFill>
              <a:srgbClr val="000000"/>
            </a:solidFill>
            <a:round/>
          </a:ln>
        </p:spPr>
        <p:style>
          <a:lnRef idx="0"/>
          <a:fillRef idx="0"/>
          <a:effectRef idx="0"/>
          <a:fontRef idx="minor"/>
        </p:style>
      </p:sp>
      <p:sp>
        <p:nvSpPr>
          <p:cNvPr id="240" name="CustomShape 161"/>
          <p:cNvSpPr/>
          <p:nvPr/>
        </p:nvSpPr>
        <p:spPr>
          <a:xfrm>
            <a:off x="1997280" y="2343960"/>
            <a:ext cx="3266280" cy="338400"/>
          </a:xfrm>
          <a:custGeom>
            <a:avLst/>
            <a:gdLst/>
            <a:ahLst/>
            <a:rect l="l" t="t" r="r" b="b"/>
            <a:pathLst>
              <a:path w="1344" h="138">
                <a:moveTo>
                  <a:pt x="0" y="137"/>
                </a:moveTo>
                <a:lnTo>
                  <a:pt x="42" y="0"/>
                </a:lnTo>
                <a:lnTo>
                  <a:pt x="1007" y="0"/>
                </a:lnTo>
                <a:lnTo>
                  <a:pt x="1061" y="137"/>
                </a:lnTo>
                <a:lnTo>
                  <a:pt x="1343" y="133"/>
                </a:lnTo>
              </a:path>
            </a:pathLst>
          </a:custGeom>
          <a:noFill/>
          <a:ln w="15840">
            <a:solidFill>
              <a:srgbClr val="000000"/>
            </a:solidFill>
            <a:round/>
          </a:ln>
        </p:spPr>
        <p:style>
          <a:lnRef idx="0"/>
          <a:fillRef idx="0"/>
          <a:effectRef idx="0"/>
          <a:fontRef idx="minor"/>
        </p:style>
      </p:sp>
      <p:sp>
        <p:nvSpPr>
          <p:cNvPr id="241" name="CustomShape 162"/>
          <p:cNvSpPr/>
          <p:nvPr/>
        </p:nvSpPr>
        <p:spPr>
          <a:xfrm>
            <a:off x="5880240" y="2333880"/>
            <a:ext cx="2901600" cy="348120"/>
          </a:xfrm>
          <a:custGeom>
            <a:avLst/>
            <a:gdLst/>
            <a:ahLst/>
            <a:rect l="l" t="t" r="r" b="b"/>
            <a:pathLst>
              <a:path w="1194" h="142">
                <a:moveTo>
                  <a:pt x="0" y="141"/>
                </a:moveTo>
                <a:lnTo>
                  <a:pt x="33" y="4"/>
                </a:lnTo>
                <a:lnTo>
                  <a:pt x="1123" y="0"/>
                </a:lnTo>
                <a:lnTo>
                  <a:pt x="1193" y="137"/>
                </a:lnTo>
              </a:path>
            </a:pathLst>
          </a:custGeom>
          <a:noFill/>
          <a:ln w="15840">
            <a:solidFill>
              <a:srgbClr val="000000"/>
            </a:solidFill>
            <a:round/>
          </a:ln>
        </p:spPr>
        <p:style>
          <a:lnRef idx="0"/>
          <a:fillRef idx="0"/>
          <a:effectRef idx="0"/>
          <a:fontRef idx="minor"/>
        </p:style>
      </p:sp>
      <p:sp>
        <p:nvSpPr>
          <p:cNvPr id="242" name="CustomShape 163"/>
          <p:cNvSpPr/>
          <p:nvPr/>
        </p:nvSpPr>
        <p:spPr>
          <a:xfrm>
            <a:off x="807840" y="3032640"/>
            <a:ext cx="2096280" cy="387720"/>
          </a:xfrm>
          <a:custGeom>
            <a:avLst/>
            <a:gdLst/>
            <a:ahLst/>
            <a:rect l="l" t="t" r="r" b="b"/>
            <a:pathLst>
              <a:path w="863" h="158">
                <a:moveTo>
                  <a:pt x="0" y="4"/>
                </a:moveTo>
                <a:lnTo>
                  <a:pt x="286" y="4"/>
                </a:lnTo>
                <a:lnTo>
                  <a:pt x="286" y="157"/>
                </a:lnTo>
                <a:lnTo>
                  <a:pt x="427" y="153"/>
                </a:lnTo>
                <a:lnTo>
                  <a:pt x="427" y="4"/>
                </a:lnTo>
                <a:lnTo>
                  <a:pt x="862" y="0"/>
                </a:lnTo>
              </a:path>
            </a:pathLst>
          </a:custGeom>
          <a:noFill/>
          <a:ln w="15840">
            <a:solidFill>
              <a:srgbClr val="000000"/>
            </a:solidFill>
            <a:round/>
          </a:ln>
        </p:spPr>
        <p:style>
          <a:lnRef idx="0"/>
          <a:fillRef idx="0"/>
          <a:effectRef idx="0"/>
          <a:fontRef idx="minor"/>
        </p:style>
      </p:sp>
      <p:sp>
        <p:nvSpPr>
          <p:cNvPr id="243" name="CustomShape 164"/>
          <p:cNvSpPr/>
          <p:nvPr/>
        </p:nvSpPr>
        <p:spPr>
          <a:xfrm>
            <a:off x="3610440" y="3032280"/>
            <a:ext cx="3497400" cy="397800"/>
          </a:xfrm>
          <a:custGeom>
            <a:avLst/>
            <a:gdLst/>
            <a:ahLst/>
            <a:rect l="l" t="t" r="r" b="b"/>
            <a:pathLst>
              <a:path w="1439" h="162">
                <a:moveTo>
                  <a:pt x="0" y="8"/>
                </a:moveTo>
                <a:lnTo>
                  <a:pt x="4" y="153"/>
                </a:lnTo>
                <a:lnTo>
                  <a:pt x="145" y="157"/>
                </a:lnTo>
                <a:lnTo>
                  <a:pt x="145" y="8"/>
                </a:lnTo>
                <a:lnTo>
                  <a:pt x="290" y="4"/>
                </a:lnTo>
                <a:lnTo>
                  <a:pt x="290" y="157"/>
                </a:lnTo>
                <a:lnTo>
                  <a:pt x="427" y="157"/>
                </a:lnTo>
                <a:lnTo>
                  <a:pt x="427" y="0"/>
                </a:lnTo>
                <a:lnTo>
                  <a:pt x="572" y="0"/>
                </a:lnTo>
                <a:lnTo>
                  <a:pt x="572" y="153"/>
                </a:lnTo>
                <a:lnTo>
                  <a:pt x="713" y="157"/>
                </a:lnTo>
                <a:lnTo>
                  <a:pt x="717" y="0"/>
                </a:lnTo>
                <a:lnTo>
                  <a:pt x="858" y="4"/>
                </a:lnTo>
                <a:lnTo>
                  <a:pt x="854" y="161"/>
                </a:lnTo>
                <a:lnTo>
                  <a:pt x="1003" y="157"/>
                </a:lnTo>
                <a:lnTo>
                  <a:pt x="1003" y="4"/>
                </a:lnTo>
                <a:lnTo>
                  <a:pt x="1148" y="4"/>
                </a:lnTo>
                <a:lnTo>
                  <a:pt x="1148" y="157"/>
                </a:lnTo>
                <a:lnTo>
                  <a:pt x="1289" y="153"/>
                </a:lnTo>
                <a:lnTo>
                  <a:pt x="1293" y="4"/>
                </a:lnTo>
                <a:lnTo>
                  <a:pt x="1438" y="4"/>
                </a:lnTo>
              </a:path>
            </a:pathLst>
          </a:custGeom>
          <a:noFill/>
          <a:ln w="15840">
            <a:solidFill>
              <a:srgbClr val="000000"/>
            </a:solidFill>
            <a:round/>
          </a:ln>
        </p:spPr>
        <p:style>
          <a:lnRef idx="0"/>
          <a:fillRef idx="0"/>
          <a:effectRef idx="0"/>
          <a:fontRef idx="minor"/>
        </p:style>
      </p:sp>
      <p:sp>
        <p:nvSpPr>
          <p:cNvPr id="244" name="CustomShape 165"/>
          <p:cNvSpPr/>
          <p:nvPr/>
        </p:nvSpPr>
        <p:spPr>
          <a:xfrm>
            <a:off x="7785000" y="3032640"/>
            <a:ext cx="2125440" cy="387720"/>
          </a:xfrm>
          <a:custGeom>
            <a:avLst/>
            <a:gdLst/>
            <a:ahLst/>
            <a:rect l="l" t="t" r="r" b="b"/>
            <a:pathLst>
              <a:path w="875" h="158">
                <a:moveTo>
                  <a:pt x="4" y="0"/>
                </a:moveTo>
                <a:lnTo>
                  <a:pt x="0" y="157"/>
                </a:lnTo>
                <a:lnTo>
                  <a:pt x="149" y="157"/>
                </a:lnTo>
                <a:lnTo>
                  <a:pt x="149" y="8"/>
                </a:lnTo>
                <a:lnTo>
                  <a:pt x="290" y="8"/>
                </a:lnTo>
                <a:lnTo>
                  <a:pt x="294" y="153"/>
                </a:lnTo>
                <a:lnTo>
                  <a:pt x="439" y="157"/>
                </a:lnTo>
                <a:lnTo>
                  <a:pt x="439" y="8"/>
                </a:lnTo>
                <a:lnTo>
                  <a:pt x="874" y="8"/>
                </a:lnTo>
              </a:path>
            </a:pathLst>
          </a:custGeom>
          <a:noFill/>
          <a:ln w="15840">
            <a:solidFill>
              <a:srgbClr val="000000"/>
            </a:solidFill>
            <a:round/>
          </a:ln>
        </p:spPr>
        <p:style>
          <a:lnRef idx="0"/>
          <a:fillRef idx="0"/>
          <a:effectRef idx="0"/>
          <a:fontRef idx="minor"/>
        </p:style>
      </p:sp>
      <p:sp>
        <p:nvSpPr>
          <p:cNvPr id="245" name="CustomShape 166"/>
          <p:cNvSpPr/>
          <p:nvPr/>
        </p:nvSpPr>
        <p:spPr>
          <a:xfrm>
            <a:off x="7130880" y="3042360"/>
            <a:ext cx="672840" cy="1440"/>
          </a:xfrm>
          <a:custGeom>
            <a:avLst/>
            <a:gdLst/>
            <a:ahLst/>
            <a:rect l="l" t="t" r="r" b="b"/>
            <a:pathLst>
              <a:path w="278" h="1">
                <a:moveTo>
                  <a:pt x="0" y="0"/>
                </a:moveTo>
                <a:lnTo>
                  <a:pt x="277" y="0"/>
                </a:lnTo>
              </a:path>
            </a:pathLst>
          </a:custGeom>
          <a:noFill/>
          <a:ln w="15840">
            <a:solidFill>
              <a:srgbClr val="000000"/>
            </a:solidFill>
            <a:prstDash val="dash"/>
            <a:round/>
          </a:ln>
        </p:spPr>
        <p:style>
          <a:lnRef idx="0"/>
          <a:fillRef idx="0"/>
          <a:effectRef idx="0"/>
          <a:fontRef idx="minor"/>
        </p:style>
      </p:sp>
      <p:sp>
        <p:nvSpPr>
          <p:cNvPr id="246" name="CustomShape 167"/>
          <p:cNvSpPr/>
          <p:nvPr/>
        </p:nvSpPr>
        <p:spPr>
          <a:xfrm>
            <a:off x="2924280" y="3044880"/>
            <a:ext cx="672840" cy="1440"/>
          </a:xfrm>
          <a:custGeom>
            <a:avLst/>
            <a:gdLst/>
            <a:ahLst/>
            <a:rect l="l" t="t" r="r" b="b"/>
            <a:pathLst>
              <a:path w="278" h="1">
                <a:moveTo>
                  <a:pt x="0" y="0"/>
                </a:moveTo>
                <a:lnTo>
                  <a:pt x="277" y="0"/>
                </a:lnTo>
              </a:path>
            </a:pathLst>
          </a:custGeom>
          <a:noFill/>
          <a:ln w="15840">
            <a:solidFill>
              <a:srgbClr val="000000"/>
            </a:solidFill>
            <a:prstDash val="dash"/>
            <a:round/>
          </a:ln>
        </p:spPr>
        <p:style>
          <a:lnRef idx="0"/>
          <a:fillRef idx="0"/>
          <a:effectRef idx="0"/>
          <a:fontRef idx="minor"/>
        </p:style>
      </p:sp>
      <p:sp>
        <p:nvSpPr>
          <p:cNvPr id="247" name="Line 168"/>
          <p:cNvSpPr/>
          <p:nvPr/>
        </p:nvSpPr>
        <p:spPr>
          <a:xfrm>
            <a:off x="5554080" y="2091240"/>
            <a:ext cx="0" cy="490680"/>
          </a:xfrm>
          <a:prstGeom prst="line">
            <a:avLst/>
          </a:prstGeom>
          <a:ln w="15840">
            <a:solidFill>
              <a:srgbClr val="000000"/>
            </a:solidFill>
            <a:round/>
            <a:tailEnd len="med" type="arrow" w="lg"/>
          </a:ln>
        </p:spPr>
        <p:style>
          <a:lnRef idx="0"/>
          <a:fillRef idx="0"/>
          <a:effectRef idx="0"/>
          <a:fontRef idx="minor"/>
        </p:style>
      </p:sp>
      <p:sp>
        <p:nvSpPr>
          <p:cNvPr id="248" name="Line 169"/>
          <p:cNvSpPr/>
          <p:nvPr/>
        </p:nvSpPr>
        <p:spPr>
          <a:xfrm>
            <a:off x="9028800" y="2076120"/>
            <a:ext cx="0" cy="490680"/>
          </a:xfrm>
          <a:prstGeom prst="line">
            <a:avLst/>
          </a:prstGeom>
          <a:ln w="15840">
            <a:solidFill>
              <a:srgbClr val="000000"/>
            </a:solidFill>
            <a:round/>
            <a:tailEnd len="med" type="arrow" w="lg"/>
          </a:ln>
        </p:spPr>
        <p:style>
          <a:lnRef idx="0"/>
          <a:fillRef idx="0"/>
          <a:effectRef idx="0"/>
          <a:fontRef idx="minor"/>
        </p:style>
      </p:sp>
      <p:sp>
        <p:nvSpPr>
          <p:cNvPr id="249" name="CustomShape 170"/>
          <p:cNvSpPr/>
          <p:nvPr/>
        </p:nvSpPr>
        <p:spPr>
          <a:xfrm>
            <a:off x="5131080" y="1541520"/>
            <a:ext cx="831240" cy="6037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From Servant</a:t>
            </a:r>
            <a:endParaRPr b="0" lang="en-IN" sz="1800" spc="-1" strike="noStrike">
              <a:latin typeface="Arial"/>
            </a:endParaRPr>
          </a:p>
        </p:txBody>
      </p:sp>
      <p:sp>
        <p:nvSpPr>
          <p:cNvPr id="250" name="CustomShape 171"/>
          <p:cNvSpPr/>
          <p:nvPr/>
        </p:nvSpPr>
        <p:spPr>
          <a:xfrm>
            <a:off x="8605080" y="1512000"/>
            <a:ext cx="831240" cy="6037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From receiver</a:t>
            </a:r>
            <a:endParaRPr b="0" lang="en-IN" sz="1800" spc="-1" strike="noStrike">
              <a:latin typeface="Arial"/>
            </a:endParaRPr>
          </a:p>
        </p:txBody>
      </p:sp>
      <p:sp>
        <p:nvSpPr>
          <p:cNvPr id="251" name="CustomShape 172"/>
          <p:cNvSpPr/>
          <p:nvPr/>
        </p:nvSpPr>
        <p:spPr>
          <a:xfrm>
            <a:off x="2999520" y="3844800"/>
            <a:ext cx="4465800" cy="301320"/>
          </a:xfrm>
          <a:prstGeom prst="rect">
            <a:avLst/>
          </a:prstGeom>
          <a:noFill/>
          <a:ln>
            <a:noFill/>
          </a:ln>
        </p:spPr>
        <p:style>
          <a:lnRef idx="0"/>
          <a:fillRef idx="0"/>
          <a:effectRef idx="0"/>
          <a:fontRef idx="minor"/>
        </p:style>
        <p:txBody>
          <a:bodyPr lIns="0" rIns="0" tIns="0" bIns="0">
            <a:noAutofit/>
          </a:bodyPr>
          <a:p>
            <a:pPr>
              <a:lnSpc>
                <a:spcPct val="100000"/>
              </a:lnSpc>
            </a:pPr>
            <a:r>
              <a:rPr b="0" lang="en-US" sz="1800" spc="-1" strike="noStrike">
                <a:solidFill>
                  <a:srgbClr val="000000"/>
                </a:solidFill>
                <a:latin typeface="Calibri"/>
                <a:ea typeface="DejaVu Sans"/>
              </a:rPr>
              <a:t>Typical read/write cycle</a:t>
            </a:r>
            <a:endParaRPr b="0" lang="en-IN" sz="1800" spc="-1" strike="noStrike">
              <a:latin typeface="Arial"/>
            </a:endParaRPr>
          </a:p>
        </p:txBody>
      </p:sp>
      <p:sp>
        <p:nvSpPr>
          <p:cNvPr id="252" name="CustomShape 173"/>
          <p:cNvSpPr/>
          <p:nvPr/>
        </p:nvSpPr>
        <p:spPr>
          <a:xfrm>
            <a:off x="0" y="0"/>
            <a:ext cx="3442680" cy="70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I2C Bus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Structure</a:t>
            </a:r>
            <a:endParaRPr b="0" lang="en-IN" sz="1800" spc="-1" strike="noStrike">
              <a:latin typeface="Arial"/>
            </a:endParaRPr>
          </a:p>
        </p:txBody>
      </p:sp>
      <p:sp>
        <p:nvSpPr>
          <p:cNvPr id="253" name="CustomShape 174"/>
          <p:cNvSpPr/>
          <p:nvPr/>
        </p:nvSpPr>
        <p:spPr>
          <a:xfrm>
            <a:off x="678960" y="4523040"/>
            <a:ext cx="1694520" cy="2867760"/>
          </a:xfrm>
          <a:prstGeom prst="rect">
            <a:avLst/>
          </a:prstGeom>
          <a:solidFill>
            <a:srgbClr val="4f81bd"/>
          </a:solidFill>
          <a:ln w="25560">
            <a:solidFill>
              <a:srgbClr val="3a5f8b"/>
            </a:solidFill>
            <a:round/>
          </a:ln>
        </p:spPr>
        <p:style>
          <a:lnRef idx="0"/>
          <a:fillRef idx="0"/>
          <a:effectRef idx="0"/>
          <a:fontRef idx="minor"/>
        </p:style>
      </p:sp>
      <p:sp>
        <p:nvSpPr>
          <p:cNvPr id="254" name="CustomShape 175"/>
          <p:cNvSpPr/>
          <p:nvPr/>
        </p:nvSpPr>
        <p:spPr>
          <a:xfrm>
            <a:off x="839880" y="5892480"/>
            <a:ext cx="104976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T1042</a:t>
            </a:r>
            <a:endParaRPr b="0" lang="en-IN" sz="1800" spc="-1" strike="noStrike">
              <a:latin typeface="Arial"/>
            </a:endParaRPr>
          </a:p>
        </p:txBody>
      </p:sp>
      <p:sp>
        <p:nvSpPr>
          <p:cNvPr id="255" name="CustomShape 176"/>
          <p:cNvSpPr/>
          <p:nvPr/>
        </p:nvSpPr>
        <p:spPr>
          <a:xfrm>
            <a:off x="2351880" y="5879880"/>
            <a:ext cx="55044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56" name="CustomShape 177"/>
          <p:cNvSpPr/>
          <p:nvPr/>
        </p:nvSpPr>
        <p:spPr>
          <a:xfrm>
            <a:off x="2351880" y="6383880"/>
            <a:ext cx="56952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57" name="CustomShape 178"/>
          <p:cNvSpPr/>
          <p:nvPr/>
        </p:nvSpPr>
        <p:spPr>
          <a:xfrm>
            <a:off x="2435400" y="6803640"/>
            <a:ext cx="67392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58" name="CustomShape 179"/>
          <p:cNvSpPr/>
          <p:nvPr/>
        </p:nvSpPr>
        <p:spPr>
          <a:xfrm>
            <a:off x="2351880" y="4619880"/>
            <a:ext cx="705492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59" name="CustomShape 180"/>
          <p:cNvSpPr/>
          <p:nvPr/>
        </p:nvSpPr>
        <p:spPr>
          <a:xfrm>
            <a:off x="1721880" y="4451760"/>
            <a:ext cx="909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I2C1</a:t>
            </a:r>
            <a:endParaRPr b="0" lang="en-IN" sz="1800" spc="-1" strike="noStrike">
              <a:latin typeface="Arial"/>
            </a:endParaRPr>
          </a:p>
        </p:txBody>
      </p:sp>
      <p:sp>
        <p:nvSpPr>
          <p:cNvPr id="260" name="CustomShape 181"/>
          <p:cNvSpPr/>
          <p:nvPr/>
        </p:nvSpPr>
        <p:spPr>
          <a:xfrm>
            <a:off x="1763640" y="5724720"/>
            <a:ext cx="909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I2C2</a:t>
            </a:r>
            <a:endParaRPr b="0" lang="en-IN" sz="1800" spc="-1" strike="noStrike">
              <a:latin typeface="Arial"/>
            </a:endParaRPr>
          </a:p>
        </p:txBody>
      </p:sp>
      <p:sp>
        <p:nvSpPr>
          <p:cNvPr id="261" name="CustomShape 182"/>
          <p:cNvSpPr/>
          <p:nvPr/>
        </p:nvSpPr>
        <p:spPr>
          <a:xfrm>
            <a:off x="1763640" y="6131880"/>
            <a:ext cx="909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I2C3</a:t>
            </a:r>
            <a:endParaRPr b="0" lang="en-IN" sz="1800" spc="-1" strike="noStrike">
              <a:latin typeface="Arial"/>
            </a:endParaRPr>
          </a:p>
        </p:txBody>
      </p:sp>
      <p:sp>
        <p:nvSpPr>
          <p:cNvPr id="262" name="CustomShape 183"/>
          <p:cNvSpPr/>
          <p:nvPr/>
        </p:nvSpPr>
        <p:spPr>
          <a:xfrm>
            <a:off x="1763640" y="6648480"/>
            <a:ext cx="90972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I2C4</a:t>
            </a:r>
            <a:endParaRPr b="0" lang="en-IN" sz="1800" spc="-1" strike="noStrike">
              <a:latin typeface="Arial"/>
            </a:endParaRPr>
          </a:p>
        </p:txBody>
      </p:sp>
      <p:sp>
        <p:nvSpPr>
          <p:cNvPr id="263" name="CustomShape 184"/>
          <p:cNvSpPr/>
          <p:nvPr/>
        </p:nvSpPr>
        <p:spPr>
          <a:xfrm>
            <a:off x="2687760" y="4788000"/>
            <a:ext cx="1497240" cy="541440"/>
          </a:xfrm>
          <a:prstGeom prst="rect">
            <a:avLst/>
          </a:prstGeom>
          <a:solidFill>
            <a:srgbClr val="4f81bd"/>
          </a:solidFill>
          <a:ln w="25560">
            <a:solidFill>
              <a:srgbClr val="3a5f8b"/>
            </a:solidFill>
            <a:round/>
          </a:ln>
        </p:spPr>
        <p:style>
          <a:lnRef idx="0"/>
          <a:fillRef idx="0"/>
          <a:effectRef idx="0"/>
          <a:fontRef idx="minor"/>
        </p:style>
      </p:sp>
      <p:sp>
        <p:nvSpPr>
          <p:cNvPr id="264" name="CustomShape 185"/>
          <p:cNvSpPr/>
          <p:nvPr/>
        </p:nvSpPr>
        <p:spPr>
          <a:xfrm>
            <a:off x="2771640" y="486036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I2C MUX0</a:t>
            </a:r>
            <a:endParaRPr b="0" lang="en-IN" sz="1600" spc="-1" strike="noStrike">
              <a:latin typeface="Arial"/>
            </a:endParaRPr>
          </a:p>
        </p:txBody>
      </p:sp>
      <p:sp>
        <p:nvSpPr>
          <p:cNvPr id="265" name="CustomShape 186"/>
          <p:cNvSpPr/>
          <p:nvPr/>
        </p:nvSpPr>
        <p:spPr>
          <a:xfrm>
            <a:off x="4284000" y="4833000"/>
            <a:ext cx="1497240" cy="541440"/>
          </a:xfrm>
          <a:prstGeom prst="rect">
            <a:avLst/>
          </a:prstGeom>
          <a:solidFill>
            <a:srgbClr val="4f81bd"/>
          </a:solidFill>
          <a:ln w="25560">
            <a:solidFill>
              <a:srgbClr val="3a5f8b"/>
            </a:solidFill>
            <a:round/>
          </a:ln>
        </p:spPr>
        <p:style>
          <a:lnRef idx="0"/>
          <a:fillRef idx="0"/>
          <a:effectRef idx="0"/>
          <a:fontRef idx="minor"/>
        </p:style>
      </p:sp>
      <p:sp>
        <p:nvSpPr>
          <p:cNvPr id="266" name="CustomShape 187"/>
          <p:cNvSpPr/>
          <p:nvPr/>
        </p:nvSpPr>
        <p:spPr>
          <a:xfrm>
            <a:off x="5893200" y="4833000"/>
            <a:ext cx="1497240" cy="541440"/>
          </a:xfrm>
          <a:prstGeom prst="rect">
            <a:avLst/>
          </a:prstGeom>
          <a:solidFill>
            <a:srgbClr val="4f81bd"/>
          </a:solidFill>
          <a:ln w="25560">
            <a:solidFill>
              <a:srgbClr val="3a5f8b"/>
            </a:solidFill>
            <a:round/>
          </a:ln>
        </p:spPr>
        <p:style>
          <a:lnRef idx="0"/>
          <a:fillRef idx="0"/>
          <a:effectRef idx="0"/>
          <a:fontRef idx="minor"/>
        </p:style>
      </p:sp>
      <p:sp>
        <p:nvSpPr>
          <p:cNvPr id="267" name="CustomShape 188"/>
          <p:cNvSpPr/>
          <p:nvPr/>
        </p:nvSpPr>
        <p:spPr>
          <a:xfrm>
            <a:off x="7573320" y="4815360"/>
            <a:ext cx="1497240" cy="541440"/>
          </a:xfrm>
          <a:prstGeom prst="rect">
            <a:avLst/>
          </a:prstGeom>
          <a:solidFill>
            <a:srgbClr val="4f81bd"/>
          </a:solidFill>
          <a:ln w="25560">
            <a:solidFill>
              <a:srgbClr val="3a5f8b"/>
            </a:solidFill>
            <a:round/>
          </a:ln>
        </p:spPr>
        <p:style>
          <a:lnRef idx="0"/>
          <a:fillRef idx="0"/>
          <a:effectRef idx="0"/>
          <a:fontRef idx="minor"/>
        </p:style>
      </p:sp>
      <p:sp>
        <p:nvSpPr>
          <p:cNvPr id="268" name="CustomShape 189"/>
          <p:cNvSpPr/>
          <p:nvPr/>
        </p:nvSpPr>
        <p:spPr>
          <a:xfrm>
            <a:off x="4199760" y="4833000"/>
            <a:ext cx="179136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EEPROM   0xA4</a:t>
            </a:r>
            <a:endParaRPr b="0" lang="en-IN" sz="1600" spc="-1" strike="noStrike">
              <a:latin typeface="Arial"/>
            </a:endParaRPr>
          </a:p>
        </p:txBody>
      </p:sp>
      <p:sp>
        <p:nvSpPr>
          <p:cNvPr id="269" name="CustomShape 190"/>
          <p:cNvSpPr/>
          <p:nvPr/>
        </p:nvSpPr>
        <p:spPr>
          <a:xfrm>
            <a:off x="5938200" y="483300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GPS 0x32</a:t>
            </a:r>
            <a:endParaRPr b="0" lang="en-IN" sz="1600" spc="-1" strike="noStrike">
              <a:latin typeface="Arial"/>
            </a:endParaRPr>
          </a:p>
        </p:txBody>
      </p:sp>
      <p:sp>
        <p:nvSpPr>
          <p:cNvPr id="270" name="CustomShape 191"/>
          <p:cNvSpPr/>
          <p:nvPr/>
        </p:nvSpPr>
        <p:spPr>
          <a:xfrm>
            <a:off x="7560000" y="4899240"/>
            <a:ext cx="1891080" cy="63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Power Monitor</a:t>
            </a:r>
            <a:endParaRPr b="0" lang="en-IN" sz="1600" spc="-1" strike="noStrike">
              <a:latin typeface="Arial"/>
            </a:endParaRPr>
          </a:p>
          <a:p>
            <a:pPr>
              <a:lnSpc>
                <a:spcPct val="100000"/>
              </a:lnSpc>
            </a:pPr>
            <a:endParaRPr b="0" lang="en-IN" sz="1600" spc="-1" strike="noStrike">
              <a:latin typeface="Arial"/>
            </a:endParaRPr>
          </a:p>
        </p:txBody>
      </p:sp>
      <p:sp>
        <p:nvSpPr>
          <p:cNvPr id="271" name="CustomShape 192"/>
          <p:cNvSpPr/>
          <p:nvPr/>
        </p:nvSpPr>
        <p:spPr>
          <a:xfrm>
            <a:off x="3265560" y="4619880"/>
            <a:ext cx="360" cy="20772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72" name="CustomShape 193"/>
          <p:cNvSpPr/>
          <p:nvPr/>
        </p:nvSpPr>
        <p:spPr>
          <a:xfrm>
            <a:off x="4955760" y="4619880"/>
            <a:ext cx="360" cy="3351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73" name="CustomShape 194"/>
          <p:cNvSpPr/>
          <p:nvPr/>
        </p:nvSpPr>
        <p:spPr>
          <a:xfrm>
            <a:off x="6538320" y="4619880"/>
            <a:ext cx="360" cy="3351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74" name="CustomShape 195"/>
          <p:cNvSpPr/>
          <p:nvPr/>
        </p:nvSpPr>
        <p:spPr>
          <a:xfrm>
            <a:off x="7979760" y="4619880"/>
            <a:ext cx="360" cy="3351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75" name="CustomShape 196"/>
          <p:cNvSpPr/>
          <p:nvPr/>
        </p:nvSpPr>
        <p:spPr>
          <a:xfrm>
            <a:off x="3754080" y="5459760"/>
            <a:ext cx="1497240" cy="1963080"/>
          </a:xfrm>
          <a:prstGeom prst="rect">
            <a:avLst/>
          </a:prstGeom>
          <a:solidFill>
            <a:srgbClr val="4f81bd"/>
          </a:solidFill>
          <a:ln w="25560">
            <a:solidFill>
              <a:srgbClr val="3a5f8b"/>
            </a:solidFill>
            <a:round/>
          </a:ln>
        </p:spPr>
        <p:style>
          <a:lnRef idx="0"/>
          <a:fillRef idx="0"/>
          <a:effectRef idx="0"/>
          <a:fontRef idx="minor"/>
        </p:style>
      </p:sp>
      <p:sp>
        <p:nvSpPr>
          <p:cNvPr id="276" name="CustomShape 197"/>
          <p:cNvSpPr/>
          <p:nvPr/>
        </p:nvSpPr>
        <p:spPr>
          <a:xfrm>
            <a:off x="3837960" y="624132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I2C MUX0</a:t>
            </a:r>
            <a:endParaRPr b="0" lang="en-IN" sz="1600" spc="-1" strike="noStrike">
              <a:latin typeface="Arial"/>
            </a:endParaRPr>
          </a:p>
        </p:txBody>
      </p:sp>
      <p:sp>
        <p:nvSpPr>
          <p:cNvPr id="277" name="CustomShape 198"/>
          <p:cNvSpPr/>
          <p:nvPr/>
        </p:nvSpPr>
        <p:spPr>
          <a:xfrm>
            <a:off x="5557320" y="5749200"/>
            <a:ext cx="1497240" cy="270000"/>
          </a:xfrm>
          <a:prstGeom prst="rect">
            <a:avLst/>
          </a:prstGeom>
          <a:solidFill>
            <a:srgbClr val="4f81bd"/>
          </a:solidFill>
          <a:ln w="25560">
            <a:solidFill>
              <a:srgbClr val="3a5f8b"/>
            </a:solidFill>
            <a:round/>
          </a:ln>
        </p:spPr>
        <p:style>
          <a:lnRef idx="0"/>
          <a:fillRef idx="0"/>
          <a:effectRef idx="0"/>
          <a:fontRef idx="minor"/>
        </p:style>
      </p:sp>
      <p:sp>
        <p:nvSpPr>
          <p:cNvPr id="278" name="CustomShape 199"/>
          <p:cNvSpPr/>
          <p:nvPr/>
        </p:nvSpPr>
        <p:spPr>
          <a:xfrm>
            <a:off x="5672880" y="571176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RTC  0x40</a:t>
            </a:r>
            <a:endParaRPr b="0" lang="en-IN" sz="1600" spc="-1" strike="noStrike">
              <a:latin typeface="Arial"/>
            </a:endParaRPr>
          </a:p>
        </p:txBody>
      </p:sp>
      <p:sp>
        <p:nvSpPr>
          <p:cNvPr id="279" name="CustomShape 200"/>
          <p:cNvSpPr/>
          <p:nvPr/>
        </p:nvSpPr>
        <p:spPr>
          <a:xfrm>
            <a:off x="5570640" y="6300000"/>
            <a:ext cx="1497240" cy="270000"/>
          </a:xfrm>
          <a:prstGeom prst="rect">
            <a:avLst/>
          </a:prstGeom>
          <a:solidFill>
            <a:srgbClr val="4f81bd"/>
          </a:solidFill>
          <a:ln w="25560">
            <a:solidFill>
              <a:srgbClr val="3a5f8b"/>
            </a:solidFill>
            <a:round/>
          </a:ln>
        </p:spPr>
        <p:style>
          <a:lnRef idx="0"/>
          <a:fillRef idx="0"/>
          <a:effectRef idx="0"/>
          <a:fontRef idx="minor"/>
        </p:style>
      </p:sp>
      <p:sp>
        <p:nvSpPr>
          <p:cNvPr id="280" name="CustomShape 201"/>
          <p:cNvSpPr/>
          <p:nvPr/>
        </p:nvSpPr>
        <p:spPr>
          <a:xfrm>
            <a:off x="5686200" y="626256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PS0  0x41</a:t>
            </a:r>
            <a:endParaRPr b="0" lang="en-IN" sz="1600" spc="-1" strike="noStrike">
              <a:latin typeface="Arial"/>
            </a:endParaRPr>
          </a:p>
        </p:txBody>
      </p:sp>
      <p:sp>
        <p:nvSpPr>
          <p:cNvPr id="281" name="CustomShape 202"/>
          <p:cNvSpPr/>
          <p:nvPr/>
        </p:nvSpPr>
        <p:spPr>
          <a:xfrm>
            <a:off x="5544000" y="6719760"/>
            <a:ext cx="1497240" cy="270000"/>
          </a:xfrm>
          <a:prstGeom prst="rect">
            <a:avLst/>
          </a:prstGeom>
          <a:solidFill>
            <a:srgbClr val="4f81bd"/>
          </a:solidFill>
          <a:ln w="25560">
            <a:solidFill>
              <a:srgbClr val="3a5f8b"/>
            </a:solidFill>
            <a:round/>
          </a:ln>
        </p:spPr>
        <p:style>
          <a:lnRef idx="0"/>
          <a:fillRef idx="0"/>
          <a:effectRef idx="0"/>
          <a:fontRef idx="minor"/>
        </p:style>
      </p:sp>
      <p:sp>
        <p:nvSpPr>
          <p:cNvPr id="282" name="CustomShape 203"/>
          <p:cNvSpPr/>
          <p:nvPr/>
        </p:nvSpPr>
        <p:spPr>
          <a:xfrm>
            <a:off x="5659560" y="668268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PS1  0x42</a:t>
            </a:r>
            <a:endParaRPr b="0" lang="en-IN" sz="1600" spc="-1" strike="noStrike">
              <a:latin typeface="Arial"/>
            </a:endParaRPr>
          </a:p>
        </p:txBody>
      </p:sp>
      <p:sp>
        <p:nvSpPr>
          <p:cNvPr id="283" name="CustomShape 204"/>
          <p:cNvSpPr/>
          <p:nvPr/>
        </p:nvSpPr>
        <p:spPr>
          <a:xfrm>
            <a:off x="5544000" y="7223760"/>
            <a:ext cx="1497240" cy="270000"/>
          </a:xfrm>
          <a:prstGeom prst="rect">
            <a:avLst/>
          </a:prstGeom>
          <a:solidFill>
            <a:srgbClr val="4f81bd"/>
          </a:solidFill>
          <a:ln w="25560">
            <a:solidFill>
              <a:srgbClr val="3a5f8b"/>
            </a:solidFill>
            <a:round/>
          </a:ln>
        </p:spPr>
        <p:style>
          <a:lnRef idx="0"/>
          <a:fillRef idx="0"/>
          <a:effectRef idx="0"/>
          <a:fontRef idx="minor"/>
        </p:style>
      </p:sp>
      <p:sp>
        <p:nvSpPr>
          <p:cNvPr id="284" name="CustomShape 205"/>
          <p:cNvSpPr/>
          <p:nvPr/>
        </p:nvSpPr>
        <p:spPr>
          <a:xfrm>
            <a:off x="5659560" y="718668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PCIe S/W0</a:t>
            </a:r>
            <a:endParaRPr b="0" lang="en-IN" sz="1600" spc="-1" strike="noStrike">
              <a:latin typeface="Arial"/>
            </a:endParaRPr>
          </a:p>
        </p:txBody>
      </p:sp>
      <p:sp>
        <p:nvSpPr>
          <p:cNvPr id="285" name="CustomShape 206"/>
          <p:cNvSpPr/>
          <p:nvPr/>
        </p:nvSpPr>
        <p:spPr>
          <a:xfrm>
            <a:off x="7250400" y="7223760"/>
            <a:ext cx="1497240" cy="270000"/>
          </a:xfrm>
          <a:prstGeom prst="rect">
            <a:avLst/>
          </a:prstGeom>
          <a:solidFill>
            <a:srgbClr val="4f81bd"/>
          </a:solidFill>
          <a:ln w="25560">
            <a:solidFill>
              <a:srgbClr val="3a5f8b"/>
            </a:solidFill>
            <a:round/>
          </a:ln>
        </p:spPr>
        <p:style>
          <a:lnRef idx="0"/>
          <a:fillRef idx="0"/>
          <a:effectRef idx="0"/>
          <a:fontRef idx="minor"/>
        </p:style>
      </p:sp>
      <p:sp>
        <p:nvSpPr>
          <p:cNvPr id="286" name="CustomShape 207"/>
          <p:cNvSpPr/>
          <p:nvPr/>
        </p:nvSpPr>
        <p:spPr>
          <a:xfrm>
            <a:off x="7365960" y="718668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PCIe S/W1</a:t>
            </a:r>
            <a:endParaRPr b="0" lang="en-IN" sz="1600" spc="-1" strike="noStrike">
              <a:latin typeface="Arial"/>
            </a:endParaRPr>
          </a:p>
        </p:txBody>
      </p:sp>
      <p:sp>
        <p:nvSpPr>
          <p:cNvPr id="287" name="CustomShape 208"/>
          <p:cNvSpPr/>
          <p:nvPr/>
        </p:nvSpPr>
        <p:spPr>
          <a:xfrm>
            <a:off x="7140240" y="5749200"/>
            <a:ext cx="1497240" cy="270000"/>
          </a:xfrm>
          <a:prstGeom prst="rect">
            <a:avLst/>
          </a:prstGeom>
          <a:solidFill>
            <a:srgbClr val="4f81bd"/>
          </a:solidFill>
          <a:ln w="25560">
            <a:solidFill>
              <a:srgbClr val="3a5f8b"/>
            </a:solidFill>
            <a:round/>
          </a:ln>
        </p:spPr>
        <p:style>
          <a:lnRef idx="0"/>
          <a:fillRef idx="0"/>
          <a:effectRef idx="0"/>
          <a:fontRef idx="minor"/>
        </p:style>
      </p:sp>
      <p:sp>
        <p:nvSpPr>
          <p:cNvPr id="288" name="CustomShape 209"/>
          <p:cNvSpPr/>
          <p:nvPr/>
        </p:nvSpPr>
        <p:spPr>
          <a:xfrm>
            <a:off x="7255440" y="5711760"/>
            <a:ext cx="1452600" cy="36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600" spc="-1" strike="noStrike">
                <a:solidFill>
                  <a:srgbClr val="000000"/>
                </a:solidFill>
                <a:latin typeface="Calibri"/>
                <a:ea typeface="DejaVu Sans"/>
              </a:rPr>
              <a:t>RTC  0x39</a:t>
            </a:r>
            <a:endParaRPr b="0" lang="en-IN" sz="1600" spc="-1" strike="noStrike">
              <a:latin typeface="Arial"/>
            </a:endParaRPr>
          </a:p>
        </p:txBody>
      </p:sp>
      <p:sp>
        <p:nvSpPr>
          <p:cNvPr id="289" name="Line 210"/>
          <p:cNvSpPr/>
          <p:nvPr/>
        </p:nvSpPr>
        <p:spPr>
          <a:xfrm>
            <a:off x="5233680" y="5543640"/>
            <a:ext cx="2832480" cy="0"/>
          </a:xfrm>
          <a:prstGeom prst="line">
            <a:avLst/>
          </a:prstGeom>
          <a:ln>
            <a:solidFill>
              <a:srgbClr val="4a7ebb"/>
            </a:solidFill>
          </a:ln>
        </p:spPr>
        <p:style>
          <a:lnRef idx="0"/>
          <a:fillRef idx="0"/>
          <a:effectRef idx="0"/>
          <a:fontRef idx="minor"/>
        </p:style>
      </p:sp>
      <p:sp>
        <p:nvSpPr>
          <p:cNvPr id="290" name="CustomShape 211"/>
          <p:cNvSpPr/>
          <p:nvPr/>
        </p:nvSpPr>
        <p:spPr>
          <a:xfrm>
            <a:off x="6218640" y="5543640"/>
            <a:ext cx="360" cy="18000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91" name="CustomShape 212"/>
          <p:cNvSpPr/>
          <p:nvPr/>
        </p:nvSpPr>
        <p:spPr>
          <a:xfrm>
            <a:off x="7812000" y="5543640"/>
            <a:ext cx="360" cy="18000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92" name="Line 213"/>
          <p:cNvSpPr/>
          <p:nvPr/>
        </p:nvSpPr>
        <p:spPr>
          <a:xfrm>
            <a:off x="5231520" y="7042680"/>
            <a:ext cx="2832480" cy="0"/>
          </a:xfrm>
          <a:prstGeom prst="line">
            <a:avLst/>
          </a:prstGeom>
          <a:ln>
            <a:solidFill>
              <a:srgbClr val="4a7ebb"/>
            </a:solidFill>
          </a:ln>
        </p:spPr>
        <p:style>
          <a:lnRef idx="0"/>
          <a:fillRef idx="0"/>
          <a:effectRef idx="0"/>
          <a:fontRef idx="minor"/>
        </p:style>
      </p:sp>
      <p:sp>
        <p:nvSpPr>
          <p:cNvPr id="293" name="CustomShape 214"/>
          <p:cNvSpPr/>
          <p:nvPr/>
        </p:nvSpPr>
        <p:spPr>
          <a:xfrm>
            <a:off x="6276600" y="7043040"/>
            <a:ext cx="360" cy="18000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94" name="CustomShape 215"/>
          <p:cNvSpPr/>
          <p:nvPr/>
        </p:nvSpPr>
        <p:spPr>
          <a:xfrm>
            <a:off x="7869960" y="7043040"/>
            <a:ext cx="360" cy="18000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295" name="CustomShape 216"/>
          <p:cNvSpPr/>
          <p:nvPr/>
        </p:nvSpPr>
        <p:spPr>
          <a:xfrm>
            <a:off x="4934160" y="5375880"/>
            <a:ext cx="52416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0</a:t>
            </a:r>
            <a:endParaRPr b="0" lang="en-IN" sz="1800" spc="-1" strike="noStrike">
              <a:latin typeface="Arial"/>
            </a:endParaRPr>
          </a:p>
        </p:txBody>
      </p:sp>
      <p:sp>
        <p:nvSpPr>
          <p:cNvPr id="296" name="CustomShape 217"/>
          <p:cNvSpPr/>
          <p:nvPr/>
        </p:nvSpPr>
        <p:spPr>
          <a:xfrm>
            <a:off x="4871880" y="6228720"/>
            <a:ext cx="52416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1</a:t>
            </a:r>
            <a:endParaRPr b="0" lang="en-IN" sz="1800" spc="-1" strike="noStrike">
              <a:latin typeface="Arial"/>
            </a:endParaRPr>
          </a:p>
        </p:txBody>
      </p:sp>
      <p:sp>
        <p:nvSpPr>
          <p:cNvPr id="297" name="CustomShape 218"/>
          <p:cNvSpPr/>
          <p:nvPr/>
        </p:nvSpPr>
        <p:spPr>
          <a:xfrm>
            <a:off x="4871880" y="6648480"/>
            <a:ext cx="52416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2</a:t>
            </a:r>
            <a:endParaRPr b="0" lang="en-IN" sz="1800" spc="-1" strike="noStrike">
              <a:latin typeface="Arial"/>
            </a:endParaRPr>
          </a:p>
        </p:txBody>
      </p:sp>
      <p:sp>
        <p:nvSpPr>
          <p:cNvPr id="298" name="CustomShape 219"/>
          <p:cNvSpPr/>
          <p:nvPr/>
        </p:nvSpPr>
        <p:spPr>
          <a:xfrm>
            <a:off x="4871880" y="6900480"/>
            <a:ext cx="524160" cy="40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3</a:t>
            </a:r>
            <a:endParaRPr b="0" lang="en-IN" sz="1800" spc="-1" strike="noStrike">
              <a:latin typeface="Arial"/>
            </a:endParaRPr>
          </a:p>
        </p:txBody>
      </p:sp>
      <p:sp>
        <p:nvSpPr>
          <p:cNvPr id="299" name="CustomShape 220"/>
          <p:cNvSpPr/>
          <p:nvPr/>
        </p:nvSpPr>
        <p:spPr>
          <a:xfrm>
            <a:off x="5207400" y="6467400"/>
            <a:ext cx="55044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
        <p:nvSpPr>
          <p:cNvPr id="300" name="CustomShape 221"/>
          <p:cNvSpPr/>
          <p:nvPr/>
        </p:nvSpPr>
        <p:spPr>
          <a:xfrm>
            <a:off x="5207400" y="6887880"/>
            <a:ext cx="550440" cy="360"/>
          </a:xfrm>
          <a:custGeom>
            <a:avLst/>
            <a:gdLst/>
            <a:ahLst/>
            <a:rect l="l" t="t" r="r" b="b"/>
            <a:pathLst>
              <a:path w="21600" h="21600">
                <a:moveTo>
                  <a:pt x="0" y="0"/>
                </a:moveTo>
                <a:lnTo>
                  <a:pt x="21600" y="21600"/>
                </a:lnTo>
              </a:path>
            </a:pathLst>
          </a:custGeom>
          <a:noFill/>
          <a:ln w="9360">
            <a:solidFill>
              <a:srgbClr val="4a7ebb"/>
            </a:solidFill>
            <a:round/>
            <a:tailEnd len="med" type="arrow"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83880" y="0"/>
            <a:ext cx="9994680" cy="7878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600" spc="-1" strike="noStrike">
                <a:solidFill>
                  <a:srgbClr val="000000"/>
                </a:solidFill>
                <a:latin typeface="Calibri"/>
                <a:ea typeface="DejaVu Sans"/>
              </a:rPr>
              <a:t>I2C Memory map (Reference taken from Free scale processor T1040)</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address register (I2CADR)</a:t>
            </a:r>
            <a:r>
              <a:rPr b="0" lang="en-US" sz="1600" spc="-1" strike="noStrike">
                <a:solidFill>
                  <a:srgbClr val="000000"/>
                </a:solidFill>
                <a:latin typeface="Calibri"/>
                <a:ea typeface="DejaVu Sans"/>
              </a:rPr>
              <a:t> specifies the address to which the I2C module responds if the I2C is addressed as a slave. This is not the address sent on the bus during the address-calling cycle when the I2C module is in master mode.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frequency divider register (I2CFDR)</a:t>
            </a:r>
            <a:r>
              <a:rPr b="0" lang="en-US" sz="1600" spc="-1" strike="noStrike">
                <a:solidFill>
                  <a:srgbClr val="000000"/>
                </a:solidFill>
                <a:latin typeface="Calibri"/>
                <a:ea typeface="DejaVu Sans"/>
              </a:rPr>
              <a:t>, specifies the ratio used to prescale the clock for selecting a specific bit rate.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control register (I2CCR)</a:t>
            </a:r>
            <a:r>
              <a:rPr b="0" lang="en-US" sz="1600" spc="-1" strike="noStrike">
                <a:solidFill>
                  <a:srgbClr val="000000"/>
                </a:solidFill>
                <a:latin typeface="Calibri"/>
                <a:ea typeface="DejaVu Sans"/>
              </a:rPr>
              <a:t> contains fields for controlling several actions, modes,</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messages, conditions, and capabilities.</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MEN – I2C Module enable  MIEN -  Interrupt reporting from I2C Module enable</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MSTA – Master /Slave mode START   MTX – Transmit and Receive mode select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TXAK  -  Transfer Acknowledge  RSTA – Repeat start condition is generated</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BCST  -  The I2C is enabled to accept broadcast messages at address 0.</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status register (I2CSR)</a:t>
            </a:r>
            <a:r>
              <a:rPr b="0" lang="en-US" sz="1600" spc="-1" strike="noStrike">
                <a:solidFill>
                  <a:srgbClr val="000000"/>
                </a:solidFill>
                <a:latin typeface="Calibri"/>
                <a:ea typeface="DejaVu Sans"/>
              </a:rPr>
              <a:t> is read-only with the exception of the MIF and MAL fields, which can be cleared by software.</a:t>
            </a: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MCF – Data Transfer  MAAS – Addressed as a slave  MBB – Bus Busy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MAL – Arbitration lost  BCSTM – Broad cast match  SRW – Slave Read/write  </a:t>
            </a:r>
            <a:endParaRPr b="0" lang="en-IN" sz="1600" spc="-1" strike="noStrike">
              <a:latin typeface="Arial"/>
            </a:endParaRPr>
          </a:p>
          <a:p>
            <a:pPr>
              <a:lnSpc>
                <a:spcPct val="100000"/>
              </a:lnSpc>
            </a:pPr>
            <a:r>
              <a:rPr b="0" lang="en-US" sz="1600" spc="-1" strike="noStrike">
                <a:solidFill>
                  <a:srgbClr val="000000"/>
                </a:solidFill>
                <a:latin typeface="Calibri"/>
                <a:ea typeface="DejaVu Sans"/>
              </a:rPr>
              <a:t>MIF – Module interrupt  RXACK – receive acknowledge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data register  I2CDR</a:t>
            </a:r>
            <a:r>
              <a:rPr b="0" lang="en-US" sz="1600" spc="-1" strike="noStrike">
                <a:solidFill>
                  <a:srgbClr val="000000"/>
                </a:solidFill>
                <a:latin typeface="Calibri"/>
                <a:ea typeface="DejaVu Sans"/>
              </a:rPr>
              <a:t> specifies the calling address and data to be transmitted (if the I2C is in master or slave transmit mode) or allows the I2C module to receive the next byte of data on the I2C module (if the I2C is in master or slave receive mode).</a:t>
            </a:r>
            <a:endParaRPr b="0" lang="en-IN" sz="1600" spc="-1" strike="noStrike">
              <a:latin typeface="Arial"/>
            </a:endParaRPr>
          </a:p>
          <a:p>
            <a:pPr>
              <a:lnSpc>
                <a:spcPct val="100000"/>
              </a:lnSpc>
            </a:pPr>
            <a:r>
              <a:rPr b="1" lang="en-US" sz="1600" spc="-1" strike="noStrike">
                <a:solidFill>
                  <a:srgbClr val="000000"/>
                </a:solidFill>
                <a:latin typeface="Calibri"/>
                <a:ea typeface="DejaVu Sans"/>
              </a:rPr>
              <a:t>I2C digital filter sampling rate register </a:t>
            </a:r>
            <a:r>
              <a:rPr b="0" lang="en-US" sz="1600" spc="-1" strike="noStrike">
                <a:solidFill>
                  <a:srgbClr val="000000"/>
                </a:solidFill>
                <a:latin typeface="Calibri"/>
                <a:ea typeface="DejaVu Sans"/>
              </a:rPr>
              <a:t>specifies the sample rate for filtering out signal noise.</a:t>
            </a:r>
            <a:endParaRPr b="0" lang="en-IN" sz="1600" spc="-1" strike="noStrike">
              <a:latin typeface="Arial"/>
            </a:endParaRPr>
          </a:p>
          <a:p>
            <a:pPr>
              <a:lnSpc>
                <a:spcPct val="100000"/>
              </a:lnSpc>
            </a:pPr>
            <a:endParaRPr b="0" lang="en-IN" sz="1600" spc="-1" strike="noStrike">
              <a:latin typeface="Arial"/>
            </a:endParaRPr>
          </a:p>
        </p:txBody>
      </p:sp>
      <p:pic>
        <p:nvPicPr>
          <p:cNvPr id="302" name="Picture 2_0" descr=""/>
          <p:cNvPicPr/>
          <p:nvPr/>
        </p:nvPicPr>
        <p:blipFill>
          <a:blip r:embed="rId1"/>
          <a:stretch/>
        </p:blipFill>
        <p:spPr>
          <a:xfrm>
            <a:off x="1427760" y="2183760"/>
            <a:ext cx="7509960" cy="1006920"/>
          </a:xfrm>
          <a:prstGeom prst="rect">
            <a:avLst/>
          </a:prstGeom>
          <a:ln>
            <a:noFill/>
          </a:ln>
        </p:spPr>
      </p:pic>
      <p:pic>
        <p:nvPicPr>
          <p:cNvPr id="303" name="Picture 3_1" descr=""/>
          <p:cNvPicPr/>
          <p:nvPr/>
        </p:nvPicPr>
        <p:blipFill>
          <a:blip r:embed="rId2"/>
          <a:stretch/>
        </p:blipFill>
        <p:spPr>
          <a:xfrm>
            <a:off x="1980720" y="4731840"/>
            <a:ext cx="6753960" cy="894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4" name="" descr=""/>
          <p:cNvPicPr/>
          <p:nvPr/>
        </p:nvPicPr>
        <p:blipFill>
          <a:blip r:embed="rId1"/>
          <a:stretch/>
        </p:blipFill>
        <p:spPr>
          <a:xfrm>
            <a:off x="1656000" y="288000"/>
            <a:ext cx="5903640" cy="4215240"/>
          </a:xfrm>
          <a:prstGeom prst="rect">
            <a:avLst/>
          </a:prstGeom>
          <a:ln>
            <a:noFill/>
          </a:ln>
        </p:spPr>
      </p:pic>
      <p:sp>
        <p:nvSpPr>
          <p:cNvPr id="305" name="CustomShape 1"/>
          <p:cNvSpPr/>
          <p:nvPr/>
        </p:nvSpPr>
        <p:spPr>
          <a:xfrm>
            <a:off x="72000" y="4501800"/>
            <a:ext cx="9719640" cy="2905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Any I2C client driver needs to be registered on the i2c-core which provides the functionalities for reading or writing on the I2C bus. For communicating the information read through the device, the driver could be implemented as char driver or sysfs could also be used.</a:t>
            </a: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800" spc="-1" strike="noStrike">
                <a:latin typeface="Arial"/>
              </a:rPr>
              <a:t>I2C device driver registration:</a:t>
            </a:r>
            <a:endParaRPr b="0" lang="en-IN" sz="1800" spc="-1" strike="noStrike">
              <a:latin typeface="Arial"/>
            </a:endParaRPr>
          </a:p>
          <a:p>
            <a:pPr>
              <a:lnSpc>
                <a:spcPct val="100000"/>
              </a:lnSpc>
            </a:pPr>
            <a:r>
              <a:rPr b="0" lang="en-IN" sz="1800" spc="-1" strike="noStrike">
                <a:latin typeface="Arial"/>
              </a:rPr>
              <a:t>1. Get the I2C adapter</a:t>
            </a:r>
            <a:endParaRPr b="0" lang="en-IN" sz="1800" spc="-1" strike="noStrike">
              <a:latin typeface="Arial"/>
            </a:endParaRPr>
          </a:p>
          <a:p>
            <a:pPr>
              <a:lnSpc>
                <a:spcPct val="100000"/>
              </a:lnSpc>
            </a:pPr>
            <a:r>
              <a:rPr b="0" lang="en-IN" sz="1800" spc="-1" strike="noStrike">
                <a:latin typeface="Arial"/>
              </a:rPr>
              <a:t>2. Create the oled_I2C_board_info structure and create a device using that</a:t>
            </a:r>
            <a:endParaRPr b="0" lang="en-IN" sz="1800" spc="-1" strike="noStrike">
              <a:latin typeface="Arial"/>
            </a:endParaRPr>
          </a:p>
          <a:p>
            <a:pPr>
              <a:lnSpc>
                <a:spcPct val="100000"/>
              </a:lnSpc>
            </a:pPr>
            <a:r>
              <a:rPr b="0" lang="en-IN" sz="1800" spc="-1" strike="noStrike">
                <a:latin typeface="Arial"/>
              </a:rPr>
              <a:t>3. Create the I2C_device_id for your slave device and register that</a:t>
            </a:r>
            <a:endParaRPr b="0" lang="en-IN" sz="1800" spc="-1" strike="noStrike">
              <a:latin typeface="Arial"/>
            </a:endParaRPr>
          </a:p>
          <a:p>
            <a:pPr>
              <a:lnSpc>
                <a:spcPct val="100000"/>
              </a:lnSpc>
            </a:pPr>
            <a:r>
              <a:rPr b="0" lang="en-IN" sz="1800" spc="-1" strike="noStrike">
                <a:latin typeface="Arial"/>
              </a:rPr>
              <a:t>4. Create the I2C_driver structure and add that to the I2C subsystem</a:t>
            </a:r>
            <a:endParaRPr b="0" lang="en-IN" sz="1800" spc="-1" strike="noStrike">
              <a:latin typeface="Arial"/>
            </a:endParaRPr>
          </a:p>
          <a:p>
            <a:pPr>
              <a:lnSpc>
                <a:spcPct val="100000"/>
              </a:lnSpc>
            </a:pPr>
            <a:r>
              <a:rPr b="0" lang="en-IN" sz="1800" spc="-1" strike="noStrike">
                <a:latin typeface="Arial"/>
              </a:rPr>
              <a:t>Now the driver is ready. So you can trasnfer data between master and slave</a:t>
            </a:r>
            <a:endParaRPr b="0" lang="en-IN" sz="1800" spc="-1" strike="noStrike">
              <a:latin typeface="Arial"/>
            </a:endParaRPr>
          </a:p>
          <a:p>
            <a:pPr>
              <a:lnSpc>
                <a:spcPct val="100000"/>
              </a:lnSpc>
            </a:pPr>
            <a:r>
              <a:rPr b="0" lang="en-IN" sz="1800" spc="-1" strike="noStrike">
                <a:latin typeface="Arial"/>
              </a:rPr>
              <a:t>5. Once you are done remove the device</a:t>
            </a:r>
            <a:r>
              <a:rPr b="0" lang="en-IN" sz="1800" spc="-1" strike="noStrike">
                <a:latin typeface="Arial"/>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6" name="" descr=""/>
          <p:cNvPicPr/>
          <p:nvPr/>
        </p:nvPicPr>
        <p:blipFill>
          <a:blip r:embed="rId1"/>
          <a:stretch/>
        </p:blipFill>
        <p:spPr>
          <a:xfrm>
            <a:off x="1464480" y="215640"/>
            <a:ext cx="7219080" cy="71524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16000" y="3537000"/>
            <a:ext cx="9143640" cy="567000"/>
          </a:xfrm>
          <a:prstGeom prst="rect">
            <a:avLst/>
          </a:prstGeom>
          <a:noFill/>
          <a:ln>
            <a:noFill/>
          </a:ln>
        </p:spPr>
        <p:style>
          <a:lnRef idx="0"/>
          <a:fillRef idx="0"/>
          <a:effectRef idx="0"/>
          <a:fontRef idx="minor"/>
        </p:style>
        <p:txBody>
          <a:bodyPr wrap="none" lIns="0" rIns="0" tIns="0" bIns="0">
            <a:spAutoFit/>
          </a:bodyPr>
          <a:p>
            <a:pPr>
              <a:lnSpc>
                <a:spcPct val="100000"/>
              </a:lnSpc>
            </a:pPr>
            <a:r>
              <a:rPr b="0" lang="en-IN" sz="1000" spc="-1" strike="noStrike">
                <a:latin typeface="Arial"/>
                <a:ea typeface="Noto Sans CJK SC"/>
              </a:rPr>
              <a:t>As per our understanding, it has 128 columns and 64 rows. So the size of GDDRAM is 128 x 64 bits and it is divided into eight pages, from PAGE0 to PAGE7,</a:t>
            </a:r>
            <a:endParaRPr b="0" lang="en-IN" sz="1000" spc="-1" strike="noStrike">
              <a:latin typeface="Arial"/>
              <a:ea typeface="Noto Sans CJK SC"/>
            </a:endParaRPr>
          </a:p>
          <a:p>
            <a:pPr>
              <a:lnSpc>
                <a:spcPct val="100000"/>
              </a:lnSpc>
            </a:pPr>
            <a:r>
              <a:rPr b="0" lang="en-IN" sz="1000" spc="-1" strike="noStrike">
                <a:latin typeface="Arial"/>
                <a:ea typeface="Noto Sans CJK SC"/>
              </a:rPr>
              <a:t> </a:t>
            </a:r>
            <a:r>
              <a:rPr b="0" lang="en-IN" sz="1000" spc="-1" strike="noStrike">
                <a:latin typeface="Arial"/>
                <a:ea typeface="Noto Sans CJK SC"/>
              </a:rPr>
              <a:t>which are used for monochrome 128—64 dot matrix display as shown in the above figure.</a:t>
            </a:r>
            <a:endParaRPr b="0" lang="en-IN" sz="1000" spc="-1" strike="noStrike">
              <a:latin typeface="Arial"/>
              <a:ea typeface="Noto Sans CJK SC"/>
            </a:endParaRPr>
          </a:p>
          <a:p>
            <a:pPr>
              <a:lnSpc>
                <a:spcPct val="100000"/>
              </a:lnSpc>
            </a:pPr>
            <a:r>
              <a:rPr b="0" lang="en-IN" sz="1000" spc="-1" strike="noStrike">
                <a:latin typeface="Arial"/>
                <a:ea typeface="Noto Sans CJK SC"/>
              </a:rPr>
              <a:t>The  below Image explains how to write our characters. In that, I have taken Page 0 row 0 to row 7 and column 0 to column 4 to explain how to write our characters.</a:t>
            </a:r>
            <a:endParaRPr b="0" lang="en-IN" sz="1000" spc="-1" strike="noStrike">
              <a:latin typeface="Arial"/>
              <a:ea typeface="Noto Sans CJK SC"/>
            </a:endParaRPr>
          </a:p>
          <a:p>
            <a:pPr>
              <a:lnSpc>
                <a:spcPct val="100000"/>
              </a:lnSpc>
            </a:pPr>
            <a:endParaRPr b="0" lang="en-IN" sz="1000" spc="-1" strike="noStrike">
              <a:latin typeface="Arial"/>
              <a:ea typeface="Noto Sans CJK SC"/>
            </a:endParaRPr>
          </a:p>
        </p:txBody>
      </p:sp>
      <p:sp>
        <p:nvSpPr>
          <p:cNvPr id="308" name="CustomShape 2"/>
          <p:cNvSpPr/>
          <p:nvPr/>
        </p:nvSpPr>
        <p:spPr>
          <a:xfrm>
            <a:off x="123120" y="6827040"/>
            <a:ext cx="9932400" cy="37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latin typeface="Arial"/>
              </a:rPr>
              <a:t>I am trying to write the character A  from row 0 and column 0. In order to write A I need to make the cursor on page 0 and column 0. Then write 0x7C, 0x12, 0x11, 0x12 and 0x7C. Look at the array SSD1306_font in the source code to get the data for almost all characters.</a:t>
            </a:r>
            <a:endParaRPr b="0" lang="en-IN" sz="1000" spc="-1" strike="noStrike">
              <a:latin typeface="Arial"/>
            </a:endParaRPr>
          </a:p>
        </p:txBody>
      </p:sp>
      <p:pic>
        <p:nvPicPr>
          <p:cNvPr id="309" name="" descr=""/>
          <p:cNvPicPr/>
          <p:nvPr/>
        </p:nvPicPr>
        <p:blipFill>
          <a:blip r:embed="rId1"/>
          <a:stretch/>
        </p:blipFill>
        <p:spPr>
          <a:xfrm>
            <a:off x="511920" y="116280"/>
            <a:ext cx="7336080" cy="3027960"/>
          </a:xfrm>
          <a:prstGeom prst="rect">
            <a:avLst/>
          </a:prstGeom>
          <a:ln>
            <a:noFill/>
          </a:ln>
        </p:spPr>
      </p:pic>
      <p:pic>
        <p:nvPicPr>
          <p:cNvPr id="310" name="" descr=""/>
          <p:cNvPicPr/>
          <p:nvPr/>
        </p:nvPicPr>
        <p:blipFill>
          <a:blip r:embed="rId2"/>
          <a:stretch/>
        </p:blipFill>
        <p:spPr>
          <a:xfrm>
            <a:off x="7835760" y="792000"/>
            <a:ext cx="2028240" cy="1618920"/>
          </a:xfrm>
          <a:prstGeom prst="rect">
            <a:avLst/>
          </a:prstGeom>
          <a:ln>
            <a:noFill/>
          </a:ln>
        </p:spPr>
      </p:pic>
      <p:pic>
        <p:nvPicPr>
          <p:cNvPr id="311" name="" descr=""/>
          <p:cNvPicPr/>
          <p:nvPr/>
        </p:nvPicPr>
        <p:blipFill>
          <a:blip r:embed="rId3"/>
          <a:stretch/>
        </p:blipFill>
        <p:spPr>
          <a:xfrm>
            <a:off x="1820520" y="4248000"/>
            <a:ext cx="2931480" cy="24285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59760" y="70920"/>
            <a:ext cx="10164240" cy="2161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latin typeface="Arial"/>
              </a:rPr>
              <a:t>Get the I2C adapter</a:t>
            </a:r>
            <a:endParaRPr b="0" lang="en-IN" sz="1200" spc="-1" strike="noStrike">
              <a:latin typeface="Arial"/>
            </a:endParaRPr>
          </a:p>
          <a:p>
            <a:pPr>
              <a:lnSpc>
                <a:spcPct val="100000"/>
              </a:lnSpc>
            </a:pPr>
            <a:r>
              <a:rPr b="0" lang="en-IN" sz="1500" spc="-1" strike="noStrike">
                <a:latin typeface="Arial"/>
              </a:rPr>
              <a:t>In raspberry Pi 3/4, the i2c-1 bus is available already. You can check that using the command </a:t>
            </a:r>
            <a:endParaRPr b="0" lang="en-IN" sz="1500" spc="-1" strike="noStrike">
              <a:latin typeface="Arial"/>
            </a:endParaRPr>
          </a:p>
          <a:p>
            <a:pPr>
              <a:lnSpc>
                <a:spcPct val="100000"/>
              </a:lnSpc>
            </a:pPr>
            <a:r>
              <a:rPr b="1" lang="en-IN" sz="1500" spc="-1" strike="noStrike">
                <a:latin typeface="Arial"/>
              </a:rPr>
              <a:t>ls -al /sys/bus/i2c/devices/</a:t>
            </a:r>
            <a:r>
              <a:rPr b="0" lang="en-IN" sz="1500" spc="-1" strike="noStrike">
                <a:latin typeface="Arial"/>
              </a:rPr>
              <a:t>  So we will use the below API to get the adapter structure of this I2C bus.</a:t>
            </a:r>
            <a:endParaRPr b="0" lang="en-IN" sz="1500" spc="-1" strike="noStrike">
              <a:latin typeface="Arial"/>
            </a:endParaRPr>
          </a:p>
          <a:p>
            <a:pPr>
              <a:lnSpc>
                <a:spcPct val="100000"/>
              </a:lnSpc>
            </a:pPr>
            <a:r>
              <a:rPr b="1" lang="en-IN" sz="1500" spc="-1" strike="noStrike">
                <a:latin typeface="Arial"/>
              </a:rPr>
              <a:t>struct i2c_adapter  *i2c_get_adapter(int nr);</a:t>
            </a:r>
            <a:endParaRPr b="0" lang="en-IN" sz="1500" spc="-1" strike="noStrike">
              <a:latin typeface="Arial"/>
            </a:endParaRPr>
          </a:p>
          <a:p>
            <a:pPr>
              <a:lnSpc>
                <a:spcPct val="100000"/>
              </a:lnSpc>
            </a:pPr>
            <a:r>
              <a:rPr b="0" lang="en-IN" sz="1500" spc="-1" strike="noStrike">
                <a:latin typeface="Arial"/>
              </a:rPr>
              <a:t>Where, </a:t>
            </a:r>
            <a:r>
              <a:rPr b="1" lang="en-IN" sz="1500" spc="-1" strike="noStrike">
                <a:latin typeface="Arial"/>
              </a:rPr>
              <a:t>nr</a:t>
            </a:r>
            <a:r>
              <a:rPr b="0" lang="en-IN" sz="1500" spc="-1" strike="noStrike">
                <a:latin typeface="Arial"/>
              </a:rPr>
              <a:t> I2C bus number. In our case (Raspberry Pi 4), it should be 1. It returns the </a:t>
            </a:r>
            <a:r>
              <a:rPr b="1" lang="en-IN" sz="1500" spc="-1" strike="noStrike">
                <a:latin typeface="Arial"/>
              </a:rPr>
              <a:t>struct i2c_adapter.</a:t>
            </a:r>
            <a:endParaRPr b="0" lang="en-IN" sz="1500" spc="-1" strike="noStrike">
              <a:latin typeface="Arial"/>
            </a:endParaRPr>
          </a:p>
          <a:p>
            <a:pPr>
              <a:lnSpc>
                <a:spcPct val="100000"/>
              </a:lnSpc>
            </a:pPr>
            <a:endParaRPr b="0" lang="en-IN" sz="1500" spc="-1" strike="noStrike">
              <a:latin typeface="Arial"/>
            </a:endParaRPr>
          </a:p>
        </p:txBody>
      </p:sp>
      <p:sp>
        <p:nvSpPr>
          <p:cNvPr id="313" name="CustomShape 2"/>
          <p:cNvSpPr/>
          <p:nvPr/>
        </p:nvSpPr>
        <p:spPr>
          <a:xfrm>
            <a:off x="69480" y="1333080"/>
            <a:ext cx="8848440" cy="144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latin typeface="Arial"/>
              </a:rPr>
              <a:t>Create the board info</a:t>
            </a:r>
            <a:endParaRPr b="0" lang="en-IN" sz="1200" spc="-1" strike="noStrike">
              <a:latin typeface="Arial"/>
            </a:endParaRPr>
          </a:p>
          <a:p>
            <a:pPr>
              <a:lnSpc>
                <a:spcPct val="100000"/>
              </a:lnSpc>
            </a:pPr>
            <a:r>
              <a:rPr b="0" lang="en-IN" sz="1200" spc="-1" strike="noStrike">
                <a:latin typeface="Arial"/>
              </a:rPr>
              <a:t>Once you get the adapter structure, then create the board info and using that board info, create the device.</a:t>
            </a:r>
            <a:endParaRPr b="0" lang="en-IN" sz="1200" spc="-1" strike="noStrike">
              <a:latin typeface="Arial"/>
            </a:endParaRPr>
          </a:p>
          <a:p>
            <a:pPr>
              <a:lnSpc>
                <a:spcPct val="100000"/>
              </a:lnSpc>
            </a:pPr>
            <a:r>
              <a:rPr b="0" lang="en-IN" sz="1200" spc="-1" strike="noStrike">
                <a:latin typeface="Arial"/>
              </a:rPr>
              <a:t>Create Board info -&gt;  </a:t>
            </a:r>
            <a:r>
              <a:rPr b="0" lang="en-IN" sz="1200" spc="-1" strike="noStrike">
                <a:latin typeface="Arial"/>
              </a:rPr>
              <a:t>Just create the i2c_board_info structure and assign required members of that.</a:t>
            </a:r>
            <a:endParaRPr b="0" lang="en-IN" sz="1200" spc="-1" strike="noStrike">
              <a:latin typeface="Arial"/>
            </a:endParaRPr>
          </a:p>
          <a:p>
            <a:pPr>
              <a:lnSpc>
                <a:spcPct val="100000"/>
              </a:lnSpc>
            </a:pPr>
            <a:endParaRPr b="0" lang="en-IN" sz="1200" spc="-1" strike="noStrike">
              <a:latin typeface="Arial"/>
            </a:endParaRPr>
          </a:p>
        </p:txBody>
      </p:sp>
      <p:sp>
        <p:nvSpPr>
          <p:cNvPr id="314" name="CustomShape 3"/>
          <p:cNvSpPr/>
          <p:nvPr/>
        </p:nvSpPr>
        <p:spPr>
          <a:xfrm>
            <a:off x="4150080" y="2113200"/>
            <a:ext cx="2694960" cy="152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000" spc="-1" strike="noStrike">
                <a:latin typeface="Courier New"/>
              </a:rPr>
              <a:t>struct i2c_board_info {</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char type[I2C_NAME_SIZE];</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unsigned short flags;</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unsigned short addr;</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void * platform_data;</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struct dev_archdata * archdata;</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struct device_node * of_node;</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struct fwnode_handle * fwnode;</a:t>
            </a:r>
            <a:endParaRPr b="0" lang="en-IN" sz="1000" spc="-1" strike="noStrike">
              <a:latin typeface="Arial"/>
            </a:endParaRPr>
          </a:p>
          <a:p>
            <a:pPr>
              <a:lnSpc>
                <a:spcPct val="100000"/>
              </a:lnSpc>
            </a:pPr>
            <a:r>
              <a:rPr b="0" lang="en-IN" sz="1000" spc="-1" strike="noStrike">
                <a:latin typeface="Courier New"/>
              </a:rPr>
              <a:t>  </a:t>
            </a:r>
            <a:r>
              <a:rPr b="0" lang="en-IN" sz="1000" spc="-1" strike="noStrike">
                <a:latin typeface="Courier New"/>
              </a:rPr>
              <a:t>int irq;</a:t>
            </a:r>
            <a:endParaRPr b="0" lang="en-IN" sz="1000" spc="-1" strike="noStrike">
              <a:latin typeface="Arial"/>
            </a:endParaRPr>
          </a:p>
          <a:p>
            <a:pPr>
              <a:lnSpc>
                <a:spcPct val="100000"/>
              </a:lnSpc>
            </a:pPr>
            <a:r>
              <a:rPr b="0" lang="en-IN" sz="1000" spc="-1" strike="noStrike">
                <a:latin typeface="Courier New"/>
              </a:rPr>
              <a:t>};</a:t>
            </a:r>
            <a:endParaRPr b="0" lang="en-IN" sz="1000" spc="-1" strike="noStrike">
              <a:latin typeface="Arial"/>
            </a:endParaRPr>
          </a:p>
        </p:txBody>
      </p:sp>
      <p:sp>
        <p:nvSpPr>
          <p:cNvPr id="315" name="CustomShape 4"/>
          <p:cNvSpPr/>
          <p:nvPr/>
        </p:nvSpPr>
        <p:spPr>
          <a:xfrm>
            <a:off x="72000" y="3635280"/>
            <a:ext cx="9000000" cy="5040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1200" spc="-1" strike="noStrike">
                <a:latin typeface="Arial"/>
              </a:rPr>
              <a:t>You can use I2C_BOARD_INFO macro to initialize the essential fields of struct i2c_board_info.</a:t>
            </a:r>
            <a:endParaRPr b="0" lang="en-IN" sz="1200" spc="-1" strike="noStrike">
              <a:latin typeface="Arial"/>
            </a:endParaRPr>
          </a:p>
        </p:txBody>
      </p:sp>
      <p:sp>
        <p:nvSpPr>
          <p:cNvPr id="316" name="CustomShape 5"/>
          <p:cNvSpPr/>
          <p:nvPr/>
        </p:nvSpPr>
        <p:spPr>
          <a:xfrm>
            <a:off x="144000" y="4283640"/>
            <a:ext cx="7454160" cy="1404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200" spc="-1" strike="noStrike">
                <a:latin typeface="Arial"/>
              </a:rPr>
              <a:t>I2C_BOARD_INFO ( dev_type, dev_addr);</a:t>
            </a:r>
            <a:endParaRPr b="0" lang="en-IN" sz="1200" spc="-1" strike="noStrike">
              <a:latin typeface="Arial"/>
            </a:endParaRPr>
          </a:p>
          <a:p>
            <a:pPr>
              <a:lnSpc>
                <a:spcPct val="100000"/>
              </a:lnSpc>
            </a:pPr>
            <a:r>
              <a:rPr b="1" lang="en-IN" sz="1200" spc="-1" strike="noStrike">
                <a:latin typeface="Arial"/>
              </a:rPr>
              <a:t>where,</a:t>
            </a:r>
            <a:endParaRPr b="0" lang="en-IN" sz="1200" spc="-1" strike="noStrike">
              <a:latin typeface="Arial"/>
            </a:endParaRPr>
          </a:p>
          <a:p>
            <a:pPr>
              <a:lnSpc>
                <a:spcPct val="100000"/>
              </a:lnSpc>
            </a:pPr>
            <a:r>
              <a:rPr b="1" lang="en-IN" sz="1200" spc="-1" strike="noStrike">
                <a:latin typeface="Arial"/>
              </a:rPr>
              <a:t>dev_type  identifies the device type</a:t>
            </a:r>
            <a:endParaRPr b="0" lang="en-IN" sz="1200" spc="-1" strike="noStrike">
              <a:latin typeface="Arial"/>
            </a:endParaRPr>
          </a:p>
          <a:p>
            <a:pPr>
              <a:lnSpc>
                <a:spcPct val="100000"/>
              </a:lnSpc>
            </a:pPr>
            <a:r>
              <a:rPr b="1" lang="en-IN" sz="1200" spc="-1" strike="noStrike">
                <a:latin typeface="Arial"/>
              </a:rPr>
              <a:t>dev_addr  the devices address on the bus</a:t>
            </a:r>
            <a:endParaRPr b="0" lang="en-IN" sz="1200" spc="-1" strike="noStrike">
              <a:latin typeface="Arial"/>
            </a:endParaRPr>
          </a:p>
          <a:p>
            <a:pPr>
              <a:lnSpc>
                <a:spcPct val="100000"/>
              </a:lnSpc>
            </a:pPr>
            <a:endParaRPr b="0" lang="en-IN" sz="1200" spc="-1" strike="noStrike">
              <a:latin typeface="Arial"/>
            </a:endParaRPr>
          </a:p>
        </p:txBody>
      </p:sp>
      <p:sp>
        <p:nvSpPr>
          <p:cNvPr id="317" name="CustomShape 6"/>
          <p:cNvSpPr/>
          <p:nvPr/>
        </p:nvSpPr>
        <p:spPr>
          <a:xfrm>
            <a:off x="144000" y="5184000"/>
            <a:ext cx="9287640" cy="229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400" spc="-1" strike="noStrike">
                <a:latin typeface="Arial"/>
              </a:rPr>
              <a:t>Create Device</a:t>
            </a:r>
            <a:endParaRPr b="0" lang="en-IN" sz="1400" spc="-1" strike="noStrike">
              <a:latin typeface="Arial"/>
            </a:endParaRPr>
          </a:p>
          <a:p>
            <a:pPr>
              <a:lnSpc>
                <a:spcPct val="100000"/>
              </a:lnSpc>
            </a:pPr>
            <a:r>
              <a:rPr b="0" lang="en-IN" sz="1400" spc="-1" strike="noStrike">
                <a:latin typeface="Arial"/>
              </a:rPr>
              <a:t>Now board info structure is ready. Lets instantiate the device from that I2C bus.</a:t>
            </a:r>
            <a:endParaRPr b="0" lang="en-IN" sz="1400" spc="-1" strike="noStrike">
              <a:latin typeface="Arial"/>
            </a:endParaRPr>
          </a:p>
          <a:p>
            <a:pPr>
              <a:lnSpc>
                <a:spcPct val="100000"/>
              </a:lnSpc>
            </a:pPr>
            <a:r>
              <a:rPr b="0" lang="en-IN" sz="1400" spc="-1" strike="noStrike">
                <a:latin typeface="Arial"/>
              </a:rPr>
              <a:t>struct i2c_client * i2c_new_device ( struct i2c_adapter * adap, struct i2c_board_info const * info);</a:t>
            </a:r>
            <a:endParaRPr b="0" lang="en-IN" sz="1400" spc="-1" strike="noStrike">
              <a:latin typeface="Arial"/>
            </a:endParaRPr>
          </a:p>
          <a:p>
            <a:pPr>
              <a:lnSpc>
                <a:spcPct val="100000"/>
              </a:lnSpc>
            </a:pPr>
            <a:r>
              <a:rPr b="0" lang="en-IN" sz="1400" spc="-1" strike="noStrike">
                <a:latin typeface="Arial"/>
              </a:rPr>
              <a:t>where,</a:t>
            </a:r>
            <a:endParaRPr b="0" lang="en-IN" sz="1400" spc="-1" strike="noStrike">
              <a:latin typeface="Arial"/>
            </a:endParaRPr>
          </a:p>
          <a:p>
            <a:pPr>
              <a:lnSpc>
                <a:spcPct val="100000"/>
              </a:lnSpc>
            </a:pPr>
            <a:r>
              <a:rPr b="0" lang="en-IN" sz="1400" spc="-1" strike="noStrike">
                <a:latin typeface="Arial"/>
              </a:rPr>
              <a:t>*adap  Adapter structure that we got from i2c_get_adapter()</a:t>
            </a:r>
            <a:endParaRPr b="0" lang="en-IN" sz="1400" spc="-1" strike="noStrike">
              <a:latin typeface="Arial"/>
            </a:endParaRPr>
          </a:p>
          <a:p>
            <a:pPr>
              <a:lnSpc>
                <a:spcPct val="100000"/>
              </a:lnSpc>
            </a:pPr>
            <a:r>
              <a:rPr b="0" lang="en-IN" sz="1400" spc="-1" strike="noStrike">
                <a:latin typeface="Arial"/>
              </a:rPr>
              <a:t>*info  Board info structure that we have created</a:t>
            </a:r>
            <a:endParaRPr b="0" lang="en-IN" sz="1400" spc="-1" strike="noStrike">
              <a:latin typeface="Arial"/>
            </a:endParaRPr>
          </a:p>
          <a:p>
            <a:pPr>
              <a:lnSpc>
                <a:spcPct val="100000"/>
              </a:lnSpc>
            </a:pPr>
            <a:r>
              <a:rPr b="0" lang="en-IN" sz="1400" spc="-1" strike="noStrike">
                <a:latin typeface="Arial"/>
              </a:rPr>
              <a:t>This will return the i2c_client structure. We can use this client for our future transfers.</a:t>
            </a:r>
            <a:endParaRPr b="0" lang="en-IN" sz="1400" spc="-1" strike="noStrike">
              <a:latin typeface="Arial"/>
            </a:endParaRPr>
          </a:p>
          <a:p>
            <a:pPr>
              <a:lnSpc>
                <a:spcPct val="100000"/>
              </a:lnSpc>
            </a:pPr>
            <a:r>
              <a:rPr b="0" lang="en-IN" sz="1400" spc="-1" strike="noStrike">
                <a:latin typeface="Arial"/>
              </a:rPr>
              <a:t>If you are using the newer kernel (5.2 =&lt;), then you must use the i2c_new_client_device API instead of i2c_new_device.</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Shape 1"/>
          <p:cNvSpPr txBox="1"/>
          <p:nvPr/>
        </p:nvSpPr>
        <p:spPr>
          <a:xfrm>
            <a:off x="51480" y="132480"/>
            <a:ext cx="9740520" cy="3828600"/>
          </a:xfrm>
          <a:prstGeom prst="rect">
            <a:avLst/>
          </a:prstGeom>
          <a:noFill/>
          <a:ln>
            <a:noFill/>
          </a:ln>
        </p:spPr>
        <p:txBody>
          <a:bodyPr lIns="90000" rIns="90000" tIns="45000" bIns="45000">
            <a:noAutofit/>
          </a:bodyPr>
          <a:p>
            <a:r>
              <a:rPr b="1" lang="en-IN" sz="1100" spc="-1" strike="noStrike">
                <a:latin typeface="Arial"/>
              </a:rPr>
              <a:t>Create the device id</a:t>
            </a:r>
            <a:endParaRPr b="0" lang="en-IN" sz="1100" spc="-1" strike="noStrike">
              <a:latin typeface="Arial"/>
            </a:endParaRPr>
          </a:p>
          <a:p>
            <a:r>
              <a:rPr b="0" lang="en-IN" sz="1200" spc="-1" strike="noStrike">
                <a:latin typeface="Arial"/>
              </a:rPr>
              <a:t>Just create the structure i2c_device_id and initialize the necessary members.</a:t>
            </a:r>
            <a:endParaRPr b="0" lang="en-IN" sz="1200" spc="-1" strike="noStrike">
              <a:latin typeface="Arial"/>
            </a:endParaRPr>
          </a:p>
          <a:p>
            <a:r>
              <a:rPr b="0" lang="en-IN" sz="1200" spc="-1" strike="noStrike">
                <a:latin typeface="Arial"/>
              </a:rPr>
              <a:t> </a:t>
            </a:r>
            <a:endParaRPr b="0" lang="en-IN" sz="1200" spc="-1" strike="noStrike">
              <a:latin typeface="Arial"/>
            </a:endParaRPr>
          </a:p>
          <a:p>
            <a:endParaRPr b="0" lang="en-IN" sz="1200" spc="-1" strike="noStrike">
              <a:latin typeface="Arial"/>
            </a:endParaRPr>
          </a:p>
          <a:p>
            <a:endParaRPr b="0" lang="en-IN" sz="1200" spc="-1" strike="noStrike">
              <a:latin typeface="Arial"/>
            </a:endParaRPr>
          </a:p>
          <a:p>
            <a:r>
              <a:rPr b="0" lang="en-IN" sz="1200" spc="-1" strike="noStrike">
                <a:latin typeface="Arial"/>
              </a:rPr>
              <a:t>where,</a:t>
            </a:r>
            <a:endParaRPr b="0" lang="en-IN" sz="1200" spc="-1" strike="noStrike">
              <a:latin typeface="Arial"/>
            </a:endParaRPr>
          </a:p>
          <a:p>
            <a:r>
              <a:rPr b="0" lang="en-IN" sz="1200" spc="-1" strike="noStrike">
                <a:latin typeface="Arial"/>
              </a:rPr>
              <a:t>Name  Slave name driver_data  Data private to the driver (This data will be passed to the respective driver)</a:t>
            </a:r>
            <a:endParaRPr b="0" lang="en-IN" sz="1200" spc="-1" strike="noStrike">
              <a:latin typeface="Arial"/>
            </a:endParaRPr>
          </a:p>
          <a:p>
            <a:r>
              <a:rPr b="0" lang="en-IN" sz="1200" spc="-1" strike="noStrike">
                <a:latin typeface="Arial"/>
              </a:rPr>
              <a:t>After this, call MODULE_DEVICE_TABLE(i2c, my_id_table) in order to expose the driver along with its I2C device table IDs to userspace.</a:t>
            </a:r>
            <a:endParaRPr b="0" lang="en-IN" sz="1200" spc="-1" strike="noStrike">
              <a:latin typeface="Arial"/>
            </a:endParaRPr>
          </a:p>
          <a:p>
            <a:endParaRPr b="0" lang="en-IN" sz="1200" spc="-1" strike="noStrike">
              <a:latin typeface="Arial"/>
            </a:endParaRPr>
          </a:p>
        </p:txBody>
      </p:sp>
      <p:pic>
        <p:nvPicPr>
          <p:cNvPr id="319" name="" descr=""/>
          <p:cNvPicPr/>
          <p:nvPr/>
        </p:nvPicPr>
        <p:blipFill>
          <a:blip r:embed="rId1"/>
          <a:stretch/>
        </p:blipFill>
        <p:spPr>
          <a:xfrm>
            <a:off x="1368000" y="864000"/>
            <a:ext cx="5500800" cy="1632240"/>
          </a:xfrm>
          <a:prstGeom prst="rect">
            <a:avLst/>
          </a:prstGeom>
          <a:ln>
            <a:noFill/>
          </a:ln>
        </p:spPr>
      </p:pic>
      <p:sp>
        <p:nvSpPr>
          <p:cNvPr id="320" name="TextShape 2"/>
          <p:cNvSpPr txBox="1"/>
          <p:nvPr/>
        </p:nvSpPr>
        <p:spPr>
          <a:xfrm>
            <a:off x="144000" y="3582720"/>
            <a:ext cx="2520000" cy="820440"/>
          </a:xfrm>
          <a:prstGeom prst="rect">
            <a:avLst/>
          </a:prstGeom>
          <a:noFill/>
          <a:ln>
            <a:noFill/>
          </a:ln>
        </p:spPr>
        <p:txBody>
          <a:bodyPr lIns="90000" rIns="90000" tIns="45000" bIns="45000">
            <a:noAutofit/>
          </a:bodyPr>
          <a:p>
            <a:r>
              <a:rPr b="1" lang="en-IN" sz="1100" spc="-1" strike="noStrike">
                <a:latin typeface="Arial"/>
              </a:rPr>
              <a:t>Create the i2c_driver</a:t>
            </a:r>
            <a:endParaRPr b="0" lang="en-IN" sz="1100" spc="-1" strike="noStrike">
              <a:latin typeface="Arial"/>
            </a:endParaRPr>
          </a:p>
          <a:p>
            <a:endParaRPr b="0" lang="en-IN" sz="1100" spc="-1" strike="noStrike">
              <a:latin typeface="Arial"/>
            </a:endParaRPr>
          </a:p>
        </p:txBody>
      </p:sp>
      <p:pic>
        <p:nvPicPr>
          <p:cNvPr id="321" name="" descr=""/>
          <p:cNvPicPr/>
          <p:nvPr/>
        </p:nvPicPr>
        <p:blipFill>
          <a:blip r:embed="rId2"/>
          <a:stretch/>
        </p:blipFill>
        <p:spPr>
          <a:xfrm>
            <a:off x="1287720" y="3888000"/>
            <a:ext cx="4040280" cy="2029680"/>
          </a:xfrm>
          <a:prstGeom prst="rect">
            <a:avLst/>
          </a:prstGeom>
          <a:ln>
            <a:noFill/>
          </a:ln>
        </p:spPr>
      </p:pic>
      <p:sp>
        <p:nvSpPr>
          <p:cNvPr id="322" name="TextShape 3"/>
          <p:cNvSpPr txBox="1"/>
          <p:nvPr/>
        </p:nvSpPr>
        <p:spPr>
          <a:xfrm>
            <a:off x="72000" y="6120000"/>
            <a:ext cx="9936000" cy="2340000"/>
          </a:xfrm>
          <a:prstGeom prst="rect">
            <a:avLst/>
          </a:prstGeom>
          <a:noFill/>
          <a:ln>
            <a:noFill/>
          </a:ln>
        </p:spPr>
        <p:txBody>
          <a:bodyPr lIns="90000" rIns="90000" tIns="45000" bIns="45000">
            <a:noAutofit/>
          </a:bodyPr>
          <a:p>
            <a:r>
              <a:rPr b="0" lang="en-IN" sz="1400" spc="-1" strike="noStrike">
                <a:latin typeface="Arial"/>
              </a:rPr>
              <a:t>Now we have the i2c_driver structure. So we can add this structure to the I2C subsystem using the below API.</a:t>
            </a:r>
            <a:endParaRPr b="0" lang="en-IN" sz="1400" spc="-1" strike="noStrike">
              <a:latin typeface="Arial"/>
            </a:endParaRPr>
          </a:p>
          <a:p>
            <a:r>
              <a:rPr b="0" lang="en-IN" sz="1400" spc="-1" strike="noStrike">
                <a:latin typeface="Arial"/>
              </a:rPr>
              <a:t>i2c_add_driver(struct i2c_driver *i2c_drive);</a:t>
            </a:r>
            <a:endParaRPr b="0" lang="en-IN" sz="1400" spc="-1" strike="noStrike">
              <a:latin typeface="Arial"/>
            </a:endParaRPr>
          </a:p>
          <a:p>
            <a:r>
              <a:rPr b="0" lang="en-IN" sz="1400" spc="-1" strike="noStrike">
                <a:latin typeface="Arial"/>
              </a:rPr>
              <a:t>Where, i2c_drive -&gt;  The i2c_driver structure that we have created.</a:t>
            </a:r>
            <a:endParaRPr b="0" lang="en-IN" sz="1400" spc="-1" strike="noStrike">
              <a:latin typeface="Arial"/>
            </a:endParaRPr>
          </a:p>
          <a:p>
            <a:r>
              <a:rPr b="0" lang="en-IN" sz="1400" spc="-1" strike="noStrike">
                <a:latin typeface="Arial"/>
              </a:rPr>
              <a:t>During the call to i2c_add_driver to register the I2C driver, all the I2C devices will be traversed. Once matched, the probe function of the driver will be executed.</a:t>
            </a:r>
            <a:endParaRPr b="0" lang="en-IN" sz="1400" spc="-1" strike="noStrike">
              <a:latin typeface="Arial"/>
            </a:endParaRPr>
          </a:p>
          <a:p>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2023-09-10T15:33:32Z</dcterms:created>
  <dc:creator/>
  <dc:description/>
  <dc:language>en-IN</dc:language>
  <cp:lastModifiedBy/>
  <dcterms:modified xsi:type="dcterms:W3CDTF">2023-09-22T09:33:04Z</dcterms:modified>
  <cp:revision>25</cp:revision>
  <dc:subject/>
  <dc:title>Blue Curve</dc:title>
</cp:coreProperties>
</file>