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4059000"/>
            <a:ext cx="29206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2954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5806440"/>
            <a:ext cx="10079280" cy="175392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6620400"/>
            <a:ext cx="10076400" cy="94140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IN" sz="1800" spc="-1" strike="noStrike">
                <a:latin typeface="Arial"/>
              </a:rPr>
              <a:t>Click to edit the title text format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Click to edit the outline text format</a:t>
            </a:r>
            <a:endParaRPr b="0" lang="en-IN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Second Outline Level</a:t>
            </a:r>
            <a:endParaRPr b="0" lang="en-IN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Third Outline Level</a:t>
            </a:r>
            <a:endParaRPr b="0" lang="en-IN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latin typeface="Arial"/>
              </a:rPr>
              <a:t>Fourth Outline Level</a:t>
            </a:r>
            <a:endParaRPr b="0" lang="en-IN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Fifth Outline Level</a:t>
            </a:r>
            <a:endParaRPr b="0" lang="en-IN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Sixth Outline Level</a:t>
            </a:r>
            <a:endParaRPr b="0" lang="en-IN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latin typeface="Arial"/>
              </a:rPr>
              <a:t>Seventh Outline Level</a:t>
            </a:r>
            <a:endParaRPr b="0" lang="en-IN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/>
          <p:nvPr/>
        </p:nvSpPr>
        <p:spPr>
          <a:xfrm>
            <a:off x="0" y="2341080"/>
            <a:ext cx="9071280" cy="12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006699"/>
                </a:solidFill>
                <a:latin typeface="Arial"/>
              </a:rPr>
              <a:t>Kernel Debugging 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systemtap</a:t>
            </a:r>
            <a:endParaRPr b="0" lang="en-IN" sz="4400" spc="-1" strike="noStrike"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864000" y="354240"/>
            <a:ext cx="8603640" cy="720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kprobe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3" name="TextShape 2"/>
          <p:cNvSpPr/>
          <p:nvPr/>
        </p:nvSpPr>
        <p:spPr>
          <a:xfrm>
            <a:off x="72000" y="1008000"/>
            <a:ext cx="9901800" cy="526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Kprobes enables you to dynamically break into any kernel routine and collect debugging and performance information non-disruptively. You can trap at almost any kernel code address, specifying a handler routine to be invoked when the breakpoint is hit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When a CPU hits the breakpoint instruction, a trap occurs, the CPU registers are saved, and control passes to Kprobes via the notifiercallchain mechanism. Kprobes executes the pre_handlers associated with the kprobe, passing the handler the addresses of the kprobe struct and the saved registers.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~ So basically it allows you to run 2 functions, prehandler and posthandler, every time the probed function is invoked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root@ip-172-31-3-95:~/lab#</a:t>
            </a:r>
            <a:r>
              <a:rPr b="1" lang="en-IN" sz="1000" spc="-1" strike="noStrike">
                <a:latin typeface="Arial"/>
              </a:rPr>
              <a:t>strace ls 2&gt;&amp;1 | less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root@ip-172-31-3-95:~/lab# </a:t>
            </a:r>
            <a:r>
              <a:rPr b="1" lang="en-IN" sz="1000" spc="-1" strike="noStrike">
                <a:latin typeface="Arial"/>
              </a:rPr>
              <a:t>grep sys_execve /proc/kallsyms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ffffffff864543c0 T __x64_sys_execve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ffffffff86454400 T __ia32_sys_execve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ffffffff86454440 T __x64_sys_execveat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ffffffff86454490 T __ia32_sys_execveat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ffffffff864544e0 T __ia32_compat_sys_execve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ffffffff86454520 T __ia32_compat_sys_execveat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latin typeface="Arial"/>
              </a:rPr>
              <a:t>Execute program on kprobe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IN" sz="4400" spc="-1" strike="noStrike">
                <a:solidFill>
                  <a:srgbClr val="ffffff"/>
                </a:solidFill>
                <a:latin typeface="Arial"/>
              </a:rPr>
              <a:t>perf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85" name="TextShape 2"/>
          <p:cNvSpPr/>
          <p:nvPr/>
        </p:nvSpPr>
        <p:spPr>
          <a:xfrm>
            <a:off x="41400" y="936000"/>
            <a:ext cx="9390240" cy="188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400" spc="-1" strike="noStrike">
                <a:latin typeface="Arial"/>
              </a:rPr>
              <a:t>root@rama:/home/rama/linux# perf trace ls</a:t>
            </a:r>
            <a:endParaRPr b="0" lang="en-IN" sz="1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Command 'perf' not found, but can be installed with: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apt install linux-intel-iotg-tools-common    # version 5.15.0-1027.32, or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apt install linux-nvidia-tools-common        # version 5.15.0-1023.23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apt install linux-tools-common               # version 5.15.0-71.78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apt install linux-nvidia-5.19-tools-common   # version 5.19.0-1009.9</a:t>
            </a:r>
            <a:endParaRPr b="0" lang="en-IN" sz="11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100" spc="-1" strike="noStrike">
                <a:latin typeface="Arial"/>
              </a:rPr>
              <a:t>apt install linux-nvidia-tegra-tools-common  # version 5.15.0-1012.12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86" name="TextShape 3"/>
          <p:cNvSpPr/>
          <p:nvPr/>
        </p:nvSpPr>
        <p:spPr>
          <a:xfrm>
            <a:off x="0" y="2088000"/>
            <a:ext cx="81356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200" spc="-1" strike="noStrike">
                <a:latin typeface="Arial"/>
              </a:rPr>
              <a:t>root@rama-Inspiron-3501:/home/rama# perf trace ls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    </a:t>
            </a:r>
            <a:r>
              <a:rPr b="0" lang="en-IN" sz="1200" spc="-1" strike="noStrike">
                <a:latin typeface="Arial"/>
              </a:rPr>
              <a:t>? (         ): ls/9709  ... [continued]: execve())                                           = 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</a:t>
            </a:r>
            <a:r>
              <a:rPr b="0" lang="en-IN" sz="1200" spc="-1" strike="noStrike">
                <a:latin typeface="Arial"/>
              </a:rPr>
              <a:t>0.053 ( 0.003 ms): ls/9709 brk()                                                                 = 0x561ac2ca4000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</a:t>
            </a:r>
            <a:r>
              <a:rPr b="0" lang="en-IN" sz="1200" spc="-1" strike="noStrike">
                <a:latin typeface="Arial"/>
              </a:rPr>
              <a:t>0.063 ( 0.002 ms): ls/9709 arch_prctl(option: 0x3001, arg2: 0x7ffdffc50990)   = -1 EINVAL (Invalid argument)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</a:t>
            </a:r>
            <a:r>
              <a:rPr b="0" lang="en-IN" sz="1200" spc="-1" strike="noStrike">
                <a:latin typeface="Arial"/>
              </a:rPr>
              <a:t>0.093 ( 0.008 ms): ls/9709 access(filename: 0x2add49e0, mode: R)     = -1 ENOENT (No such file or directory)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</a:t>
            </a:r>
            <a:r>
              <a:rPr b="0" lang="en-IN" sz="1200" spc="-1" strike="noStrike">
                <a:latin typeface="Arial"/>
              </a:rPr>
              <a:t>0.108 ( 0.007 ms): ls/9709 openat(dfd: CWD, filename: 0x2add1b80, flags: RDONLY|CLOEXEC)         = 3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   </a:t>
            </a:r>
            <a:r>
              <a:rPr b="0" lang="en-IN" sz="1200" spc="-1" strike="noStrike">
                <a:latin typeface="Arial"/>
              </a:rPr>
              <a:t>0.118 ( 0.004 ms): ls/9709 fstat(fd: 3, statbuf: 0x7ffdffc4fb90)                                 = 0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7" name="TextShape 4"/>
          <p:cNvSpPr/>
          <p:nvPr/>
        </p:nvSpPr>
        <p:spPr>
          <a:xfrm>
            <a:off x="96120" y="3381840"/>
            <a:ext cx="9839520" cy="367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root@rama-Inspiron-3501:/home/rama# </a:t>
            </a:r>
            <a:r>
              <a:rPr b="1" lang="en-IN" sz="1200" spc="-1" strike="noStrike">
                <a:latin typeface="Arial"/>
              </a:rPr>
              <a:t>perf probe -x /lib/x86_64-linux-gnu/libc-2.31.so --add malloc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Added new events: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probe_libc:malloc    (on malloc in /usr/lib/x86_64-linux-gnu/libc-2.31.so)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  </a:t>
            </a:r>
            <a:r>
              <a:rPr b="0" lang="en-IN" sz="1200" spc="-1" strike="noStrike">
                <a:latin typeface="Arial"/>
              </a:rPr>
              <a:t>probe_libc:malloc    (on malloc in /usr/lib/x86_64-linux-gnu/libc-2.31.so)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You can now use it in all perf tools, such as: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	</a:t>
            </a:r>
            <a:r>
              <a:rPr b="0" lang="en-IN" sz="1200" spc="-1" strike="noStrike">
                <a:latin typeface="Arial"/>
              </a:rPr>
              <a:t>perf record -e probe_libc:malloc -aR sleep 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root@rama-Inspiron-3501:/home/rama# </a:t>
            </a:r>
            <a:r>
              <a:rPr b="1" lang="en-IN" sz="1200" spc="-1" strike="noStrike">
                <a:latin typeface="Arial"/>
              </a:rPr>
              <a:t>perf record -e probe_libc:malloc -aR sleep 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[ perf record: Woken up 1 times to write data ]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[ perf record: Captured and wrote 1.464 MB perf.data (475 samples) ]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root@rama-Inspiron-3501:/home/rama# </a:t>
            </a:r>
            <a:r>
              <a:rPr b="1" lang="en-IN" sz="1200" spc="-1" strike="noStrike">
                <a:latin typeface="Arial"/>
              </a:rPr>
              <a:t>perf report -n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root@rama-Inspiron-3501:/home/rama# </a:t>
            </a:r>
            <a:r>
              <a:rPr b="1" lang="en-IN" sz="1200" spc="-1" strike="noStrike">
                <a:latin typeface="Arial"/>
              </a:rPr>
              <a:t>perf sched record -- sleep 1</a:t>
            </a:r>
            <a:endParaRPr b="0" lang="en-IN" sz="1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latin typeface="Arial"/>
              </a:rPr>
              <a:t>root@rama-Inspiron-3501:/home/rama# </a:t>
            </a:r>
            <a:r>
              <a:rPr b="1" lang="en-IN" sz="1200" spc="-1" strike="noStrike">
                <a:latin typeface="Arial"/>
              </a:rPr>
              <a:t>perf script --header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88" name="TextShape 5"/>
          <p:cNvSpPr/>
          <p:nvPr/>
        </p:nvSpPr>
        <p:spPr>
          <a:xfrm>
            <a:off x="6345360" y="3744720"/>
            <a:ext cx="10214280" cy="374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for perf_events: CONFIG_PERF_EVENTS=y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for stack traces: CONFIG_FRAME_POINTER=y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 symbols: CONFIG_KALLSYMS=y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tracepoints: CONFIG_TRACEPOINTS=y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 function trace: CONFIG_FTRACE=y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kernel-level dynamic tracing: CONFIG_KPROBES=y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CONFIG_KPROBE_EVENTS=y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 </a:t>
            </a:r>
            <a:r>
              <a:rPr b="0" lang="en-IN" sz="1000" spc="-1" strike="noStrike">
                <a:latin typeface="Arial"/>
              </a:rPr>
              <a:t># user-level dynamic tracing: CONFIG_UPROBES=y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CONFIG_UPROBE_EVENTS=y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full kernel debug info: CONFIG_DEBUG_INFO=y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 lock tracing: CONFIG_LOCKDEP=y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 lock tracing: CONFIG_LOCK_STAT=y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kernel dynamic tracepoint variables: CONFIG_DEBUG_INFO=y</a:t>
            </a:r>
            <a:endParaRPr b="0" lang="en-IN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/>
          <p:nvPr/>
        </p:nvSpPr>
        <p:spPr>
          <a:xfrm>
            <a:off x="191880" y="1008000"/>
            <a:ext cx="10247760" cy="199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Strave vs Perf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dd if=/dev/zero of=/dev/null bs=512 count=10000k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5242880000 bytes (5.2 GB) copied, 3.53031 s, 1.5 GB/s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perf stat -e 'syscalls:sys_enter_*' dd if=/dev/zero of=/dev/null bs=512 count=10000k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5242880000 bytes (5.2 GB) copied, 9.14225 s, 573 MB/s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# strace -c dd if=/dev/zero of=/dev/null bs=512 count=10000k 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000" spc="-1" strike="noStrike">
                <a:latin typeface="Arial"/>
              </a:rPr>
              <a:t>5242880000 bytes (5.2 GB) copied, 218.915 s, 23.9 MB/s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90" name="TextShape 2"/>
          <p:cNvSpPr/>
          <p:nvPr/>
        </p:nvSpPr>
        <p:spPr>
          <a:xfrm>
            <a:off x="233280" y="3079440"/>
            <a:ext cx="8550360" cy="545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perf stat -d gzip file1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#perf stat -d -e  L1-dcache-loads,L1-dcache-load-misses,L1-dcache-stores gzip test.cpp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Listing all currently known events: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list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Listing sched tracepoints: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list 'sched:*'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CPU counter statistics for the specified command: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stat command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Detailed CPU counter statistics (includes extras) for the specified command: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stat -d command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CPU counter statistics for the specified PID, until Ctrl-C: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stat -p PID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# CPU counter statistics for the entire system, for 5 seconds: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1000" spc="-1" strike="noStrike">
                <a:latin typeface="Arial"/>
              </a:rPr>
              <a:t>perf stat -a sleep 5</a:t>
            </a:r>
            <a:endParaRPr b="0" lang="en-IN" sz="1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IN" sz="2400" spc="-1" strike="noStrike">
                <a:latin typeface="Arial"/>
              </a:rPr>
              <a:t>Execute program on perf_event systemcall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/>
          <p:nvPr/>
        </p:nvSpPr>
        <p:spPr>
          <a:xfrm>
            <a:off x="144000" y="-13320"/>
            <a:ext cx="9911160" cy="1135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system calls by type for the entire system, for 5 seconds: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'syscalls:sys_enter_*' -a sleep 5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scheduler events for the specified PID, until Ctrl-C: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'sched:*' -p PID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scheduler events for the specified PID, for 10 seconds: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'sched:*' -p PID sleep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ext4 events for the entire system, for 10 seconds: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'ext4:*' -a sleep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block device I/O events for the entire system, for 10 seconds: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'block:*' -a sleep 10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Count all vmscan events, printing a report every second: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stat -e 'vmscan:*' -a -I 1000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record -e block:block_rq_issue -ag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l^C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ls -l perf.data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perf report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Add a tracepoint for the kernel tcp_sendmsg() function entry ("--add" is optional):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probe --add tcp_sendmsg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 Remove the tcp_sendmsg() tracepoint (or use "--del"):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probe -d tcp_sendmsg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#userspace function add to probe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gcc -g -o evenodd evenodd.c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#perf probe  -x evenodd -a even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Added new event: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 </a:t>
            </a:r>
            <a:r>
              <a:rPr b="0" lang="en-IN" sz="1800" spc="-1" strike="noStrike">
                <a:latin typeface="Arial"/>
              </a:rPr>
              <a:t>probe_evenodd:even   (on even in /home/rama/Downloads/Corporate_trainings/HP_training/user_space/5-Debug/gdb_pc/evenodd)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You can now use it in all perf tools, such as: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 </a:t>
            </a:r>
            <a:r>
              <a:rPr b="0" lang="en-IN" sz="1800" spc="-1" strike="noStrike">
                <a:latin typeface="Arial"/>
              </a:rPr>
              <a:t>perf record -e probe_evenodd:even -ag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perf report perf.data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/>
          <p:nvPr/>
        </p:nvSpPr>
        <p:spPr>
          <a:xfrm>
            <a:off x="504000" y="301320"/>
            <a:ext cx="907128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TextShape 2"/>
          <p:cNvSpPr/>
          <p:nvPr/>
        </p:nvSpPr>
        <p:spPr>
          <a:xfrm>
            <a:off x="720000" y="1512000"/>
            <a:ext cx="539964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#gcc -g symbols.c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#nm a.out 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IN" sz="1800" spc="-1" strike="noStrike">
                <a:latin typeface="Arial"/>
              </a:rPr>
              <a:t>#addr2line -e a.out   0x00000000000011a0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94" name="TextShape 3"/>
          <p:cNvSpPr/>
          <p:nvPr/>
        </p:nvSpPr>
        <p:spPr>
          <a:xfrm>
            <a:off x="216000" y="1080000"/>
            <a:ext cx="15440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IN" sz="1800" spc="-1" strike="noStrike">
                <a:latin typeface="Arial"/>
              </a:rPr>
              <a:t>addr2line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2023-04-25T21:51:58Z</dcterms:created>
  <dc:creator/>
  <dc:description/>
  <dc:language>en-IN</dc:language>
  <cp:lastModifiedBy/>
  <dcterms:modified xsi:type="dcterms:W3CDTF">2025-06-30T14:09:08Z</dcterms:modified>
  <cp:revision>40</cp:revision>
  <dc:subject/>
  <dc:title>Blue Curve</dc:title>
</cp:coreProperties>
</file>