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jpeg" ContentType="image/jpeg"/>
  <Override PartName="/ppt/media/image5.png" ContentType="image/png"/>
  <Override PartName="/ppt/media/image2.png" ContentType="image/png"/>
  <Override PartName="/ppt/media/image3.png" ContentType="image/png"/>
  <Override PartName="/ppt/media/image4.png" ContentType="image/png"/>
  <Override PartName="/ppt/media/image6.png" ContentType="image/png"/>
  <Override PartName="/ppt/media/image7.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_rels/slide13.xml.rels" ContentType="application/vnd.openxmlformats-package.relationships+xml"/>
  <Override PartName="/ppt/slides/_rels/slide12.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0080625" cy="7559675"/>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8"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9"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1"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2"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3"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4"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36"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7"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8"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39"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0"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41"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0"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2"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4"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55"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59"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0"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1"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 name="PlaceHolder 2"/>
          <p:cNvSpPr>
            <a:spLocks noGrp="1"/>
          </p:cNvSpPr>
          <p:nvPr>
            <p:ph type="subTitle"/>
          </p:nvPr>
        </p:nvSpPr>
        <p:spPr>
          <a:xfrm>
            <a:off x="504000" y="1769040"/>
            <a:ext cx="9071640" cy="438444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3"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64"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5"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67"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8"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69"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1" name="PlaceHolder 2"/>
          <p:cNvSpPr>
            <a:spLocks noGrp="1"/>
          </p:cNvSpPr>
          <p:nvPr>
            <p:ph type="body"/>
          </p:nvPr>
        </p:nvSpPr>
        <p:spPr>
          <a:xfrm>
            <a:off x="504000" y="176904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2" name="PlaceHolder 3"/>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6"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77" name="PlaceHolder 5"/>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79" name="PlaceHolder 2"/>
          <p:cNvSpPr>
            <a:spLocks noGrp="1"/>
          </p:cNvSpPr>
          <p:nvPr>
            <p:ph type="body"/>
          </p:nvPr>
        </p:nvSpPr>
        <p:spPr>
          <a:xfrm>
            <a:off x="5040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0" name="PlaceHolder 3"/>
          <p:cNvSpPr>
            <a:spLocks noGrp="1"/>
          </p:cNvSpPr>
          <p:nvPr>
            <p:ph type="body"/>
          </p:nvPr>
        </p:nvSpPr>
        <p:spPr>
          <a:xfrm>
            <a:off x="357120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1" name="PlaceHolder 4"/>
          <p:cNvSpPr>
            <a:spLocks noGrp="1"/>
          </p:cNvSpPr>
          <p:nvPr>
            <p:ph type="body"/>
          </p:nvPr>
        </p:nvSpPr>
        <p:spPr>
          <a:xfrm>
            <a:off x="6638040" y="176904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2" name="PlaceHolder 5"/>
          <p:cNvSpPr>
            <a:spLocks noGrp="1"/>
          </p:cNvSpPr>
          <p:nvPr>
            <p:ph type="body"/>
          </p:nvPr>
        </p:nvSpPr>
        <p:spPr>
          <a:xfrm>
            <a:off x="5040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3" name="PlaceHolder 6"/>
          <p:cNvSpPr>
            <a:spLocks noGrp="1"/>
          </p:cNvSpPr>
          <p:nvPr>
            <p:ph type="body"/>
          </p:nvPr>
        </p:nvSpPr>
        <p:spPr>
          <a:xfrm>
            <a:off x="357120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84" name="PlaceHolder 7"/>
          <p:cNvSpPr>
            <a:spLocks noGrp="1"/>
          </p:cNvSpPr>
          <p:nvPr>
            <p:ph type="body"/>
          </p:nvPr>
        </p:nvSpPr>
        <p:spPr>
          <a:xfrm>
            <a:off x="6638040" y="4059360"/>
            <a:ext cx="292068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9" name="PlaceHolder 2"/>
          <p:cNvSpPr>
            <a:spLocks noGrp="1"/>
          </p:cNvSpPr>
          <p:nvPr>
            <p:ph type="body"/>
          </p:nvPr>
        </p:nvSpPr>
        <p:spPr>
          <a:xfrm>
            <a:off x="504000" y="1769040"/>
            <a:ext cx="907164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1"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2"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301320"/>
            <a:ext cx="9071640" cy="2956680"/>
          </a:xfrm>
          <a:prstGeom prst="rect">
            <a:avLst/>
          </a:prstGeom>
        </p:spPr>
        <p:txBody>
          <a:bodyPr lIns="0" rIns="0" tIns="0" bIns="0" anchor="ctr">
            <a:noAutofit/>
          </a:bodyPr>
          <a:p>
            <a:pPr algn="ctr"/>
            <a:endParaRPr b="0" lang="en-IN" sz="3200" spc="-1" strike="noStrike">
              <a:highlight>
                <a:srgbClr val="ffffff"/>
              </a:highlight>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16"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17" name="PlaceHolder 3"/>
          <p:cNvSpPr>
            <a:spLocks noGrp="1"/>
          </p:cNvSpPr>
          <p:nvPr>
            <p:ph type="body"/>
          </p:nvPr>
        </p:nvSpPr>
        <p:spPr>
          <a:xfrm>
            <a:off x="515268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18" name="PlaceHolder 4"/>
          <p:cNvSpPr>
            <a:spLocks noGrp="1"/>
          </p:cNvSpPr>
          <p:nvPr>
            <p:ph type="body"/>
          </p:nvPr>
        </p:nvSpPr>
        <p:spPr>
          <a:xfrm>
            <a:off x="50400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0" name="PlaceHolder 2"/>
          <p:cNvSpPr>
            <a:spLocks noGrp="1"/>
          </p:cNvSpPr>
          <p:nvPr>
            <p:ph type="body"/>
          </p:nvPr>
        </p:nvSpPr>
        <p:spPr>
          <a:xfrm>
            <a:off x="504000" y="1769040"/>
            <a:ext cx="4426920" cy="4384440"/>
          </a:xfrm>
          <a:prstGeom prst="rect">
            <a:avLst/>
          </a:prstGeom>
        </p:spPr>
        <p:txBody>
          <a:bodyPr lIns="0" rIns="0" tIns="0" bIns="0">
            <a:noAutofit/>
          </a:bodyPr>
          <a:p>
            <a:endParaRPr b="0" lang="en-IN" sz="3200" spc="-1" strike="noStrike">
              <a:solidFill>
                <a:srgbClr val="0066cc"/>
              </a:solidFill>
              <a:latin typeface="Arial"/>
            </a:endParaRPr>
          </a:p>
        </p:txBody>
      </p:sp>
      <p:sp>
        <p:nvSpPr>
          <p:cNvPr id="21"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2" name="PlaceHolder 4"/>
          <p:cNvSpPr>
            <a:spLocks noGrp="1"/>
          </p:cNvSpPr>
          <p:nvPr>
            <p:ph type="body"/>
          </p:nvPr>
        </p:nvSpPr>
        <p:spPr>
          <a:xfrm>
            <a:off x="5152680" y="405936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1640" cy="637560"/>
          </a:xfrm>
          <a:prstGeom prst="rect">
            <a:avLst/>
          </a:prstGeom>
        </p:spPr>
        <p:txBody>
          <a:bodyPr lIns="0" rIns="0" tIns="0" bIns="0" anchor="ctr">
            <a:noAutofit/>
          </a:bodyPr>
          <a:p>
            <a:pPr algn="ctr"/>
            <a:endParaRPr b="0" lang="en-IN" sz="4400" spc="-1" strike="noStrike">
              <a:solidFill>
                <a:srgbClr val="ffffff"/>
              </a:solidFill>
              <a:latin typeface="Arial"/>
            </a:endParaRPr>
          </a:p>
        </p:txBody>
      </p:sp>
      <p:sp>
        <p:nvSpPr>
          <p:cNvPr id="24" name="PlaceHolder 2"/>
          <p:cNvSpPr>
            <a:spLocks noGrp="1"/>
          </p:cNvSpPr>
          <p:nvPr>
            <p:ph type="body"/>
          </p:nvPr>
        </p:nvSpPr>
        <p:spPr>
          <a:xfrm>
            <a:off x="50400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5" name="PlaceHolder 3"/>
          <p:cNvSpPr>
            <a:spLocks noGrp="1"/>
          </p:cNvSpPr>
          <p:nvPr>
            <p:ph type="body"/>
          </p:nvPr>
        </p:nvSpPr>
        <p:spPr>
          <a:xfrm>
            <a:off x="5152680" y="1769040"/>
            <a:ext cx="4426920" cy="2091240"/>
          </a:xfrm>
          <a:prstGeom prst="rect">
            <a:avLst/>
          </a:prstGeom>
        </p:spPr>
        <p:txBody>
          <a:bodyPr lIns="0" rIns="0" tIns="0" bIns="0">
            <a:noAutofit/>
          </a:bodyPr>
          <a:p>
            <a:endParaRPr b="0" lang="en-IN" sz="3200" spc="-1" strike="noStrike">
              <a:solidFill>
                <a:srgbClr val="0066cc"/>
              </a:solidFill>
              <a:latin typeface="Arial"/>
            </a:endParaRPr>
          </a:p>
        </p:txBody>
      </p:sp>
      <p:sp>
        <p:nvSpPr>
          <p:cNvPr id="26" name="PlaceHolder 4"/>
          <p:cNvSpPr>
            <a:spLocks noGrp="1"/>
          </p:cNvSpPr>
          <p:nvPr>
            <p:ph type="body"/>
          </p:nvPr>
        </p:nvSpPr>
        <p:spPr>
          <a:xfrm>
            <a:off x="504000" y="4059360"/>
            <a:ext cx="9071640" cy="2091240"/>
          </a:xfrm>
          <a:prstGeom prst="rect">
            <a:avLst/>
          </a:prstGeom>
        </p:spPr>
        <p:txBody>
          <a:bodyPr lIns="0" rIns="0" tIns="0" bIns="0">
            <a:noAutofit/>
          </a:bodyPr>
          <a:p>
            <a:endParaRPr b="0" lang="en-IN" sz="3200" spc="-1" strike="noStrike">
              <a:solidFill>
                <a:srgbClr val="0066cc"/>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0" name="" descr=""/>
          <p:cNvPicPr/>
          <p:nvPr/>
        </p:nvPicPr>
        <p:blipFill>
          <a:blip r:embed="rId2"/>
          <a:stretch/>
        </p:blipFill>
        <p:spPr>
          <a:xfrm>
            <a:off x="0" y="5806440"/>
            <a:ext cx="10079640" cy="1754280"/>
          </a:xfrm>
          <a:prstGeom prst="rect">
            <a:avLst/>
          </a:prstGeom>
          <a:ln>
            <a:noFill/>
          </a:ln>
        </p:spPr>
      </p:pic>
      <p:sp>
        <p:nvSpPr>
          <p:cNvPr id="1" name="PlaceHolder 1"/>
          <p:cNvSpPr>
            <a:spLocks noGrp="1"/>
          </p:cNvSpPr>
          <p:nvPr>
            <p:ph type="title"/>
          </p:nvPr>
        </p:nvSpPr>
        <p:spPr>
          <a:xfrm>
            <a:off x="0" y="2341080"/>
            <a:ext cx="9071640" cy="1262160"/>
          </a:xfrm>
          <a:prstGeom prst="rect">
            <a:avLst/>
          </a:prstGeom>
        </p:spPr>
        <p:txBody>
          <a:bodyPr lIns="0" rIns="0" tIns="0" bIns="0" anchor="ctr">
            <a:noAutofit/>
          </a:bodyPr>
          <a:p>
            <a:pPr algn="ctr"/>
            <a:r>
              <a:rPr b="0" lang="en-IN" sz="4400" spc="-1" strike="noStrike">
                <a:solidFill>
                  <a:srgbClr val="006699"/>
                </a:solidFill>
                <a:latin typeface="Arial"/>
              </a:rPr>
              <a:t>Click to edit the title text format</a:t>
            </a:r>
            <a:endParaRPr b="0" lang="en-IN" sz="4400" spc="-1" strike="noStrike">
              <a:solidFill>
                <a:srgbClr val="006699"/>
              </a:solidFill>
              <a:latin typeface="Arial"/>
            </a:endParaRPr>
          </a:p>
        </p:txBody>
      </p:sp>
      <p:sp>
        <p:nvSpPr>
          <p:cNvPr id="2" name="PlaceHolder 2"/>
          <p:cNvSpPr>
            <a:spLocks noGrp="1"/>
          </p:cNvSpPr>
          <p:nvPr>
            <p:ph type="body"/>
          </p:nvPr>
        </p:nvSpPr>
        <p:spPr>
          <a:xfrm>
            <a:off x="504000" y="4056120"/>
            <a:ext cx="9071640" cy="2097360"/>
          </a:xfrm>
          <a:prstGeom prst="rect">
            <a:avLst/>
          </a:prstGeom>
        </p:spPr>
        <p:txBody>
          <a:bodyPr lIns="0" rIns="0" tIns="0" bIns="0">
            <a:normAutofit fontScale="65000"/>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
        <p:nvSpPr>
          <p:cNvPr id="3" name="PlaceHolder 3"/>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 name="PlaceHolder 4"/>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5" name="PlaceHolder 5"/>
          <p:cNvSpPr>
            <a:spLocks noGrp="1"/>
          </p:cNvSpPr>
          <p:nvPr>
            <p:ph type="sldNum"/>
          </p:nvPr>
        </p:nvSpPr>
        <p:spPr>
          <a:xfrm>
            <a:off x="7227360" y="6887160"/>
            <a:ext cx="2348280" cy="521280"/>
          </a:xfrm>
          <a:prstGeom prst="rect">
            <a:avLst/>
          </a:prstGeom>
        </p:spPr>
        <p:txBody>
          <a:bodyPr lIns="0" rIns="0" tIns="0" bIns="0">
            <a:noAutofit/>
          </a:bodyPr>
          <a:p>
            <a:pPr algn="r"/>
            <a:fld id="{F5850872-AB9F-4C0D-955F-557881BA2DFA}"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CustomShape 1"/>
          <p:cNvSpPr/>
          <p:nvPr/>
        </p:nvSpPr>
        <p:spPr>
          <a:xfrm>
            <a:off x="0" y="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3" name="CustomShape 2"/>
          <p:cNvSpPr/>
          <p:nvPr/>
        </p:nvSpPr>
        <p:spPr>
          <a:xfrm>
            <a:off x="0" y="6620400"/>
            <a:ext cx="10076760" cy="941760"/>
          </a:xfrm>
          <a:prstGeom prst="rect">
            <a:avLst/>
          </a:prstGeom>
          <a:gradFill rotWithShape="0">
            <a:gsLst>
              <a:gs pos="0">
                <a:srgbClr val="dff2fc"/>
              </a:gs>
              <a:gs pos="100000">
                <a:srgbClr val="009bdd"/>
              </a:gs>
            </a:gsLst>
            <a:lin ang="10800000"/>
          </a:gradFill>
          <a:ln>
            <a:noFill/>
          </a:ln>
        </p:spPr>
        <p:style>
          <a:lnRef idx="0"/>
          <a:fillRef idx="0"/>
          <a:effectRef idx="0"/>
          <a:fontRef idx="minor"/>
        </p:style>
      </p:sp>
      <p:sp>
        <p:nvSpPr>
          <p:cNvPr id="44" name="PlaceHolder 3"/>
          <p:cNvSpPr>
            <a:spLocks noGrp="1"/>
          </p:cNvSpPr>
          <p:nvPr>
            <p:ph type="title"/>
          </p:nvPr>
        </p:nvSpPr>
        <p:spPr>
          <a:xfrm>
            <a:off x="504000" y="301320"/>
            <a:ext cx="9071640" cy="637560"/>
          </a:xfrm>
          <a:prstGeom prst="rect">
            <a:avLst/>
          </a:prstGeom>
        </p:spPr>
        <p:txBody>
          <a:bodyPr lIns="0" rIns="0" tIns="0" bIns="0" anchor="ctr">
            <a:noAutofit/>
          </a:bodyPr>
          <a:p>
            <a:pPr algn="ctr"/>
            <a:r>
              <a:rPr b="0" lang="en-IN" sz="4400" spc="-1" strike="noStrike">
                <a:solidFill>
                  <a:srgbClr val="ffffff"/>
                </a:solidFill>
                <a:latin typeface="Arial"/>
              </a:rPr>
              <a:t>Click to edit the title text format</a:t>
            </a:r>
            <a:endParaRPr b="0" lang="en-IN" sz="4400" spc="-1" strike="noStrike">
              <a:solidFill>
                <a:srgbClr val="ffffff"/>
              </a:solidFill>
              <a:latin typeface="Arial"/>
            </a:endParaRPr>
          </a:p>
        </p:txBody>
      </p:sp>
      <p:sp>
        <p:nvSpPr>
          <p:cNvPr id="45" name="PlaceHolder 4"/>
          <p:cNvSpPr>
            <a:spLocks noGrp="1"/>
          </p:cNvSpPr>
          <p:nvPr>
            <p:ph type="body"/>
          </p:nvPr>
        </p:nvSpPr>
        <p:spPr>
          <a:xfrm>
            <a:off x="504000" y="1769040"/>
            <a:ext cx="9071640" cy="4384440"/>
          </a:xfrm>
          <a:prstGeom prst="rect">
            <a:avLst/>
          </a:prstGeom>
        </p:spPr>
        <p:txBody>
          <a:bodyPr lIns="0" rIns="0" tIns="0" bIns="0">
            <a:noAutofit/>
          </a:bodyPr>
          <a:p>
            <a:pPr marL="432000" indent="-324000">
              <a:spcBef>
                <a:spcPts val="1417"/>
              </a:spcBef>
              <a:buClr>
                <a:srgbClr val="000000"/>
              </a:buClr>
              <a:buSzPct val="45000"/>
              <a:buFont typeface="Wingdings" charset="2"/>
              <a:buChar char=""/>
            </a:pPr>
            <a:r>
              <a:rPr b="0" lang="en-IN" sz="3200" spc="-1" strike="noStrike">
                <a:solidFill>
                  <a:srgbClr val="0066cc"/>
                </a:solidFill>
                <a:latin typeface="Arial"/>
              </a:rPr>
              <a:t>Click to edit the outline text format</a:t>
            </a:r>
            <a:endParaRPr b="0" lang="en-IN" sz="3200" spc="-1" strike="noStrike">
              <a:solidFill>
                <a:srgbClr val="0066cc"/>
              </a:solidFill>
              <a:latin typeface="Arial"/>
            </a:endParaRPr>
          </a:p>
          <a:p>
            <a:pPr lvl="1" marL="864000" indent="-324000">
              <a:spcBef>
                <a:spcPts val="1134"/>
              </a:spcBef>
              <a:buClr>
                <a:srgbClr val="000000"/>
              </a:buClr>
              <a:buSzPct val="75000"/>
              <a:buFont typeface="Symbol" charset="2"/>
              <a:buChar char=""/>
            </a:pPr>
            <a:r>
              <a:rPr b="0" lang="en-IN" sz="2800" spc="-1" strike="noStrike">
                <a:solidFill>
                  <a:srgbClr val="0066cc"/>
                </a:solidFill>
                <a:latin typeface="Arial"/>
              </a:rPr>
              <a:t>Second Outline Level</a:t>
            </a:r>
            <a:endParaRPr b="0" lang="en-IN" sz="2800" spc="-1" strike="noStrike">
              <a:solidFill>
                <a:srgbClr val="0066cc"/>
              </a:solidFill>
              <a:latin typeface="Arial"/>
            </a:endParaRPr>
          </a:p>
          <a:p>
            <a:pPr lvl="2" marL="1296000" indent="-288000">
              <a:spcBef>
                <a:spcPts val="850"/>
              </a:spcBef>
              <a:buClr>
                <a:srgbClr val="000000"/>
              </a:buClr>
              <a:buSzPct val="45000"/>
              <a:buFont typeface="Wingdings" charset="2"/>
              <a:buChar char=""/>
            </a:pPr>
            <a:r>
              <a:rPr b="0" lang="en-IN" sz="2400" spc="-1" strike="noStrike">
                <a:solidFill>
                  <a:srgbClr val="0066cc"/>
                </a:solidFill>
                <a:latin typeface="Arial"/>
              </a:rPr>
              <a:t>Third Outline Level</a:t>
            </a:r>
            <a:endParaRPr b="0" lang="en-IN" sz="2400" spc="-1" strike="noStrike">
              <a:solidFill>
                <a:srgbClr val="0066cc"/>
              </a:solidFill>
              <a:latin typeface="Arial"/>
            </a:endParaRPr>
          </a:p>
          <a:p>
            <a:pPr lvl="3" marL="1728000" indent="-216000">
              <a:spcBef>
                <a:spcPts val="567"/>
              </a:spcBef>
              <a:buClr>
                <a:srgbClr val="000000"/>
              </a:buClr>
              <a:buSzPct val="75000"/>
              <a:buFont typeface="Symbol" charset="2"/>
              <a:buChar char=""/>
            </a:pPr>
            <a:r>
              <a:rPr b="0" lang="en-IN" sz="2000" spc="-1" strike="noStrike">
                <a:solidFill>
                  <a:srgbClr val="0066cc"/>
                </a:solidFill>
                <a:latin typeface="Arial"/>
              </a:rPr>
              <a:t>Fourth Outline Level</a:t>
            </a:r>
            <a:endParaRPr b="0" lang="en-IN" sz="2000" spc="-1" strike="noStrike">
              <a:solidFill>
                <a:srgbClr val="0066cc"/>
              </a:solidFill>
              <a:latin typeface="Arial"/>
            </a:endParaRPr>
          </a:p>
          <a:p>
            <a:pPr lvl="4" marL="2160000" indent="-216000">
              <a:spcBef>
                <a:spcPts val="283"/>
              </a:spcBef>
              <a:buClr>
                <a:srgbClr val="000000"/>
              </a:buClr>
              <a:buSzPct val="45000"/>
              <a:buFont typeface="Wingdings" charset="2"/>
              <a:buChar char=""/>
            </a:pPr>
            <a:r>
              <a:rPr b="0" lang="en-IN" sz="2000" spc="-1" strike="noStrike">
                <a:solidFill>
                  <a:srgbClr val="0066cc"/>
                </a:solidFill>
                <a:latin typeface="Arial"/>
              </a:rPr>
              <a:t>Fifth Outline Level</a:t>
            </a:r>
            <a:endParaRPr b="0" lang="en-IN" sz="2000" spc="-1" strike="noStrike">
              <a:solidFill>
                <a:srgbClr val="0066cc"/>
              </a:solidFill>
              <a:latin typeface="Arial"/>
            </a:endParaRPr>
          </a:p>
          <a:p>
            <a:pPr lvl="5" marL="2592000" indent="-216000">
              <a:spcBef>
                <a:spcPts val="283"/>
              </a:spcBef>
              <a:buClr>
                <a:srgbClr val="000000"/>
              </a:buClr>
              <a:buSzPct val="45000"/>
              <a:buFont typeface="Wingdings" charset="2"/>
              <a:buChar char=""/>
            </a:pPr>
            <a:r>
              <a:rPr b="0" lang="en-IN" sz="2000" spc="-1" strike="noStrike">
                <a:solidFill>
                  <a:srgbClr val="0066cc"/>
                </a:solidFill>
                <a:latin typeface="Arial"/>
              </a:rPr>
              <a:t>Sixth Outline Level</a:t>
            </a:r>
            <a:endParaRPr b="0" lang="en-IN" sz="2000" spc="-1" strike="noStrike">
              <a:solidFill>
                <a:srgbClr val="0066cc"/>
              </a:solidFill>
              <a:latin typeface="Arial"/>
            </a:endParaRPr>
          </a:p>
          <a:p>
            <a:pPr lvl="6" marL="3024000" indent="-216000">
              <a:spcBef>
                <a:spcPts val="283"/>
              </a:spcBef>
              <a:buClr>
                <a:srgbClr val="000000"/>
              </a:buClr>
              <a:buSzPct val="45000"/>
              <a:buFont typeface="Wingdings" charset="2"/>
              <a:buChar char=""/>
            </a:pPr>
            <a:r>
              <a:rPr b="0" lang="en-IN" sz="2000" spc="-1" strike="noStrike">
                <a:solidFill>
                  <a:srgbClr val="0066cc"/>
                </a:solidFill>
                <a:latin typeface="Arial"/>
              </a:rPr>
              <a:t>Seventh Outline Level</a:t>
            </a:r>
            <a:endParaRPr b="0" lang="en-IN" sz="2000" spc="-1" strike="noStrike">
              <a:solidFill>
                <a:srgbClr val="0066cc"/>
              </a:solidFill>
              <a:latin typeface="Arial"/>
            </a:endParaRPr>
          </a:p>
        </p:txBody>
      </p:sp>
      <p:sp>
        <p:nvSpPr>
          <p:cNvPr id="46" name="PlaceHolder 5"/>
          <p:cNvSpPr>
            <a:spLocks noGrp="1"/>
          </p:cNvSpPr>
          <p:nvPr>
            <p:ph type="dt"/>
          </p:nvPr>
        </p:nvSpPr>
        <p:spPr>
          <a:xfrm>
            <a:off x="504000" y="6887160"/>
            <a:ext cx="2348280" cy="521280"/>
          </a:xfrm>
          <a:prstGeom prst="rect">
            <a:avLst/>
          </a:prstGeom>
        </p:spPr>
        <p:txBody>
          <a:bodyPr lIns="0" rIns="0" tIns="0" bIns="0">
            <a:noAutofit/>
          </a:bodyPr>
          <a:p>
            <a:r>
              <a:rPr b="0" lang="en-IN" sz="1400" spc="-1" strike="noStrike">
                <a:latin typeface="Arial"/>
              </a:rPr>
              <a:t>&lt;date/time&gt;</a:t>
            </a:r>
            <a:endParaRPr b="0" lang="en-IN" sz="1400" spc="-1" strike="noStrike">
              <a:latin typeface="Arial"/>
            </a:endParaRPr>
          </a:p>
        </p:txBody>
      </p:sp>
      <p:sp>
        <p:nvSpPr>
          <p:cNvPr id="47" name="PlaceHolder 6"/>
          <p:cNvSpPr>
            <a:spLocks noGrp="1"/>
          </p:cNvSpPr>
          <p:nvPr>
            <p:ph type="ftr"/>
          </p:nvPr>
        </p:nvSpPr>
        <p:spPr>
          <a:xfrm>
            <a:off x="3447360" y="6887160"/>
            <a:ext cx="3195000" cy="521280"/>
          </a:xfrm>
          <a:prstGeom prst="rect">
            <a:avLst/>
          </a:prstGeom>
        </p:spPr>
        <p:txBody>
          <a:bodyPr lIns="0" rIns="0" tIns="0" bIns="0">
            <a:noAutofit/>
          </a:bodyPr>
          <a:p>
            <a:pPr algn="ctr"/>
            <a:r>
              <a:rPr b="0" lang="en-IN" sz="1400" spc="-1" strike="noStrike">
                <a:latin typeface="Arial"/>
              </a:rPr>
              <a:t>&lt;footer&gt;</a:t>
            </a:r>
            <a:endParaRPr b="0" lang="en-IN" sz="1400" spc="-1" strike="noStrike">
              <a:latin typeface="Arial"/>
            </a:endParaRPr>
          </a:p>
        </p:txBody>
      </p:sp>
      <p:sp>
        <p:nvSpPr>
          <p:cNvPr id="48" name="PlaceHolder 7"/>
          <p:cNvSpPr>
            <a:spLocks noGrp="1"/>
          </p:cNvSpPr>
          <p:nvPr>
            <p:ph type="sldNum"/>
          </p:nvPr>
        </p:nvSpPr>
        <p:spPr>
          <a:xfrm>
            <a:off x="7227360" y="6887160"/>
            <a:ext cx="2348280" cy="521280"/>
          </a:xfrm>
          <a:prstGeom prst="rect">
            <a:avLst/>
          </a:prstGeom>
        </p:spPr>
        <p:txBody>
          <a:bodyPr lIns="0" rIns="0" tIns="0" bIns="0">
            <a:noAutofit/>
          </a:bodyPr>
          <a:p>
            <a:pPr algn="r"/>
            <a:fld id="{C5A74CF6-7BD5-4C61-86A8-B4A3F8E96F2F}" type="slidenum">
              <a:rPr b="0" lang="en-IN" sz="1400" spc="-1" strike="noStrike">
                <a:latin typeface="Arial"/>
              </a:rPr>
              <a:t>&lt;number&gt;</a:t>
            </a:fld>
            <a:endParaRPr b="0" lang="en-IN" sz="14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Shape 1"/>
          <p:cNvSpPr txBox="1"/>
          <p:nvPr/>
        </p:nvSpPr>
        <p:spPr>
          <a:xfrm>
            <a:off x="216360" y="393840"/>
            <a:ext cx="9071640" cy="1262160"/>
          </a:xfrm>
          <a:prstGeom prst="rect">
            <a:avLst/>
          </a:prstGeom>
          <a:noFill/>
          <a:ln>
            <a:noFill/>
          </a:ln>
        </p:spPr>
        <p:txBody>
          <a:bodyPr lIns="0" rIns="0" tIns="0" bIns="0" anchor="ctr">
            <a:noAutofit/>
          </a:bodyPr>
          <a:p>
            <a:pPr algn="ctr"/>
            <a:r>
              <a:rPr b="0" lang="en-IN" sz="4400" spc="-1" strike="noStrike">
                <a:solidFill>
                  <a:srgbClr val="006699"/>
                </a:solidFill>
                <a:latin typeface="Arial"/>
              </a:rPr>
              <a:t>Linux Kernel space</a:t>
            </a:r>
            <a:endParaRPr b="0" lang="en-IN" sz="4400" spc="-1" strike="noStrike">
              <a:solidFill>
                <a:srgbClr val="006699"/>
              </a:solidFill>
              <a:latin typeface="Arial"/>
            </a:endParaRPr>
          </a:p>
        </p:txBody>
      </p:sp>
      <p:pic>
        <p:nvPicPr>
          <p:cNvPr id="86" name="" descr=""/>
          <p:cNvPicPr/>
          <p:nvPr/>
        </p:nvPicPr>
        <p:blipFill>
          <a:blip r:embed="rId1"/>
          <a:stretch/>
        </p:blipFill>
        <p:spPr>
          <a:xfrm>
            <a:off x="1252800" y="2523960"/>
            <a:ext cx="7171200" cy="309204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105" name="CustomShape 2"/>
          <p:cNvSpPr/>
          <p:nvPr/>
        </p:nvSpPr>
        <p:spPr>
          <a:xfrm>
            <a:off x="288000" y="1152000"/>
            <a:ext cx="9288000" cy="344808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2000" spc="-1" strike="noStrike" u="sng">
                <a:uFillTx/>
                <a:latin typeface="Arial"/>
              </a:rPr>
              <a:t>Block devices:</a:t>
            </a:r>
            <a:endParaRPr b="0" lang="en-IN" sz="2000" spc="-1" strike="noStrike">
              <a:latin typeface="Arial"/>
            </a:endParaRPr>
          </a:p>
          <a:p>
            <a:pPr>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2000" spc="-1" strike="noStrike">
                <a:latin typeface="Arial"/>
              </a:rPr>
              <a:t>Like char devices, block devices are accessed by file system nodes in the </a:t>
            </a:r>
            <a:r>
              <a:rPr b="0" i="1" lang="en-IN" sz="2000" spc="-1" strike="noStrike">
                <a:latin typeface="Arial"/>
              </a:rPr>
              <a:t>/dev </a:t>
            </a:r>
            <a:r>
              <a:rPr b="0" lang="en-IN" sz="2000" spc="-1" strike="noStrike">
                <a:latin typeface="Arial"/>
              </a:rPr>
              <a:t>directory.</a:t>
            </a:r>
            <a:endParaRPr b="0" lang="en-IN" sz="2000" spc="-1" strike="noStrike">
              <a:latin typeface="Arial"/>
            </a:endParaRPr>
          </a:p>
          <a:p>
            <a:pPr>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2000" spc="-1" strike="noStrike">
                <a:latin typeface="Arial"/>
              </a:rPr>
              <a:t> </a:t>
            </a:r>
            <a:r>
              <a:rPr b="0" lang="en-IN" sz="2000" spc="-1" strike="noStrike">
                <a:latin typeface="Arial"/>
              </a:rPr>
              <a:t>A block device is a device (e.g., a disk) that can host a file system. In most Unix systems, a block device can only handle I/O operations that transfer one or more whole blocks, which are usually 512 bytes (or a larger power of</a:t>
            </a:r>
            <a:endParaRPr b="0" lang="en-IN" sz="2000" spc="-1" strike="noStrike">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2000" spc="-1" strike="noStrike">
                <a:latin typeface="Arial"/>
              </a:rPr>
              <a:t>two) bytes in length. </a:t>
            </a:r>
            <a:endParaRPr b="0" lang="en-IN" sz="2000" spc="-1" strike="noStrike">
              <a:latin typeface="Arial"/>
            </a:endParaRPr>
          </a:p>
          <a:p>
            <a:pPr>
              <a:buClr>
                <a:srgbClr val="000000"/>
              </a:buClr>
              <a:buFont typeface="Arial"/>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2000" spc="-1" strike="noStrike">
                <a:latin typeface="Arial"/>
              </a:rPr>
              <a:t>Linux, instead, allows the application to read and write a</a:t>
            </a:r>
            <a:endParaRPr b="0" lang="en-IN" sz="2000" spc="-1" strike="noStrike">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2000" spc="-1" strike="noStrike">
                <a:latin typeface="Arial"/>
              </a:rPr>
              <a:t>block device like a char device—it permits the transfer of any number of bytes at a time. As a result, block and char devices differ only in the way data is managed internally by the kernel, and thus in the kernel/driver software interface.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6" name="" descr=""/>
          <p:cNvPicPr/>
          <p:nvPr/>
        </p:nvPicPr>
        <p:blipFill>
          <a:blip r:embed="rId1"/>
          <a:stretch/>
        </p:blipFill>
        <p:spPr>
          <a:xfrm>
            <a:off x="360000" y="917640"/>
            <a:ext cx="8424000" cy="570816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108" name="CustomShape 2"/>
          <p:cNvSpPr/>
          <p:nvPr/>
        </p:nvSpPr>
        <p:spPr>
          <a:xfrm>
            <a:off x="0" y="971640"/>
            <a:ext cx="9864000" cy="3288600"/>
          </a:xfrm>
          <a:prstGeom prst="rect">
            <a:avLst/>
          </a:prstGeom>
          <a:noFill/>
          <a:ln>
            <a:noFill/>
          </a:ln>
        </p:spPr>
        <p:style>
          <a:lnRef idx="0"/>
          <a:fillRef idx="0"/>
          <a:effectRef idx="0"/>
          <a:fontRef idx="minor"/>
        </p:style>
        <p:txBody>
          <a:bodyPr lIns="90000" rIns="90000" tIns="46800" bIns="46800">
            <a:spAutoFit/>
          </a:bodyPr>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29840"/>
                <a:tab algn="l" pos="10779120"/>
                <a:tab algn="l" pos="10780560"/>
                <a:tab algn="l" pos="10782000"/>
              </a:tabLst>
            </a:pPr>
            <a:r>
              <a:rPr b="0" lang="en-IN" sz="1600" spc="-1" strike="noStrike" u="sng">
                <a:uFillTx/>
                <a:latin typeface="Arial"/>
              </a:rPr>
              <a:t>Network interfaces:</a:t>
            </a:r>
            <a:endParaRPr b="0" lang="en-IN" sz="1600" spc="-1" strike="noStrike">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29840"/>
                <a:tab algn="l" pos="10779120"/>
                <a:tab algn="l" pos="10780560"/>
                <a:tab algn="l" pos="10782000"/>
              </a:tabLst>
            </a:pPr>
            <a:r>
              <a:rPr b="0" lang="en-IN" sz="1600" spc="-1" strike="noStrike">
                <a:latin typeface="Arial"/>
              </a:rPr>
              <a:t>Any network transaction is made through an interface, that is, a device that is able to exchange data with other hosts. Usually, an interface is a hardware device, but it might also be a pure software device, like the loopback interface.  A network interface is in charge of sending and receiving data packets, driven by the network subsystem of the kernel, without knowing how individual transactions map to the actual packets being transmitted..</a:t>
            </a:r>
            <a:endParaRPr b="0" lang="en-IN" sz="1600" spc="-1" strike="noStrike">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29840"/>
                <a:tab algn="l" pos="10779120"/>
                <a:tab algn="l" pos="10780560"/>
                <a:tab algn="l" pos="10782000"/>
              </a:tabLst>
            </a:pPr>
            <a:r>
              <a:rPr b="0" lang="en-IN" sz="1600" spc="-1" strike="noStrike">
                <a:latin typeface="Arial"/>
              </a:rPr>
              <a:t>A network driver knows nothing about individual connections; it only handles packets. Not being a stream-oriented device, a network interface isn’t easily mapped to a node in the filesystem, as /dev/tty1 is. The Unix way to provide access to interfaces is still by assigning a unique name to them (such as eth0), but that name doesn’t have a corresponding entry in the filesystem. </a:t>
            </a:r>
            <a:endParaRPr b="0" lang="en-IN" sz="1600" spc="-1" strike="noStrike">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29840"/>
                <a:tab algn="l" pos="10779120"/>
                <a:tab algn="l" pos="10780560"/>
                <a:tab algn="l" pos="10782000"/>
              </a:tabLst>
            </a:pPr>
            <a:r>
              <a:rPr b="0" lang="en-IN" sz="1600" spc="-1" strike="noStrike">
                <a:latin typeface="Arial"/>
              </a:rPr>
              <a:t>Communication between the kernel and a network device driver is completely different from that used with char and block drivers. Instead of read and write, the kernel calls functions related to packet transmission.</a:t>
            </a:r>
            <a:endParaRPr b="0" lang="en-IN" sz="1600" spc="-1" strike="noStrike">
              <a:latin typeface="Arial"/>
            </a:endParaRPr>
          </a:p>
          <a:p>
            <a:pPr>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29840"/>
                <a:tab algn="l" pos="10779120"/>
                <a:tab algn="l" pos="10780560"/>
                <a:tab algn="l" pos="10782000"/>
              </a:tabLst>
            </a:pPr>
            <a:endParaRPr b="0" lang="en-IN" sz="1600" spc="-1" strike="noStrike">
              <a:latin typeface="Arial"/>
            </a:endParaRPr>
          </a:p>
        </p:txBody>
      </p:sp>
      <p:pic>
        <p:nvPicPr>
          <p:cNvPr id="109" name="" descr=""/>
          <p:cNvPicPr/>
          <p:nvPr/>
        </p:nvPicPr>
        <p:blipFill>
          <a:blip r:embed="rId1"/>
          <a:stretch/>
        </p:blipFill>
        <p:spPr>
          <a:xfrm>
            <a:off x="2875680" y="4104000"/>
            <a:ext cx="3748320" cy="260964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111" name="TextShape 2"/>
          <p:cNvSpPr txBox="1"/>
          <p:nvPr/>
        </p:nvSpPr>
        <p:spPr>
          <a:xfrm>
            <a:off x="78120" y="1069560"/>
            <a:ext cx="9713880" cy="1882440"/>
          </a:xfrm>
          <a:prstGeom prst="rect">
            <a:avLst/>
          </a:prstGeom>
          <a:noFill/>
          <a:ln>
            <a:noFill/>
          </a:ln>
        </p:spPr>
        <p:txBody>
          <a:bodyPr lIns="90000" rIns="90000" tIns="45000" bIns="45000">
            <a:noAutofit/>
          </a:bodyPr>
          <a:p>
            <a:r>
              <a:rPr b="0" i="1" lang="en-IN" sz="1800" spc="-1" strike="noStrike">
                <a:latin typeface="Arial"/>
              </a:rPr>
              <a:t>There are other ways of classifying driver modules that are orthogonal to the above</a:t>
            </a:r>
            <a:endParaRPr b="0" lang="en-IN" sz="1800" spc="-1" strike="noStrike">
              <a:latin typeface="Arial"/>
            </a:endParaRPr>
          </a:p>
          <a:p>
            <a:r>
              <a:rPr b="0" i="1" lang="en-IN" sz="1800" spc="-1" strike="noStrike">
                <a:latin typeface="Arial"/>
              </a:rPr>
              <a:t>device types. In general, some types of drivers work with additional layers of kernel</a:t>
            </a:r>
            <a:endParaRPr b="0" lang="en-IN" sz="1800" spc="-1" strike="noStrike">
              <a:latin typeface="Arial"/>
            </a:endParaRPr>
          </a:p>
          <a:p>
            <a:r>
              <a:rPr b="0" i="1" lang="en-IN" sz="1800" spc="-1" strike="noStrike">
                <a:latin typeface="Arial"/>
              </a:rPr>
              <a:t>support functions for a given type of device. For example, one can talk of universal</a:t>
            </a:r>
            <a:endParaRPr b="0" lang="en-IN" sz="1800" spc="-1" strike="noStrike">
              <a:latin typeface="Arial"/>
            </a:endParaRPr>
          </a:p>
          <a:p>
            <a:r>
              <a:rPr b="0" i="1" lang="en-IN" sz="1800" spc="-1" strike="noStrike">
                <a:latin typeface="Arial"/>
              </a:rPr>
              <a:t>serial bus (USB) modules, serial modules, SCSI modules, and so on.  Every USB device is driven by a USB module that works with the USB subsystem, but the device itself shows up in the system as a char device (a USB serial port, say), a block device (a USB memory card reader), or a network device (a USB Ethernet interface).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TextShape 1"/>
          <p:cNvSpPr txBox="1"/>
          <p:nvPr/>
        </p:nvSpPr>
        <p:spPr>
          <a:xfrm>
            <a:off x="504000" y="301320"/>
            <a:ext cx="9071640" cy="637560"/>
          </a:xfrm>
          <a:prstGeom prst="rect">
            <a:avLst/>
          </a:prstGeom>
          <a:noFill/>
          <a:ln>
            <a:noFill/>
          </a:ln>
        </p:spPr>
        <p:txBody>
          <a:bodyPr lIns="0" rIns="0" tIns="0" bIns="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US" sz="4400" spc="-1" strike="noStrike">
                <a:solidFill>
                  <a:srgbClr val="ffffff"/>
                </a:solidFill>
                <a:latin typeface="Arial"/>
                <a:ea typeface="Noto Sans CJK SC"/>
              </a:rPr>
              <a:t>Components of the Kernel</a:t>
            </a:r>
            <a:endParaRPr b="0" lang="en-IN" sz="4400" spc="-1" strike="noStrike">
              <a:solidFill>
                <a:srgbClr val="ffffff"/>
              </a:solidFill>
              <a:latin typeface="Arial"/>
            </a:endParaRPr>
          </a:p>
        </p:txBody>
      </p:sp>
      <p:pic>
        <p:nvPicPr>
          <p:cNvPr id="88" name="" descr=""/>
          <p:cNvPicPr/>
          <p:nvPr/>
        </p:nvPicPr>
        <p:blipFill>
          <a:blip r:embed="rId1"/>
          <a:stretch/>
        </p:blipFill>
        <p:spPr>
          <a:xfrm>
            <a:off x="1286280" y="1357560"/>
            <a:ext cx="7569720" cy="499860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Components of OS</a:t>
            </a:r>
            <a:endParaRPr b="0" lang="en-IN" sz="4400" spc="-1" strike="noStrike">
              <a:solidFill>
                <a:srgbClr val="ffffff"/>
              </a:solidFill>
              <a:latin typeface="Arial"/>
            </a:endParaRPr>
          </a:p>
        </p:txBody>
      </p:sp>
      <p:pic>
        <p:nvPicPr>
          <p:cNvPr id="90" name="" descr=""/>
          <p:cNvPicPr/>
          <p:nvPr/>
        </p:nvPicPr>
        <p:blipFill>
          <a:blip r:embed="rId1"/>
          <a:stretch/>
        </p:blipFill>
        <p:spPr>
          <a:xfrm>
            <a:off x="1512000" y="1351800"/>
            <a:ext cx="6192000" cy="520020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92" name="TextShape 2"/>
          <p:cNvSpPr txBox="1"/>
          <p:nvPr/>
        </p:nvSpPr>
        <p:spPr>
          <a:xfrm>
            <a:off x="0" y="936000"/>
            <a:ext cx="10008000" cy="6233400"/>
          </a:xfrm>
          <a:prstGeom prst="rect">
            <a:avLst/>
          </a:prstGeom>
          <a:noFill/>
          <a:ln>
            <a:noFill/>
          </a:ln>
        </p:spPr>
        <p:txBody>
          <a:bodyPr lIns="90000" rIns="90000" tIns="45000" bIns="45000">
            <a:noAutofit/>
          </a:bodyPr>
          <a:p>
            <a:r>
              <a:rPr b="0" lang="en-IN" sz="1800" spc="-1" strike="noStrike">
                <a:latin typeface="Arial"/>
              </a:rPr>
              <a:t>In a Linux system, several concurrent processes attend to different tasks. Each process asks for system resources, be it computing power, memory, network connectivity, or some other resource. The kernel is the big chunk of executable code in charge of handling all such requests. Although the distinction between the different kernel tasks isn’t always clearly marked, the kernel’s role can be split (as shown in Figure) into the following parts:</a:t>
            </a:r>
            <a:endParaRPr b="0" lang="en-IN" sz="1800" spc="-1" strike="noStrike">
              <a:latin typeface="Arial"/>
            </a:endParaRPr>
          </a:p>
          <a:p>
            <a:r>
              <a:rPr b="0" lang="en-IN" sz="1800" spc="-1" strike="noStrike" u="sng">
                <a:uFillTx/>
                <a:latin typeface="Arial"/>
              </a:rPr>
              <a:t>Process management:</a:t>
            </a:r>
            <a:endParaRPr b="0" lang="en-IN" sz="1800" spc="-1" strike="noStrike">
              <a:latin typeface="Arial"/>
            </a:endParaRPr>
          </a:p>
          <a:p>
            <a:r>
              <a:rPr b="0" lang="en-IN" sz="1800" spc="-1" strike="noStrike">
                <a:latin typeface="Arial"/>
              </a:rPr>
              <a:t>The kernel is in charge of creating and destroying processes and handling their connection to the outside world (input and output). Communication among different processes (through signals, pipes, or inter process communication primitives) is basic to the overall system functionality and is also handled by the kernel. In addition, the scheduler, which controls how processes share the CPU, is part of process management. </a:t>
            </a:r>
            <a:endParaRPr b="0" lang="en-IN" sz="1800" spc="-1" strike="noStrike">
              <a:latin typeface="Arial"/>
            </a:endParaRPr>
          </a:p>
          <a:p>
            <a:r>
              <a:rPr b="0" lang="en-IN" sz="1800" spc="-1" strike="noStrike" u="sng">
                <a:uFillTx/>
                <a:latin typeface="Arial"/>
              </a:rPr>
              <a:t>Memory management:</a:t>
            </a:r>
            <a:endParaRPr b="0" lang="en-IN" sz="1800" spc="-1" strike="noStrike">
              <a:latin typeface="Arial"/>
            </a:endParaRPr>
          </a:p>
          <a:p>
            <a:r>
              <a:rPr b="0" lang="en-IN" sz="1800" spc="-1" strike="noStrike">
                <a:latin typeface="Arial"/>
              </a:rPr>
              <a:t>The computer’s memory is a major resource, and the policy used to deal with it is a critical one for system performance. The kernel builds up a virtual addressing space for any and all processes on top of the limited available resources.  The different parts of the kernel interact with the memory-management subsystem through a set of function calls, ranging from the simple </a:t>
            </a:r>
            <a:r>
              <a:rPr b="0" i="1" lang="en-IN" sz="1800" spc="-1" strike="noStrike">
                <a:latin typeface="Arial"/>
              </a:rPr>
              <a:t>malloc/free pair to much </a:t>
            </a:r>
            <a:r>
              <a:rPr b="0" lang="en-IN" sz="1800" spc="-1" strike="noStrike">
                <a:latin typeface="Arial"/>
              </a:rPr>
              <a:t>more complex functionalities</a:t>
            </a:r>
            <a:endParaRPr b="0" lang="en-IN"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1800" spc="-1" strike="noStrike" u="sng">
                <a:uFillTx/>
                <a:latin typeface="Arial"/>
              </a:rPr>
              <a:t>File systems:</a:t>
            </a:r>
            <a:endParaRPr b="0" lang="en-IN"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1800" spc="-1" strike="noStrike">
                <a:latin typeface="Arial"/>
              </a:rPr>
              <a:t>Linux is heavily based on the file system concept; almost everything in Linux canbe treated as a file. The kernel builds a structured file system on top of unstructured hardware, and the resulting file abstraction is heavily used throughout the whole system.  In addition, Linux supports multiple file system types, that is, different ways of organizing data on the physical medium. For example, disks may be formatted with the Linux-standard ext3 file system, the commonly used FAT File system or several others.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94" name="TextShape 2"/>
          <p:cNvSpPr txBox="1"/>
          <p:nvPr/>
        </p:nvSpPr>
        <p:spPr>
          <a:xfrm>
            <a:off x="0" y="1008000"/>
            <a:ext cx="9936000" cy="3673800"/>
          </a:xfrm>
          <a:prstGeom prst="rect">
            <a:avLst/>
          </a:prstGeom>
          <a:noFill/>
          <a:ln>
            <a:noFill/>
          </a:ln>
        </p:spPr>
        <p:txBody>
          <a:bodyPr lIns="90000" rIns="90000" tIns="45000" bIns="45000">
            <a:noAutofit/>
          </a:bodyPr>
          <a:p>
            <a:r>
              <a:rPr b="0" lang="en-IN" sz="1800" spc="-1" strike="noStrike" u="sng">
                <a:uFillTx/>
                <a:latin typeface="Arial"/>
              </a:rPr>
              <a:t>Device control:</a:t>
            </a:r>
            <a:endParaRPr b="0" lang="en-IN" sz="1800" spc="-1" strike="noStrike">
              <a:latin typeface="Arial"/>
            </a:endParaRPr>
          </a:p>
          <a:p>
            <a:r>
              <a:rPr b="0" lang="en-IN" sz="1800" spc="-1" strike="noStrike">
                <a:latin typeface="Arial"/>
              </a:rPr>
              <a:t>Almost every system operation eventually maps to a physical device. With the exception of the processor, memory, and a very few other entities, any and all device control operations are performed by code that is specific to the device being addressed. That code is called a device driver. The kernel must have embedded in it a device driver for every peripheral present on a system, from the hard drive to the keyboard and the tape drive</a:t>
            </a:r>
            <a:endParaRPr b="0" lang="en-IN" sz="1800" spc="-1" strike="noStrike">
              <a:latin typeface="Arial"/>
            </a:endParaRPr>
          </a:p>
          <a:p>
            <a:endParaRPr b="0" lang="en-IN"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1800" spc="-1" strike="noStrike" u="sng">
                <a:uFillTx/>
                <a:latin typeface="Arial"/>
              </a:rPr>
              <a:t>Networking:</a:t>
            </a:r>
            <a:endParaRPr b="0" lang="en-IN" sz="1800" spc="-1" strike="noStrike">
              <a:latin typeface="Arial"/>
            </a:endParaRPr>
          </a:p>
          <a:p>
            <a:pP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IN" sz="1800" spc="-1" strike="noStrike">
                <a:latin typeface="Arial"/>
              </a:rPr>
              <a:t>Networking must be managed by the operating system, because most network operations are not specific to a process: incoming packets are asynchronous events. The packets must be collected, identified, and dispatched before a process takes care of them. The system is in charge of delivering data packets across program and network interfaces, and it must control the execution of programs according to their network activity. Additionally, all the routing and address resolution issues are implemented with in the kernel</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504000" y="301320"/>
            <a:ext cx="9071640" cy="637560"/>
          </a:xfrm>
          <a:prstGeom prst="rect">
            <a:avLst/>
          </a:prstGeom>
          <a:noFill/>
          <a:ln>
            <a:noFill/>
          </a:ln>
        </p:spPr>
        <p:txBody>
          <a:bodyPr lIns="0" rIns="0" tIns="0" bIns="0" anchor="ctr">
            <a:noAutofit/>
          </a:bodyPr>
          <a:p>
            <a:pPr algn="ctr"/>
            <a:r>
              <a:rPr b="0" lang="en-IN" sz="4400" spc="-1" strike="noStrike">
                <a:solidFill>
                  <a:srgbClr val="ffffff"/>
                </a:solidFill>
                <a:latin typeface="Arial"/>
              </a:rPr>
              <a:t>User Mode vs Kernel Space</a:t>
            </a:r>
            <a:endParaRPr b="0" lang="en-IN" sz="4400" spc="-1" strike="noStrike">
              <a:solidFill>
                <a:srgbClr val="ffffff"/>
              </a:solidFill>
              <a:latin typeface="Arial"/>
            </a:endParaRPr>
          </a:p>
        </p:txBody>
      </p:sp>
      <p:pic>
        <p:nvPicPr>
          <p:cNvPr id="96" name="" descr=""/>
          <p:cNvPicPr/>
          <p:nvPr/>
        </p:nvPicPr>
        <p:blipFill>
          <a:blip r:embed="rId1"/>
          <a:stretch/>
        </p:blipFill>
        <p:spPr>
          <a:xfrm>
            <a:off x="1292760" y="1440000"/>
            <a:ext cx="7562520" cy="449028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504000" y="301320"/>
            <a:ext cx="9071640" cy="637560"/>
          </a:xfrm>
          <a:prstGeom prst="rect">
            <a:avLst/>
          </a:prstGeom>
          <a:noFill/>
          <a:ln>
            <a:noFill/>
          </a:ln>
        </p:spPr>
        <p:txBody>
          <a:bodyPr lIns="0" rIns="0" tIns="0" bIns="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US" sz="4400" spc="-1" strike="noStrike">
                <a:solidFill>
                  <a:srgbClr val="ffffff"/>
                </a:solidFill>
                <a:latin typeface="Arial"/>
                <a:ea typeface="Noto Sans CJK SC"/>
              </a:rPr>
              <a:t>User space and Kernel space</a:t>
            </a:r>
            <a:endParaRPr b="0" lang="en-IN" sz="4400" spc="-1" strike="noStrike">
              <a:solidFill>
                <a:srgbClr val="ffffff"/>
              </a:solidFill>
              <a:latin typeface="Arial"/>
            </a:endParaRPr>
          </a:p>
        </p:txBody>
      </p:sp>
      <p:sp>
        <p:nvSpPr>
          <p:cNvPr id="98" name="TextShape 2"/>
          <p:cNvSpPr txBox="1"/>
          <p:nvPr/>
        </p:nvSpPr>
        <p:spPr>
          <a:xfrm>
            <a:off x="72000" y="1008000"/>
            <a:ext cx="9936000" cy="5756760"/>
          </a:xfrm>
          <a:prstGeom prst="rect">
            <a:avLst/>
          </a:prstGeom>
          <a:noFill/>
          <a:ln>
            <a:noFill/>
          </a:ln>
        </p:spPr>
        <p:txBody>
          <a:bodyPr lIns="90000" rIns="90000" tIns="45000" bIns="45000">
            <a:noAutofit/>
          </a:bodyPr>
          <a:p>
            <a:r>
              <a:rPr b="0" lang="en-IN" sz="2000" spc="-1" strike="noStrike">
                <a:latin typeface="Arial"/>
                <a:ea typeface="Noto Sans CJK SC"/>
              </a:rPr>
              <a:t>Some operating systems, such as MS-DOS, always execute in a single CPU mode, but UNIX-like operating systems use dual modes to effectively implement time-sharing. On a Linux machine, the CPU is either in a trusted kernel mode or in a restricted user mode. </a:t>
            </a:r>
            <a:endParaRPr b="0" lang="en-IN" sz="2000" spc="-1" strike="noStrike">
              <a:latin typeface="Arial"/>
            </a:endParaRPr>
          </a:p>
          <a:p>
            <a:endParaRPr b="0" lang="en-IN" sz="2000" spc="-1" strike="noStrike">
              <a:latin typeface="Arial"/>
            </a:endParaRPr>
          </a:p>
          <a:p>
            <a:r>
              <a:rPr b="0" lang="en-IN" sz="2000" spc="-1" strike="noStrike">
                <a:latin typeface="Arial"/>
                <a:ea typeface="Noto Sans CJK SC"/>
              </a:rPr>
              <a:t>All user processes execute in user mode, whereas the kernel itself executes in kernel mode. Kernel mode code has unrestricted access to the entire processor instruction set and to the full memory and I/O space. If a user mode process needs these privileges, it has to channel requests through device drivers or other kernel mode code via system calls. </a:t>
            </a:r>
            <a:endParaRPr b="0" lang="en-IN" sz="2000" spc="-1" strike="noStrike">
              <a:latin typeface="Arial"/>
            </a:endParaRPr>
          </a:p>
          <a:p>
            <a:endParaRPr b="0" lang="en-IN" sz="2000" spc="-1" strike="noStrike">
              <a:latin typeface="Arial"/>
            </a:endParaRPr>
          </a:p>
          <a:p>
            <a:r>
              <a:rPr b="0" lang="en-IN" sz="2000" spc="-1" strike="noStrike">
                <a:latin typeface="Arial"/>
                <a:ea typeface="Noto Sans CJK SC"/>
              </a:rPr>
              <a:t>User mode code is allowed to page fault, however, whereas kernel mode code isn't.</a:t>
            </a:r>
            <a:endParaRPr b="0" lang="en-IN" sz="2000" spc="-1" strike="noStrike">
              <a:latin typeface="Arial"/>
            </a:endParaRPr>
          </a:p>
          <a:p>
            <a:r>
              <a:rPr b="0" lang="en-IN" sz="2000" spc="-1" strike="noStrike">
                <a:latin typeface="Arial"/>
                <a:ea typeface="Noto Sans CJK SC"/>
              </a:rPr>
              <a:t>A module runs in kernel space, whereas applications run in user space. This concept  is at the base of operating systems theory.</a:t>
            </a:r>
            <a:endParaRPr b="0" lang="en-IN" sz="2000" spc="-1" strike="noStrike">
              <a:latin typeface="Arial"/>
            </a:endParaRPr>
          </a:p>
          <a:p>
            <a:r>
              <a:rPr b="0" lang="en-IN" sz="2000" spc="-1" strike="noStrike">
                <a:latin typeface="Arial"/>
                <a:ea typeface="Noto Sans CJK SC"/>
              </a:rPr>
              <a:t> </a:t>
            </a:r>
            <a:endParaRPr b="0" lang="en-IN" sz="2000" spc="-1" strike="noStrike">
              <a:latin typeface="Arial"/>
            </a:endParaRPr>
          </a:p>
          <a:p>
            <a:r>
              <a:rPr b="0" lang="en-IN" sz="2000" spc="-1" strike="noStrike">
                <a:latin typeface="Arial"/>
                <a:ea typeface="Noto Sans CJK SC"/>
              </a:rPr>
              <a:t>The role of the operating system, in practice, is to provide programs with a consistent view of the computer’s hardware. In addition, the operating system must account for independent operation of programs and protection against unauthorized access to resources. This nontrivial task is possible only if the CPU enforces protection of system software from the applications.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504000" y="301320"/>
            <a:ext cx="9071640" cy="637560"/>
          </a:xfrm>
          <a:prstGeom prst="rect">
            <a:avLst/>
          </a:prstGeom>
          <a:noFill/>
          <a:ln>
            <a:noFill/>
          </a:ln>
        </p:spPr>
        <p:txBody>
          <a:bodyPr lIns="0" rIns="0" tIns="0" bIns="0" anchor="ctr">
            <a:noAutofit/>
          </a:bodyPr>
          <a:p>
            <a:pPr algn="ctr"/>
            <a:endParaRPr b="0" lang="en-IN" sz="4400" spc="-1" strike="noStrike">
              <a:solidFill>
                <a:srgbClr val="ffffff"/>
              </a:solidFill>
              <a:latin typeface="Arial"/>
            </a:endParaRPr>
          </a:p>
        </p:txBody>
      </p:sp>
      <p:sp>
        <p:nvSpPr>
          <p:cNvPr id="100" name="TextShape 2"/>
          <p:cNvSpPr txBox="1"/>
          <p:nvPr/>
        </p:nvSpPr>
        <p:spPr>
          <a:xfrm>
            <a:off x="74520" y="1080000"/>
            <a:ext cx="9645480" cy="1114560"/>
          </a:xfrm>
          <a:prstGeom prst="rect">
            <a:avLst/>
          </a:prstGeom>
          <a:noFill/>
          <a:ln>
            <a:noFill/>
          </a:ln>
        </p:spPr>
        <p:txBody>
          <a:bodyPr lIns="90000" rIns="90000" tIns="45000" bIns="45000">
            <a:noAutofit/>
          </a:bodyPr>
          <a:p>
            <a:r>
              <a:rPr b="0" lang="en-IN" sz="1800" spc="-1" strike="noStrike">
                <a:latin typeface="Arial"/>
              </a:rPr>
              <a:t>We usually refer to the execution modes as kernel space and user space. These terms</a:t>
            </a:r>
            <a:endParaRPr b="0" lang="en-IN" sz="1800" spc="-1" strike="noStrike">
              <a:latin typeface="Arial"/>
            </a:endParaRPr>
          </a:p>
          <a:p>
            <a:r>
              <a:rPr b="0" lang="en-IN" sz="1800" spc="-1" strike="noStrike">
                <a:latin typeface="Arial"/>
              </a:rPr>
              <a:t>encompass not only the different privilege levels inherent in the two modes, but also</a:t>
            </a:r>
            <a:endParaRPr b="0" lang="en-IN" sz="1800" spc="-1" strike="noStrike">
              <a:latin typeface="Arial"/>
            </a:endParaRPr>
          </a:p>
          <a:p>
            <a:r>
              <a:rPr b="0" lang="en-IN" sz="1800" spc="-1" strike="noStrike">
                <a:latin typeface="Arial"/>
              </a:rPr>
              <a:t>the fact that each mode can have its own memory mapping—its own address space—as well.</a:t>
            </a:r>
            <a:endParaRPr b="0" lang="en-IN" sz="1800" spc="-1" strike="noStrike">
              <a:latin typeface="Arial"/>
            </a:endParaRPr>
          </a:p>
        </p:txBody>
      </p:sp>
      <p:sp>
        <p:nvSpPr>
          <p:cNvPr id="101" name="TextShape 3"/>
          <p:cNvSpPr txBox="1"/>
          <p:nvPr/>
        </p:nvSpPr>
        <p:spPr>
          <a:xfrm>
            <a:off x="74520" y="2016000"/>
            <a:ext cx="9717480" cy="1626480"/>
          </a:xfrm>
          <a:prstGeom prst="rect">
            <a:avLst/>
          </a:prstGeom>
          <a:noFill/>
          <a:ln>
            <a:noFill/>
          </a:ln>
        </p:spPr>
        <p:txBody>
          <a:bodyPr lIns="90000" rIns="90000" tIns="45000" bIns="45000">
            <a:noAutofit/>
          </a:bodyPr>
          <a:p>
            <a:r>
              <a:rPr b="0" lang="en-IN" sz="1800" spc="-1" strike="noStrike">
                <a:latin typeface="Arial"/>
              </a:rPr>
              <a:t>Linux transfers execution from user space to kernel space whenever an application</a:t>
            </a:r>
            <a:endParaRPr b="0" lang="en-IN" sz="1800" spc="-1" strike="noStrike">
              <a:latin typeface="Arial"/>
            </a:endParaRPr>
          </a:p>
          <a:p>
            <a:r>
              <a:rPr b="0" lang="en-IN" sz="1800" spc="-1" strike="noStrike">
                <a:latin typeface="Arial"/>
              </a:rPr>
              <a:t>issues a system call or is suspended by a hardware interrupt. Kernel code executing a</a:t>
            </a:r>
            <a:endParaRPr b="0" lang="en-IN" sz="1800" spc="-1" strike="noStrike">
              <a:latin typeface="Arial"/>
            </a:endParaRPr>
          </a:p>
          <a:p>
            <a:r>
              <a:rPr b="0" lang="en-IN" sz="1800" spc="-1" strike="noStrike">
                <a:latin typeface="Arial"/>
              </a:rPr>
              <a:t>system call is working in the context of a process—it operates on behalf of the calling</a:t>
            </a:r>
            <a:endParaRPr b="0" lang="en-IN" sz="1800" spc="-1" strike="noStrike">
              <a:latin typeface="Arial"/>
            </a:endParaRPr>
          </a:p>
          <a:p>
            <a:r>
              <a:rPr b="0" lang="en-IN" sz="1800" spc="-1" strike="noStrike">
                <a:latin typeface="Arial"/>
              </a:rPr>
              <a:t>process and is able to access data in the process’s address space. Code that handles</a:t>
            </a:r>
            <a:endParaRPr b="0" lang="en-IN" sz="1800" spc="-1" strike="noStrike">
              <a:latin typeface="Arial"/>
            </a:endParaRPr>
          </a:p>
          <a:p>
            <a:r>
              <a:rPr b="0" lang="en-IN" sz="1800" spc="-1" strike="noStrike">
                <a:latin typeface="Arial"/>
              </a:rPr>
              <a:t>interrupts, on the other hand, is asynchronous with respect to processes and is</a:t>
            </a:r>
            <a:endParaRPr b="0" lang="en-IN" sz="1800" spc="-1" strike="noStrike">
              <a:latin typeface="Arial"/>
            </a:endParaRPr>
          </a:p>
          <a:p>
            <a:r>
              <a:rPr b="0" lang="en-IN" sz="1800" spc="-1" strike="noStrike">
                <a:latin typeface="Arial"/>
              </a:rPr>
              <a:t>not related to any particular process.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504000" y="301320"/>
            <a:ext cx="9071640" cy="637560"/>
          </a:xfrm>
          <a:prstGeom prst="rect">
            <a:avLst/>
          </a:prstGeom>
          <a:noFill/>
          <a:ln>
            <a:noFill/>
          </a:ln>
        </p:spPr>
        <p:txBody>
          <a:bodyPr lIns="0" rIns="0" tIns="0" bIns="0" anchor="ctr">
            <a:noAutofit/>
          </a:bodyPr>
          <a:p>
            <a:pPr algn="ctr">
              <a:lnSpc>
                <a:spcPct val="100000"/>
              </a:lnSpc>
              <a:tabLst>
                <a:tab algn="l" pos="0"/>
                <a:tab algn="l" pos="914400"/>
                <a:tab algn="l" pos="1828800"/>
                <a:tab algn="l" pos="2743200"/>
                <a:tab algn="l" pos="3657600"/>
                <a:tab algn="l" pos="4572000"/>
                <a:tab algn="l" pos="5486400"/>
                <a:tab algn="l" pos="6400800"/>
                <a:tab algn="l" pos="7315200"/>
                <a:tab algn="l" pos="8229600"/>
                <a:tab algn="l" pos="9144000"/>
                <a:tab algn="l" pos="10058400"/>
                <a:tab algn="l" pos="10331280"/>
                <a:tab algn="l" pos="10780560"/>
                <a:tab algn="l" pos="10782000"/>
              </a:tabLst>
            </a:pPr>
            <a:r>
              <a:rPr b="0" lang="en-US" sz="4400" spc="-1" strike="noStrike">
                <a:solidFill>
                  <a:srgbClr val="ffffff"/>
                </a:solidFill>
                <a:latin typeface="Arial"/>
                <a:ea typeface="Noto Sans CJK SC"/>
              </a:rPr>
              <a:t>Types of Devices</a:t>
            </a:r>
            <a:endParaRPr b="0" lang="en-IN" sz="4400" spc="-1" strike="noStrike">
              <a:solidFill>
                <a:srgbClr val="ffffff"/>
              </a:solidFill>
              <a:latin typeface="Arial"/>
            </a:endParaRPr>
          </a:p>
        </p:txBody>
      </p:sp>
      <p:sp>
        <p:nvSpPr>
          <p:cNvPr id="103" name="TextShape 2"/>
          <p:cNvSpPr txBox="1"/>
          <p:nvPr/>
        </p:nvSpPr>
        <p:spPr>
          <a:xfrm>
            <a:off x="32400" y="1080000"/>
            <a:ext cx="9615600" cy="4441680"/>
          </a:xfrm>
          <a:prstGeom prst="rect">
            <a:avLst/>
          </a:prstGeom>
          <a:noFill/>
          <a:ln>
            <a:noFill/>
          </a:ln>
        </p:spPr>
        <p:txBody>
          <a:bodyPr lIns="90000" rIns="90000" tIns="45000" bIns="45000">
            <a:noAutofit/>
          </a:bodyPr>
          <a:p>
            <a:r>
              <a:rPr b="0" lang="en-IN" sz="1800" spc="-1" strike="noStrike">
                <a:latin typeface="Arial"/>
                <a:ea typeface="Noto Sans CJK SC"/>
              </a:rPr>
              <a:t>The Linux way of looking at devices distinguishes between three fundamental device types. Each module usually implements one of these types, and thus is classifiable as a char module, a block module, or a network module.</a:t>
            </a:r>
            <a:endParaRPr b="0" lang="en-IN" sz="1800" spc="-1" strike="noStrike">
              <a:latin typeface="Arial"/>
            </a:endParaRPr>
          </a:p>
          <a:p>
            <a:endParaRPr b="0" lang="en-IN" sz="1800" spc="-1" strike="noStrike">
              <a:latin typeface="Arial"/>
            </a:endParaRPr>
          </a:p>
          <a:p>
            <a:r>
              <a:rPr b="0" lang="en-IN" sz="1800" spc="-1" strike="noStrike" u="sng">
                <a:uFillTx/>
                <a:latin typeface="Arial"/>
                <a:ea typeface="Noto Sans CJK SC"/>
              </a:rPr>
              <a:t>Character devices:</a:t>
            </a:r>
            <a:endParaRPr b="0" lang="en-IN" sz="1800" spc="-1" strike="noStrike">
              <a:latin typeface="Arial"/>
            </a:endParaRPr>
          </a:p>
          <a:p>
            <a:r>
              <a:rPr b="0" lang="en-IN" sz="1800" spc="-1" strike="noStrike">
                <a:latin typeface="Arial"/>
                <a:ea typeface="Noto Sans CJK SC"/>
              </a:rPr>
              <a:t>A character (char) device is one that can be accessed as a stream of bytes (like a  file); a char driver is in charge of implementing this behaviour. Such a driver usually implements at least the open, close, read, and write system calls. </a:t>
            </a:r>
            <a:endParaRPr b="0" lang="en-IN" sz="1800" spc="-1" strike="noStrike">
              <a:latin typeface="Arial"/>
            </a:endParaRPr>
          </a:p>
          <a:p>
            <a:endParaRPr b="0" lang="en-IN" sz="1800" spc="-1" strike="noStrike">
              <a:latin typeface="Arial"/>
            </a:endParaRPr>
          </a:p>
          <a:p>
            <a:r>
              <a:rPr b="0" lang="en-IN" sz="1800" spc="-1" strike="noStrike">
                <a:latin typeface="Arial"/>
                <a:ea typeface="Noto Sans CJK SC"/>
              </a:rPr>
              <a:t>The text console (/dev/console) and the serial ports (/dev/ttyS0 and friends) are examples of char devices, as they are well represented by the stream abstraction. </a:t>
            </a:r>
            <a:endParaRPr b="0" lang="en-IN" sz="1800" spc="-1" strike="noStrike">
              <a:latin typeface="Arial"/>
            </a:endParaRPr>
          </a:p>
          <a:p>
            <a:endParaRPr b="0" lang="en-IN" sz="1800" spc="-1" strike="noStrike">
              <a:latin typeface="Arial"/>
            </a:endParaRPr>
          </a:p>
          <a:p>
            <a:r>
              <a:rPr b="0" lang="en-IN" sz="1800" spc="-1" strike="noStrike">
                <a:latin typeface="Arial"/>
                <a:ea typeface="Noto Sans CJK SC"/>
              </a:rPr>
              <a:t>Char devices are accessed by means of file system nodes, such as /dev/tty1 and /dev/lp0.</a:t>
            </a:r>
            <a:endParaRPr b="0" lang="en-IN" sz="1800" spc="-1" strike="noStrike">
              <a:latin typeface="Arial"/>
            </a:endParaRPr>
          </a:p>
          <a:p>
            <a:endParaRPr b="0" lang="en-IN" sz="1800" spc="-1" strike="noStrike">
              <a:latin typeface="Arial"/>
            </a:endParaRPr>
          </a:p>
          <a:p>
            <a:r>
              <a:rPr b="0" lang="en-IN" sz="1800" spc="-1" strike="noStrike">
                <a:latin typeface="Arial"/>
                <a:ea typeface="Noto Sans CJK SC"/>
              </a:rPr>
              <a:t>The only relevant difference between a char device and a regular file is that you can always move back and forth in the regular file, whereas most char devices are just data channels, which you can only access sequentially</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57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2023-07-15T17:32:54Z</dcterms:created>
  <dc:creator/>
  <dc:description/>
  <dc:language>en-IN</dc:language>
  <cp:lastModifiedBy/>
  <dcterms:modified xsi:type="dcterms:W3CDTF">2023-08-04T15:46:17Z</dcterms:modified>
  <cp:revision>10</cp:revision>
  <dc:subject/>
  <dc:title>Blue Curve</dc:title>
</cp:coreProperties>
</file>