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21.xml.rels" ContentType="application/vnd.openxmlformats-package.relationships+xml"/>
  <Override PartName="/ppt/notesSlides/notesSlide21.xml" ContentType="application/vnd.openxmlformats-officedocument.presentationml.notesSlide+xml"/>
  <Override PartName="/ppt/_rels/presentation.xml.rels" ContentType="application/vnd.openxmlformats-package.relationships+xml"/>
  <Override PartName="/ppt/media/image11.png" ContentType="image/png"/>
  <Override PartName="/ppt/media/image12.png" ContentType="image/png"/>
  <Override PartName="/ppt/media/image7.png" ContentType="image/png"/>
  <Override PartName="/ppt/media/image1.jpeg" ContentType="image/jpeg"/>
  <Override PartName="/ppt/media/image13.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5.png" ContentType="image/png"/>
  <Override PartName="/ppt/media/image9.jpeg" ContentType="image/jpeg"/>
  <Override PartName="/ppt/media/image4.jpeg" ContentType="image/jpeg"/>
  <Override PartName="/ppt/media/image2.png" ContentType="image/png"/>
  <Override PartName="/ppt/media/image3.png" ContentType="image/png"/>
  <Override PartName="/ppt/media/image10.png" ContentType="image/png"/>
  <Override PartName="/ppt/media/image6.jpeg" ContentType="image/jpeg"/>
  <Override PartName="/ppt/media/image8.png" ContentType="image/png"/>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1107000" y="812520"/>
            <a:ext cx="5345280" cy="4008960"/>
          </a:xfrm>
          <a:prstGeom prst="rect">
            <a:avLst/>
          </a:prstGeom>
        </p:spPr>
        <p:txBody>
          <a:bodyPr lIns="0" rIns="0" tIns="0" bIns="0" anchor="ctr">
            <a:noAutofit/>
          </a:bodyPr>
          <a:p>
            <a:pPr algn="ctr"/>
            <a:r>
              <a:rPr b="0" lang="en-IN" sz="4400" spc="-1" strike="noStrike">
                <a:solidFill>
                  <a:srgbClr val="ffffff"/>
                </a:solidFill>
                <a:latin typeface="Arial"/>
              </a:rPr>
              <a:t>Click to move the slide</a:t>
            </a:r>
            <a:endParaRPr b="0" lang="en-IN" sz="4400" spc="-1" strike="noStrike">
              <a:solidFill>
                <a:srgbClr val="ffffff"/>
              </a:solidFill>
              <a:latin typeface="Arial"/>
            </a:endParaRPr>
          </a:p>
        </p:txBody>
      </p:sp>
      <p:sp>
        <p:nvSpPr>
          <p:cNvPr id="32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highlight>
                  <a:srgbClr val="ffffff"/>
                </a:highlight>
                <a:latin typeface="Arial"/>
              </a:rPr>
              <a:t>Click to edit the notes format</a:t>
            </a:r>
            <a:endParaRPr b="0" lang="en-IN" sz="2000" spc="-1" strike="noStrike">
              <a:highlight>
                <a:srgbClr val="ffffff"/>
              </a:highlight>
              <a:latin typeface="Arial"/>
            </a:endParaRPr>
          </a:p>
        </p:txBody>
      </p:sp>
      <p:sp>
        <p:nvSpPr>
          <p:cNvPr id="32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Arial"/>
              </a:rPr>
              <a:t>&lt;header&gt;</a:t>
            </a:r>
            <a:endParaRPr b="0" lang="en-IN" sz="1400" spc="-1" strike="noStrike">
              <a:latin typeface="Arial"/>
            </a:endParaRPr>
          </a:p>
        </p:txBody>
      </p:sp>
      <p:sp>
        <p:nvSpPr>
          <p:cNvPr id="32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Arial"/>
              </a:rPr>
              <a:t>&lt;date/time&gt;</a:t>
            </a:r>
            <a:endParaRPr b="0" lang="en-IN" sz="1400" spc="-1" strike="noStrike">
              <a:latin typeface="Arial"/>
            </a:endParaRPr>
          </a:p>
        </p:txBody>
      </p:sp>
      <p:sp>
        <p:nvSpPr>
          <p:cNvPr id="33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Arial"/>
              </a:rPr>
              <a:t>&lt;footer&gt;</a:t>
            </a:r>
            <a:endParaRPr b="0" lang="en-IN" sz="1400" spc="-1" strike="noStrike">
              <a:latin typeface="Arial"/>
            </a:endParaRPr>
          </a:p>
        </p:txBody>
      </p:sp>
      <p:sp>
        <p:nvSpPr>
          <p:cNvPr id="33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612F315-FDBF-41F7-8A38-C0BF31E0D5FD}"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notesMaster>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1260000" y="801720"/>
            <a:ext cx="5039640" cy="4008960"/>
          </a:xfrm>
          <a:prstGeom prst="rect">
            <a:avLst/>
          </a:prstGeom>
        </p:spPr>
      </p:sp>
      <p:sp>
        <p:nvSpPr>
          <p:cNvPr id="407" name="PlaceHolder 2"/>
          <p:cNvSpPr>
            <a:spLocks noGrp="1"/>
          </p:cNvSpPr>
          <p:nvPr>
            <p:ph type="body"/>
          </p:nvPr>
        </p:nvSpPr>
        <p:spPr>
          <a:xfrm>
            <a:off x="756000" y="5078520"/>
            <a:ext cx="6047640" cy="4811040"/>
          </a:xfrm>
          <a:prstGeom prst="rect">
            <a:avLst/>
          </a:prstGeom>
        </p:spPr>
        <p:txBody>
          <a:bodyPr>
            <a:normAutofit/>
          </a:bodyPr>
          <a:p>
            <a:endParaRPr b="0" lang="en-IN" sz="3280" spc="-1" strike="noStrike">
              <a:latin typeface="Arial"/>
            </a:endParaRPr>
          </a:p>
        </p:txBody>
      </p:sp>
      <p:sp>
        <p:nvSpPr>
          <p:cNvPr id="408" name="TextShape 3"/>
          <p:cNvSpPr txBox="1"/>
          <p:nvPr/>
        </p:nvSpPr>
        <p:spPr>
          <a:xfrm>
            <a:off x="4282200" y="10155600"/>
            <a:ext cx="3275640" cy="534240"/>
          </a:xfrm>
          <a:prstGeom prst="rect">
            <a:avLst/>
          </a:prstGeom>
          <a:noFill/>
          <a:ln>
            <a:noFill/>
          </a:ln>
        </p:spPr>
        <p:txBody>
          <a:bodyPr anchor="b">
            <a:noAutofit/>
          </a:bodyPr>
          <a:p>
            <a:pPr algn="r">
              <a:lnSpc>
                <a:spcPct val="100000"/>
              </a:lnSpc>
            </a:pPr>
            <a:fld id="{7FCD5266-9CAB-476F-AB25-53CAFB36E795}" type="slidenum">
              <a:rPr b="0" lang="en-US"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8" name="PlaceHolder 2"/>
          <p:cNvSpPr>
            <a:spLocks noGrp="1"/>
          </p:cNvSpPr>
          <p:nvPr>
            <p:ph type="body"/>
          </p:nvPr>
        </p:nvSpPr>
        <p:spPr>
          <a:xfrm>
            <a:off x="504000" y="1768680"/>
            <a:ext cx="9071640" cy="2091240"/>
          </a:xfrm>
          <a:prstGeom prst="rect">
            <a:avLst/>
          </a:prstGeom>
        </p:spPr>
        <p:txBody>
          <a:bodyPr lIns="0" rIns="0" tIns="0" bIns="0">
            <a:normAutofit/>
          </a:bodyPr>
          <a:p>
            <a:endParaRPr b="0" lang="en-IN" sz="3530" spc="-1" strike="noStrike">
              <a:latin typeface="Arial"/>
            </a:endParaRPr>
          </a:p>
        </p:txBody>
      </p:sp>
      <p:sp>
        <p:nvSpPr>
          <p:cNvPr id="29" name="PlaceHolder 3"/>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31"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32"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33"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
        <p:nvSpPr>
          <p:cNvPr id="34" name="PlaceHolder 5"/>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36" name="PlaceHolder 2"/>
          <p:cNvSpPr>
            <a:spLocks noGrp="1"/>
          </p:cNvSpPr>
          <p:nvPr>
            <p:ph type="body"/>
          </p:nvPr>
        </p:nvSpPr>
        <p:spPr>
          <a:xfrm>
            <a:off x="504000" y="1768680"/>
            <a:ext cx="2920680" cy="2091240"/>
          </a:xfrm>
          <a:prstGeom prst="rect">
            <a:avLst/>
          </a:prstGeom>
        </p:spPr>
        <p:txBody>
          <a:bodyPr lIns="0" rIns="0" tIns="0" bIns="0">
            <a:normAutofit/>
          </a:bodyPr>
          <a:p>
            <a:endParaRPr b="0" lang="en-IN" sz="3530" spc="-1" strike="noStrike">
              <a:latin typeface="Arial"/>
            </a:endParaRPr>
          </a:p>
        </p:txBody>
      </p:sp>
      <p:sp>
        <p:nvSpPr>
          <p:cNvPr id="37" name="PlaceHolder 3"/>
          <p:cNvSpPr>
            <a:spLocks noGrp="1"/>
          </p:cNvSpPr>
          <p:nvPr>
            <p:ph type="body"/>
          </p:nvPr>
        </p:nvSpPr>
        <p:spPr>
          <a:xfrm>
            <a:off x="3571200" y="1768680"/>
            <a:ext cx="2920680" cy="2091240"/>
          </a:xfrm>
          <a:prstGeom prst="rect">
            <a:avLst/>
          </a:prstGeom>
        </p:spPr>
        <p:txBody>
          <a:bodyPr lIns="0" rIns="0" tIns="0" bIns="0">
            <a:normAutofit/>
          </a:bodyPr>
          <a:p>
            <a:endParaRPr b="0" lang="en-IN" sz="3530" spc="-1" strike="noStrike">
              <a:latin typeface="Arial"/>
            </a:endParaRPr>
          </a:p>
        </p:txBody>
      </p:sp>
      <p:sp>
        <p:nvSpPr>
          <p:cNvPr id="38" name="PlaceHolder 4"/>
          <p:cNvSpPr>
            <a:spLocks noGrp="1"/>
          </p:cNvSpPr>
          <p:nvPr>
            <p:ph type="body"/>
          </p:nvPr>
        </p:nvSpPr>
        <p:spPr>
          <a:xfrm>
            <a:off x="6638040" y="1768680"/>
            <a:ext cx="2920680" cy="2091240"/>
          </a:xfrm>
          <a:prstGeom prst="rect">
            <a:avLst/>
          </a:prstGeom>
        </p:spPr>
        <p:txBody>
          <a:bodyPr lIns="0" rIns="0" tIns="0" bIns="0">
            <a:normAutofit/>
          </a:bodyPr>
          <a:p>
            <a:endParaRPr b="0" lang="en-IN" sz="3530" spc="-1" strike="noStrike">
              <a:latin typeface="Arial"/>
            </a:endParaRPr>
          </a:p>
        </p:txBody>
      </p:sp>
      <p:sp>
        <p:nvSpPr>
          <p:cNvPr id="39" name="PlaceHolder 5"/>
          <p:cNvSpPr>
            <a:spLocks noGrp="1"/>
          </p:cNvSpPr>
          <p:nvPr>
            <p:ph type="body"/>
          </p:nvPr>
        </p:nvSpPr>
        <p:spPr>
          <a:xfrm>
            <a:off x="504000" y="4059000"/>
            <a:ext cx="2920680" cy="2091240"/>
          </a:xfrm>
          <a:prstGeom prst="rect">
            <a:avLst/>
          </a:prstGeom>
        </p:spPr>
        <p:txBody>
          <a:bodyPr lIns="0" rIns="0" tIns="0" bIns="0">
            <a:normAutofit/>
          </a:bodyPr>
          <a:p>
            <a:endParaRPr b="0" lang="en-IN" sz="3530" spc="-1" strike="noStrike">
              <a:latin typeface="Arial"/>
            </a:endParaRPr>
          </a:p>
        </p:txBody>
      </p:sp>
      <p:sp>
        <p:nvSpPr>
          <p:cNvPr id="40" name="PlaceHolder 6"/>
          <p:cNvSpPr>
            <a:spLocks noGrp="1"/>
          </p:cNvSpPr>
          <p:nvPr>
            <p:ph type="body"/>
          </p:nvPr>
        </p:nvSpPr>
        <p:spPr>
          <a:xfrm>
            <a:off x="3571200" y="4059000"/>
            <a:ext cx="2920680" cy="2091240"/>
          </a:xfrm>
          <a:prstGeom prst="rect">
            <a:avLst/>
          </a:prstGeom>
        </p:spPr>
        <p:txBody>
          <a:bodyPr lIns="0" rIns="0" tIns="0" bIns="0">
            <a:normAutofit/>
          </a:bodyPr>
          <a:p>
            <a:endParaRPr b="0" lang="en-IN" sz="3530" spc="-1" strike="noStrike">
              <a:latin typeface="Arial"/>
            </a:endParaRPr>
          </a:p>
        </p:txBody>
      </p:sp>
      <p:sp>
        <p:nvSpPr>
          <p:cNvPr id="41" name="PlaceHolder 7"/>
          <p:cNvSpPr>
            <a:spLocks noGrp="1"/>
          </p:cNvSpPr>
          <p:nvPr>
            <p:ph type="body"/>
          </p:nvPr>
        </p:nvSpPr>
        <p:spPr>
          <a:xfrm>
            <a:off x="6638040" y="4059000"/>
            <a:ext cx="292068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50" name="PlaceHolder 2"/>
          <p:cNvSpPr>
            <a:spLocks noGrp="1"/>
          </p:cNvSpPr>
          <p:nvPr>
            <p:ph type="subTitle"/>
          </p:nvPr>
        </p:nvSpPr>
        <p:spPr>
          <a:xfrm>
            <a:off x="504000" y="176868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52" name="PlaceHolder 2"/>
          <p:cNvSpPr>
            <a:spLocks noGrp="1"/>
          </p:cNvSpPr>
          <p:nvPr>
            <p:ph type="body"/>
          </p:nvPr>
        </p:nvSpPr>
        <p:spPr>
          <a:xfrm>
            <a:off x="504000" y="1768680"/>
            <a:ext cx="907164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54"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55"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59"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60"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
        <p:nvSpPr>
          <p:cNvPr id="61"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7" name="PlaceHolder 2"/>
          <p:cNvSpPr>
            <a:spLocks noGrp="1"/>
          </p:cNvSpPr>
          <p:nvPr>
            <p:ph type="subTitle"/>
          </p:nvPr>
        </p:nvSpPr>
        <p:spPr>
          <a:xfrm>
            <a:off x="504000" y="176868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63"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64"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65" name="PlaceHolder 4"/>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67"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68"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69" name="PlaceHolder 4"/>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71" name="PlaceHolder 2"/>
          <p:cNvSpPr>
            <a:spLocks noGrp="1"/>
          </p:cNvSpPr>
          <p:nvPr>
            <p:ph type="body"/>
          </p:nvPr>
        </p:nvSpPr>
        <p:spPr>
          <a:xfrm>
            <a:off x="504000" y="1768680"/>
            <a:ext cx="9071640" cy="2091240"/>
          </a:xfrm>
          <a:prstGeom prst="rect">
            <a:avLst/>
          </a:prstGeom>
        </p:spPr>
        <p:txBody>
          <a:bodyPr lIns="0" rIns="0" tIns="0" bIns="0">
            <a:normAutofit/>
          </a:bodyPr>
          <a:p>
            <a:endParaRPr b="0" lang="en-IN" sz="3530" spc="-1" strike="noStrike">
              <a:latin typeface="Arial"/>
            </a:endParaRPr>
          </a:p>
        </p:txBody>
      </p:sp>
      <p:sp>
        <p:nvSpPr>
          <p:cNvPr id="72" name="PlaceHolder 3"/>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74"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75"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76"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
        <p:nvSpPr>
          <p:cNvPr id="77" name="PlaceHolder 5"/>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79" name="PlaceHolder 2"/>
          <p:cNvSpPr>
            <a:spLocks noGrp="1"/>
          </p:cNvSpPr>
          <p:nvPr>
            <p:ph type="body"/>
          </p:nvPr>
        </p:nvSpPr>
        <p:spPr>
          <a:xfrm>
            <a:off x="504000" y="1768680"/>
            <a:ext cx="2920680" cy="2091240"/>
          </a:xfrm>
          <a:prstGeom prst="rect">
            <a:avLst/>
          </a:prstGeom>
        </p:spPr>
        <p:txBody>
          <a:bodyPr lIns="0" rIns="0" tIns="0" bIns="0">
            <a:normAutofit/>
          </a:bodyPr>
          <a:p>
            <a:endParaRPr b="0" lang="en-IN" sz="3530" spc="-1" strike="noStrike">
              <a:latin typeface="Arial"/>
            </a:endParaRPr>
          </a:p>
        </p:txBody>
      </p:sp>
      <p:sp>
        <p:nvSpPr>
          <p:cNvPr id="80" name="PlaceHolder 3"/>
          <p:cNvSpPr>
            <a:spLocks noGrp="1"/>
          </p:cNvSpPr>
          <p:nvPr>
            <p:ph type="body"/>
          </p:nvPr>
        </p:nvSpPr>
        <p:spPr>
          <a:xfrm>
            <a:off x="3571200" y="1768680"/>
            <a:ext cx="2920680" cy="2091240"/>
          </a:xfrm>
          <a:prstGeom prst="rect">
            <a:avLst/>
          </a:prstGeom>
        </p:spPr>
        <p:txBody>
          <a:bodyPr lIns="0" rIns="0" tIns="0" bIns="0">
            <a:normAutofit/>
          </a:bodyPr>
          <a:p>
            <a:endParaRPr b="0" lang="en-IN" sz="3530" spc="-1" strike="noStrike">
              <a:latin typeface="Arial"/>
            </a:endParaRPr>
          </a:p>
        </p:txBody>
      </p:sp>
      <p:sp>
        <p:nvSpPr>
          <p:cNvPr id="81" name="PlaceHolder 4"/>
          <p:cNvSpPr>
            <a:spLocks noGrp="1"/>
          </p:cNvSpPr>
          <p:nvPr>
            <p:ph type="body"/>
          </p:nvPr>
        </p:nvSpPr>
        <p:spPr>
          <a:xfrm>
            <a:off x="6638040" y="1768680"/>
            <a:ext cx="2920680" cy="2091240"/>
          </a:xfrm>
          <a:prstGeom prst="rect">
            <a:avLst/>
          </a:prstGeom>
        </p:spPr>
        <p:txBody>
          <a:bodyPr lIns="0" rIns="0" tIns="0" bIns="0">
            <a:normAutofit/>
          </a:bodyPr>
          <a:p>
            <a:endParaRPr b="0" lang="en-IN" sz="3530" spc="-1" strike="noStrike">
              <a:latin typeface="Arial"/>
            </a:endParaRPr>
          </a:p>
        </p:txBody>
      </p:sp>
      <p:sp>
        <p:nvSpPr>
          <p:cNvPr id="82" name="PlaceHolder 5"/>
          <p:cNvSpPr>
            <a:spLocks noGrp="1"/>
          </p:cNvSpPr>
          <p:nvPr>
            <p:ph type="body"/>
          </p:nvPr>
        </p:nvSpPr>
        <p:spPr>
          <a:xfrm>
            <a:off x="504000" y="4059000"/>
            <a:ext cx="2920680" cy="2091240"/>
          </a:xfrm>
          <a:prstGeom prst="rect">
            <a:avLst/>
          </a:prstGeom>
        </p:spPr>
        <p:txBody>
          <a:bodyPr lIns="0" rIns="0" tIns="0" bIns="0">
            <a:normAutofit/>
          </a:bodyPr>
          <a:p>
            <a:endParaRPr b="0" lang="en-IN" sz="3530" spc="-1" strike="noStrike">
              <a:latin typeface="Arial"/>
            </a:endParaRPr>
          </a:p>
        </p:txBody>
      </p:sp>
      <p:sp>
        <p:nvSpPr>
          <p:cNvPr id="83" name="PlaceHolder 6"/>
          <p:cNvSpPr>
            <a:spLocks noGrp="1"/>
          </p:cNvSpPr>
          <p:nvPr>
            <p:ph type="body"/>
          </p:nvPr>
        </p:nvSpPr>
        <p:spPr>
          <a:xfrm>
            <a:off x="3571200" y="4059000"/>
            <a:ext cx="2920680" cy="2091240"/>
          </a:xfrm>
          <a:prstGeom prst="rect">
            <a:avLst/>
          </a:prstGeom>
        </p:spPr>
        <p:txBody>
          <a:bodyPr lIns="0" rIns="0" tIns="0" bIns="0">
            <a:normAutofit/>
          </a:bodyPr>
          <a:p>
            <a:endParaRPr b="0" lang="en-IN" sz="3530" spc="-1" strike="noStrike">
              <a:latin typeface="Arial"/>
            </a:endParaRPr>
          </a:p>
        </p:txBody>
      </p:sp>
      <p:sp>
        <p:nvSpPr>
          <p:cNvPr id="84" name="PlaceHolder 7"/>
          <p:cNvSpPr>
            <a:spLocks noGrp="1"/>
          </p:cNvSpPr>
          <p:nvPr>
            <p:ph type="body"/>
          </p:nvPr>
        </p:nvSpPr>
        <p:spPr>
          <a:xfrm>
            <a:off x="6638040" y="4059000"/>
            <a:ext cx="292068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91" name="PlaceHolder 2"/>
          <p:cNvSpPr>
            <a:spLocks noGrp="1"/>
          </p:cNvSpPr>
          <p:nvPr>
            <p:ph type="subTitle"/>
          </p:nvPr>
        </p:nvSpPr>
        <p:spPr>
          <a:xfrm>
            <a:off x="504000" y="176868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93" name="PlaceHolder 2"/>
          <p:cNvSpPr>
            <a:spLocks noGrp="1"/>
          </p:cNvSpPr>
          <p:nvPr>
            <p:ph type="body"/>
          </p:nvPr>
        </p:nvSpPr>
        <p:spPr>
          <a:xfrm>
            <a:off x="504000" y="1768680"/>
            <a:ext cx="907164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95"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96"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9" name="PlaceHolder 2"/>
          <p:cNvSpPr>
            <a:spLocks noGrp="1"/>
          </p:cNvSpPr>
          <p:nvPr>
            <p:ph type="body"/>
          </p:nvPr>
        </p:nvSpPr>
        <p:spPr>
          <a:xfrm>
            <a:off x="504000" y="1768680"/>
            <a:ext cx="907164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00"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101"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
        <p:nvSpPr>
          <p:cNvPr id="102"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04"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105"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106" name="PlaceHolder 4"/>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08"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109"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110" name="PlaceHolder 4"/>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12" name="PlaceHolder 2"/>
          <p:cNvSpPr>
            <a:spLocks noGrp="1"/>
          </p:cNvSpPr>
          <p:nvPr>
            <p:ph type="body"/>
          </p:nvPr>
        </p:nvSpPr>
        <p:spPr>
          <a:xfrm>
            <a:off x="504000" y="1768680"/>
            <a:ext cx="9071640" cy="2091240"/>
          </a:xfrm>
          <a:prstGeom prst="rect">
            <a:avLst/>
          </a:prstGeom>
        </p:spPr>
        <p:txBody>
          <a:bodyPr lIns="0" rIns="0" tIns="0" bIns="0">
            <a:normAutofit/>
          </a:bodyPr>
          <a:p>
            <a:endParaRPr b="0" lang="en-IN" sz="3530" spc="-1" strike="noStrike">
              <a:latin typeface="Arial"/>
            </a:endParaRPr>
          </a:p>
        </p:txBody>
      </p:sp>
      <p:sp>
        <p:nvSpPr>
          <p:cNvPr id="113" name="PlaceHolder 3"/>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15"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116"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117"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
        <p:nvSpPr>
          <p:cNvPr id="118" name="PlaceHolder 5"/>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20" name="PlaceHolder 2"/>
          <p:cNvSpPr>
            <a:spLocks noGrp="1"/>
          </p:cNvSpPr>
          <p:nvPr>
            <p:ph type="body"/>
          </p:nvPr>
        </p:nvSpPr>
        <p:spPr>
          <a:xfrm>
            <a:off x="504000" y="1768680"/>
            <a:ext cx="2920680" cy="2091240"/>
          </a:xfrm>
          <a:prstGeom prst="rect">
            <a:avLst/>
          </a:prstGeom>
        </p:spPr>
        <p:txBody>
          <a:bodyPr lIns="0" rIns="0" tIns="0" bIns="0">
            <a:normAutofit/>
          </a:bodyPr>
          <a:p>
            <a:endParaRPr b="0" lang="en-IN" sz="3530" spc="-1" strike="noStrike">
              <a:latin typeface="Arial"/>
            </a:endParaRPr>
          </a:p>
        </p:txBody>
      </p:sp>
      <p:sp>
        <p:nvSpPr>
          <p:cNvPr id="121" name="PlaceHolder 3"/>
          <p:cNvSpPr>
            <a:spLocks noGrp="1"/>
          </p:cNvSpPr>
          <p:nvPr>
            <p:ph type="body"/>
          </p:nvPr>
        </p:nvSpPr>
        <p:spPr>
          <a:xfrm>
            <a:off x="3571200" y="1768680"/>
            <a:ext cx="2920680" cy="2091240"/>
          </a:xfrm>
          <a:prstGeom prst="rect">
            <a:avLst/>
          </a:prstGeom>
        </p:spPr>
        <p:txBody>
          <a:bodyPr lIns="0" rIns="0" tIns="0" bIns="0">
            <a:normAutofit/>
          </a:bodyPr>
          <a:p>
            <a:endParaRPr b="0" lang="en-IN" sz="3530" spc="-1" strike="noStrike">
              <a:latin typeface="Arial"/>
            </a:endParaRPr>
          </a:p>
        </p:txBody>
      </p:sp>
      <p:sp>
        <p:nvSpPr>
          <p:cNvPr id="122" name="PlaceHolder 4"/>
          <p:cNvSpPr>
            <a:spLocks noGrp="1"/>
          </p:cNvSpPr>
          <p:nvPr>
            <p:ph type="body"/>
          </p:nvPr>
        </p:nvSpPr>
        <p:spPr>
          <a:xfrm>
            <a:off x="6638040" y="1768680"/>
            <a:ext cx="2920680" cy="2091240"/>
          </a:xfrm>
          <a:prstGeom prst="rect">
            <a:avLst/>
          </a:prstGeom>
        </p:spPr>
        <p:txBody>
          <a:bodyPr lIns="0" rIns="0" tIns="0" bIns="0">
            <a:normAutofit/>
          </a:bodyPr>
          <a:p>
            <a:endParaRPr b="0" lang="en-IN" sz="3530" spc="-1" strike="noStrike">
              <a:latin typeface="Arial"/>
            </a:endParaRPr>
          </a:p>
        </p:txBody>
      </p:sp>
      <p:sp>
        <p:nvSpPr>
          <p:cNvPr id="123" name="PlaceHolder 5"/>
          <p:cNvSpPr>
            <a:spLocks noGrp="1"/>
          </p:cNvSpPr>
          <p:nvPr>
            <p:ph type="body"/>
          </p:nvPr>
        </p:nvSpPr>
        <p:spPr>
          <a:xfrm>
            <a:off x="504000" y="4059000"/>
            <a:ext cx="2920680" cy="2091240"/>
          </a:xfrm>
          <a:prstGeom prst="rect">
            <a:avLst/>
          </a:prstGeom>
        </p:spPr>
        <p:txBody>
          <a:bodyPr lIns="0" rIns="0" tIns="0" bIns="0">
            <a:normAutofit/>
          </a:bodyPr>
          <a:p>
            <a:endParaRPr b="0" lang="en-IN" sz="3530" spc="-1" strike="noStrike">
              <a:latin typeface="Arial"/>
            </a:endParaRPr>
          </a:p>
        </p:txBody>
      </p:sp>
      <p:sp>
        <p:nvSpPr>
          <p:cNvPr id="124" name="PlaceHolder 6"/>
          <p:cNvSpPr>
            <a:spLocks noGrp="1"/>
          </p:cNvSpPr>
          <p:nvPr>
            <p:ph type="body"/>
          </p:nvPr>
        </p:nvSpPr>
        <p:spPr>
          <a:xfrm>
            <a:off x="3571200" y="4059000"/>
            <a:ext cx="2920680" cy="2091240"/>
          </a:xfrm>
          <a:prstGeom prst="rect">
            <a:avLst/>
          </a:prstGeom>
        </p:spPr>
        <p:txBody>
          <a:bodyPr lIns="0" rIns="0" tIns="0" bIns="0">
            <a:normAutofit/>
          </a:bodyPr>
          <a:p>
            <a:endParaRPr b="0" lang="en-IN" sz="3530" spc="-1" strike="noStrike">
              <a:latin typeface="Arial"/>
            </a:endParaRPr>
          </a:p>
        </p:txBody>
      </p:sp>
      <p:sp>
        <p:nvSpPr>
          <p:cNvPr id="125" name="PlaceHolder 7"/>
          <p:cNvSpPr>
            <a:spLocks noGrp="1"/>
          </p:cNvSpPr>
          <p:nvPr>
            <p:ph type="body"/>
          </p:nvPr>
        </p:nvSpPr>
        <p:spPr>
          <a:xfrm>
            <a:off x="6638040" y="4059000"/>
            <a:ext cx="292068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32" name="PlaceHolder 2"/>
          <p:cNvSpPr>
            <a:spLocks noGrp="1"/>
          </p:cNvSpPr>
          <p:nvPr>
            <p:ph type="subTitle"/>
          </p:nvPr>
        </p:nvSpPr>
        <p:spPr>
          <a:xfrm>
            <a:off x="504000" y="176868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34" name="PlaceHolder 2"/>
          <p:cNvSpPr>
            <a:spLocks noGrp="1"/>
          </p:cNvSpPr>
          <p:nvPr>
            <p:ph type="body"/>
          </p:nvPr>
        </p:nvSpPr>
        <p:spPr>
          <a:xfrm>
            <a:off x="504000" y="1768680"/>
            <a:ext cx="907164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1"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12"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36"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137"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41"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142"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
        <p:nvSpPr>
          <p:cNvPr id="143"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45"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146"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147" name="PlaceHolder 4"/>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49"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150"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151" name="PlaceHolder 4"/>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53" name="PlaceHolder 2"/>
          <p:cNvSpPr>
            <a:spLocks noGrp="1"/>
          </p:cNvSpPr>
          <p:nvPr>
            <p:ph type="body"/>
          </p:nvPr>
        </p:nvSpPr>
        <p:spPr>
          <a:xfrm>
            <a:off x="504000" y="1768680"/>
            <a:ext cx="9071640" cy="2091240"/>
          </a:xfrm>
          <a:prstGeom prst="rect">
            <a:avLst/>
          </a:prstGeom>
        </p:spPr>
        <p:txBody>
          <a:bodyPr lIns="0" rIns="0" tIns="0" bIns="0">
            <a:normAutofit/>
          </a:bodyPr>
          <a:p>
            <a:endParaRPr b="0" lang="en-IN" sz="3530" spc="-1" strike="noStrike">
              <a:latin typeface="Arial"/>
            </a:endParaRPr>
          </a:p>
        </p:txBody>
      </p:sp>
      <p:sp>
        <p:nvSpPr>
          <p:cNvPr id="154" name="PlaceHolder 3"/>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56"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157"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158"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
        <p:nvSpPr>
          <p:cNvPr id="159" name="PlaceHolder 5"/>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61" name="PlaceHolder 2"/>
          <p:cNvSpPr>
            <a:spLocks noGrp="1"/>
          </p:cNvSpPr>
          <p:nvPr>
            <p:ph type="body"/>
          </p:nvPr>
        </p:nvSpPr>
        <p:spPr>
          <a:xfrm>
            <a:off x="504000" y="1768680"/>
            <a:ext cx="2920680" cy="2091240"/>
          </a:xfrm>
          <a:prstGeom prst="rect">
            <a:avLst/>
          </a:prstGeom>
        </p:spPr>
        <p:txBody>
          <a:bodyPr lIns="0" rIns="0" tIns="0" bIns="0">
            <a:normAutofit/>
          </a:bodyPr>
          <a:p>
            <a:endParaRPr b="0" lang="en-IN" sz="3530" spc="-1" strike="noStrike">
              <a:latin typeface="Arial"/>
            </a:endParaRPr>
          </a:p>
        </p:txBody>
      </p:sp>
      <p:sp>
        <p:nvSpPr>
          <p:cNvPr id="162" name="PlaceHolder 3"/>
          <p:cNvSpPr>
            <a:spLocks noGrp="1"/>
          </p:cNvSpPr>
          <p:nvPr>
            <p:ph type="body"/>
          </p:nvPr>
        </p:nvSpPr>
        <p:spPr>
          <a:xfrm>
            <a:off x="3571200" y="1768680"/>
            <a:ext cx="2920680" cy="2091240"/>
          </a:xfrm>
          <a:prstGeom prst="rect">
            <a:avLst/>
          </a:prstGeom>
        </p:spPr>
        <p:txBody>
          <a:bodyPr lIns="0" rIns="0" tIns="0" bIns="0">
            <a:normAutofit/>
          </a:bodyPr>
          <a:p>
            <a:endParaRPr b="0" lang="en-IN" sz="3530" spc="-1" strike="noStrike">
              <a:latin typeface="Arial"/>
            </a:endParaRPr>
          </a:p>
        </p:txBody>
      </p:sp>
      <p:sp>
        <p:nvSpPr>
          <p:cNvPr id="163" name="PlaceHolder 4"/>
          <p:cNvSpPr>
            <a:spLocks noGrp="1"/>
          </p:cNvSpPr>
          <p:nvPr>
            <p:ph type="body"/>
          </p:nvPr>
        </p:nvSpPr>
        <p:spPr>
          <a:xfrm>
            <a:off x="6638040" y="1768680"/>
            <a:ext cx="2920680" cy="2091240"/>
          </a:xfrm>
          <a:prstGeom prst="rect">
            <a:avLst/>
          </a:prstGeom>
        </p:spPr>
        <p:txBody>
          <a:bodyPr lIns="0" rIns="0" tIns="0" bIns="0">
            <a:normAutofit/>
          </a:bodyPr>
          <a:p>
            <a:endParaRPr b="0" lang="en-IN" sz="3530" spc="-1" strike="noStrike">
              <a:latin typeface="Arial"/>
            </a:endParaRPr>
          </a:p>
        </p:txBody>
      </p:sp>
      <p:sp>
        <p:nvSpPr>
          <p:cNvPr id="164" name="PlaceHolder 5"/>
          <p:cNvSpPr>
            <a:spLocks noGrp="1"/>
          </p:cNvSpPr>
          <p:nvPr>
            <p:ph type="body"/>
          </p:nvPr>
        </p:nvSpPr>
        <p:spPr>
          <a:xfrm>
            <a:off x="504000" y="4059000"/>
            <a:ext cx="2920680" cy="2091240"/>
          </a:xfrm>
          <a:prstGeom prst="rect">
            <a:avLst/>
          </a:prstGeom>
        </p:spPr>
        <p:txBody>
          <a:bodyPr lIns="0" rIns="0" tIns="0" bIns="0">
            <a:normAutofit/>
          </a:bodyPr>
          <a:p>
            <a:endParaRPr b="0" lang="en-IN" sz="3530" spc="-1" strike="noStrike">
              <a:latin typeface="Arial"/>
            </a:endParaRPr>
          </a:p>
        </p:txBody>
      </p:sp>
      <p:sp>
        <p:nvSpPr>
          <p:cNvPr id="165" name="PlaceHolder 6"/>
          <p:cNvSpPr>
            <a:spLocks noGrp="1"/>
          </p:cNvSpPr>
          <p:nvPr>
            <p:ph type="body"/>
          </p:nvPr>
        </p:nvSpPr>
        <p:spPr>
          <a:xfrm>
            <a:off x="3571200" y="4059000"/>
            <a:ext cx="2920680" cy="2091240"/>
          </a:xfrm>
          <a:prstGeom prst="rect">
            <a:avLst/>
          </a:prstGeom>
        </p:spPr>
        <p:txBody>
          <a:bodyPr lIns="0" rIns="0" tIns="0" bIns="0">
            <a:normAutofit/>
          </a:bodyPr>
          <a:p>
            <a:endParaRPr b="0" lang="en-IN" sz="3530" spc="-1" strike="noStrike">
              <a:latin typeface="Arial"/>
            </a:endParaRPr>
          </a:p>
        </p:txBody>
      </p:sp>
      <p:sp>
        <p:nvSpPr>
          <p:cNvPr id="166" name="PlaceHolder 7"/>
          <p:cNvSpPr>
            <a:spLocks noGrp="1"/>
          </p:cNvSpPr>
          <p:nvPr>
            <p:ph type="body"/>
          </p:nvPr>
        </p:nvSpPr>
        <p:spPr>
          <a:xfrm>
            <a:off x="6638040" y="4059000"/>
            <a:ext cx="292068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74" name="PlaceHolder 2"/>
          <p:cNvSpPr>
            <a:spLocks noGrp="1"/>
          </p:cNvSpPr>
          <p:nvPr>
            <p:ph type="subTitle"/>
          </p:nvPr>
        </p:nvSpPr>
        <p:spPr>
          <a:xfrm>
            <a:off x="504000" y="176868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76" name="PlaceHolder 2"/>
          <p:cNvSpPr>
            <a:spLocks noGrp="1"/>
          </p:cNvSpPr>
          <p:nvPr>
            <p:ph type="body"/>
          </p:nvPr>
        </p:nvSpPr>
        <p:spPr>
          <a:xfrm>
            <a:off x="504000" y="1768680"/>
            <a:ext cx="907164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78"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179"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83"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184"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
        <p:nvSpPr>
          <p:cNvPr id="185"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87"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188"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189" name="PlaceHolder 4"/>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91"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192"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193" name="PlaceHolder 4"/>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95" name="PlaceHolder 2"/>
          <p:cNvSpPr>
            <a:spLocks noGrp="1"/>
          </p:cNvSpPr>
          <p:nvPr>
            <p:ph type="body"/>
          </p:nvPr>
        </p:nvSpPr>
        <p:spPr>
          <a:xfrm>
            <a:off x="504000" y="1768680"/>
            <a:ext cx="9071640" cy="2091240"/>
          </a:xfrm>
          <a:prstGeom prst="rect">
            <a:avLst/>
          </a:prstGeom>
        </p:spPr>
        <p:txBody>
          <a:bodyPr lIns="0" rIns="0" tIns="0" bIns="0">
            <a:normAutofit/>
          </a:bodyPr>
          <a:p>
            <a:endParaRPr b="0" lang="en-IN" sz="3530" spc="-1" strike="noStrike">
              <a:latin typeface="Arial"/>
            </a:endParaRPr>
          </a:p>
        </p:txBody>
      </p:sp>
      <p:sp>
        <p:nvSpPr>
          <p:cNvPr id="196" name="PlaceHolder 3"/>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98"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199"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200"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
        <p:nvSpPr>
          <p:cNvPr id="201" name="PlaceHolder 5"/>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03" name="PlaceHolder 2"/>
          <p:cNvSpPr>
            <a:spLocks noGrp="1"/>
          </p:cNvSpPr>
          <p:nvPr>
            <p:ph type="body"/>
          </p:nvPr>
        </p:nvSpPr>
        <p:spPr>
          <a:xfrm>
            <a:off x="504000" y="1768680"/>
            <a:ext cx="2920680" cy="2091240"/>
          </a:xfrm>
          <a:prstGeom prst="rect">
            <a:avLst/>
          </a:prstGeom>
        </p:spPr>
        <p:txBody>
          <a:bodyPr lIns="0" rIns="0" tIns="0" bIns="0">
            <a:normAutofit/>
          </a:bodyPr>
          <a:p>
            <a:endParaRPr b="0" lang="en-IN" sz="3530" spc="-1" strike="noStrike">
              <a:latin typeface="Arial"/>
            </a:endParaRPr>
          </a:p>
        </p:txBody>
      </p:sp>
      <p:sp>
        <p:nvSpPr>
          <p:cNvPr id="204" name="PlaceHolder 3"/>
          <p:cNvSpPr>
            <a:spLocks noGrp="1"/>
          </p:cNvSpPr>
          <p:nvPr>
            <p:ph type="body"/>
          </p:nvPr>
        </p:nvSpPr>
        <p:spPr>
          <a:xfrm>
            <a:off x="3571200" y="1768680"/>
            <a:ext cx="2920680" cy="2091240"/>
          </a:xfrm>
          <a:prstGeom prst="rect">
            <a:avLst/>
          </a:prstGeom>
        </p:spPr>
        <p:txBody>
          <a:bodyPr lIns="0" rIns="0" tIns="0" bIns="0">
            <a:normAutofit/>
          </a:bodyPr>
          <a:p>
            <a:endParaRPr b="0" lang="en-IN" sz="3530" spc="-1" strike="noStrike">
              <a:latin typeface="Arial"/>
            </a:endParaRPr>
          </a:p>
        </p:txBody>
      </p:sp>
      <p:sp>
        <p:nvSpPr>
          <p:cNvPr id="205" name="PlaceHolder 4"/>
          <p:cNvSpPr>
            <a:spLocks noGrp="1"/>
          </p:cNvSpPr>
          <p:nvPr>
            <p:ph type="body"/>
          </p:nvPr>
        </p:nvSpPr>
        <p:spPr>
          <a:xfrm>
            <a:off x="6638040" y="1768680"/>
            <a:ext cx="2920680" cy="2091240"/>
          </a:xfrm>
          <a:prstGeom prst="rect">
            <a:avLst/>
          </a:prstGeom>
        </p:spPr>
        <p:txBody>
          <a:bodyPr lIns="0" rIns="0" tIns="0" bIns="0">
            <a:normAutofit/>
          </a:bodyPr>
          <a:p>
            <a:endParaRPr b="0" lang="en-IN" sz="3530" spc="-1" strike="noStrike">
              <a:latin typeface="Arial"/>
            </a:endParaRPr>
          </a:p>
        </p:txBody>
      </p:sp>
      <p:sp>
        <p:nvSpPr>
          <p:cNvPr id="206" name="PlaceHolder 5"/>
          <p:cNvSpPr>
            <a:spLocks noGrp="1"/>
          </p:cNvSpPr>
          <p:nvPr>
            <p:ph type="body"/>
          </p:nvPr>
        </p:nvSpPr>
        <p:spPr>
          <a:xfrm>
            <a:off x="504000" y="4059000"/>
            <a:ext cx="2920680" cy="2091240"/>
          </a:xfrm>
          <a:prstGeom prst="rect">
            <a:avLst/>
          </a:prstGeom>
        </p:spPr>
        <p:txBody>
          <a:bodyPr lIns="0" rIns="0" tIns="0" bIns="0">
            <a:normAutofit/>
          </a:bodyPr>
          <a:p>
            <a:endParaRPr b="0" lang="en-IN" sz="3530" spc="-1" strike="noStrike">
              <a:latin typeface="Arial"/>
            </a:endParaRPr>
          </a:p>
        </p:txBody>
      </p:sp>
      <p:sp>
        <p:nvSpPr>
          <p:cNvPr id="207" name="PlaceHolder 6"/>
          <p:cNvSpPr>
            <a:spLocks noGrp="1"/>
          </p:cNvSpPr>
          <p:nvPr>
            <p:ph type="body"/>
          </p:nvPr>
        </p:nvSpPr>
        <p:spPr>
          <a:xfrm>
            <a:off x="3571200" y="4059000"/>
            <a:ext cx="2920680" cy="2091240"/>
          </a:xfrm>
          <a:prstGeom prst="rect">
            <a:avLst/>
          </a:prstGeom>
        </p:spPr>
        <p:txBody>
          <a:bodyPr lIns="0" rIns="0" tIns="0" bIns="0">
            <a:normAutofit/>
          </a:bodyPr>
          <a:p>
            <a:endParaRPr b="0" lang="en-IN" sz="3530" spc="-1" strike="noStrike">
              <a:latin typeface="Arial"/>
            </a:endParaRPr>
          </a:p>
        </p:txBody>
      </p:sp>
      <p:sp>
        <p:nvSpPr>
          <p:cNvPr id="208" name="PlaceHolder 7"/>
          <p:cNvSpPr>
            <a:spLocks noGrp="1"/>
          </p:cNvSpPr>
          <p:nvPr>
            <p:ph type="body"/>
          </p:nvPr>
        </p:nvSpPr>
        <p:spPr>
          <a:xfrm>
            <a:off x="6638040" y="4059000"/>
            <a:ext cx="292068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15" name="PlaceHolder 2"/>
          <p:cNvSpPr>
            <a:spLocks noGrp="1"/>
          </p:cNvSpPr>
          <p:nvPr>
            <p:ph type="subTitle"/>
          </p:nvPr>
        </p:nvSpPr>
        <p:spPr>
          <a:xfrm>
            <a:off x="504000" y="176868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17" name="PlaceHolder 2"/>
          <p:cNvSpPr>
            <a:spLocks noGrp="1"/>
          </p:cNvSpPr>
          <p:nvPr>
            <p:ph type="body"/>
          </p:nvPr>
        </p:nvSpPr>
        <p:spPr>
          <a:xfrm>
            <a:off x="504000" y="1768680"/>
            <a:ext cx="907164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19"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220"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24"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225"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
        <p:nvSpPr>
          <p:cNvPr id="226"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28"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229"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230" name="PlaceHolder 4"/>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32"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233"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234" name="PlaceHolder 4"/>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16"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17"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
        <p:nvSpPr>
          <p:cNvPr id="18"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36" name="PlaceHolder 2"/>
          <p:cNvSpPr>
            <a:spLocks noGrp="1"/>
          </p:cNvSpPr>
          <p:nvPr>
            <p:ph type="body"/>
          </p:nvPr>
        </p:nvSpPr>
        <p:spPr>
          <a:xfrm>
            <a:off x="504000" y="1768680"/>
            <a:ext cx="9071640" cy="2091240"/>
          </a:xfrm>
          <a:prstGeom prst="rect">
            <a:avLst/>
          </a:prstGeom>
        </p:spPr>
        <p:txBody>
          <a:bodyPr lIns="0" rIns="0" tIns="0" bIns="0">
            <a:normAutofit/>
          </a:bodyPr>
          <a:p>
            <a:endParaRPr b="0" lang="en-IN" sz="3530" spc="-1" strike="noStrike">
              <a:latin typeface="Arial"/>
            </a:endParaRPr>
          </a:p>
        </p:txBody>
      </p:sp>
      <p:sp>
        <p:nvSpPr>
          <p:cNvPr id="237" name="PlaceHolder 3"/>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39"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240"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241"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
        <p:nvSpPr>
          <p:cNvPr id="242" name="PlaceHolder 5"/>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44" name="PlaceHolder 2"/>
          <p:cNvSpPr>
            <a:spLocks noGrp="1"/>
          </p:cNvSpPr>
          <p:nvPr>
            <p:ph type="body"/>
          </p:nvPr>
        </p:nvSpPr>
        <p:spPr>
          <a:xfrm>
            <a:off x="504000" y="1768680"/>
            <a:ext cx="2920680" cy="2091240"/>
          </a:xfrm>
          <a:prstGeom prst="rect">
            <a:avLst/>
          </a:prstGeom>
        </p:spPr>
        <p:txBody>
          <a:bodyPr lIns="0" rIns="0" tIns="0" bIns="0">
            <a:normAutofit/>
          </a:bodyPr>
          <a:p>
            <a:endParaRPr b="0" lang="en-IN" sz="3530" spc="-1" strike="noStrike">
              <a:latin typeface="Arial"/>
            </a:endParaRPr>
          </a:p>
        </p:txBody>
      </p:sp>
      <p:sp>
        <p:nvSpPr>
          <p:cNvPr id="245" name="PlaceHolder 3"/>
          <p:cNvSpPr>
            <a:spLocks noGrp="1"/>
          </p:cNvSpPr>
          <p:nvPr>
            <p:ph type="body"/>
          </p:nvPr>
        </p:nvSpPr>
        <p:spPr>
          <a:xfrm>
            <a:off x="3571200" y="1768680"/>
            <a:ext cx="2920680" cy="2091240"/>
          </a:xfrm>
          <a:prstGeom prst="rect">
            <a:avLst/>
          </a:prstGeom>
        </p:spPr>
        <p:txBody>
          <a:bodyPr lIns="0" rIns="0" tIns="0" bIns="0">
            <a:normAutofit/>
          </a:bodyPr>
          <a:p>
            <a:endParaRPr b="0" lang="en-IN" sz="3530" spc="-1" strike="noStrike">
              <a:latin typeface="Arial"/>
            </a:endParaRPr>
          </a:p>
        </p:txBody>
      </p:sp>
      <p:sp>
        <p:nvSpPr>
          <p:cNvPr id="246" name="PlaceHolder 4"/>
          <p:cNvSpPr>
            <a:spLocks noGrp="1"/>
          </p:cNvSpPr>
          <p:nvPr>
            <p:ph type="body"/>
          </p:nvPr>
        </p:nvSpPr>
        <p:spPr>
          <a:xfrm>
            <a:off x="6638040" y="1768680"/>
            <a:ext cx="2920680" cy="2091240"/>
          </a:xfrm>
          <a:prstGeom prst="rect">
            <a:avLst/>
          </a:prstGeom>
        </p:spPr>
        <p:txBody>
          <a:bodyPr lIns="0" rIns="0" tIns="0" bIns="0">
            <a:normAutofit/>
          </a:bodyPr>
          <a:p>
            <a:endParaRPr b="0" lang="en-IN" sz="3530" spc="-1" strike="noStrike">
              <a:latin typeface="Arial"/>
            </a:endParaRPr>
          </a:p>
        </p:txBody>
      </p:sp>
      <p:sp>
        <p:nvSpPr>
          <p:cNvPr id="247" name="PlaceHolder 5"/>
          <p:cNvSpPr>
            <a:spLocks noGrp="1"/>
          </p:cNvSpPr>
          <p:nvPr>
            <p:ph type="body"/>
          </p:nvPr>
        </p:nvSpPr>
        <p:spPr>
          <a:xfrm>
            <a:off x="504000" y="4059000"/>
            <a:ext cx="2920680" cy="2091240"/>
          </a:xfrm>
          <a:prstGeom prst="rect">
            <a:avLst/>
          </a:prstGeom>
        </p:spPr>
        <p:txBody>
          <a:bodyPr lIns="0" rIns="0" tIns="0" bIns="0">
            <a:normAutofit/>
          </a:bodyPr>
          <a:p>
            <a:endParaRPr b="0" lang="en-IN" sz="3530" spc="-1" strike="noStrike">
              <a:latin typeface="Arial"/>
            </a:endParaRPr>
          </a:p>
        </p:txBody>
      </p:sp>
      <p:sp>
        <p:nvSpPr>
          <p:cNvPr id="248" name="PlaceHolder 6"/>
          <p:cNvSpPr>
            <a:spLocks noGrp="1"/>
          </p:cNvSpPr>
          <p:nvPr>
            <p:ph type="body"/>
          </p:nvPr>
        </p:nvSpPr>
        <p:spPr>
          <a:xfrm>
            <a:off x="3571200" y="4059000"/>
            <a:ext cx="2920680" cy="2091240"/>
          </a:xfrm>
          <a:prstGeom prst="rect">
            <a:avLst/>
          </a:prstGeom>
        </p:spPr>
        <p:txBody>
          <a:bodyPr lIns="0" rIns="0" tIns="0" bIns="0">
            <a:normAutofit/>
          </a:bodyPr>
          <a:p>
            <a:endParaRPr b="0" lang="en-IN" sz="3530" spc="-1" strike="noStrike">
              <a:latin typeface="Arial"/>
            </a:endParaRPr>
          </a:p>
        </p:txBody>
      </p:sp>
      <p:sp>
        <p:nvSpPr>
          <p:cNvPr id="249" name="PlaceHolder 7"/>
          <p:cNvSpPr>
            <a:spLocks noGrp="1"/>
          </p:cNvSpPr>
          <p:nvPr>
            <p:ph type="body"/>
          </p:nvPr>
        </p:nvSpPr>
        <p:spPr>
          <a:xfrm>
            <a:off x="6638040" y="4059000"/>
            <a:ext cx="292068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53" name="PlaceHolder 2"/>
          <p:cNvSpPr>
            <a:spLocks noGrp="1"/>
          </p:cNvSpPr>
          <p:nvPr>
            <p:ph type="subTitle"/>
          </p:nvPr>
        </p:nvSpPr>
        <p:spPr>
          <a:xfrm>
            <a:off x="504000" y="176868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55" name="PlaceHolder 2"/>
          <p:cNvSpPr>
            <a:spLocks noGrp="1"/>
          </p:cNvSpPr>
          <p:nvPr>
            <p:ph type="body"/>
          </p:nvPr>
        </p:nvSpPr>
        <p:spPr>
          <a:xfrm>
            <a:off x="504000" y="1768680"/>
            <a:ext cx="907164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57"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258"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62"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263"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
        <p:nvSpPr>
          <p:cNvPr id="264"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0"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21"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22" name="PlaceHolder 4"/>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66"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267"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268" name="PlaceHolder 4"/>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70"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271"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272" name="PlaceHolder 4"/>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74" name="PlaceHolder 2"/>
          <p:cNvSpPr>
            <a:spLocks noGrp="1"/>
          </p:cNvSpPr>
          <p:nvPr>
            <p:ph type="body"/>
          </p:nvPr>
        </p:nvSpPr>
        <p:spPr>
          <a:xfrm>
            <a:off x="504000" y="1768680"/>
            <a:ext cx="9071640" cy="2091240"/>
          </a:xfrm>
          <a:prstGeom prst="rect">
            <a:avLst/>
          </a:prstGeom>
        </p:spPr>
        <p:txBody>
          <a:bodyPr lIns="0" rIns="0" tIns="0" bIns="0">
            <a:normAutofit/>
          </a:bodyPr>
          <a:p>
            <a:endParaRPr b="0" lang="en-IN" sz="3530" spc="-1" strike="noStrike">
              <a:latin typeface="Arial"/>
            </a:endParaRPr>
          </a:p>
        </p:txBody>
      </p:sp>
      <p:sp>
        <p:nvSpPr>
          <p:cNvPr id="275" name="PlaceHolder 3"/>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77"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278"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279"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
        <p:nvSpPr>
          <p:cNvPr id="280" name="PlaceHolder 5"/>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82" name="PlaceHolder 2"/>
          <p:cNvSpPr>
            <a:spLocks noGrp="1"/>
          </p:cNvSpPr>
          <p:nvPr>
            <p:ph type="body"/>
          </p:nvPr>
        </p:nvSpPr>
        <p:spPr>
          <a:xfrm>
            <a:off x="504000" y="1768680"/>
            <a:ext cx="2920680" cy="2091240"/>
          </a:xfrm>
          <a:prstGeom prst="rect">
            <a:avLst/>
          </a:prstGeom>
        </p:spPr>
        <p:txBody>
          <a:bodyPr lIns="0" rIns="0" tIns="0" bIns="0">
            <a:normAutofit/>
          </a:bodyPr>
          <a:p>
            <a:endParaRPr b="0" lang="en-IN" sz="3530" spc="-1" strike="noStrike">
              <a:latin typeface="Arial"/>
            </a:endParaRPr>
          </a:p>
        </p:txBody>
      </p:sp>
      <p:sp>
        <p:nvSpPr>
          <p:cNvPr id="283" name="PlaceHolder 3"/>
          <p:cNvSpPr>
            <a:spLocks noGrp="1"/>
          </p:cNvSpPr>
          <p:nvPr>
            <p:ph type="body"/>
          </p:nvPr>
        </p:nvSpPr>
        <p:spPr>
          <a:xfrm>
            <a:off x="3571200" y="1768680"/>
            <a:ext cx="2920680" cy="2091240"/>
          </a:xfrm>
          <a:prstGeom prst="rect">
            <a:avLst/>
          </a:prstGeom>
        </p:spPr>
        <p:txBody>
          <a:bodyPr lIns="0" rIns="0" tIns="0" bIns="0">
            <a:normAutofit/>
          </a:bodyPr>
          <a:p>
            <a:endParaRPr b="0" lang="en-IN" sz="3530" spc="-1" strike="noStrike">
              <a:latin typeface="Arial"/>
            </a:endParaRPr>
          </a:p>
        </p:txBody>
      </p:sp>
      <p:sp>
        <p:nvSpPr>
          <p:cNvPr id="284" name="PlaceHolder 4"/>
          <p:cNvSpPr>
            <a:spLocks noGrp="1"/>
          </p:cNvSpPr>
          <p:nvPr>
            <p:ph type="body"/>
          </p:nvPr>
        </p:nvSpPr>
        <p:spPr>
          <a:xfrm>
            <a:off x="6638040" y="1768680"/>
            <a:ext cx="2920680" cy="2091240"/>
          </a:xfrm>
          <a:prstGeom prst="rect">
            <a:avLst/>
          </a:prstGeom>
        </p:spPr>
        <p:txBody>
          <a:bodyPr lIns="0" rIns="0" tIns="0" bIns="0">
            <a:normAutofit/>
          </a:bodyPr>
          <a:p>
            <a:endParaRPr b="0" lang="en-IN" sz="3530" spc="-1" strike="noStrike">
              <a:latin typeface="Arial"/>
            </a:endParaRPr>
          </a:p>
        </p:txBody>
      </p:sp>
      <p:sp>
        <p:nvSpPr>
          <p:cNvPr id="285" name="PlaceHolder 5"/>
          <p:cNvSpPr>
            <a:spLocks noGrp="1"/>
          </p:cNvSpPr>
          <p:nvPr>
            <p:ph type="body"/>
          </p:nvPr>
        </p:nvSpPr>
        <p:spPr>
          <a:xfrm>
            <a:off x="504000" y="4059000"/>
            <a:ext cx="2920680" cy="2091240"/>
          </a:xfrm>
          <a:prstGeom prst="rect">
            <a:avLst/>
          </a:prstGeom>
        </p:spPr>
        <p:txBody>
          <a:bodyPr lIns="0" rIns="0" tIns="0" bIns="0">
            <a:normAutofit/>
          </a:bodyPr>
          <a:p>
            <a:endParaRPr b="0" lang="en-IN" sz="3530" spc="-1" strike="noStrike">
              <a:latin typeface="Arial"/>
            </a:endParaRPr>
          </a:p>
        </p:txBody>
      </p:sp>
      <p:sp>
        <p:nvSpPr>
          <p:cNvPr id="286" name="PlaceHolder 6"/>
          <p:cNvSpPr>
            <a:spLocks noGrp="1"/>
          </p:cNvSpPr>
          <p:nvPr>
            <p:ph type="body"/>
          </p:nvPr>
        </p:nvSpPr>
        <p:spPr>
          <a:xfrm>
            <a:off x="3571200" y="4059000"/>
            <a:ext cx="2920680" cy="2091240"/>
          </a:xfrm>
          <a:prstGeom prst="rect">
            <a:avLst/>
          </a:prstGeom>
        </p:spPr>
        <p:txBody>
          <a:bodyPr lIns="0" rIns="0" tIns="0" bIns="0">
            <a:normAutofit/>
          </a:bodyPr>
          <a:p>
            <a:endParaRPr b="0" lang="en-IN" sz="3530" spc="-1" strike="noStrike">
              <a:latin typeface="Arial"/>
            </a:endParaRPr>
          </a:p>
        </p:txBody>
      </p:sp>
      <p:sp>
        <p:nvSpPr>
          <p:cNvPr id="287" name="PlaceHolder 7"/>
          <p:cNvSpPr>
            <a:spLocks noGrp="1"/>
          </p:cNvSpPr>
          <p:nvPr>
            <p:ph type="body"/>
          </p:nvPr>
        </p:nvSpPr>
        <p:spPr>
          <a:xfrm>
            <a:off x="6638040" y="4059000"/>
            <a:ext cx="292068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91" name="PlaceHolder 2"/>
          <p:cNvSpPr>
            <a:spLocks noGrp="1"/>
          </p:cNvSpPr>
          <p:nvPr>
            <p:ph type="subTitle"/>
          </p:nvPr>
        </p:nvSpPr>
        <p:spPr>
          <a:xfrm>
            <a:off x="504000" y="1768680"/>
            <a:ext cx="9071640" cy="43844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93" name="PlaceHolder 2"/>
          <p:cNvSpPr>
            <a:spLocks noGrp="1"/>
          </p:cNvSpPr>
          <p:nvPr>
            <p:ph type="body"/>
          </p:nvPr>
        </p:nvSpPr>
        <p:spPr>
          <a:xfrm>
            <a:off x="504000" y="1768680"/>
            <a:ext cx="907164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95"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296"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24"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25"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26" name="PlaceHolder 4"/>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8" name="PlaceHolder 1"/>
          <p:cNvSpPr>
            <a:spLocks noGrp="1"/>
          </p:cNvSpPr>
          <p:nvPr>
            <p:ph type="subTitle"/>
          </p:nvPr>
        </p:nvSpPr>
        <p:spPr>
          <a:xfrm>
            <a:off x="504000" y="301320"/>
            <a:ext cx="9071640" cy="58518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300"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301" name="PlaceHolder 3"/>
          <p:cNvSpPr>
            <a:spLocks noGrp="1"/>
          </p:cNvSpPr>
          <p:nvPr>
            <p:ph type="body"/>
          </p:nvPr>
        </p:nvSpPr>
        <p:spPr>
          <a:xfrm>
            <a:off x="5152680" y="1768680"/>
            <a:ext cx="4426920" cy="4384440"/>
          </a:xfrm>
          <a:prstGeom prst="rect">
            <a:avLst/>
          </a:prstGeom>
        </p:spPr>
        <p:txBody>
          <a:bodyPr lIns="0" rIns="0" tIns="0" bIns="0">
            <a:normAutofit/>
          </a:bodyPr>
          <a:p>
            <a:endParaRPr b="0" lang="en-IN" sz="3530" spc="-1" strike="noStrike">
              <a:latin typeface="Arial"/>
            </a:endParaRPr>
          </a:p>
        </p:txBody>
      </p:sp>
      <p:sp>
        <p:nvSpPr>
          <p:cNvPr id="302"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304" name="PlaceHolder 2"/>
          <p:cNvSpPr>
            <a:spLocks noGrp="1"/>
          </p:cNvSpPr>
          <p:nvPr>
            <p:ph type="body"/>
          </p:nvPr>
        </p:nvSpPr>
        <p:spPr>
          <a:xfrm>
            <a:off x="504000" y="1768680"/>
            <a:ext cx="4426920" cy="4384440"/>
          </a:xfrm>
          <a:prstGeom prst="rect">
            <a:avLst/>
          </a:prstGeom>
        </p:spPr>
        <p:txBody>
          <a:bodyPr lIns="0" rIns="0" tIns="0" bIns="0">
            <a:normAutofit/>
          </a:bodyPr>
          <a:p>
            <a:endParaRPr b="0" lang="en-IN" sz="3530" spc="-1" strike="noStrike">
              <a:latin typeface="Arial"/>
            </a:endParaRPr>
          </a:p>
        </p:txBody>
      </p:sp>
      <p:sp>
        <p:nvSpPr>
          <p:cNvPr id="305"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306" name="PlaceHolder 4"/>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308"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309"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310" name="PlaceHolder 4"/>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312" name="PlaceHolder 2"/>
          <p:cNvSpPr>
            <a:spLocks noGrp="1"/>
          </p:cNvSpPr>
          <p:nvPr>
            <p:ph type="body"/>
          </p:nvPr>
        </p:nvSpPr>
        <p:spPr>
          <a:xfrm>
            <a:off x="504000" y="1768680"/>
            <a:ext cx="9071640" cy="2091240"/>
          </a:xfrm>
          <a:prstGeom prst="rect">
            <a:avLst/>
          </a:prstGeom>
        </p:spPr>
        <p:txBody>
          <a:bodyPr lIns="0" rIns="0" tIns="0" bIns="0">
            <a:normAutofit/>
          </a:bodyPr>
          <a:p>
            <a:endParaRPr b="0" lang="en-IN" sz="3530" spc="-1" strike="noStrike">
              <a:latin typeface="Arial"/>
            </a:endParaRPr>
          </a:p>
        </p:txBody>
      </p:sp>
      <p:sp>
        <p:nvSpPr>
          <p:cNvPr id="313" name="PlaceHolder 3"/>
          <p:cNvSpPr>
            <a:spLocks noGrp="1"/>
          </p:cNvSpPr>
          <p:nvPr>
            <p:ph type="body"/>
          </p:nvPr>
        </p:nvSpPr>
        <p:spPr>
          <a:xfrm>
            <a:off x="504000" y="4059000"/>
            <a:ext cx="907164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315" name="PlaceHolder 2"/>
          <p:cNvSpPr>
            <a:spLocks noGrp="1"/>
          </p:cNvSpPr>
          <p:nvPr>
            <p:ph type="body"/>
          </p:nvPr>
        </p:nvSpPr>
        <p:spPr>
          <a:xfrm>
            <a:off x="504000" y="1768680"/>
            <a:ext cx="4426920" cy="2091240"/>
          </a:xfrm>
          <a:prstGeom prst="rect">
            <a:avLst/>
          </a:prstGeom>
        </p:spPr>
        <p:txBody>
          <a:bodyPr lIns="0" rIns="0" tIns="0" bIns="0">
            <a:normAutofit/>
          </a:bodyPr>
          <a:p>
            <a:endParaRPr b="0" lang="en-IN" sz="3530" spc="-1" strike="noStrike">
              <a:latin typeface="Arial"/>
            </a:endParaRPr>
          </a:p>
        </p:txBody>
      </p:sp>
      <p:sp>
        <p:nvSpPr>
          <p:cNvPr id="316" name="PlaceHolder 3"/>
          <p:cNvSpPr>
            <a:spLocks noGrp="1"/>
          </p:cNvSpPr>
          <p:nvPr>
            <p:ph type="body"/>
          </p:nvPr>
        </p:nvSpPr>
        <p:spPr>
          <a:xfrm>
            <a:off x="5152680" y="1768680"/>
            <a:ext cx="4426920" cy="2091240"/>
          </a:xfrm>
          <a:prstGeom prst="rect">
            <a:avLst/>
          </a:prstGeom>
        </p:spPr>
        <p:txBody>
          <a:bodyPr lIns="0" rIns="0" tIns="0" bIns="0">
            <a:normAutofit/>
          </a:bodyPr>
          <a:p>
            <a:endParaRPr b="0" lang="en-IN" sz="3530" spc="-1" strike="noStrike">
              <a:latin typeface="Arial"/>
            </a:endParaRPr>
          </a:p>
        </p:txBody>
      </p:sp>
      <p:sp>
        <p:nvSpPr>
          <p:cNvPr id="317" name="PlaceHolder 4"/>
          <p:cNvSpPr>
            <a:spLocks noGrp="1"/>
          </p:cNvSpPr>
          <p:nvPr>
            <p:ph type="body"/>
          </p:nvPr>
        </p:nvSpPr>
        <p:spPr>
          <a:xfrm>
            <a:off x="504000" y="4059000"/>
            <a:ext cx="4426920" cy="2091240"/>
          </a:xfrm>
          <a:prstGeom prst="rect">
            <a:avLst/>
          </a:prstGeom>
        </p:spPr>
        <p:txBody>
          <a:bodyPr lIns="0" rIns="0" tIns="0" bIns="0">
            <a:normAutofit/>
          </a:bodyPr>
          <a:p>
            <a:endParaRPr b="0" lang="en-IN" sz="3530" spc="-1" strike="noStrike">
              <a:latin typeface="Arial"/>
            </a:endParaRPr>
          </a:p>
        </p:txBody>
      </p:sp>
      <p:sp>
        <p:nvSpPr>
          <p:cNvPr id="318" name="PlaceHolder 5"/>
          <p:cNvSpPr>
            <a:spLocks noGrp="1"/>
          </p:cNvSpPr>
          <p:nvPr>
            <p:ph type="body"/>
          </p:nvPr>
        </p:nvSpPr>
        <p:spPr>
          <a:xfrm>
            <a:off x="5152680" y="4059000"/>
            <a:ext cx="4426920" cy="2091240"/>
          </a:xfrm>
          <a:prstGeom prst="rect">
            <a:avLst/>
          </a:prstGeom>
        </p:spPr>
        <p:txBody>
          <a:bodyPr lIns="0" rIns="0" tIns="0" bIns="0">
            <a:normAutofit/>
          </a:bodyPr>
          <a:p>
            <a:endParaRPr b="0" lang="en-IN" sz="353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504000" y="301320"/>
            <a:ext cx="9071640" cy="1262160"/>
          </a:xfrm>
          <a:prstGeom prst="rect">
            <a:avLst/>
          </a:prstGeom>
        </p:spPr>
        <p:txBody>
          <a:bodyPr lIns="0" rIns="0" tIns="0" bIns="0" anchor="ctr">
            <a:noAutofit/>
          </a:bodyPr>
          <a:p>
            <a:pPr algn="ctr"/>
            <a:endParaRPr b="0" lang="en-IN" sz="5670" spc="-1" strike="noStrike">
              <a:latin typeface="Arial"/>
            </a:endParaRPr>
          </a:p>
        </p:txBody>
      </p:sp>
      <p:sp>
        <p:nvSpPr>
          <p:cNvPr id="320" name="PlaceHolder 2"/>
          <p:cNvSpPr>
            <a:spLocks noGrp="1"/>
          </p:cNvSpPr>
          <p:nvPr>
            <p:ph type="body"/>
          </p:nvPr>
        </p:nvSpPr>
        <p:spPr>
          <a:xfrm>
            <a:off x="504000" y="1768680"/>
            <a:ext cx="2920680" cy="2091240"/>
          </a:xfrm>
          <a:prstGeom prst="rect">
            <a:avLst/>
          </a:prstGeom>
        </p:spPr>
        <p:txBody>
          <a:bodyPr lIns="0" rIns="0" tIns="0" bIns="0">
            <a:normAutofit/>
          </a:bodyPr>
          <a:p>
            <a:endParaRPr b="0" lang="en-IN" sz="3530" spc="-1" strike="noStrike">
              <a:latin typeface="Arial"/>
            </a:endParaRPr>
          </a:p>
        </p:txBody>
      </p:sp>
      <p:sp>
        <p:nvSpPr>
          <p:cNvPr id="321" name="PlaceHolder 3"/>
          <p:cNvSpPr>
            <a:spLocks noGrp="1"/>
          </p:cNvSpPr>
          <p:nvPr>
            <p:ph type="body"/>
          </p:nvPr>
        </p:nvSpPr>
        <p:spPr>
          <a:xfrm>
            <a:off x="3571200" y="1768680"/>
            <a:ext cx="2920680" cy="2091240"/>
          </a:xfrm>
          <a:prstGeom prst="rect">
            <a:avLst/>
          </a:prstGeom>
        </p:spPr>
        <p:txBody>
          <a:bodyPr lIns="0" rIns="0" tIns="0" bIns="0">
            <a:normAutofit/>
          </a:bodyPr>
          <a:p>
            <a:endParaRPr b="0" lang="en-IN" sz="3530" spc="-1" strike="noStrike">
              <a:latin typeface="Arial"/>
            </a:endParaRPr>
          </a:p>
        </p:txBody>
      </p:sp>
      <p:sp>
        <p:nvSpPr>
          <p:cNvPr id="322" name="PlaceHolder 4"/>
          <p:cNvSpPr>
            <a:spLocks noGrp="1"/>
          </p:cNvSpPr>
          <p:nvPr>
            <p:ph type="body"/>
          </p:nvPr>
        </p:nvSpPr>
        <p:spPr>
          <a:xfrm>
            <a:off x="6638040" y="1768680"/>
            <a:ext cx="2920680" cy="2091240"/>
          </a:xfrm>
          <a:prstGeom prst="rect">
            <a:avLst/>
          </a:prstGeom>
        </p:spPr>
        <p:txBody>
          <a:bodyPr lIns="0" rIns="0" tIns="0" bIns="0">
            <a:normAutofit/>
          </a:bodyPr>
          <a:p>
            <a:endParaRPr b="0" lang="en-IN" sz="3530" spc="-1" strike="noStrike">
              <a:latin typeface="Arial"/>
            </a:endParaRPr>
          </a:p>
        </p:txBody>
      </p:sp>
      <p:sp>
        <p:nvSpPr>
          <p:cNvPr id="323" name="PlaceHolder 5"/>
          <p:cNvSpPr>
            <a:spLocks noGrp="1"/>
          </p:cNvSpPr>
          <p:nvPr>
            <p:ph type="body"/>
          </p:nvPr>
        </p:nvSpPr>
        <p:spPr>
          <a:xfrm>
            <a:off x="504000" y="4059000"/>
            <a:ext cx="2920680" cy="2091240"/>
          </a:xfrm>
          <a:prstGeom prst="rect">
            <a:avLst/>
          </a:prstGeom>
        </p:spPr>
        <p:txBody>
          <a:bodyPr lIns="0" rIns="0" tIns="0" bIns="0">
            <a:normAutofit/>
          </a:bodyPr>
          <a:p>
            <a:endParaRPr b="0" lang="en-IN" sz="3530" spc="-1" strike="noStrike">
              <a:latin typeface="Arial"/>
            </a:endParaRPr>
          </a:p>
        </p:txBody>
      </p:sp>
      <p:sp>
        <p:nvSpPr>
          <p:cNvPr id="324" name="PlaceHolder 6"/>
          <p:cNvSpPr>
            <a:spLocks noGrp="1"/>
          </p:cNvSpPr>
          <p:nvPr>
            <p:ph type="body"/>
          </p:nvPr>
        </p:nvSpPr>
        <p:spPr>
          <a:xfrm>
            <a:off x="3571200" y="4059000"/>
            <a:ext cx="2920680" cy="2091240"/>
          </a:xfrm>
          <a:prstGeom prst="rect">
            <a:avLst/>
          </a:prstGeom>
        </p:spPr>
        <p:txBody>
          <a:bodyPr lIns="0" rIns="0" tIns="0" bIns="0">
            <a:normAutofit/>
          </a:bodyPr>
          <a:p>
            <a:endParaRPr b="0" lang="en-IN" sz="3530" spc="-1" strike="noStrike">
              <a:latin typeface="Arial"/>
            </a:endParaRPr>
          </a:p>
        </p:txBody>
      </p:sp>
      <p:sp>
        <p:nvSpPr>
          <p:cNvPr id="325" name="PlaceHolder 7"/>
          <p:cNvSpPr>
            <a:spLocks noGrp="1"/>
          </p:cNvSpPr>
          <p:nvPr>
            <p:ph type="body"/>
          </p:nvPr>
        </p:nvSpPr>
        <p:spPr>
          <a:xfrm>
            <a:off x="6638040" y="4059000"/>
            <a:ext cx="2920680" cy="2091240"/>
          </a:xfrm>
          <a:prstGeom prst="rect">
            <a:avLst/>
          </a:prstGeom>
        </p:spPr>
        <p:txBody>
          <a:bodyPr lIns="0" rIns="0" tIns="0" bIns="0">
            <a:normAutofit/>
          </a:bodyPr>
          <a:p>
            <a:endParaRPr b="0" lang="en-IN" sz="353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noAutofit/>
          </a:bodyPr>
          <a:p>
            <a:pPr algn="ctr"/>
            <a:r>
              <a:rPr b="0" lang="en-IN" sz="4400" spc="-1" strike="noStrike">
                <a:solidFill>
                  <a:srgbClr val="006699"/>
                </a:solidFill>
                <a:latin typeface="Arial"/>
              </a:rPr>
              <a:t>Click to edit the title text format</a:t>
            </a:r>
            <a:endParaRPr b="0" lang="en-IN"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fontScale="60000"/>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2817A24C-19C8-4E63-969F-87571387A4CC}"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noAutofit/>
          </a:bodyPr>
          <a:p>
            <a:pPr algn="ct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Click to edit the outline text format</a:t>
            </a:r>
            <a:endParaRPr b="0" lang="en-IN"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Second Outline Level</a:t>
            </a:r>
            <a:endParaRPr b="0" lang="en-IN"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66cc"/>
                </a:solidFill>
                <a:latin typeface="Arial"/>
              </a:rPr>
              <a:t>Third Outline Level</a:t>
            </a:r>
            <a:endParaRPr b="0" lang="en-IN"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66cc"/>
                </a:solidFill>
                <a:latin typeface="Arial"/>
              </a:rPr>
              <a:t>Fourth Outline Level</a:t>
            </a:r>
            <a:endParaRPr b="0" lang="en-IN"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66cc"/>
                </a:solidFill>
                <a:latin typeface="Arial"/>
              </a:rPr>
              <a:t>Fifth Outline Level</a:t>
            </a:r>
            <a:endParaRPr b="0" lang="en-IN"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66cc"/>
                </a:solidFill>
                <a:latin typeface="Arial"/>
              </a:rPr>
              <a:t>Sixth Outline Level</a:t>
            </a:r>
            <a:endParaRPr b="0" lang="en-IN"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66cc"/>
                </a:solidFill>
                <a:latin typeface="Arial"/>
              </a:rPr>
              <a:t>Seventh Outline Level</a:t>
            </a:r>
            <a:endParaRPr b="0" lang="en-IN"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noAutofit/>
          </a:bodyPr>
          <a:p>
            <a:pPr algn="r"/>
            <a:fld id="{BEDDCA6A-05C8-4984-86A0-E98B700B9056}"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PlaceHolder 1"/>
          <p:cNvSpPr>
            <a:spLocks noGrp="1"/>
          </p:cNvSpPr>
          <p:nvPr>
            <p:ph type="dt"/>
          </p:nvPr>
        </p:nvSpPr>
        <p:spPr>
          <a:xfrm>
            <a:off x="504000" y="7007040"/>
            <a:ext cx="2351880" cy="402120"/>
          </a:xfrm>
          <a:prstGeom prst="rect">
            <a:avLst/>
          </a:prstGeom>
        </p:spPr>
        <p:txBody>
          <a:bodyPr anchor="ctr">
            <a:noAutofit/>
          </a:bodyPr>
          <a:p>
            <a:pPr>
              <a:lnSpc>
                <a:spcPct val="100000"/>
              </a:lnSpc>
            </a:pPr>
            <a:fld id="{EDA3F544-1657-4D79-AE4A-96911EE9669D}" type="datetime">
              <a:rPr b="0" lang="en-US" sz="1200" spc="-1" strike="noStrike">
                <a:solidFill>
                  <a:srgbClr val="8b8b8b"/>
                </a:solidFill>
                <a:latin typeface="Calibri"/>
              </a:rPr>
              <a:t>8/12/23</a:t>
            </a:fld>
            <a:endParaRPr b="0" lang="en-IN" sz="1200" spc="-1" strike="noStrike">
              <a:latin typeface="Arial"/>
            </a:endParaRPr>
          </a:p>
        </p:txBody>
      </p:sp>
      <p:sp>
        <p:nvSpPr>
          <p:cNvPr id="86" name="PlaceHolder 2"/>
          <p:cNvSpPr>
            <a:spLocks noGrp="1"/>
          </p:cNvSpPr>
          <p:nvPr>
            <p:ph type="ftr"/>
          </p:nvPr>
        </p:nvSpPr>
        <p:spPr>
          <a:xfrm>
            <a:off x="3443760" y="7007040"/>
            <a:ext cx="3191400" cy="402120"/>
          </a:xfrm>
          <a:prstGeom prst="rect">
            <a:avLst/>
          </a:prstGeom>
        </p:spPr>
        <p:txBody>
          <a:bodyPr anchor="ctr">
            <a:noAutofit/>
          </a:bodyPr>
          <a:p>
            <a:endParaRPr b="0" lang="en-IN" sz="2400" spc="-1" strike="noStrike">
              <a:latin typeface="Arial"/>
            </a:endParaRPr>
          </a:p>
        </p:txBody>
      </p:sp>
      <p:sp>
        <p:nvSpPr>
          <p:cNvPr id="87" name="PlaceHolder 3"/>
          <p:cNvSpPr>
            <a:spLocks noGrp="1"/>
          </p:cNvSpPr>
          <p:nvPr>
            <p:ph type="sldNum"/>
          </p:nvPr>
        </p:nvSpPr>
        <p:spPr>
          <a:xfrm>
            <a:off x="7223760" y="7007040"/>
            <a:ext cx="2351880" cy="402120"/>
          </a:xfrm>
          <a:prstGeom prst="rect">
            <a:avLst/>
          </a:prstGeom>
        </p:spPr>
        <p:txBody>
          <a:bodyPr anchor="ctr">
            <a:noAutofit/>
          </a:bodyPr>
          <a:p>
            <a:pPr algn="r">
              <a:lnSpc>
                <a:spcPct val="100000"/>
              </a:lnSpc>
            </a:pPr>
            <a:fld id="{89FE0DF7-650B-44BD-B4A5-26125BD1A13B}" type="slidenum">
              <a:rPr b="0" lang="en-US" sz="1200" spc="-1" strike="noStrike">
                <a:solidFill>
                  <a:srgbClr val="8b8b8b"/>
                </a:solidFill>
                <a:latin typeface="Calibri"/>
              </a:rPr>
              <a:t>&lt;number&gt;</a:t>
            </a:fld>
            <a:endParaRPr b="0" lang="en-IN" sz="1200" spc="-1" strike="noStrike">
              <a:latin typeface="Arial"/>
            </a:endParaRPr>
          </a:p>
        </p:txBody>
      </p:sp>
      <p:sp>
        <p:nvSpPr>
          <p:cNvPr id="88" name="PlaceHolder 4"/>
          <p:cNvSpPr>
            <a:spLocks noGrp="1"/>
          </p:cNvSpPr>
          <p:nvPr>
            <p:ph type="title"/>
          </p:nvPr>
        </p:nvSpPr>
        <p:spPr>
          <a:xfrm>
            <a:off x="504000" y="301320"/>
            <a:ext cx="9071640" cy="1262160"/>
          </a:xfrm>
          <a:prstGeom prst="rect">
            <a:avLst/>
          </a:prstGeom>
        </p:spPr>
        <p:txBody>
          <a:bodyPr lIns="0" rIns="0" tIns="0" bIns="0" anchor="ctr">
            <a:noAutofit/>
          </a:bodyPr>
          <a:p>
            <a:r>
              <a:rPr b="0" lang="en-US" sz="2320" spc="-1" strike="noStrike">
                <a:solidFill>
                  <a:srgbClr val="000000"/>
                </a:solidFill>
                <a:latin typeface="Calibri"/>
              </a:rPr>
              <a:t>Click to edit the title text format</a:t>
            </a:r>
            <a:endParaRPr b="0" lang="en-US" sz="2320" spc="-1" strike="noStrike">
              <a:solidFill>
                <a:srgbClr val="000000"/>
              </a:solidFill>
              <a:latin typeface="Calibri"/>
            </a:endParaRPr>
          </a:p>
        </p:txBody>
      </p:sp>
      <p:sp>
        <p:nvSpPr>
          <p:cNvPr id="89" name="PlaceHolder 5"/>
          <p:cNvSpPr>
            <a:spLocks noGrp="1"/>
          </p:cNvSpPr>
          <p:nvPr>
            <p:ph type="body"/>
          </p:nvPr>
        </p:nvSpPr>
        <p:spPr>
          <a:xfrm>
            <a:off x="504000" y="1768680"/>
            <a:ext cx="9071640" cy="43844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US" sz="3530" spc="-1" strike="noStrike">
                <a:solidFill>
                  <a:srgbClr val="000000"/>
                </a:solidFill>
                <a:latin typeface="Calibri"/>
              </a:rPr>
              <a:t>Click to edit the outline text format</a:t>
            </a:r>
            <a:endParaRPr b="0" lang="en-US" sz="3530" spc="-1" strike="noStrike">
              <a:solidFill>
                <a:srgbClr val="000000"/>
              </a:solidFill>
              <a:latin typeface="Calibri"/>
            </a:endParaRPr>
          </a:p>
          <a:p>
            <a:pPr lvl="1" marL="864000" indent="-324000">
              <a:spcBef>
                <a:spcPts val="1247"/>
              </a:spcBef>
              <a:buClr>
                <a:srgbClr val="000000"/>
              </a:buClr>
              <a:buSzPct val="75000"/>
              <a:buFont typeface="Symbol" charset="2"/>
              <a:buChar char=""/>
            </a:pPr>
            <a:r>
              <a:rPr b="0" lang="en-US" sz="2650" spc="-1" strike="noStrike">
                <a:solidFill>
                  <a:srgbClr val="000000"/>
                </a:solidFill>
                <a:latin typeface="Calibri"/>
              </a:rPr>
              <a:t>Second Outline Level</a:t>
            </a:r>
            <a:endParaRPr b="0" lang="en-US" sz="2650" spc="-1" strike="noStrike">
              <a:solidFill>
                <a:srgbClr val="000000"/>
              </a:solidFill>
              <a:latin typeface="Calibri"/>
            </a:endParaRPr>
          </a:p>
          <a:p>
            <a:pPr lvl="2" marL="1296000" indent="-288000">
              <a:spcBef>
                <a:spcPts val="935"/>
              </a:spcBef>
              <a:buClr>
                <a:srgbClr val="000000"/>
              </a:buClr>
              <a:buSzPct val="45000"/>
              <a:buFont typeface="Wingdings" charset="2"/>
              <a:buChar char=""/>
            </a:pPr>
            <a:r>
              <a:rPr b="0" lang="en-US" sz="2210" spc="-1" strike="noStrike">
                <a:solidFill>
                  <a:srgbClr val="000000"/>
                </a:solidFill>
                <a:latin typeface="Calibri"/>
              </a:rPr>
              <a:t>Third Outline Level</a:t>
            </a:r>
            <a:endParaRPr b="0" lang="en-US" sz="2210" spc="-1" strike="noStrike">
              <a:solidFill>
                <a:srgbClr val="000000"/>
              </a:solidFill>
              <a:latin typeface="Calibri"/>
            </a:endParaRPr>
          </a:p>
          <a:p>
            <a:pPr lvl="3" marL="1728000" indent="-216000">
              <a:spcBef>
                <a:spcPts val="624"/>
              </a:spcBef>
              <a:buClr>
                <a:srgbClr val="000000"/>
              </a:buClr>
              <a:buSzPct val="75000"/>
              <a:buFont typeface="Symbol" charset="2"/>
              <a:buChar char=""/>
            </a:pPr>
            <a:r>
              <a:rPr b="0" lang="en-US" sz="2210" spc="-1" strike="noStrike">
                <a:solidFill>
                  <a:srgbClr val="000000"/>
                </a:solidFill>
                <a:latin typeface="Calibri"/>
              </a:rPr>
              <a:t>Fourth Outline Level</a:t>
            </a:r>
            <a:endParaRPr b="0" lang="en-US" sz="2210" spc="-1" strike="noStrike">
              <a:solidFill>
                <a:srgbClr val="000000"/>
              </a:solidFill>
              <a:latin typeface="Calibri"/>
            </a:endParaRPr>
          </a:p>
          <a:p>
            <a:pPr lvl="4" marL="2160000" indent="-216000">
              <a:spcBef>
                <a:spcPts val="312"/>
              </a:spcBef>
              <a:buClr>
                <a:srgbClr val="000000"/>
              </a:buClr>
              <a:buSzPct val="45000"/>
              <a:buFont typeface="Wingdings" charset="2"/>
              <a:buChar char=""/>
            </a:pPr>
            <a:r>
              <a:rPr b="0" lang="en-US" sz="2210" spc="-1" strike="noStrike">
                <a:solidFill>
                  <a:srgbClr val="000000"/>
                </a:solidFill>
                <a:latin typeface="Calibri"/>
              </a:rPr>
              <a:t>Fifth Outline Level</a:t>
            </a:r>
            <a:endParaRPr b="0" lang="en-US" sz="2210" spc="-1" strike="noStrike">
              <a:solidFill>
                <a:srgbClr val="000000"/>
              </a:solidFill>
              <a:latin typeface="Calibri"/>
            </a:endParaRPr>
          </a:p>
          <a:p>
            <a:pPr lvl="5" marL="2592000" indent="-216000">
              <a:spcBef>
                <a:spcPts val="312"/>
              </a:spcBef>
              <a:buClr>
                <a:srgbClr val="000000"/>
              </a:buClr>
              <a:buSzPct val="45000"/>
              <a:buFont typeface="Wingdings" charset="2"/>
              <a:buChar char=""/>
            </a:pPr>
            <a:r>
              <a:rPr b="0" lang="en-US" sz="2210" spc="-1" strike="noStrike">
                <a:solidFill>
                  <a:srgbClr val="000000"/>
                </a:solidFill>
                <a:latin typeface="Calibri"/>
              </a:rPr>
              <a:t>Sixth Outline Level</a:t>
            </a:r>
            <a:endParaRPr b="0" lang="en-US" sz="2210" spc="-1" strike="noStrike">
              <a:solidFill>
                <a:srgbClr val="000000"/>
              </a:solidFill>
              <a:latin typeface="Calibri"/>
            </a:endParaRPr>
          </a:p>
          <a:p>
            <a:pPr lvl="6" marL="3024000" indent="-216000">
              <a:spcBef>
                <a:spcPts val="312"/>
              </a:spcBef>
              <a:buClr>
                <a:srgbClr val="000000"/>
              </a:buClr>
              <a:buSzPct val="45000"/>
              <a:buFont typeface="Wingdings" charset="2"/>
              <a:buChar char=""/>
            </a:pPr>
            <a:r>
              <a:rPr b="0" lang="en-US" sz="2210" spc="-1" strike="noStrike">
                <a:solidFill>
                  <a:srgbClr val="000000"/>
                </a:solidFill>
                <a:latin typeface="Calibri"/>
              </a:rPr>
              <a:t>Seventh Outline Level</a:t>
            </a:r>
            <a:endParaRPr b="0" lang="en-US" sz="221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302760"/>
            <a:ext cx="9071640" cy="1259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27" name="PlaceHolder 2"/>
          <p:cNvSpPr>
            <a:spLocks noGrp="1"/>
          </p:cNvSpPr>
          <p:nvPr>
            <p:ph type="body"/>
          </p:nvPr>
        </p:nvSpPr>
        <p:spPr>
          <a:xfrm>
            <a:off x="504000" y="1764000"/>
            <a:ext cx="9071640" cy="4988880"/>
          </a:xfrm>
          <a:prstGeom prst="rect">
            <a:avLst/>
          </a:prstGeom>
        </p:spPr>
        <p:txBody>
          <a:bodyPr>
            <a:noAutofit/>
          </a:bodyPr>
          <a:p>
            <a:pPr marL="432000" indent="-324000">
              <a:lnSpc>
                <a:spcPct val="100000"/>
              </a:lnSpc>
              <a:spcBef>
                <a:spcPts val="641"/>
              </a:spcBef>
              <a:buClr>
                <a:srgbClr val="000000"/>
              </a:buClr>
              <a:buSzPct val="45000"/>
              <a:buFont typeface="Wingdings" charset="2"/>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864000" indent="-324000">
              <a:lnSpc>
                <a:spcPct val="100000"/>
              </a:lnSpc>
              <a:spcBef>
                <a:spcPts val="561"/>
              </a:spcBef>
              <a:buClr>
                <a:srgbClr val="000000"/>
              </a:buClr>
              <a:buSzPct val="75000"/>
              <a:buFont typeface="Symbol" charset="2"/>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296000" indent="-288000">
              <a:lnSpc>
                <a:spcPct val="100000"/>
              </a:lnSpc>
              <a:spcBef>
                <a:spcPts val="479"/>
              </a:spcBef>
              <a:buClr>
                <a:srgbClr val="000000"/>
              </a:buClr>
              <a:buSzPct val="45000"/>
              <a:buFont typeface="Wingdings" charset="2"/>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728000" indent="-216000">
              <a:lnSpc>
                <a:spcPct val="100000"/>
              </a:lnSpc>
              <a:spcBef>
                <a:spcPts val="400"/>
              </a:spcBef>
              <a:buClr>
                <a:srgbClr val="000000"/>
              </a:buClr>
              <a:buSzPct val="75000"/>
              <a:buFont typeface="Symbol" charset="2"/>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160000" indent="-216000">
              <a:lnSpc>
                <a:spcPct val="100000"/>
              </a:lnSpc>
              <a:spcBef>
                <a:spcPts val="400"/>
              </a:spcBef>
              <a:buClr>
                <a:srgbClr val="000000"/>
              </a:buClr>
              <a:buSzPct val="45000"/>
              <a:buFont typeface="Wingdings" charset="2"/>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128" name="PlaceHolder 3"/>
          <p:cNvSpPr>
            <a:spLocks noGrp="1"/>
          </p:cNvSpPr>
          <p:nvPr>
            <p:ph type="dt"/>
          </p:nvPr>
        </p:nvSpPr>
        <p:spPr>
          <a:xfrm>
            <a:off x="504000" y="7007040"/>
            <a:ext cx="2351880" cy="402120"/>
          </a:xfrm>
          <a:prstGeom prst="rect">
            <a:avLst/>
          </a:prstGeom>
        </p:spPr>
        <p:txBody>
          <a:bodyPr anchor="ctr">
            <a:noAutofit/>
          </a:bodyPr>
          <a:p>
            <a:pPr>
              <a:lnSpc>
                <a:spcPct val="100000"/>
              </a:lnSpc>
            </a:pPr>
            <a:fld id="{F5B4CEB9-045C-47EC-8980-1CC313B3B9C6}" type="datetime">
              <a:rPr b="0" lang="en-US" sz="1200" spc="-1" strike="noStrike">
                <a:solidFill>
                  <a:srgbClr val="8b8b8b"/>
                </a:solidFill>
                <a:latin typeface="Calibri"/>
              </a:rPr>
              <a:t>8/12/23</a:t>
            </a:fld>
            <a:endParaRPr b="0" lang="en-IN" sz="1200" spc="-1" strike="noStrike">
              <a:latin typeface="Arial"/>
            </a:endParaRPr>
          </a:p>
        </p:txBody>
      </p:sp>
      <p:sp>
        <p:nvSpPr>
          <p:cNvPr id="129" name="PlaceHolder 4"/>
          <p:cNvSpPr>
            <a:spLocks noGrp="1"/>
          </p:cNvSpPr>
          <p:nvPr>
            <p:ph type="ftr"/>
          </p:nvPr>
        </p:nvSpPr>
        <p:spPr>
          <a:xfrm>
            <a:off x="3443760" y="7007040"/>
            <a:ext cx="3191400" cy="402120"/>
          </a:xfrm>
          <a:prstGeom prst="rect">
            <a:avLst/>
          </a:prstGeom>
        </p:spPr>
        <p:txBody>
          <a:bodyPr anchor="ctr">
            <a:noAutofit/>
          </a:bodyPr>
          <a:p>
            <a:endParaRPr b="0" lang="en-IN" sz="2400" spc="-1" strike="noStrike">
              <a:latin typeface="Arial"/>
            </a:endParaRPr>
          </a:p>
        </p:txBody>
      </p:sp>
      <p:sp>
        <p:nvSpPr>
          <p:cNvPr id="130" name="PlaceHolder 5"/>
          <p:cNvSpPr>
            <a:spLocks noGrp="1"/>
          </p:cNvSpPr>
          <p:nvPr>
            <p:ph type="sldNum"/>
          </p:nvPr>
        </p:nvSpPr>
        <p:spPr>
          <a:xfrm>
            <a:off x="7223760" y="7007040"/>
            <a:ext cx="2351880" cy="402120"/>
          </a:xfrm>
          <a:prstGeom prst="rect">
            <a:avLst/>
          </a:prstGeom>
        </p:spPr>
        <p:txBody>
          <a:bodyPr anchor="ctr">
            <a:noAutofit/>
          </a:bodyPr>
          <a:p>
            <a:pPr algn="r">
              <a:lnSpc>
                <a:spcPct val="100000"/>
              </a:lnSpc>
            </a:pPr>
            <a:fld id="{CE1F7AA8-3EAF-497E-BE1F-39B72C93617C}" type="slidenum">
              <a:rPr b="0" lang="en-US" sz="1200" spc="-1" strike="noStrike">
                <a:solidFill>
                  <a:srgbClr val="8b8b8b"/>
                </a:solidFill>
                <a:latin typeface="Calibri"/>
              </a:rPr>
              <a:t>&lt;number&gt;</a:t>
            </a:fld>
            <a:endParaRPr b="0" lang="en-IN" sz="12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2760"/>
            <a:ext cx="9071640" cy="1259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68" name="PlaceHolder 2"/>
          <p:cNvSpPr>
            <a:spLocks noGrp="1"/>
          </p:cNvSpPr>
          <p:nvPr>
            <p:ph type="body"/>
          </p:nvPr>
        </p:nvSpPr>
        <p:spPr>
          <a:xfrm>
            <a:off x="504000" y="1764000"/>
            <a:ext cx="4451400" cy="4988880"/>
          </a:xfrm>
          <a:prstGeom prst="rect">
            <a:avLst/>
          </a:prstGeom>
        </p:spPr>
        <p:txBody>
          <a:bodyPr>
            <a:noAutofit/>
          </a:bodyPr>
          <a:p>
            <a:pPr marL="432000" indent="-324000">
              <a:lnSpc>
                <a:spcPct val="100000"/>
              </a:lnSpc>
              <a:spcBef>
                <a:spcPts val="561"/>
              </a:spcBef>
              <a:buClr>
                <a:srgbClr val="000000"/>
              </a:buClr>
              <a:buSzPct val="45000"/>
              <a:buFont typeface="Wingdings" charset="2"/>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864000" indent="-324000">
              <a:lnSpc>
                <a:spcPct val="100000"/>
              </a:lnSpc>
              <a:spcBef>
                <a:spcPts val="479"/>
              </a:spcBef>
              <a:buClr>
                <a:srgbClr val="000000"/>
              </a:buClr>
              <a:buSzPct val="75000"/>
              <a:buFont typeface="Symbol" charset="2"/>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296000" indent="-288000">
              <a:lnSpc>
                <a:spcPct val="100000"/>
              </a:lnSpc>
              <a:spcBef>
                <a:spcPts val="400"/>
              </a:spcBef>
              <a:buClr>
                <a:srgbClr val="000000"/>
              </a:buClr>
              <a:buSzPct val="45000"/>
              <a:buFont typeface="Wingdings" charset="2"/>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728000" indent="-216000">
              <a:lnSpc>
                <a:spcPct val="100000"/>
              </a:lnSpc>
              <a:spcBef>
                <a:spcPts val="360"/>
              </a:spcBef>
              <a:buClr>
                <a:srgbClr val="000000"/>
              </a:buClr>
              <a:buSzPct val="75000"/>
              <a:buFont typeface="Symbol" charset="2"/>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160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69" name="PlaceHolder 3"/>
          <p:cNvSpPr>
            <a:spLocks noGrp="1"/>
          </p:cNvSpPr>
          <p:nvPr>
            <p:ph type="body"/>
          </p:nvPr>
        </p:nvSpPr>
        <p:spPr>
          <a:xfrm>
            <a:off x="5123880" y="1764000"/>
            <a:ext cx="4451400" cy="4988880"/>
          </a:xfrm>
          <a:prstGeom prst="rect">
            <a:avLst/>
          </a:prstGeom>
        </p:spPr>
        <p:txBody>
          <a:bodyPr>
            <a:noAutofit/>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70" name="PlaceHolder 4"/>
          <p:cNvSpPr>
            <a:spLocks noGrp="1"/>
          </p:cNvSpPr>
          <p:nvPr>
            <p:ph type="dt"/>
          </p:nvPr>
        </p:nvSpPr>
        <p:spPr>
          <a:xfrm>
            <a:off x="504000" y="7007040"/>
            <a:ext cx="2351880" cy="402120"/>
          </a:xfrm>
          <a:prstGeom prst="rect">
            <a:avLst/>
          </a:prstGeom>
        </p:spPr>
        <p:txBody>
          <a:bodyPr anchor="ctr">
            <a:noAutofit/>
          </a:bodyPr>
          <a:p>
            <a:pPr>
              <a:lnSpc>
                <a:spcPct val="100000"/>
              </a:lnSpc>
            </a:pPr>
            <a:fld id="{89179BBD-7EFA-495F-90F5-A6DE551D2935}" type="datetime">
              <a:rPr b="0" lang="en-US" sz="1200" spc="-1" strike="noStrike">
                <a:solidFill>
                  <a:srgbClr val="8b8b8b"/>
                </a:solidFill>
                <a:latin typeface="Calibri"/>
              </a:rPr>
              <a:t>8/12/23</a:t>
            </a:fld>
            <a:endParaRPr b="0" lang="en-IN" sz="1200" spc="-1" strike="noStrike">
              <a:latin typeface="Arial"/>
            </a:endParaRPr>
          </a:p>
        </p:txBody>
      </p:sp>
      <p:sp>
        <p:nvSpPr>
          <p:cNvPr id="171" name="PlaceHolder 5"/>
          <p:cNvSpPr>
            <a:spLocks noGrp="1"/>
          </p:cNvSpPr>
          <p:nvPr>
            <p:ph type="ftr"/>
          </p:nvPr>
        </p:nvSpPr>
        <p:spPr>
          <a:xfrm>
            <a:off x="3443760" y="7007040"/>
            <a:ext cx="3191400" cy="402120"/>
          </a:xfrm>
          <a:prstGeom prst="rect">
            <a:avLst/>
          </a:prstGeom>
        </p:spPr>
        <p:txBody>
          <a:bodyPr anchor="ctr">
            <a:noAutofit/>
          </a:bodyPr>
          <a:p>
            <a:endParaRPr b="0" lang="en-IN" sz="2400" spc="-1" strike="noStrike">
              <a:latin typeface="Arial"/>
            </a:endParaRPr>
          </a:p>
        </p:txBody>
      </p:sp>
      <p:sp>
        <p:nvSpPr>
          <p:cNvPr id="172" name="PlaceHolder 6"/>
          <p:cNvSpPr>
            <a:spLocks noGrp="1"/>
          </p:cNvSpPr>
          <p:nvPr>
            <p:ph type="sldNum"/>
          </p:nvPr>
        </p:nvSpPr>
        <p:spPr>
          <a:xfrm>
            <a:off x="7223760" y="7007040"/>
            <a:ext cx="2351880" cy="402120"/>
          </a:xfrm>
          <a:prstGeom prst="rect">
            <a:avLst/>
          </a:prstGeom>
        </p:spPr>
        <p:txBody>
          <a:bodyPr anchor="ctr">
            <a:noAutofit/>
          </a:bodyPr>
          <a:p>
            <a:pPr algn="r">
              <a:lnSpc>
                <a:spcPct val="100000"/>
              </a:lnSpc>
            </a:pPr>
            <a:fld id="{05D868A9-7661-4A09-8467-CD2990982967}" type="slidenum">
              <a:rPr b="0" lang="en-US" sz="1200" spc="-1" strike="noStrike">
                <a:solidFill>
                  <a:srgbClr val="8b8b8b"/>
                </a:solidFill>
                <a:latin typeface="Calibri"/>
              </a:rPr>
              <a:t>&lt;number&gt;</a:t>
            </a:fld>
            <a:endParaRPr b="0" lang="en-IN" sz="12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302760"/>
            <a:ext cx="9071640" cy="1259640"/>
          </a:xfrm>
          <a:prstGeom prst="rect">
            <a:avLst/>
          </a:prstGeom>
        </p:spPr>
        <p:txBody>
          <a:bodyPr anchor="ctr">
            <a:noAutofit/>
          </a:bodyP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210" name="PlaceHolder 2"/>
          <p:cNvSpPr>
            <a:spLocks noGrp="1"/>
          </p:cNvSpPr>
          <p:nvPr>
            <p:ph type="dt"/>
          </p:nvPr>
        </p:nvSpPr>
        <p:spPr>
          <a:xfrm>
            <a:off x="504000" y="7007040"/>
            <a:ext cx="2351880" cy="402120"/>
          </a:xfrm>
          <a:prstGeom prst="rect">
            <a:avLst/>
          </a:prstGeom>
        </p:spPr>
        <p:txBody>
          <a:bodyPr anchor="ctr">
            <a:noAutofit/>
          </a:bodyPr>
          <a:p>
            <a:pPr>
              <a:lnSpc>
                <a:spcPct val="100000"/>
              </a:lnSpc>
            </a:pPr>
            <a:fld id="{21863418-262B-4761-87A1-EB4DCDF799CD}" type="datetime">
              <a:rPr b="0" lang="en-US" sz="1200" spc="-1" strike="noStrike">
                <a:solidFill>
                  <a:srgbClr val="8b8b8b"/>
                </a:solidFill>
                <a:latin typeface="Calibri"/>
              </a:rPr>
              <a:t>8/12/23</a:t>
            </a:fld>
            <a:endParaRPr b="0" lang="en-IN" sz="1200" spc="-1" strike="noStrike">
              <a:latin typeface="Arial"/>
            </a:endParaRPr>
          </a:p>
        </p:txBody>
      </p:sp>
      <p:sp>
        <p:nvSpPr>
          <p:cNvPr id="211" name="PlaceHolder 3"/>
          <p:cNvSpPr>
            <a:spLocks noGrp="1"/>
          </p:cNvSpPr>
          <p:nvPr>
            <p:ph type="ftr"/>
          </p:nvPr>
        </p:nvSpPr>
        <p:spPr>
          <a:xfrm>
            <a:off x="3443760" y="7007040"/>
            <a:ext cx="3191400" cy="402120"/>
          </a:xfrm>
          <a:prstGeom prst="rect">
            <a:avLst/>
          </a:prstGeom>
        </p:spPr>
        <p:txBody>
          <a:bodyPr anchor="ctr">
            <a:noAutofit/>
          </a:bodyPr>
          <a:p>
            <a:endParaRPr b="0" lang="en-IN" sz="2400" spc="-1" strike="noStrike">
              <a:latin typeface="Arial"/>
            </a:endParaRPr>
          </a:p>
        </p:txBody>
      </p:sp>
      <p:sp>
        <p:nvSpPr>
          <p:cNvPr id="212" name="PlaceHolder 4"/>
          <p:cNvSpPr>
            <a:spLocks noGrp="1"/>
          </p:cNvSpPr>
          <p:nvPr>
            <p:ph type="sldNum"/>
          </p:nvPr>
        </p:nvSpPr>
        <p:spPr>
          <a:xfrm>
            <a:off x="7223760" y="7007040"/>
            <a:ext cx="2351880" cy="402120"/>
          </a:xfrm>
          <a:prstGeom prst="rect">
            <a:avLst/>
          </a:prstGeom>
        </p:spPr>
        <p:txBody>
          <a:bodyPr anchor="ctr">
            <a:noAutofit/>
          </a:bodyPr>
          <a:p>
            <a:pPr algn="r">
              <a:lnSpc>
                <a:spcPct val="100000"/>
              </a:lnSpc>
            </a:pPr>
            <a:fld id="{9AC9C36E-8F28-4BE8-9003-2F063B649168}" type="slidenum">
              <a:rPr b="0" lang="en-US" sz="1200" spc="-1" strike="noStrike">
                <a:solidFill>
                  <a:srgbClr val="8b8b8b"/>
                </a:solidFill>
                <a:latin typeface="Calibri"/>
              </a:rPr>
              <a:t>&lt;number&gt;</a:t>
            </a:fld>
            <a:endParaRPr b="0" lang="en-IN" sz="1200" spc="-1" strike="noStrike">
              <a:latin typeface="Arial"/>
            </a:endParaRPr>
          </a:p>
        </p:txBody>
      </p:sp>
      <p:sp>
        <p:nvSpPr>
          <p:cNvPr id="213" name="PlaceHolder 5"/>
          <p:cNvSpPr>
            <a:spLocks noGrp="1"/>
          </p:cNvSpPr>
          <p:nvPr>
            <p:ph type="body"/>
          </p:nvPr>
        </p:nvSpPr>
        <p:spPr>
          <a:xfrm>
            <a:off x="504000" y="1768680"/>
            <a:ext cx="9071640" cy="43844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US" sz="3530" spc="-1" strike="noStrike">
                <a:solidFill>
                  <a:srgbClr val="000000"/>
                </a:solidFill>
                <a:latin typeface="Calibri"/>
              </a:rPr>
              <a:t>Click to edit the outline text format</a:t>
            </a:r>
            <a:endParaRPr b="0" lang="en-US" sz="3530" spc="-1" strike="noStrike">
              <a:solidFill>
                <a:srgbClr val="000000"/>
              </a:solidFill>
              <a:latin typeface="Calibri"/>
            </a:endParaRPr>
          </a:p>
          <a:p>
            <a:pPr lvl="1" marL="864000" indent="-324000">
              <a:spcBef>
                <a:spcPts val="1247"/>
              </a:spcBef>
              <a:buClr>
                <a:srgbClr val="000000"/>
              </a:buClr>
              <a:buSzPct val="75000"/>
              <a:buFont typeface="Symbol" charset="2"/>
              <a:buChar char=""/>
            </a:pPr>
            <a:r>
              <a:rPr b="0" lang="en-US" sz="2650" spc="-1" strike="noStrike">
                <a:solidFill>
                  <a:srgbClr val="000000"/>
                </a:solidFill>
                <a:latin typeface="Calibri"/>
              </a:rPr>
              <a:t>Second Outline Level</a:t>
            </a:r>
            <a:endParaRPr b="0" lang="en-US" sz="2650" spc="-1" strike="noStrike">
              <a:solidFill>
                <a:srgbClr val="000000"/>
              </a:solidFill>
              <a:latin typeface="Calibri"/>
            </a:endParaRPr>
          </a:p>
          <a:p>
            <a:pPr lvl="2" marL="1296000" indent="-288000">
              <a:spcBef>
                <a:spcPts val="935"/>
              </a:spcBef>
              <a:buClr>
                <a:srgbClr val="000000"/>
              </a:buClr>
              <a:buSzPct val="45000"/>
              <a:buFont typeface="Wingdings" charset="2"/>
              <a:buChar char=""/>
            </a:pPr>
            <a:r>
              <a:rPr b="0" lang="en-US" sz="2210" spc="-1" strike="noStrike">
                <a:solidFill>
                  <a:srgbClr val="000000"/>
                </a:solidFill>
                <a:latin typeface="Calibri"/>
              </a:rPr>
              <a:t>Third Outline Level</a:t>
            </a:r>
            <a:endParaRPr b="0" lang="en-US" sz="2210" spc="-1" strike="noStrike">
              <a:solidFill>
                <a:srgbClr val="000000"/>
              </a:solidFill>
              <a:latin typeface="Calibri"/>
            </a:endParaRPr>
          </a:p>
          <a:p>
            <a:pPr lvl="3" marL="1728000" indent="-216000">
              <a:spcBef>
                <a:spcPts val="624"/>
              </a:spcBef>
              <a:buClr>
                <a:srgbClr val="000000"/>
              </a:buClr>
              <a:buSzPct val="75000"/>
              <a:buFont typeface="Symbol" charset="2"/>
              <a:buChar char=""/>
            </a:pPr>
            <a:r>
              <a:rPr b="0" lang="en-US" sz="2210" spc="-1" strike="noStrike">
                <a:solidFill>
                  <a:srgbClr val="000000"/>
                </a:solidFill>
                <a:latin typeface="Calibri"/>
              </a:rPr>
              <a:t>Fourth Outline Level</a:t>
            </a:r>
            <a:endParaRPr b="0" lang="en-US" sz="2210" spc="-1" strike="noStrike">
              <a:solidFill>
                <a:srgbClr val="000000"/>
              </a:solidFill>
              <a:latin typeface="Calibri"/>
            </a:endParaRPr>
          </a:p>
          <a:p>
            <a:pPr lvl="4" marL="2160000" indent="-216000">
              <a:spcBef>
                <a:spcPts val="312"/>
              </a:spcBef>
              <a:buClr>
                <a:srgbClr val="000000"/>
              </a:buClr>
              <a:buSzPct val="45000"/>
              <a:buFont typeface="Wingdings" charset="2"/>
              <a:buChar char=""/>
            </a:pPr>
            <a:r>
              <a:rPr b="0" lang="en-US" sz="2210" spc="-1" strike="noStrike">
                <a:solidFill>
                  <a:srgbClr val="000000"/>
                </a:solidFill>
                <a:latin typeface="Calibri"/>
              </a:rPr>
              <a:t>Fifth Outline Level</a:t>
            </a:r>
            <a:endParaRPr b="0" lang="en-US" sz="2210" spc="-1" strike="noStrike">
              <a:solidFill>
                <a:srgbClr val="000000"/>
              </a:solidFill>
              <a:latin typeface="Calibri"/>
            </a:endParaRPr>
          </a:p>
          <a:p>
            <a:pPr lvl="5" marL="2592000" indent="-216000">
              <a:spcBef>
                <a:spcPts val="312"/>
              </a:spcBef>
              <a:buClr>
                <a:srgbClr val="000000"/>
              </a:buClr>
              <a:buSzPct val="45000"/>
              <a:buFont typeface="Wingdings" charset="2"/>
              <a:buChar char=""/>
            </a:pPr>
            <a:r>
              <a:rPr b="0" lang="en-US" sz="2210" spc="-1" strike="noStrike">
                <a:solidFill>
                  <a:srgbClr val="000000"/>
                </a:solidFill>
                <a:latin typeface="Calibri"/>
              </a:rPr>
              <a:t>Sixth Outline Level</a:t>
            </a:r>
            <a:endParaRPr b="0" lang="en-US" sz="2210" spc="-1" strike="noStrike">
              <a:solidFill>
                <a:srgbClr val="000000"/>
              </a:solidFill>
              <a:latin typeface="Calibri"/>
            </a:endParaRPr>
          </a:p>
          <a:p>
            <a:pPr lvl="6" marL="3024000" indent="-216000">
              <a:spcBef>
                <a:spcPts val="312"/>
              </a:spcBef>
              <a:buClr>
                <a:srgbClr val="000000"/>
              </a:buClr>
              <a:buSzPct val="45000"/>
              <a:buFont typeface="Wingdings" charset="2"/>
              <a:buChar char=""/>
            </a:pPr>
            <a:r>
              <a:rPr b="0" lang="en-US" sz="2210" spc="-1" strike="noStrike">
                <a:solidFill>
                  <a:srgbClr val="000000"/>
                </a:solidFill>
                <a:latin typeface="Calibri"/>
              </a:rPr>
              <a:t>Seventh Outline Level</a:t>
            </a:r>
            <a:endParaRPr b="0" lang="en-US" sz="221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51" name="PlaceHolder 2"/>
          <p:cNvSpPr>
            <a:spLocks noGrp="1"/>
          </p:cNvSpPr>
          <p:nvPr>
            <p:ph type="body"/>
          </p:nvPr>
        </p:nvSpPr>
        <p:spPr>
          <a:xfrm>
            <a:off x="504000" y="1769040"/>
            <a:ext cx="9071640" cy="4384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8" name="PlaceHolder 1"/>
          <p:cNvSpPr>
            <a:spLocks noGrp="1"/>
          </p:cNvSpPr>
          <p:nvPr>
            <p:ph type="title"/>
          </p:nvPr>
        </p:nvSpPr>
        <p:spPr>
          <a:xfrm>
            <a:off x="504000" y="301320"/>
            <a:ext cx="9071640" cy="1262160"/>
          </a:xfrm>
          <a:prstGeom prst="rect">
            <a:avLst/>
          </a:prstGeom>
        </p:spPr>
        <p:txBody>
          <a:bodyPr lIns="0" rIns="0" tIns="0" bIns="0" anchor="ctr">
            <a:noAutofit/>
          </a:bodyPr>
          <a:p>
            <a:pPr algn="ctr"/>
            <a:r>
              <a:rPr b="0" lang="en-IN" sz="5670" spc="-1" strike="noStrike">
                <a:latin typeface="Arial"/>
              </a:rPr>
              <a:t>Click to edit the title text format</a:t>
            </a:r>
            <a:endParaRPr b="0" lang="en-IN" sz="5670" spc="-1" strike="noStrike">
              <a:latin typeface="Arial"/>
            </a:endParaRPr>
          </a:p>
        </p:txBody>
      </p:sp>
      <p:sp>
        <p:nvSpPr>
          <p:cNvPr id="289" name="PlaceHolder 2"/>
          <p:cNvSpPr>
            <a:spLocks noGrp="1"/>
          </p:cNvSpPr>
          <p:nvPr>
            <p:ph type="body"/>
          </p:nvPr>
        </p:nvSpPr>
        <p:spPr>
          <a:xfrm>
            <a:off x="504000" y="1768680"/>
            <a:ext cx="9071640" cy="4384440"/>
          </a:xfrm>
          <a:prstGeom prst="rect">
            <a:avLst/>
          </a:prstGeom>
        </p:spPr>
        <p:txBody>
          <a:bodyPr lIns="0" rIns="0" tIns="0" bIns="0">
            <a:normAutofit/>
          </a:bodyPr>
          <a:p>
            <a:pPr marL="432000" indent="-324000">
              <a:spcBef>
                <a:spcPts val="1559"/>
              </a:spcBef>
              <a:buClr>
                <a:srgbClr val="000000"/>
              </a:buClr>
              <a:buSzPct val="45000"/>
              <a:buFont typeface="Wingdings" charset="2"/>
              <a:buChar char=""/>
            </a:pPr>
            <a:r>
              <a:rPr b="0" lang="en-IN" sz="3530" spc="-1" strike="noStrike">
                <a:latin typeface="Arial"/>
              </a:rPr>
              <a:t>Click to edit the outline text format</a:t>
            </a:r>
            <a:endParaRPr b="0" lang="en-IN" sz="3530" spc="-1" strike="noStrike">
              <a:latin typeface="Arial"/>
            </a:endParaRPr>
          </a:p>
          <a:p>
            <a:pPr lvl="1" marL="864000" indent="-324000">
              <a:spcBef>
                <a:spcPts val="1247"/>
              </a:spcBef>
              <a:buClr>
                <a:srgbClr val="000000"/>
              </a:buClr>
              <a:buSzPct val="75000"/>
              <a:buFont typeface="Symbol" charset="2"/>
              <a:buChar char=""/>
            </a:pPr>
            <a:r>
              <a:rPr b="0" lang="en-IN" sz="3090" spc="-1" strike="noStrike">
                <a:latin typeface="Arial"/>
              </a:rPr>
              <a:t>Second Outline Level</a:t>
            </a:r>
            <a:endParaRPr b="0" lang="en-IN" sz="3090" spc="-1" strike="noStrike">
              <a:latin typeface="Arial"/>
            </a:endParaRPr>
          </a:p>
          <a:p>
            <a:pPr lvl="2" marL="1296000" indent="-288000">
              <a:spcBef>
                <a:spcPts val="935"/>
              </a:spcBef>
              <a:buClr>
                <a:srgbClr val="000000"/>
              </a:buClr>
              <a:buSzPct val="45000"/>
              <a:buFont typeface="Wingdings" charset="2"/>
              <a:buChar char=""/>
            </a:pPr>
            <a:r>
              <a:rPr b="0" lang="en-IN" sz="2640" spc="-1" strike="noStrike">
                <a:latin typeface="Arial"/>
              </a:rPr>
              <a:t>Third Outline Level</a:t>
            </a:r>
            <a:endParaRPr b="0" lang="en-IN" sz="2640" spc="-1" strike="noStrike">
              <a:latin typeface="Arial"/>
            </a:endParaRPr>
          </a:p>
          <a:p>
            <a:pPr lvl="3" marL="1728000" indent="-216000">
              <a:spcBef>
                <a:spcPts val="624"/>
              </a:spcBef>
              <a:buClr>
                <a:srgbClr val="000000"/>
              </a:buClr>
              <a:buSzPct val="75000"/>
              <a:buFont typeface="Symbol" charset="2"/>
              <a:buChar char=""/>
            </a:pPr>
            <a:r>
              <a:rPr b="0" lang="en-IN" sz="2210" spc="-1" strike="noStrike">
                <a:latin typeface="Arial"/>
              </a:rPr>
              <a:t>Fourth Outline Level</a:t>
            </a:r>
            <a:endParaRPr b="0" lang="en-IN" sz="2210" spc="-1" strike="noStrike">
              <a:latin typeface="Arial"/>
            </a:endParaRPr>
          </a:p>
          <a:p>
            <a:pPr lvl="4" marL="2160000" indent="-216000">
              <a:spcBef>
                <a:spcPts val="312"/>
              </a:spcBef>
              <a:buClr>
                <a:srgbClr val="000000"/>
              </a:buClr>
              <a:buSzPct val="45000"/>
              <a:buFont typeface="Wingdings" charset="2"/>
              <a:buChar char=""/>
            </a:pPr>
            <a:r>
              <a:rPr b="0" lang="en-IN" sz="2210" spc="-1" strike="noStrike">
                <a:latin typeface="Arial"/>
              </a:rPr>
              <a:t>Fifth Outline Level</a:t>
            </a:r>
            <a:endParaRPr b="0" lang="en-IN" sz="2210" spc="-1" strike="noStrike">
              <a:latin typeface="Arial"/>
            </a:endParaRPr>
          </a:p>
          <a:p>
            <a:pPr lvl="5" marL="2592000" indent="-216000">
              <a:spcBef>
                <a:spcPts val="312"/>
              </a:spcBef>
              <a:buClr>
                <a:srgbClr val="000000"/>
              </a:buClr>
              <a:buSzPct val="45000"/>
              <a:buFont typeface="Wingdings" charset="2"/>
              <a:buChar char=""/>
            </a:pPr>
            <a:r>
              <a:rPr b="0" lang="en-IN" sz="2210" spc="-1" strike="noStrike">
                <a:latin typeface="Arial"/>
              </a:rPr>
              <a:t>Sixth Outline Level</a:t>
            </a:r>
            <a:endParaRPr b="0" lang="en-IN" sz="2210" spc="-1" strike="noStrike">
              <a:latin typeface="Arial"/>
            </a:endParaRPr>
          </a:p>
          <a:p>
            <a:pPr lvl="6" marL="3024000" indent="-216000">
              <a:spcBef>
                <a:spcPts val="312"/>
              </a:spcBef>
              <a:buClr>
                <a:srgbClr val="000000"/>
              </a:buClr>
              <a:buSzPct val="45000"/>
              <a:buFont typeface="Wingdings" charset="2"/>
              <a:buChar char=""/>
            </a:pPr>
            <a:r>
              <a:rPr b="0" lang="en-IN" sz="2210" spc="-1" strike="noStrike">
                <a:latin typeface="Arial"/>
              </a:rPr>
              <a:t>Seventh Outline Level</a:t>
            </a:r>
            <a:endParaRPr b="0" lang="en-IN" sz="221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1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5.xml"/>
</Relationships>
</file>

<file path=ppt/slides/_rels/slide2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www.raspberrypi.org/about/" TargetMode="External"/><Relationship Id="rId3"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85.xml"/>
</Relationships>
</file>

<file path=ppt/slides/_rels/slide3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8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8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7.xml.rels><?xml version="1.0" encoding="UTF-8"?>
<Relationships xmlns="http://schemas.openxmlformats.org/package/2006/relationships"><Relationship Id="rId1" Type="http://schemas.openxmlformats.org/officeDocument/2006/relationships/hyperlink" Target="http://en.wikipedia.org/wiki/Computer_architecture" TargetMode="External"/><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hyperlink" Target="file:///home/rama/Downloads/Training%20PPT-latest-20220526T142231Z-001/Training%20PPT-latest/Training%20PPT/Demo/List%20of%20applications%20of%20ARM%20cores%20-%20Wikipedia,%20the%20free%20encyclopedia.htm" TargetMode="External"/><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TextShape 1"/>
          <p:cNvSpPr txBox="1"/>
          <p:nvPr/>
        </p:nvSpPr>
        <p:spPr>
          <a:xfrm>
            <a:off x="504000" y="301320"/>
            <a:ext cx="9071640" cy="637560"/>
          </a:xfrm>
          <a:prstGeom prst="rect">
            <a:avLst/>
          </a:prstGeom>
          <a:noFill/>
          <a:ln>
            <a:noFill/>
          </a:ln>
        </p:spPr>
        <p:txBody>
          <a:bodyPr lIns="0" rIns="0" tIns="0" bIns="0" anchor="ctr">
            <a:noAutofit/>
          </a:bodyPr>
          <a:p>
            <a:pPr algn="ctr"/>
            <a:r>
              <a:rPr b="0" lang="en-IN" sz="2600" spc="-1" strike="noStrike">
                <a:solidFill>
                  <a:srgbClr val="ffffff"/>
                </a:solidFill>
                <a:latin typeface="Arial"/>
              </a:rPr>
              <a:t>Embedded software development process</a:t>
            </a:r>
            <a:endParaRPr b="0" lang="en-IN" sz="2600" spc="-1" strike="noStrike">
              <a:solidFill>
                <a:srgbClr val="ffffff"/>
              </a:solidFill>
              <a:latin typeface="Arial"/>
            </a:endParaRPr>
          </a:p>
        </p:txBody>
      </p:sp>
      <p:pic>
        <p:nvPicPr>
          <p:cNvPr id="333" name="Picture 2" descr=""/>
          <p:cNvPicPr/>
          <p:nvPr/>
        </p:nvPicPr>
        <p:blipFill>
          <a:blip r:embed="rId1"/>
          <a:stretch/>
        </p:blipFill>
        <p:spPr>
          <a:xfrm>
            <a:off x="1417320" y="2770920"/>
            <a:ext cx="6419520" cy="3781080"/>
          </a:xfrm>
          <a:prstGeom prst="rect">
            <a:avLst/>
          </a:prstGeom>
          <a:ln>
            <a:noFill/>
          </a:ln>
        </p:spPr>
      </p:pic>
      <p:sp>
        <p:nvSpPr>
          <p:cNvPr id="334" name="CustomShape 2"/>
          <p:cNvSpPr/>
          <p:nvPr/>
        </p:nvSpPr>
        <p:spPr>
          <a:xfrm>
            <a:off x="360000" y="1081800"/>
            <a:ext cx="8610120" cy="1824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rial"/>
              </a:rPr>
              <a:t>Embedded Linux System Architecture:</a:t>
            </a:r>
            <a:endParaRPr b="0" lang="en-IN" sz="1800" spc="-1" strike="noStrike">
              <a:latin typeface="Arial"/>
            </a:endParaRPr>
          </a:p>
          <a:p>
            <a:pPr>
              <a:lnSpc>
                <a:spcPct val="100000"/>
              </a:lnSpc>
            </a:pPr>
            <a:r>
              <a:rPr b="0" lang="en-US" sz="1600" spc="-1" strike="noStrike">
                <a:solidFill>
                  <a:srgbClr val="000000"/>
                </a:solidFill>
                <a:latin typeface="Arial"/>
              </a:rPr>
              <a:t>When doing embedded development, there is always a split  between </a:t>
            </a:r>
            <a:endParaRPr b="0" lang="en-IN" sz="1600" spc="-1" strike="noStrike">
              <a:latin typeface="Arial"/>
            </a:endParaRPr>
          </a:p>
          <a:p>
            <a:pPr>
              <a:lnSpc>
                <a:spcPct val="100000"/>
              </a:lnSpc>
            </a:pPr>
            <a:r>
              <a:rPr b="0" lang="en-US" sz="1600" spc="-1" strike="noStrike">
                <a:solidFill>
                  <a:srgbClr val="000000"/>
                </a:solidFill>
                <a:latin typeface="Arial"/>
              </a:rPr>
              <a:t>The host, the development workstation, which is typically a powerful PC</a:t>
            </a:r>
            <a:endParaRPr b="0" lang="en-IN" sz="1600" spc="-1" strike="noStrike">
              <a:latin typeface="Arial"/>
            </a:endParaRPr>
          </a:p>
          <a:p>
            <a:pPr>
              <a:lnSpc>
                <a:spcPct val="100000"/>
              </a:lnSpc>
            </a:pPr>
            <a:r>
              <a:rPr b="0" lang="en-US" sz="1600" spc="-1" strike="noStrike">
                <a:solidFill>
                  <a:srgbClr val="000000"/>
                </a:solidFill>
                <a:latin typeface="Arial"/>
              </a:rPr>
              <a:t>The target, which is the embedded system under development</a:t>
            </a:r>
            <a:endParaRPr b="0" lang="en-IN" sz="1600" spc="-1" strike="noStrike">
              <a:latin typeface="Arial"/>
            </a:endParaRPr>
          </a:p>
          <a:p>
            <a:pPr>
              <a:lnSpc>
                <a:spcPct val="100000"/>
              </a:lnSpc>
            </a:pPr>
            <a:r>
              <a:rPr b="0" lang="en-US" sz="1600" spc="-1" strike="noStrike">
                <a:solidFill>
                  <a:srgbClr val="000000"/>
                </a:solidFill>
                <a:latin typeface="Arial"/>
              </a:rPr>
              <a:t>They are connected by various means: almost always a serial line for debugging purposes, frequently an Ethernet connection, sometimes a JTAG interface for low-level debugging</a:t>
            </a:r>
            <a:endParaRPr b="0" lang="en-IN" sz="1600" spc="-1" strike="noStrike">
              <a:latin typeface="Arial"/>
            </a:endParaRPr>
          </a:p>
          <a:p>
            <a:pPr>
              <a:lnSpc>
                <a:spcPct val="100000"/>
              </a:lnSpc>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0" y="252000"/>
            <a:ext cx="9827640" cy="704880"/>
          </a:xfrm>
          <a:prstGeom prst="rect">
            <a:avLst/>
          </a:prstGeom>
          <a:noFill/>
          <a:ln>
            <a:noFill/>
          </a:ln>
        </p:spPr>
        <p:txBody>
          <a:bodyPr anchor="ctr">
            <a:normAutofit fontScale="66000"/>
          </a:bodyPr>
          <a:p>
            <a:pPr algn="ctr">
              <a:lnSpc>
                <a:spcPct val="100000"/>
              </a:lnSpc>
            </a:pPr>
            <a:r>
              <a:rPr b="1" lang="en-US" sz="4400" spc="-1" strike="noStrike">
                <a:solidFill>
                  <a:srgbClr val="000000"/>
                </a:solidFill>
                <a:latin typeface="Gungsuh"/>
                <a:ea typeface="Gungsuh"/>
              </a:rPr>
              <a:t>Parts of Beagle Board</a:t>
            </a:r>
            <a:endParaRPr b="0" lang="en-US" sz="4400" spc="-1" strike="noStrike">
              <a:solidFill>
                <a:srgbClr val="000000"/>
              </a:solidFill>
              <a:latin typeface="Calibri"/>
            </a:endParaRPr>
          </a:p>
        </p:txBody>
      </p:sp>
      <p:pic>
        <p:nvPicPr>
          <p:cNvPr id="351" name="Picture 2_1" descr=""/>
          <p:cNvPicPr/>
          <p:nvPr/>
        </p:nvPicPr>
        <p:blipFill>
          <a:blip r:embed="rId1"/>
          <a:stretch/>
        </p:blipFill>
        <p:spPr>
          <a:xfrm>
            <a:off x="0" y="923760"/>
            <a:ext cx="10079640" cy="6971400"/>
          </a:xfrm>
          <a:prstGeom prst="rect">
            <a:avLst/>
          </a:prstGeom>
          <a:ln w="9360">
            <a:noFill/>
          </a:ln>
        </p:spPr>
      </p:pic>
    </p:spTree>
  </p:cSld>
  <p:transition>
    <p:wipe dir="d"/>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TextShape 1"/>
          <p:cNvSpPr txBox="1"/>
          <p:nvPr/>
        </p:nvSpPr>
        <p:spPr>
          <a:xfrm>
            <a:off x="504000" y="302760"/>
            <a:ext cx="9071640" cy="620640"/>
          </a:xfrm>
          <a:prstGeom prst="rect">
            <a:avLst/>
          </a:prstGeom>
          <a:noFill/>
          <a:ln>
            <a:noFill/>
          </a:ln>
        </p:spPr>
        <p:txBody>
          <a:bodyPr anchor="ctr">
            <a:normAutofit fontScale="72000"/>
          </a:bodyPr>
          <a:p>
            <a:pPr algn="ctr">
              <a:lnSpc>
                <a:spcPct val="100000"/>
              </a:lnSpc>
            </a:pPr>
            <a:r>
              <a:rPr b="0" lang="en-US" sz="4400" spc="-1" strike="noStrike">
                <a:solidFill>
                  <a:srgbClr val="ffc000"/>
                </a:solidFill>
                <a:latin typeface="Calibri"/>
              </a:rPr>
              <a:t>Hardware Components</a:t>
            </a:r>
            <a:endParaRPr b="0" lang="en-US" sz="4400" spc="-1" strike="noStrike">
              <a:solidFill>
                <a:srgbClr val="000000"/>
              </a:solidFill>
              <a:latin typeface="Calibri"/>
            </a:endParaRPr>
          </a:p>
        </p:txBody>
      </p:sp>
      <p:sp>
        <p:nvSpPr>
          <p:cNvPr id="353" name="CustomShape 2"/>
          <p:cNvSpPr/>
          <p:nvPr/>
        </p:nvSpPr>
        <p:spPr>
          <a:xfrm>
            <a:off x="419760" y="419760"/>
            <a:ext cx="9323640" cy="52740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990" spc="-1" strike="noStrike">
              <a:latin typeface="Arial"/>
            </a:endParaRPr>
          </a:p>
          <a:p>
            <a:pPr>
              <a:lnSpc>
                <a:spcPct val="100000"/>
              </a:lnSpc>
            </a:pPr>
            <a:endParaRPr b="0" lang="en-IN" sz="1990" spc="-1" strike="noStrike">
              <a:latin typeface="Arial"/>
            </a:endParaRPr>
          </a:p>
          <a:p>
            <a:pPr>
              <a:lnSpc>
                <a:spcPct val="100000"/>
              </a:lnSpc>
            </a:pPr>
            <a:endParaRPr b="0" lang="en-IN" sz="199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DC Power is the main DC input that accepts 5V power. </a:t>
            </a: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1" lang="en-US" sz="2000" spc="-1" strike="noStrike">
                <a:solidFill>
                  <a:srgbClr val="000000"/>
                </a:solidFill>
                <a:latin typeface="Arial"/>
              </a:rPr>
              <a:t> </a:t>
            </a:r>
            <a:r>
              <a:rPr b="1" lang="en-US" sz="2000" spc="-1" strike="noStrike">
                <a:solidFill>
                  <a:srgbClr val="000000"/>
                </a:solidFill>
                <a:latin typeface="Arial"/>
              </a:rPr>
              <a:t>Power Button alerts the processor to initiate the power  down sequence. </a:t>
            </a: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10/100 Ethernet is the connection to the LAN. </a:t>
            </a: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Serial Debug is the serial debug port. </a:t>
            </a: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USB Client is a miniUSB connection to a PC that can also power the board. </a:t>
            </a: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BOOT switch can be used to force a boot from the microSD card if the power is cycled on the board, removing power and reapplying the power to the board.. </a:t>
            </a:r>
            <a:endParaRPr b="0" lang="en-IN" sz="2000" spc="-1" strike="noStrike">
              <a:latin typeface="Arial"/>
            </a:endParaRPr>
          </a:p>
        </p:txBody>
      </p:sp>
    </p:spTree>
  </p:cSld>
  <p:transition>
    <p:wipe dir="d"/>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504000" y="587880"/>
            <a:ext cx="9071640" cy="755640"/>
          </a:xfrm>
          <a:prstGeom prst="rect">
            <a:avLst/>
          </a:prstGeom>
          <a:noFill/>
          <a:ln>
            <a:noFill/>
          </a:ln>
        </p:spPr>
        <p:txBody>
          <a:bodyPr anchor="ctr">
            <a:normAutofit fontScale="35000"/>
          </a:bodyPr>
          <a:p>
            <a:pPr algn="ctr">
              <a:lnSpc>
                <a:spcPct val="100000"/>
              </a:lnSpc>
            </a:pPr>
            <a:r>
              <a:rPr b="0" lang="en-US" sz="4400" spc="-1" strike="noStrike">
                <a:solidFill>
                  <a:srgbClr val="ffc000"/>
                </a:solidFill>
                <a:latin typeface="Calibri"/>
              </a:rPr>
              <a:t>Hardware Components</a:t>
            </a:r>
            <a:br/>
            <a:endParaRPr b="0" lang="en-US" sz="4400" spc="-1" strike="noStrike">
              <a:solidFill>
                <a:srgbClr val="000000"/>
              </a:solidFill>
              <a:latin typeface="Calibri"/>
            </a:endParaRPr>
          </a:p>
        </p:txBody>
      </p:sp>
      <p:sp>
        <p:nvSpPr>
          <p:cNvPr id="355" name="CustomShape 2"/>
          <p:cNvSpPr/>
          <p:nvPr/>
        </p:nvSpPr>
        <p:spPr>
          <a:xfrm>
            <a:off x="419760" y="1260000"/>
            <a:ext cx="9659880" cy="466416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99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There are four blue </a:t>
            </a:r>
            <a:r>
              <a:rPr b="1" lang="en-US" sz="2000" spc="-1" strike="noStrike">
                <a:solidFill>
                  <a:srgbClr val="000000"/>
                </a:solidFill>
                <a:latin typeface="Arial"/>
              </a:rPr>
              <a:t>LEDS that can be used by the user. </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Reset Button allows the user to reset the processor. </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microSD slot is where a microSD card can be installed. </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1" lang="en-US" sz="2000" spc="-1" strike="noStrike">
                <a:solidFill>
                  <a:srgbClr val="000000"/>
                </a:solidFill>
                <a:latin typeface="Arial"/>
              </a:rPr>
              <a:t> </a:t>
            </a:r>
            <a:r>
              <a:rPr b="1" lang="en-US" sz="2000" spc="-1" strike="noStrike">
                <a:solidFill>
                  <a:srgbClr val="000000"/>
                </a:solidFill>
                <a:latin typeface="Arial"/>
              </a:rPr>
              <a:t>microHDMI connector is where the display is connected to.</a:t>
            </a:r>
            <a:endParaRPr b="0" lang="en-IN" sz="2000" spc="-1" strike="noStrike">
              <a:latin typeface="Arial"/>
            </a:endParaRPr>
          </a:p>
          <a:p>
            <a:pPr>
              <a:lnSpc>
                <a:spcPct val="100000"/>
              </a:lnSpc>
            </a:pPr>
            <a:r>
              <a:rPr b="1" lang="en-US" sz="2000" spc="-1" strike="noStrike">
                <a:solidFill>
                  <a:srgbClr val="000000"/>
                </a:solidFill>
                <a:latin typeface="Arial"/>
              </a:rPr>
              <a:t> </a:t>
            </a: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USB Host can be connected different USB interfaces such as Wi-Fi, BT, Keyboard, etc. </a:t>
            </a:r>
            <a:endParaRPr b="0" lang="en-IN" sz="2000" spc="-1" strike="noStrike">
              <a:latin typeface="Arial"/>
            </a:endParaRPr>
          </a:p>
        </p:txBody>
      </p:sp>
    </p:spTree>
  </p:cSld>
  <p:transition>
    <p:wipe dir="d"/>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6" name="Picture 2_2" descr=""/>
          <p:cNvPicPr/>
          <p:nvPr/>
        </p:nvPicPr>
        <p:blipFill>
          <a:blip r:embed="rId1"/>
          <a:stretch/>
        </p:blipFill>
        <p:spPr>
          <a:xfrm>
            <a:off x="0" y="1008000"/>
            <a:ext cx="10079640" cy="6551640"/>
          </a:xfrm>
          <a:prstGeom prst="rect">
            <a:avLst/>
          </a:prstGeom>
          <a:ln w="9360">
            <a:noFill/>
          </a:ln>
        </p:spPr>
      </p:pic>
      <p:sp>
        <p:nvSpPr>
          <p:cNvPr id="357" name="TextShape 1"/>
          <p:cNvSpPr txBox="1"/>
          <p:nvPr/>
        </p:nvSpPr>
        <p:spPr>
          <a:xfrm>
            <a:off x="0" y="0"/>
            <a:ext cx="10079640" cy="1007640"/>
          </a:xfrm>
          <a:prstGeom prst="rect">
            <a:avLst/>
          </a:prstGeom>
          <a:noFill/>
          <a:ln>
            <a:noFill/>
          </a:ln>
        </p:spPr>
        <p:txBody>
          <a:bodyPr anchor="ctr">
            <a:normAutofit fontScale="31000"/>
          </a:bodyPr>
          <a:p>
            <a:pPr algn="ctr">
              <a:lnSpc>
                <a:spcPct val="100000"/>
              </a:lnSpc>
            </a:pPr>
            <a:br/>
            <a:r>
              <a:rPr b="0" lang="en-US" sz="4400" spc="-1" strike="noStrike">
                <a:solidFill>
                  <a:srgbClr val="ffc000"/>
                </a:solidFill>
                <a:latin typeface="Calibri"/>
              </a:rPr>
              <a:t>Key Components </a:t>
            </a:r>
            <a:br/>
            <a:endParaRPr b="0" lang="en-US" sz="4400" spc="-1" strike="noStrike">
              <a:solidFill>
                <a:srgbClr val="000000"/>
              </a:solidFill>
              <a:latin typeface="Calibri"/>
            </a:endParaRPr>
          </a:p>
        </p:txBody>
      </p:sp>
    </p:spTree>
  </p:cSld>
  <p:transition>
    <p:wipe dir="d"/>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504000" y="0"/>
            <a:ext cx="9071640" cy="1091880"/>
          </a:xfrm>
          <a:prstGeom prst="rect">
            <a:avLst/>
          </a:prstGeom>
          <a:noFill/>
          <a:ln>
            <a:noFill/>
          </a:ln>
        </p:spPr>
        <p:txBody>
          <a:bodyPr anchor="ctr">
            <a:normAutofit fontScale="35000"/>
          </a:bodyPr>
          <a:p>
            <a:pPr algn="ctr">
              <a:lnSpc>
                <a:spcPct val="100000"/>
              </a:lnSpc>
            </a:pPr>
            <a:br/>
            <a:r>
              <a:rPr b="0" lang="en-US" sz="4400" spc="-1" strike="noStrike">
                <a:solidFill>
                  <a:srgbClr val="ffc000"/>
                </a:solidFill>
                <a:latin typeface="Calibri"/>
              </a:rPr>
              <a:t>Key Components </a:t>
            </a:r>
            <a:br/>
            <a:endParaRPr b="0" lang="en-US" sz="4400" spc="-1" strike="noStrike">
              <a:solidFill>
                <a:srgbClr val="000000"/>
              </a:solidFill>
              <a:latin typeface="Calibri"/>
            </a:endParaRPr>
          </a:p>
        </p:txBody>
      </p:sp>
      <p:sp>
        <p:nvSpPr>
          <p:cNvPr id="359" name="CustomShape 2"/>
          <p:cNvSpPr/>
          <p:nvPr/>
        </p:nvSpPr>
        <p:spPr>
          <a:xfrm>
            <a:off x="0" y="923760"/>
            <a:ext cx="10079640" cy="405432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99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Sitara AM3359AZCZ100 is the processor for the board. </a:t>
            </a:r>
            <a:endParaRPr b="0" lang="en-IN" sz="2000" spc="-1" strike="noStrike">
              <a:latin typeface="Arial"/>
            </a:endParaRPr>
          </a:p>
          <a:p>
            <a:pPr algn="just">
              <a:lnSpc>
                <a:spcPct val="100000"/>
              </a:lnSpc>
            </a:pPr>
            <a:endParaRPr b="0" lang="en-IN" sz="200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Micron 512MB DDR3L is the Dual Data Rate RAM memory. </a:t>
            </a: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TPS65217C PMIC provides the power rails to the various components on the board. </a:t>
            </a: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SMSC Ethernet PHY is the physical interface to the network. </a:t>
            </a: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Micron eMMC is an onboard MMC chip that holds up to 2GB of data. </a:t>
            </a:r>
            <a:endParaRPr b="0" lang="en-IN" sz="2000" spc="-1" strike="noStrike">
              <a:latin typeface="Arial"/>
            </a:endParaRPr>
          </a:p>
          <a:p>
            <a:pPr>
              <a:lnSpc>
                <a:spcPct val="100000"/>
              </a:lnSpc>
            </a:pPr>
            <a:endParaRPr b="0" lang="en-IN" sz="2000" spc="-1" strike="noStrike">
              <a:latin typeface="Arial"/>
            </a:endParaRPr>
          </a:p>
          <a:p>
            <a:pPr indent="-216000">
              <a:lnSpc>
                <a:spcPct val="100000"/>
              </a:lnSpc>
              <a:buClr>
                <a:srgbClr val="000000"/>
              </a:buClr>
              <a:buSzPct val="150000"/>
              <a:buFont typeface="Arial"/>
              <a:buChar char="•"/>
            </a:pPr>
            <a:r>
              <a:rPr b="0" lang="en-US" sz="2000" spc="-1" strike="noStrike">
                <a:solidFill>
                  <a:srgbClr val="000000"/>
                </a:solidFill>
                <a:latin typeface="Arial"/>
              </a:rPr>
              <a:t> </a:t>
            </a:r>
            <a:r>
              <a:rPr b="1" lang="en-US" sz="2000" spc="-1" strike="noStrike">
                <a:solidFill>
                  <a:srgbClr val="000000"/>
                </a:solidFill>
                <a:latin typeface="Arial"/>
              </a:rPr>
              <a:t>HDMI Framer provides control for an HDMI or DVI-D display with an adapter. </a:t>
            </a:r>
            <a:endParaRPr b="0" lang="en-IN" sz="2000" spc="-1" strike="noStrike">
              <a:latin typeface="Arial"/>
            </a:endParaRPr>
          </a:p>
        </p:txBody>
      </p:sp>
    </p:spTree>
  </p:cSld>
  <p:transition>
    <p:wipe dir="d"/>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TextShape 1"/>
          <p:cNvSpPr txBox="1"/>
          <p:nvPr/>
        </p:nvSpPr>
        <p:spPr>
          <a:xfrm>
            <a:off x="504000" y="0"/>
            <a:ext cx="9071640" cy="1007640"/>
          </a:xfrm>
          <a:prstGeom prst="rect">
            <a:avLst/>
          </a:prstGeom>
          <a:noFill/>
          <a:ln>
            <a:noFill/>
          </a:ln>
        </p:spPr>
        <p:txBody>
          <a:bodyPr anchor="ctr">
            <a:normAutofit fontScale="56000"/>
          </a:bodyPr>
          <a:p>
            <a:pPr algn="ctr">
              <a:lnSpc>
                <a:spcPct val="100000"/>
              </a:lnSpc>
            </a:pPr>
            <a:r>
              <a:rPr b="0" lang="en-US" sz="4400" spc="-1" strike="noStrike">
                <a:solidFill>
                  <a:srgbClr val="ffc000"/>
                </a:solidFill>
                <a:latin typeface="Calibri"/>
              </a:rPr>
              <a:t>BeagleBone Black block diagram</a:t>
            </a:r>
            <a:endParaRPr b="0" lang="en-US" sz="4400" spc="-1" strike="noStrike">
              <a:solidFill>
                <a:srgbClr val="000000"/>
              </a:solidFill>
              <a:latin typeface="Calibri"/>
            </a:endParaRPr>
          </a:p>
        </p:txBody>
      </p:sp>
      <p:pic>
        <p:nvPicPr>
          <p:cNvPr id="361" name="Picture 6_1" descr="http://img2.tuicool.com/2MJnem.jpg"/>
          <p:cNvPicPr/>
          <p:nvPr/>
        </p:nvPicPr>
        <p:blipFill>
          <a:blip r:embed="rId1"/>
          <a:stretch/>
        </p:blipFill>
        <p:spPr>
          <a:xfrm>
            <a:off x="0" y="923760"/>
            <a:ext cx="10079640" cy="6635880"/>
          </a:xfrm>
          <a:prstGeom prst="rect">
            <a:avLst/>
          </a:prstGeom>
          <a:ln>
            <a:noFill/>
          </a:ln>
        </p:spPr>
      </p:pic>
    </p:spTree>
  </p:cSld>
  <p:transition>
    <p:wipe dir="d"/>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419760" y="251640"/>
            <a:ext cx="9323640" cy="67986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990" spc="-1" strike="noStrike">
              <a:latin typeface="Arial"/>
            </a:endParaRPr>
          </a:p>
          <a:p>
            <a:pPr>
              <a:lnSpc>
                <a:spcPct val="100000"/>
              </a:lnSpc>
            </a:pPr>
            <a:endParaRPr b="0" lang="en-IN" sz="199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000000"/>
                </a:solidFill>
                <a:latin typeface="Arial"/>
              </a:rPr>
              <a:t>BeagleBoard.org designs have a common philosophy:</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ffc000"/>
                </a:solidFill>
                <a:latin typeface="Arial"/>
              </a:rPr>
              <a:t>B</a:t>
            </a:r>
            <a:r>
              <a:rPr b="0" lang="en-US" sz="2000" spc="-1" strike="noStrike">
                <a:solidFill>
                  <a:srgbClr val="000000"/>
                </a:solidFill>
                <a:latin typeface="Arial"/>
              </a:rPr>
              <a:t>ring your own peripherals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Arial"/>
              </a:rPr>
              <a:t> </a:t>
            </a:r>
            <a:endParaRPr b="0" lang="en-IN"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ffc000"/>
                </a:solidFill>
                <a:latin typeface="Arial"/>
              </a:rPr>
              <a:t>E</a:t>
            </a:r>
            <a:r>
              <a:rPr b="0" lang="en-US" sz="2000" spc="-1" strike="noStrike">
                <a:solidFill>
                  <a:srgbClr val="000000"/>
                </a:solidFill>
                <a:latin typeface="Arial"/>
              </a:rPr>
              <a:t>ntry level cost</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ffc000"/>
                </a:solidFill>
                <a:latin typeface="Arial"/>
              </a:rPr>
              <a:t>A</a:t>
            </a:r>
            <a:r>
              <a:rPr b="0" lang="en-US" sz="2000" spc="-1" strike="noStrike">
                <a:solidFill>
                  <a:srgbClr val="000000"/>
                </a:solidFill>
                <a:latin typeface="Arial"/>
              </a:rPr>
              <a:t>RM Cortex-A8 (superscalar)</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ffc000"/>
                </a:solidFill>
                <a:latin typeface="Arial"/>
              </a:rPr>
              <a:t>G</a:t>
            </a:r>
            <a:r>
              <a:rPr b="0" lang="en-US" sz="2000" spc="-1" strike="noStrike">
                <a:solidFill>
                  <a:srgbClr val="000000"/>
                </a:solidFill>
                <a:latin typeface="Arial"/>
              </a:rPr>
              <a:t>raphics (and possibly DSP) accelerated</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ffc000"/>
                </a:solidFill>
                <a:latin typeface="Arial"/>
              </a:rPr>
              <a:t>L</a:t>
            </a:r>
            <a:r>
              <a:rPr b="0" lang="en-US" sz="2000" spc="-1" strike="noStrike">
                <a:solidFill>
                  <a:srgbClr val="000000"/>
                </a:solidFill>
                <a:latin typeface="Arial"/>
              </a:rPr>
              <a:t>inux and open source community</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ffc000"/>
                </a:solidFill>
                <a:latin typeface="Arial"/>
              </a:rPr>
              <a:t>E</a:t>
            </a:r>
            <a:r>
              <a:rPr b="0" lang="en-US" sz="2000" spc="-1" strike="noStrike">
                <a:solidFill>
                  <a:srgbClr val="000000"/>
                </a:solidFill>
                <a:latin typeface="Arial"/>
              </a:rPr>
              <a:t>nvironment for innovators</a:t>
            </a:r>
            <a:endParaRPr b="0" lang="en-IN" sz="2000" spc="-1" strike="noStrike">
              <a:latin typeface="Arial"/>
            </a:endParaRPr>
          </a:p>
          <a:p>
            <a:pPr>
              <a:lnSpc>
                <a:spcPct val="100000"/>
              </a:lnSpc>
            </a:pPr>
            <a:endParaRPr b="0" lang="en-IN" sz="2000" spc="-1" strike="noStrike">
              <a:latin typeface="Arial"/>
            </a:endParaRPr>
          </a:p>
        </p:txBody>
      </p:sp>
    </p:spTree>
  </p:cSld>
  <p:transition>
    <p:wipe dir="d"/>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0" y="0"/>
            <a:ext cx="10079640" cy="2099880"/>
          </a:xfrm>
          <a:prstGeom prst="rect">
            <a:avLst/>
          </a:prstGeom>
          <a:noFill/>
          <a:ln>
            <a:noFill/>
          </a:ln>
        </p:spPr>
        <p:txBody>
          <a:bodyPr anchor="ctr">
            <a:normAutofit/>
          </a:bodyPr>
          <a:p>
            <a:pPr algn="ctr">
              <a:lnSpc>
                <a:spcPct val="100000"/>
              </a:lnSpc>
            </a:pPr>
            <a:r>
              <a:rPr b="0" lang="en-US" sz="4400" spc="-1" strike="noStrike">
                <a:solidFill>
                  <a:srgbClr val="ffc000"/>
                </a:solidFill>
                <a:latin typeface="Calibri"/>
              </a:rPr>
              <a:t>Processor Features</a:t>
            </a:r>
            <a:br/>
            <a:endParaRPr b="0" lang="en-US" sz="4400" spc="-1" strike="noStrike">
              <a:solidFill>
                <a:srgbClr val="000000"/>
              </a:solidFill>
              <a:latin typeface="Calibri"/>
            </a:endParaRPr>
          </a:p>
        </p:txBody>
      </p:sp>
      <p:sp>
        <p:nvSpPr>
          <p:cNvPr id="364" name="CustomShape 2"/>
          <p:cNvSpPr/>
          <p:nvPr/>
        </p:nvSpPr>
        <p:spPr>
          <a:xfrm>
            <a:off x="0" y="1512000"/>
            <a:ext cx="9743400" cy="4664160"/>
          </a:xfrm>
          <a:prstGeom prst="rect">
            <a:avLst/>
          </a:prstGeom>
          <a:noFill/>
          <a:ln>
            <a:noFill/>
          </a:ln>
        </p:spPr>
        <p:style>
          <a:lnRef idx="0"/>
          <a:fillRef idx="0"/>
          <a:effectRef idx="0"/>
          <a:fontRef idx="minor"/>
        </p:style>
        <p:txBody>
          <a:bodyPr lIns="90000" rIns="90000" tIns="45000" bIns="45000">
            <a:spAutoFit/>
          </a:bodyPr>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Operating Systems :  Linux, Android, Windows Embedded CE</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Standby Power       :  7mW</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ARM CPU                :   1 ARM Cortex-A8</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ARM MHz(Max)       :    275,500,600,800</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ARM MIPS               :    1000,1200,2000</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On-Chip L1 Cache   :    64KB</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On-Chip L2 Cache   :    256KB</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General Purpose Memory :  1 16-bit (GPMC,NAND flash, NOR flash)</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USB                         :     2</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MMC/SD                   :     3</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CAN                         :     2</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UART (SCI)              :     6</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ADC                         :     8-ch 12-bit</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PWM(ch)                 :     3</a:t>
            </a:r>
            <a:endParaRPr b="0" lang="en-IN" sz="2000" spc="-1" strike="noStrike">
              <a:latin typeface="Arial"/>
            </a:endParaRPr>
          </a:p>
          <a:p>
            <a:pPr indent="-216000">
              <a:lnSpc>
                <a:spcPct val="100000"/>
              </a:lnSpc>
              <a:buClr>
                <a:srgbClr val="000000"/>
              </a:buClr>
              <a:buFont typeface="Arial"/>
              <a:buChar char="•"/>
            </a:pPr>
            <a:r>
              <a:rPr b="0" lang="en-US" sz="2000" spc="-1" strike="noStrike">
                <a:solidFill>
                  <a:srgbClr val="000000"/>
                </a:solidFill>
                <a:latin typeface="Arial"/>
              </a:rPr>
              <a:t>    </a:t>
            </a:r>
            <a:r>
              <a:rPr b="0" lang="en-US" sz="2000" spc="-1" strike="noStrike">
                <a:solidFill>
                  <a:srgbClr val="000000"/>
                </a:solidFill>
                <a:latin typeface="Arial"/>
              </a:rPr>
              <a:t>DMA(ch)                  :   64- Ch EDMA</a:t>
            </a:r>
            <a:endParaRPr b="0" lang="en-IN" sz="2000" spc="-1" strike="noStrike">
              <a:latin typeface="Arial"/>
            </a:endParaRPr>
          </a:p>
        </p:txBody>
      </p:sp>
    </p:spTree>
  </p:cSld>
  <p:transition>
    <p:wipe dir="d"/>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504000" y="302760"/>
            <a:ext cx="9071640" cy="1259640"/>
          </a:xfrm>
          <a:prstGeom prst="rect">
            <a:avLst/>
          </a:prstGeom>
          <a:noFill/>
          <a:ln>
            <a:noFill/>
          </a:ln>
        </p:spPr>
        <p:txBody>
          <a:bodyPr anchor="ctr">
            <a:normAutofit fontScale="83000"/>
          </a:bodyPr>
          <a:p>
            <a:pPr algn="ctr">
              <a:lnSpc>
                <a:spcPct val="100000"/>
              </a:lnSpc>
            </a:pPr>
            <a:r>
              <a:rPr b="0" lang="en-US" sz="4400" spc="-1" strike="noStrike">
                <a:solidFill>
                  <a:srgbClr val="ffc000"/>
                </a:solidFill>
                <a:latin typeface="Calibri"/>
              </a:rPr>
              <a:t>Boot Modes</a:t>
            </a:r>
            <a:br/>
            <a:endParaRPr b="0" lang="en-US" sz="4400" spc="-1" strike="noStrike">
              <a:solidFill>
                <a:srgbClr val="000000"/>
              </a:solidFill>
              <a:latin typeface="Calibri"/>
            </a:endParaRPr>
          </a:p>
        </p:txBody>
      </p:sp>
      <p:sp>
        <p:nvSpPr>
          <p:cNvPr id="366" name="CustomShape 2"/>
          <p:cNvSpPr/>
          <p:nvPr/>
        </p:nvSpPr>
        <p:spPr>
          <a:xfrm>
            <a:off x="671760" y="1175760"/>
            <a:ext cx="8903880" cy="4054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Arial"/>
              </a:rPr>
              <a:t>• </a:t>
            </a:r>
            <a:r>
              <a:rPr b="1" lang="en-US" sz="2000" spc="-1" strike="noStrike">
                <a:solidFill>
                  <a:srgbClr val="ffc000"/>
                </a:solidFill>
                <a:latin typeface="Arial"/>
              </a:rPr>
              <a:t>eMMC Boot</a:t>
            </a:r>
            <a:r>
              <a:rPr b="1" lang="en-US" sz="2000" spc="-1" strike="noStrike">
                <a:solidFill>
                  <a:srgbClr val="000000"/>
                </a:solidFill>
                <a:latin typeface="Arial"/>
              </a:rPr>
              <a:t>…This is the default boot mode and will allow for the fastest boot</a:t>
            </a:r>
            <a:endParaRPr b="0" lang="en-IN" sz="2000" spc="-1" strike="noStrike">
              <a:latin typeface="Arial"/>
            </a:endParaRPr>
          </a:p>
          <a:p>
            <a:pPr>
              <a:lnSpc>
                <a:spcPct val="100000"/>
              </a:lnSpc>
            </a:pPr>
            <a:r>
              <a:rPr b="0" lang="en-US" sz="2000" spc="-1" strike="noStrike">
                <a:solidFill>
                  <a:srgbClr val="000000"/>
                </a:solidFill>
                <a:latin typeface="Arial"/>
              </a:rPr>
              <a:t>time and will enable the board to boot out of the box without having to purchase</a:t>
            </a:r>
            <a:endParaRPr b="0" lang="en-IN" sz="2000" spc="-1" strike="noStrike">
              <a:latin typeface="Arial"/>
            </a:endParaRPr>
          </a:p>
          <a:p>
            <a:pPr>
              <a:lnSpc>
                <a:spcPct val="100000"/>
              </a:lnSpc>
            </a:pPr>
            <a:r>
              <a:rPr b="0" lang="en-US" sz="2000" spc="-1" strike="noStrike">
                <a:solidFill>
                  <a:srgbClr val="000000"/>
                </a:solidFill>
                <a:latin typeface="Arial"/>
              </a:rPr>
              <a:t>an SD card or an SD card writer.</a:t>
            </a:r>
            <a:endParaRPr b="0" lang="en-IN" sz="2000" spc="-1" strike="noStrike">
              <a:latin typeface="Arial"/>
            </a:endParaRPr>
          </a:p>
          <a:p>
            <a:pPr>
              <a:lnSpc>
                <a:spcPct val="100000"/>
              </a:lnSpc>
            </a:pPr>
            <a:r>
              <a:rPr b="0" lang="en-US" sz="2000" spc="-1" strike="noStrike">
                <a:solidFill>
                  <a:srgbClr val="000000"/>
                </a:solidFill>
                <a:latin typeface="Arial"/>
              </a:rPr>
              <a:t>• </a:t>
            </a:r>
            <a:r>
              <a:rPr b="1" lang="en-US" sz="2000" spc="-1" strike="noStrike">
                <a:solidFill>
                  <a:srgbClr val="ffc000"/>
                </a:solidFill>
                <a:latin typeface="Arial"/>
              </a:rPr>
              <a:t>SD</a:t>
            </a:r>
            <a:r>
              <a:rPr b="1" lang="en-US" sz="2000" spc="-1" strike="noStrike">
                <a:solidFill>
                  <a:srgbClr val="000000"/>
                </a:solidFill>
                <a:latin typeface="Arial"/>
              </a:rPr>
              <a:t> </a:t>
            </a:r>
            <a:r>
              <a:rPr b="1" lang="en-US" sz="2000" spc="-1" strike="noStrike">
                <a:solidFill>
                  <a:srgbClr val="ffc000"/>
                </a:solidFill>
                <a:latin typeface="Arial"/>
              </a:rPr>
              <a:t>Boot</a:t>
            </a:r>
            <a:r>
              <a:rPr b="1" lang="en-US" sz="2000" spc="-1" strike="noStrike">
                <a:solidFill>
                  <a:srgbClr val="000000"/>
                </a:solidFill>
                <a:latin typeface="Arial"/>
              </a:rPr>
              <a:t>…This mode will boot from the uSD slot. This mode can be used to</a:t>
            </a:r>
            <a:endParaRPr b="0" lang="en-IN" sz="2000" spc="-1" strike="noStrike">
              <a:latin typeface="Arial"/>
            </a:endParaRPr>
          </a:p>
          <a:p>
            <a:pPr>
              <a:lnSpc>
                <a:spcPct val="100000"/>
              </a:lnSpc>
            </a:pPr>
            <a:r>
              <a:rPr b="0" lang="en-US" sz="2000" spc="-1" strike="noStrike">
                <a:solidFill>
                  <a:srgbClr val="000000"/>
                </a:solidFill>
                <a:latin typeface="Arial"/>
              </a:rPr>
              <a:t>override what is on the eMMC device and can be used to program the eMMC</a:t>
            </a:r>
            <a:endParaRPr b="0" lang="en-IN" sz="2000" spc="-1" strike="noStrike">
              <a:latin typeface="Arial"/>
            </a:endParaRPr>
          </a:p>
          <a:p>
            <a:pPr>
              <a:lnSpc>
                <a:spcPct val="100000"/>
              </a:lnSpc>
            </a:pPr>
            <a:r>
              <a:rPr b="0" lang="en-US" sz="2000" spc="-1" strike="noStrike">
                <a:solidFill>
                  <a:srgbClr val="000000"/>
                </a:solidFill>
                <a:latin typeface="Arial"/>
              </a:rPr>
              <a:t>when used in the manufacturing process or for filed updates.</a:t>
            </a:r>
            <a:endParaRPr b="0" lang="en-IN" sz="2000" spc="-1" strike="noStrike">
              <a:latin typeface="Arial"/>
            </a:endParaRPr>
          </a:p>
          <a:p>
            <a:pPr>
              <a:lnSpc>
                <a:spcPct val="100000"/>
              </a:lnSpc>
            </a:pPr>
            <a:r>
              <a:rPr b="0" lang="en-US" sz="2000" spc="-1" strike="noStrike">
                <a:solidFill>
                  <a:srgbClr val="000000"/>
                </a:solidFill>
                <a:latin typeface="Arial"/>
              </a:rPr>
              <a:t>• </a:t>
            </a:r>
            <a:r>
              <a:rPr b="1" lang="en-US" sz="2000" spc="-1" strike="noStrike">
                <a:solidFill>
                  <a:srgbClr val="ffc000"/>
                </a:solidFill>
                <a:latin typeface="Arial"/>
              </a:rPr>
              <a:t>Serial</a:t>
            </a:r>
            <a:r>
              <a:rPr b="1" lang="en-US" sz="2000" spc="-1" strike="noStrike">
                <a:solidFill>
                  <a:srgbClr val="000000"/>
                </a:solidFill>
                <a:latin typeface="Arial"/>
              </a:rPr>
              <a:t> </a:t>
            </a:r>
            <a:r>
              <a:rPr b="1" lang="en-US" sz="2000" spc="-1" strike="noStrike">
                <a:solidFill>
                  <a:srgbClr val="ffc000"/>
                </a:solidFill>
                <a:latin typeface="Arial"/>
              </a:rPr>
              <a:t>Boot</a:t>
            </a:r>
            <a:r>
              <a:rPr b="1" lang="en-US" sz="2000" spc="-1" strike="noStrike">
                <a:solidFill>
                  <a:srgbClr val="000000"/>
                </a:solidFill>
                <a:latin typeface="Arial"/>
              </a:rPr>
              <a:t>…This mode will use the serial port to allow downloading of the</a:t>
            </a:r>
            <a:endParaRPr b="0" lang="en-IN" sz="2000" spc="-1" strike="noStrike">
              <a:latin typeface="Arial"/>
            </a:endParaRPr>
          </a:p>
          <a:p>
            <a:pPr>
              <a:lnSpc>
                <a:spcPct val="100000"/>
              </a:lnSpc>
            </a:pPr>
            <a:r>
              <a:rPr b="0" lang="en-US" sz="2000" spc="-1" strike="noStrike">
                <a:solidFill>
                  <a:srgbClr val="000000"/>
                </a:solidFill>
                <a:latin typeface="Arial"/>
              </a:rPr>
              <a:t>software direct. A separate serial cable is required to use this port.</a:t>
            </a:r>
            <a:endParaRPr b="0" lang="en-IN" sz="2000" spc="-1" strike="noStrike">
              <a:latin typeface="Arial"/>
            </a:endParaRPr>
          </a:p>
          <a:p>
            <a:pPr>
              <a:lnSpc>
                <a:spcPct val="100000"/>
              </a:lnSpc>
            </a:pPr>
            <a:r>
              <a:rPr b="0" lang="en-US" sz="2000" spc="-1" strike="noStrike">
                <a:solidFill>
                  <a:srgbClr val="000000"/>
                </a:solidFill>
                <a:latin typeface="Arial"/>
              </a:rPr>
              <a:t>• </a:t>
            </a:r>
            <a:r>
              <a:rPr b="1" lang="en-US" sz="2000" spc="-1" strike="noStrike">
                <a:solidFill>
                  <a:srgbClr val="ffc000"/>
                </a:solidFill>
                <a:latin typeface="Arial"/>
              </a:rPr>
              <a:t>USB</a:t>
            </a:r>
            <a:r>
              <a:rPr b="1" lang="en-US" sz="2000" spc="-1" strike="noStrike">
                <a:solidFill>
                  <a:srgbClr val="000000"/>
                </a:solidFill>
                <a:latin typeface="Arial"/>
              </a:rPr>
              <a:t> </a:t>
            </a:r>
            <a:r>
              <a:rPr b="1" lang="en-US" sz="2000" spc="-1" strike="noStrike">
                <a:solidFill>
                  <a:srgbClr val="ffc000"/>
                </a:solidFill>
                <a:latin typeface="Arial"/>
              </a:rPr>
              <a:t>Boot</a:t>
            </a:r>
            <a:r>
              <a:rPr b="1" lang="en-US" sz="2000" spc="-1" strike="noStrike">
                <a:solidFill>
                  <a:srgbClr val="000000"/>
                </a:solidFill>
                <a:latin typeface="Arial"/>
              </a:rPr>
              <a:t>…This mode supports booting over the USB port.</a:t>
            </a:r>
            <a:endParaRPr b="0" lang="en-IN" sz="2000" spc="-1" strike="noStrike">
              <a:latin typeface="Arial"/>
            </a:endParaRPr>
          </a:p>
        </p:txBody>
      </p:sp>
    </p:spTree>
  </p:cSld>
  <p:transition>
    <p:wipe dir="d"/>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504000" y="302760"/>
            <a:ext cx="9071640" cy="1124640"/>
          </a:xfrm>
          <a:prstGeom prst="rect">
            <a:avLst/>
          </a:prstGeom>
          <a:noFill/>
          <a:ln>
            <a:noFill/>
          </a:ln>
        </p:spPr>
        <p:txBody>
          <a:bodyPr anchor="ctr">
            <a:normAutofit fontScale="70000"/>
          </a:bodyPr>
          <a:p>
            <a:pPr algn="ctr">
              <a:lnSpc>
                <a:spcPct val="100000"/>
              </a:lnSpc>
            </a:pPr>
            <a:r>
              <a:rPr b="0" lang="en-US" sz="4400" spc="-1" strike="noStrike">
                <a:solidFill>
                  <a:srgbClr val="ffc000"/>
                </a:solidFill>
                <a:latin typeface="Calibri"/>
              </a:rPr>
              <a:t>Connecting Up Your BeagleBone </a:t>
            </a:r>
            <a:endParaRPr b="0" lang="en-US" sz="4400" spc="-1" strike="noStrike">
              <a:solidFill>
                <a:srgbClr val="000000"/>
              </a:solidFill>
              <a:latin typeface="Calibri"/>
            </a:endParaRPr>
          </a:p>
        </p:txBody>
      </p:sp>
      <p:pic>
        <p:nvPicPr>
          <p:cNvPr id="368" name="Picture 2_3" descr=""/>
          <p:cNvPicPr/>
          <p:nvPr/>
        </p:nvPicPr>
        <p:blipFill>
          <a:blip r:embed="rId1"/>
          <a:stretch/>
        </p:blipFill>
        <p:spPr>
          <a:xfrm>
            <a:off x="671760" y="2687760"/>
            <a:ext cx="9071640" cy="3947400"/>
          </a:xfrm>
          <a:prstGeom prst="rect">
            <a:avLst/>
          </a:prstGeom>
          <a:ln w="9360">
            <a:noFill/>
          </a:ln>
        </p:spPr>
      </p:pic>
      <p:sp>
        <p:nvSpPr>
          <p:cNvPr id="369" name="CustomShape 2"/>
          <p:cNvSpPr/>
          <p:nvPr/>
        </p:nvSpPr>
        <p:spPr>
          <a:xfrm>
            <a:off x="839880" y="1764000"/>
            <a:ext cx="5375880" cy="516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Calibri"/>
              </a:rPr>
              <a:t>Tethered to a PC and</a:t>
            </a:r>
            <a:endParaRPr b="0" lang="en-IN" sz="2800" spc="-1" strike="noStrike">
              <a:latin typeface="Arial"/>
            </a:endParaRPr>
          </a:p>
        </p:txBody>
      </p:sp>
    </p:spTree>
  </p:cSld>
  <p:transition>
    <p:wipe dir="d"/>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419760" y="251640"/>
            <a:ext cx="9407880" cy="5212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000000"/>
                </a:solidFill>
                <a:latin typeface="Calibri"/>
              </a:rPr>
              <a:t>Introduction to  Embedded Linux</a:t>
            </a:r>
            <a:endParaRPr b="0" lang="en-IN" sz="2800" spc="-1" strike="noStrike">
              <a:latin typeface="Arial"/>
            </a:endParaRPr>
          </a:p>
          <a:p>
            <a:pPr>
              <a:lnSpc>
                <a:spcPct val="100000"/>
              </a:lnSpc>
            </a:pPr>
            <a:endParaRPr b="0" lang="en-IN" sz="2800" spc="-1" strike="noStrike">
              <a:latin typeface="Arial"/>
            </a:endParaRPr>
          </a:p>
          <a:p>
            <a:pPr>
              <a:lnSpc>
                <a:spcPct val="100000"/>
              </a:lnSpc>
            </a:pPr>
            <a:r>
              <a:rPr b="1" lang="en-US" sz="1800" spc="-1" strike="noStrike">
                <a:solidFill>
                  <a:srgbClr val="000000"/>
                </a:solidFill>
                <a:latin typeface="Calibri"/>
              </a:rPr>
              <a:t>Birth of free software:</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1983, Richard Stallman, GNU project and the free software concept. Beginning of the development of gcc, gdb, glibc and other important tools</a:t>
            </a:r>
            <a:endParaRPr b="0" lang="en-IN"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1991, Linus Torvalds, Linux kernel project, a Unix-like operating system kernel. Together with GNU software and many other open-source components: a completely free operating system, GNU/Linux</a:t>
            </a:r>
            <a:endParaRPr b="0" lang="en-IN"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1995, Linux is more and more popular on server systems</a:t>
            </a:r>
            <a:endParaRPr b="0" lang="en-IN"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2000, Linux is more and more popular on embedded systems</a:t>
            </a:r>
            <a:endParaRPr b="0" lang="en-IN"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2008, Linux is more and more popular on mobile devices</a:t>
            </a:r>
            <a:endParaRPr b="0" lang="en-IN" sz="2000" spc="-1" strike="noStrike">
              <a:latin typeface="Arial"/>
            </a:endParaRPr>
          </a:p>
          <a:p>
            <a:pPr marL="285840" indent="-285480">
              <a:lnSpc>
                <a:spcPct val="100000"/>
              </a:lnSpc>
              <a:buClr>
                <a:srgbClr val="000000"/>
              </a:buClr>
              <a:buFont typeface="Arial"/>
              <a:buChar char="•"/>
            </a:pPr>
            <a:r>
              <a:rPr b="0" lang="en-US" sz="2000" spc="-1" strike="noStrike">
                <a:solidFill>
                  <a:srgbClr val="000000"/>
                </a:solidFill>
                <a:latin typeface="Calibri"/>
              </a:rPr>
              <a:t>2010, Linux is more and more popular on phones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US" sz="1800" spc="-1" strike="noStrike">
                <a:solidFill>
                  <a:srgbClr val="000000"/>
                </a:solidFill>
                <a:latin typeface="Calibri"/>
              </a:rPr>
              <a:t>Embedded Linux is the usage of the Linux kernel and various open-source  components in embedded systems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TextShape 1"/>
          <p:cNvSpPr txBox="1"/>
          <p:nvPr/>
        </p:nvSpPr>
        <p:spPr>
          <a:xfrm>
            <a:off x="504000" y="302760"/>
            <a:ext cx="9071640" cy="1259640"/>
          </a:xfrm>
          <a:prstGeom prst="rect">
            <a:avLst/>
          </a:prstGeom>
          <a:noFill/>
          <a:ln>
            <a:noFill/>
          </a:ln>
        </p:spPr>
        <p:txBody>
          <a:bodyPr anchor="ctr">
            <a:normAutofit/>
          </a:bodyPr>
          <a:p>
            <a:pPr algn="ctr">
              <a:lnSpc>
                <a:spcPct val="100000"/>
              </a:lnSpc>
            </a:pPr>
            <a:r>
              <a:rPr b="0" lang="en-US" sz="4400" spc="-1" strike="noStrike">
                <a:solidFill>
                  <a:srgbClr val="ffc000"/>
                </a:solidFill>
                <a:latin typeface="Calibri"/>
              </a:rPr>
              <a:t>Connect the Cable to the Board</a:t>
            </a:r>
            <a:endParaRPr b="0" lang="en-US" sz="4400" spc="-1" strike="noStrike">
              <a:solidFill>
                <a:srgbClr val="000000"/>
              </a:solidFill>
              <a:latin typeface="Calibri"/>
            </a:endParaRPr>
          </a:p>
        </p:txBody>
      </p:sp>
      <p:pic>
        <p:nvPicPr>
          <p:cNvPr id="371" name="Picture 2_4" descr=""/>
          <p:cNvPicPr/>
          <p:nvPr/>
        </p:nvPicPr>
        <p:blipFill>
          <a:blip r:embed="rId1"/>
          <a:stretch/>
        </p:blipFill>
        <p:spPr>
          <a:xfrm>
            <a:off x="923760" y="2855880"/>
            <a:ext cx="8063640" cy="4031640"/>
          </a:xfrm>
          <a:prstGeom prst="rect">
            <a:avLst/>
          </a:prstGeom>
          <a:ln w="9360">
            <a:noFill/>
          </a:ln>
        </p:spPr>
      </p:pic>
      <p:sp>
        <p:nvSpPr>
          <p:cNvPr id="372" name="CustomShape 2"/>
          <p:cNvSpPr/>
          <p:nvPr/>
        </p:nvSpPr>
        <p:spPr>
          <a:xfrm>
            <a:off x="839880" y="1512000"/>
            <a:ext cx="923940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Arial"/>
              </a:rPr>
              <a:t>1. Connect the small connector on the USB cable to the board as shown in </a:t>
            </a:r>
            <a:r>
              <a:rPr b="1" lang="en-US" sz="2000" spc="-1" strike="noStrike">
                <a:solidFill>
                  <a:srgbClr val="000000"/>
                </a:solidFill>
                <a:latin typeface="Arial"/>
              </a:rPr>
              <a:t>Figure </a:t>
            </a:r>
            <a:endParaRPr b="0" lang="en-IN" sz="2000" spc="-1" strike="noStrike">
              <a:latin typeface="Arial"/>
            </a:endParaRPr>
          </a:p>
          <a:p>
            <a:pPr>
              <a:lnSpc>
                <a:spcPct val="100000"/>
              </a:lnSpc>
            </a:pPr>
            <a:r>
              <a:rPr b="0" lang="en-US" sz="2000" spc="-1" strike="noStrike">
                <a:solidFill>
                  <a:srgbClr val="000000"/>
                </a:solidFill>
                <a:latin typeface="Arial"/>
              </a:rPr>
              <a:t>The connector is on the bottom side of the board.</a:t>
            </a:r>
            <a:endParaRPr b="0" lang="en-IN" sz="2000" spc="-1" strike="noStrike">
              <a:latin typeface="Arial"/>
            </a:endParaRPr>
          </a:p>
        </p:txBody>
      </p:sp>
    </p:spTree>
  </p:cSld>
  <p:transition>
    <p:wipe dir="d"/>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1512000" y="839880"/>
            <a:ext cx="6719400" cy="1614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Arial"/>
              </a:rPr>
              <a:t>2. Connect the large connector of the USB</a:t>
            </a:r>
            <a:endParaRPr b="0" lang="en-IN"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cable to your PC or laptop USB port.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Arial"/>
              </a:rPr>
              <a:t>3. The board will power on and the power LED</a:t>
            </a:r>
            <a:endParaRPr b="0" lang="en-IN" sz="2000" spc="-1" strike="noStrike">
              <a:latin typeface="Arial"/>
            </a:endParaRPr>
          </a:p>
          <a:p>
            <a:pPr>
              <a:lnSpc>
                <a:spcPct val="100000"/>
              </a:lnSpc>
            </a:pPr>
            <a:r>
              <a:rPr b="0" lang="en-US" sz="2000" spc="-1" strike="noStrike">
                <a:solidFill>
                  <a:srgbClr val="000000"/>
                </a:solidFill>
                <a:latin typeface="Arial"/>
              </a:rPr>
              <a:t> </a:t>
            </a:r>
            <a:r>
              <a:rPr b="0" lang="en-US" sz="2000" spc="-1" strike="noStrike">
                <a:solidFill>
                  <a:srgbClr val="000000"/>
                </a:solidFill>
                <a:latin typeface="Arial"/>
              </a:rPr>
              <a:t>	</a:t>
            </a:r>
            <a:r>
              <a:rPr b="0" lang="en-US" sz="2000" spc="-1" strike="noStrike">
                <a:solidFill>
                  <a:srgbClr val="000000"/>
                </a:solidFill>
                <a:latin typeface="Arial"/>
              </a:rPr>
              <a:t>will be on as shown in </a:t>
            </a:r>
            <a:r>
              <a:rPr b="1" lang="en-US" sz="2000" spc="-1" strike="noStrike">
                <a:solidFill>
                  <a:srgbClr val="000000"/>
                </a:solidFill>
                <a:latin typeface="Arial"/>
              </a:rPr>
              <a:t>Figure </a:t>
            </a:r>
            <a:r>
              <a:rPr b="0" lang="en-US" sz="2000" spc="-1" strike="noStrike">
                <a:solidFill>
                  <a:srgbClr val="000000"/>
                </a:solidFill>
                <a:latin typeface="Arial"/>
              </a:rPr>
              <a:t> below.</a:t>
            </a:r>
            <a:endParaRPr b="0" lang="en-IN" sz="2000" spc="-1" strike="noStrike">
              <a:latin typeface="Arial"/>
            </a:endParaRPr>
          </a:p>
        </p:txBody>
      </p:sp>
      <p:pic>
        <p:nvPicPr>
          <p:cNvPr id="374" name="Picture 2_5" descr=""/>
          <p:cNvPicPr/>
          <p:nvPr/>
        </p:nvPicPr>
        <p:blipFill>
          <a:blip r:embed="rId1"/>
          <a:stretch/>
        </p:blipFill>
        <p:spPr>
          <a:xfrm>
            <a:off x="2934360" y="3024000"/>
            <a:ext cx="4210200" cy="3863880"/>
          </a:xfrm>
          <a:prstGeom prst="rect">
            <a:avLst/>
          </a:prstGeom>
          <a:ln w="9360">
            <a:noFill/>
          </a:ln>
        </p:spPr>
      </p:pic>
    </p:spTree>
  </p:cSld>
  <p:transition>
    <p:wipe dir="d"/>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TextShape 1"/>
          <p:cNvSpPr txBox="1"/>
          <p:nvPr/>
        </p:nvSpPr>
        <p:spPr>
          <a:xfrm>
            <a:off x="1301760" y="311760"/>
            <a:ext cx="3378240" cy="696240"/>
          </a:xfrm>
          <a:prstGeom prst="rect">
            <a:avLst/>
          </a:prstGeom>
          <a:noFill/>
          <a:ln>
            <a:noFill/>
          </a:ln>
        </p:spPr>
        <p:txBody>
          <a:bodyPr lIns="90000" rIns="90000" tIns="45000" bIns="45000">
            <a:noAutofit/>
          </a:bodyPr>
          <a:p>
            <a:r>
              <a:rPr b="1" lang="en-IN" sz="2200" spc="-1" strike="noStrike">
                <a:latin typeface="Arial"/>
              </a:rPr>
              <a:t>What is a Raspberry Pi?</a:t>
            </a:r>
            <a:endParaRPr b="0" lang="en-IN" sz="2200" spc="-1" strike="noStrike">
              <a:latin typeface="Arial"/>
            </a:endParaRPr>
          </a:p>
          <a:p>
            <a:endParaRPr b="0" lang="en-IN" sz="2200" spc="-1" strike="noStrike">
              <a:latin typeface="Arial"/>
            </a:endParaRPr>
          </a:p>
        </p:txBody>
      </p:sp>
      <p:pic>
        <p:nvPicPr>
          <p:cNvPr id="376" name="" descr=""/>
          <p:cNvPicPr/>
          <p:nvPr/>
        </p:nvPicPr>
        <p:blipFill>
          <a:blip r:embed="rId1"/>
          <a:stretch/>
        </p:blipFill>
        <p:spPr>
          <a:xfrm>
            <a:off x="0" y="2664000"/>
            <a:ext cx="5227560" cy="3553200"/>
          </a:xfrm>
          <a:prstGeom prst="rect">
            <a:avLst/>
          </a:prstGeom>
          <a:ln>
            <a:noFill/>
          </a:ln>
        </p:spPr>
      </p:pic>
      <p:sp>
        <p:nvSpPr>
          <p:cNvPr id="377" name="TextShape 2"/>
          <p:cNvSpPr txBox="1"/>
          <p:nvPr/>
        </p:nvSpPr>
        <p:spPr>
          <a:xfrm>
            <a:off x="72000" y="792000"/>
            <a:ext cx="10067040" cy="525240"/>
          </a:xfrm>
          <a:prstGeom prst="rect">
            <a:avLst/>
          </a:prstGeom>
          <a:noFill/>
          <a:ln>
            <a:noFill/>
          </a:ln>
        </p:spPr>
        <p:txBody>
          <a:bodyPr lIns="90000" rIns="90000" tIns="45000" bIns="45000">
            <a:noAutofit/>
          </a:bodyPr>
          <a:p>
            <a:r>
              <a:rPr b="0" lang="en-IN" sz="1000" spc="-1" strike="noStrike">
                <a:latin typeface="Arial"/>
              </a:rPr>
              <a:t>Raspberry Pi is the name of a series of single-board computers made by theÂ </a:t>
            </a:r>
            <a:r>
              <a:rPr b="0" lang="en-IN" sz="1000" spc="-1" strike="noStrike">
                <a:latin typeface="Arial"/>
                <a:hlinkClick r:id="rId2"/>
              </a:rPr>
              <a:t>Raspberry Pi Foundation</a:t>
            </a:r>
            <a:r>
              <a:rPr b="0" lang="en-IN" sz="1000" spc="-1" strike="noStrike">
                <a:latin typeface="Arial"/>
              </a:rPr>
              <a:t>, a UK charity that aims to educate people in computing and </a:t>
            </a:r>
            <a:endParaRPr b="0" lang="en-IN" sz="1000" spc="-1" strike="noStrike">
              <a:latin typeface="Arial"/>
            </a:endParaRPr>
          </a:p>
          <a:p>
            <a:r>
              <a:rPr b="0" lang="en-IN" sz="1000" spc="-1" strike="noStrike">
                <a:latin typeface="Arial"/>
              </a:rPr>
              <a:t>create easier access to computing education.</a:t>
            </a:r>
            <a:endParaRPr b="0" lang="en-IN" sz="1000" spc="-1" strike="noStrike">
              <a:latin typeface="Arial"/>
            </a:endParaRPr>
          </a:p>
        </p:txBody>
      </p:sp>
      <p:sp>
        <p:nvSpPr>
          <p:cNvPr id="378" name="TextShape 3"/>
          <p:cNvSpPr txBox="1"/>
          <p:nvPr/>
        </p:nvSpPr>
        <p:spPr>
          <a:xfrm>
            <a:off x="46080" y="1812240"/>
            <a:ext cx="9961920" cy="516240"/>
          </a:xfrm>
          <a:prstGeom prst="rect">
            <a:avLst/>
          </a:prstGeom>
          <a:noFill/>
          <a:ln>
            <a:noFill/>
          </a:ln>
        </p:spPr>
        <p:txBody>
          <a:bodyPr lIns="90000" rIns="90000" tIns="45000" bIns="45000">
            <a:noAutofit/>
          </a:bodyPr>
          <a:p>
            <a:r>
              <a:rPr b="0" lang="en-IN" sz="1000" spc="-1" strike="noStrike">
                <a:latin typeface="Arial"/>
              </a:rPr>
              <a:t>The Raspberry Pi launched in 2012, and there have been several iterations and variations released since then. The original Pi had a single-core 700MHz CPU and just 256MB RAM, and the latest model has a quad-core CPU clocking in at over 1.5GHz, and 4GB RAM. The price point for Raspberry Pi has always been under $100 (usually around $35 USD), most notably the Pi Zero, which costs just $5.</a:t>
            </a:r>
            <a:endParaRPr b="0" lang="en-IN" sz="1000" spc="-1" strike="noStrike">
              <a:latin typeface="Arial"/>
            </a:endParaRPr>
          </a:p>
        </p:txBody>
      </p:sp>
      <p:sp>
        <p:nvSpPr>
          <p:cNvPr id="379" name="TextShape 4"/>
          <p:cNvSpPr txBox="1"/>
          <p:nvPr/>
        </p:nvSpPr>
        <p:spPr>
          <a:xfrm>
            <a:off x="6408000" y="2664000"/>
            <a:ext cx="2232000" cy="4042080"/>
          </a:xfrm>
          <a:prstGeom prst="rect">
            <a:avLst/>
          </a:prstGeom>
          <a:noFill/>
          <a:ln>
            <a:noFill/>
          </a:ln>
        </p:spPr>
        <p:txBody>
          <a:bodyPr lIns="90000" rIns="90000" tIns="45000" bIns="45000">
            <a:noAutofit/>
          </a:bodyPr>
          <a:p>
            <a:r>
              <a:rPr b="0" lang="en-IN" sz="1000" spc="-1" strike="noStrike">
                <a:latin typeface="Arial"/>
              </a:rPr>
              <a:t>Pi 1 Model B (2012)</a:t>
            </a:r>
            <a:endParaRPr b="0" lang="en-IN" sz="1000" spc="-1" strike="noStrike">
              <a:latin typeface="Arial"/>
            </a:endParaRPr>
          </a:p>
          <a:p>
            <a:r>
              <a:rPr b="0" lang="en-IN" sz="1000" spc="-1" strike="noStrike">
                <a:latin typeface="Arial"/>
              </a:rPr>
              <a:t>Pi 1 Model A (2013)</a:t>
            </a:r>
            <a:endParaRPr b="0" lang="en-IN" sz="1000" spc="-1" strike="noStrike">
              <a:latin typeface="Arial"/>
            </a:endParaRPr>
          </a:p>
          <a:p>
            <a:r>
              <a:rPr b="0" lang="en-IN" sz="1000" spc="-1" strike="noStrike">
                <a:latin typeface="Arial"/>
              </a:rPr>
              <a:t>Pi 1 Model B+ (2014)</a:t>
            </a:r>
            <a:endParaRPr b="0" lang="en-IN" sz="1000" spc="-1" strike="noStrike">
              <a:latin typeface="Arial"/>
            </a:endParaRPr>
          </a:p>
          <a:p>
            <a:r>
              <a:rPr b="0" lang="en-IN" sz="1000" spc="-1" strike="noStrike">
                <a:latin typeface="Arial"/>
              </a:rPr>
              <a:t>Pi 1 Model A+ (2014)</a:t>
            </a:r>
            <a:endParaRPr b="0" lang="en-IN" sz="1000" spc="-1" strike="noStrike">
              <a:latin typeface="Arial"/>
            </a:endParaRPr>
          </a:p>
          <a:p>
            <a:r>
              <a:rPr b="0" lang="en-IN" sz="1000" spc="-1" strike="noStrike">
                <a:latin typeface="Arial"/>
              </a:rPr>
              <a:t>Pi 2 Model B (2015)</a:t>
            </a:r>
            <a:endParaRPr b="0" lang="en-IN" sz="1000" spc="-1" strike="noStrike">
              <a:latin typeface="Arial"/>
            </a:endParaRPr>
          </a:p>
          <a:p>
            <a:r>
              <a:rPr b="0" lang="en-IN" sz="1000" spc="-1" strike="noStrike">
                <a:latin typeface="Arial"/>
              </a:rPr>
              <a:t>Pi Zero (2015)</a:t>
            </a:r>
            <a:endParaRPr b="0" lang="en-IN" sz="1000" spc="-1" strike="noStrike">
              <a:latin typeface="Arial"/>
            </a:endParaRPr>
          </a:p>
          <a:p>
            <a:r>
              <a:rPr b="0" lang="en-IN" sz="1000" spc="-1" strike="noStrike">
                <a:latin typeface="Arial"/>
              </a:rPr>
              <a:t>Pi 3 Model B (2016)</a:t>
            </a:r>
            <a:endParaRPr b="0" lang="en-IN" sz="1000" spc="-1" strike="noStrike">
              <a:latin typeface="Arial"/>
            </a:endParaRPr>
          </a:p>
          <a:p>
            <a:r>
              <a:rPr b="0" lang="en-IN" sz="1000" spc="-1" strike="noStrike">
                <a:latin typeface="Arial"/>
              </a:rPr>
              <a:t>Pi Zero W (2017)</a:t>
            </a:r>
            <a:endParaRPr b="0" lang="en-IN" sz="1000" spc="-1" strike="noStrike">
              <a:latin typeface="Arial"/>
            </a:endParaRPr>
          </a:p>
          <a:p>
            <a:r>
              <a:rPr b="0" lang="en-IN" sz="1000" spc="-1" strike="noStrike">
                <a:latin typeface="Arial"/>
              </a:rPr>
              <a:t>Pi 3 Model B+ (2018)</a:t>
            </a:r>
            <a:endParaRPr b="0" lang="en-IN" sz="1000" spc="-1" strike="noStrike">
              <a:latin typeface="Arial"/>
            </a:endParaRPr>
          </a:p>
          <a:p>
            <a:r>
              <a:rPr b="0" lang="en-IN" sz="1000" spc="-1" strike="noStrike">
                <a:latin typeface="Arial"/>
              </a:rPr>
              <a:t>Pi 3 Model A+ (2019)</a:t>
            </a:r>
            <a:endParaRPr b="0" lang="en-IN" sz="1000" spc="-1" strike="noStrike">
              <a:latin typeface="Arial"/>
            </a:endParaRPr>
          </a:p>
          <a:p>
            <a:r>
              <a:rPr b="0" lang="en-IN" sz="1000" spc="-1" strike="noStrike">
                <a:latin typeface="Arial"/>
              </a:rPr>
              <a:t>Pi 4 Model A (2019)</a:t>
            </a:r>
            <a:endParaRPr b="0" lang="en-IN" sz="1000" spc="-1" strike="noStrike">
              <a:latin typeface="Arial"/>
            </a:endParaRPr>
          </a:p>
          <a:p>
            <a:r>
              <a:rPr b="0" lang="en-IN" sz="1000" spc="-1" strike="noStrike">
                <a:latin typeface="Arial"/>
              </a:rPr>
              <a:t>Pi 4 Model B (2020)</a:t>
            </a:r>
            <a:endParaRPr b="0" lang="en-IN" sz="1000" spc="-1" strike="noStrike">
              <a:latin typeface="Arial"/>
            </a:endParaRPr>
          </a:p>
          <a:p>
            <a:r>
              <a:rPr b="0" lang="en-IN" sz="1000" spc="-1" strike="noStrike">
                <a:latin typeface="Arial"/>
              </a:rPr>
              <a:t>Pi 400 (2021)</a:t>
            </a:r>
            <a:endParaRPr b="0" lang="en-IN" sz="1000" spc="-1" strike="noStrike">
              <a:latin typeface="Arial"/>
            </a:endParaRPr>
          </a:p>
          <a:p>
            <a:endParaRPr b="0" lang="en-IN" sz="1000" spc="-1" strike="noStrike">
              <a:latin typeface="Arial"/>
            </a:endParaRPr>
          </a:p>
        </p:txBody>
      </p:sp>
      <p:sp>
        <p:nvSpPr>
          <p:cNvPr id="380" name="TextShape 5"/>
          <p:cNvSpPr txBox="1"/>
          <p:nvPr/>
        </p:nvSpPr>
        <p:spPr>
          <a:xfrm>
            <a:off x="379440" y="6840000"/>
            <a:ext cx="5956560" cy="346680"/>
          </a:xfrm>
          <a:prstGeom prst="rect">
            <a:avLst/>
          </a:prstGeom>
          <a:noFill/>
          <a:ln>
            <a:noFill/>
          </a:ln>
        </p:spPr>
        <p:txBody>
          <a:bodyPr lIns="90000" rIns="90000" tIns="45000" bIns="45000">
            <a:noAutofit/>
          </a:bodyPr>
          <a:p>
            <a:r>
              <a:rPr b="0" lang="en-IN" sz="1800" spc="-1" strike="noStrike">
                <a:latin typeface="Arial"/>
              </a:rPr>
              <a:t>https://www.youtube.com/watch?v=LSJys4vCfJE&amp;t=305s</a:t>
            </a:r>
            <a:endParaRPr b="0" lang="en-IN" sz="1800" spc="-1" strike="noStrike">
              <a:latin typeface="Arial"/>
            </a:endParaRPr>
          </a:p>
        </p:txBody>
      </p:sp>
    </p:spTree>
  </p:cSld>
  <p:transition>
    <p:wipe dir="d"/>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1" name="" descr=""/>
          <p:cNvPicPr/>
          <p:nvPr/>
        </p:nvPicPr>
        <p:blipFill>
          <a:blip r:embed="rId1"/>
          <a:stretch/>
        </p:blipFill>
        <p:spPr>
          <a:xfrm>
            <a:off x="468360" y="792000"/>
            <a:ext cx="8315640" cy="5976000"/>
          </a:xfrm>
          <a:prstGeom prst="rect">
            <a:avLst/>
          </a:prstGeom>
          <a:ln>
            <a:noFill/>
          </a:ln>
        </p:spPr>
      </p:pic>
    </p:spTree>
  </p:cSld>
  <p:transition>
    <p:wipe dir="d"/>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2" name="" descr=""/>
          <p:cNvPicPr/>
          <p:nvPr/>
        </p:nvPicPr>
        <p:blipFill>
          <a:blip r:embed="rId1"/>
          <a:stretch/>
        </p:blipFill>
        <p:spPr>
          <a:xfrm>
            <a:off x="1731600" y="744120"/>
            <a:ext cx="6667200" cy="5419440"/>
          </a:xfrm>
          <a:prstGeom prst="rect">
            <a:avLst/>
          </a:prstGeom>
          <a:ln>
            <a:noFill/>
          </a:ln>
        </p:spPr>
      </p:pic>
    </p:spTree>
  </p:cSld>
  <p:transition>
    <p:wipe dir="d"/>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3" name="" descr=""/>
          <p:cNvPicPr/>
          <p:nvPr/>
        </p:nvPicPr>
        <p:blipFill>
          <a:blip r:embed="rId1"/>
          <a:stretch/>
        </p:blipFill>
        <p:spPr>
          <a:xfrm>
            <a:off x="4200120" y="1224000"/>
            <a:ext cx="5447880" cy="5333760"/>
          </a:xfrm>
          <a:prstGeom prst="rect">
            <a:avLst/>
          </a:prstGeom>
          <a:ln>
            <a:noFill/>
          </a:ln>
        </p:spPr>
      </p:pic>
    </p:spTree>
  </p:cSld>
  <p:transition>
    <p:wipe dir="d"/>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504000" y="302760"/>
            <a:ext cx="9071280" cy="1259280"/>
          </a:xfrm>
          <a:prstGeom prst="rect">
            <a:avLst/>
          </a:prstGeom>
          <a:noFill/>
          <a:ln>
            <a:noFill/>
          </a:ln>
        </p:spPr>
        <p:style>
          <a:lnRef idx="0"/>
          <a:fillRef idx="0"/>
          <a:effectRef idx="0"/>
          <a:fontRef idx="minor"/>
        </p:style>
        <p:txBody>
          <a:bodyPr lIns="90000" rIns="90000" tIns="45000" bIns="45000" anchor="ctr">
            <a:normAutofit fontScale="84000"/>
          </a:bodyPr>
          <a:p>
            <a:pPr algn="ctr">
              <a:lnSpc>
                <a:spcPct val="100000"/>
              </a:lnSpc>
            </a:pPr>
            <a:r>
              <a:rPr b="0" lang="en-US" sz="4400" spc="-1" strike="noStrike">
                <a:solidFill>
                  <a:srgbClr val="000000"/>
                </a:solidFill>
                <a:latin typeface="Calibri"/>
              </a:rPr>
              <a:t>Development Tools and Environments</a:t>
            </a:r>
            <a:endParaRPr b="0" lang="en-IN" sz="4400" spc="-1" strike="noStrike">
              <a:latin typeface="Arial"/>
            </a:endParaRPr>
          </a:p>
        </p:txBody>
      </p:sp>
      <p:sp>
        <p:nvSpPr>
          <p:cNvPr id="385" name="CustomShape 2"/>
          <p:cNvSpPr/>
          <p:nvPr/>
        </p:nvSpPr>
        <p:spPr>
          <a:xfrm>
            <a:off x="335880" y="1764000"/>
            <a:ext cx="9575280" cy="4988520"/>
          </a:xfrm>
          <a:prstGeom prst="rect">
            <a:avLst/>
          </a:prstGeom>
          <a:noFill/>
          <a:ln>
            <a:noFill/>
          </a:ln>
        </p:spPr>
        <p:style>
          <a:lnRef idx="0"/>
          <a:fillRef idx="0"/>
          <a:effectRef idx="0"/>
          <a:fontRef idx="minor"/>
        </p:style>
        <p:txBody>
          <a:bodyPr lIns="90000" rIns="90000" tIns="45000" bIns="45000">
            <a:normAutofit fontScale="36000"/>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Cross-compilation tool chain</a:t>
            </a:r>
            <a:endParaRPr b="0" lang="en-IN" sz="3200" spc="-1" strike="noStrike">
              <a:latin typeface="Arial"/>
            </a:endParaRPr>
          </a:p>
          <a:p>
            <a:pPr>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Compiler that runs on the development machine, but generates code  </a:t>
            </a:r>
            <a:endParaRPr b="0" lang="en-IN" sz="3200" spc="-1" strike="noStrike">
              <a:latin typeface="Arial"/>
            </a:endParaRPr>
          </a:p>
          <a:p>
            <a:pPr>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for the target</a:t>
            </a:r>
            <a:endParaRPr b="0" lang="en-IN" sz="3200" spc="-1" strike="noStrike">
              <a:latin typeface="Arial"/>
            </a:endParaRPr>
          </a:p>
          <a:p>
            <a:pPr marL="343080" indent="-34236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Boot loader</a:t>
            </a:r>
            <a:endParaRPr b="0" lang="en-IN" sz="3200" spc="-1" strike="noStrike">
              <a:latin typeface="Arial"/>
            </a:endParaRPr>
          </a:p>
          <a:p>
            <a:pPr>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Started by the hardware, responsible for basic initialization, loading   </a:t>
            </a:r>
            <a:r>
              <a:rPr b="0" lang="en-US" sz="3200" spc="-1" strike="noStrike">
                <a:solidFill>
                  <a:srgbClr val="000000"/>
                </a:solidFill>
                <a:latin typeface="Calibri"/>
              </a:rPr>
              <a:t>	</a:t>
            </a:r>
            <a:r>
              <a:rPr b="0" lang="en-US" sz="3200" spc="-1" strike="noStrike">
                <a:solidFill>
                  <a:srgbClr val="000000"/>
                </a:solidFill>
                <a:latin typeface="Calibri"/>
              </a:rPr>
              <a:t>  and executing the kernel</a:t>
            </a:r>
            <a:endParaRPr b="0" lang="en-IN" sz="3200" spc="-1" strike="noStrike">
              <a:latin typeface="Arial"/>
            </a:endParaRPr>
          </a:p>
          <a:p>
            <a:pPr marL="343080" indent="-34236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Linux Kernel</a:t>
            </a:r>
            <a:endParaRPr b="0" lang="en-IN" sz="3200" spc="-1" strike="noStrike">
              <a:latin typeface="Arial"/>
            </a:endParaRPr>
          </a:p>
          <a:p>
            <a:pPr>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Contains the process and memory management, network stack,</a:t>
            </a:r>
            <a:endParaRPr b="0" lang="en-IN" sz="3200" spc="-1" strike="noStrike">
              <a:latin typeface="Arial"/>
            </a:endParaRPr>
          </a:p>
          <a:p>
            <a:pPr>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device drivers and provides services to user space applications</a:t>
            </a:r>
            <a:endParaRPr b="0" lang="en-IN" sz="3200" spc="-1" strike="noStrike">
              <a:latin typeface="Arial"/>
            </a:endParaRPr>
          </a:p>
          <a:p>
            <a:pPr marL="343080" indent="-34236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C library</a:t>
            </a:r>
            <a:endParaRPr b="0" lang="en-IN" sz="3200" spc="-1" strike="noStrike">
              <a:latin typeface="Arial"/>
            </a:endParaRPr>
          </a:p>
          <a:p>
            <a:pPr>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The interface between the kernel and the user space applications</a:t>
            </a:r>
            <a:endParaRPr b="0" lang="en-IN" sz="3200" spc="-1" strike="noStrike">
              <a:latin typeface="Arial"/>
            </a:endParaRPr>
          </a:p>
          <a:p>
            <a:pPr marL="343080" indent="-342360">
              <a:lnSpc>
                <a:spcPct val="100000"/>
              </a:lnSpc>
              <a:spcBef>
                <a:spcPts val="641"/>
              </a:spcBef>
              <a:buClr>
                <a:srgbClr val="000000"/>
              </a:buClr>
              <a:buFont typeface="Arial"/>
              <a:buChar char="•"/>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Libraries and applications</a:t>
            </a:r>
            <a:endParaRPr b="0" lang="en-IN" sz="3200" spc="-1" strike="noStrike">
              <a:latin typeface="Arial"/>
            </a:endParaRPr>
          </a:p>
          <a:p>
            <a:pPr>
              <a:lnSpc>
                <a:spcPct val="100000"/>
              </a:lnSpc>
              <a:spcBef>
                <a:spcPts val="641"/>
              </a:spcBef>
              <a:tabLst>
                <a:tab algn="l" pos="0"/>
              </a:tabLst>
            </a:pPr>
            <a:r>
              <a:rPr b="0" lang="en-US" sz="3200" spc="-1" strike="noStrike">
                <a:solidFill>
                  <a:srgbClr val="000000"/>
                </a:solidFill>
                <a:latin typeface="Calibri"/>
              </a:rPr>
              <a:t>       </a:t>
            </a:r>
            <a:r>
              <a:rPr b="0" lang="en-US" sz="3200" spc="-1" strike="noStrike">
                <a:solidFill>
                  <a:srgbClr val="000000"/>
                </a:solidFill>
                <a:latin typeface="Calibri"/>
              </a:rPr>
              <a:t>Third-party or in-house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167760" y="83880"/>
            <a:ext cx="9624240" cy="7647840"/>
          </a:xfrm>
          <a:prstGeom prst="rect">
            <a:avLst/>
          </a:prstGeom>
          <a:noFill/>
          <a:ln>
            <a:noFill/>
          </a:ln>
        </p:spPr>
        <p:style>
          <a:lnRef idx="0"/>
          <a:fillRef idx="0"/>
          <a:effectRef idx="0"/>
          <a:fontRef idx="minor"/>
        </p:style>
        <p:txBody>
          <a:bodyPr lIns="90000" rIns="90000" tIns="45000" bIns="45000">
            <a:spAutoFit/>
          </a:bodyPr>
          <a:p>
            <a:pPr marL="343080" indent="-342360">
              <a:lnSpc>
                <a:spcPct val="100000"/>
              </a:lnSpc>
              <a:buClr>
                <a:srgbClr val="000000"/>
              </a:buClr>
              <a:buFont typeface="Arial"/>
              <a:buChar char="•"/>
            </a:pPr>
            <a:r>
              <a:rPr b="1" lang="en-US" sz="2800" spc="-1" strike="noStrike" u="sng">
                <a:solidFill>
                  <a:srgbClr val="000000"/>
                </a:solidFill>
                <a:uFillTx/>
                <a:latin typeface="Calibri"/>
                <a:ea typeface="DejaVu Sans"/>
              </a:rPr>
              <a:t>Cross compilation Tool chain:</a:t>
            </a:r>
            <a:endParaRPr b="0" lang="en-IN" sz="2800" spc="-1" strike="noStrike">
              <a:latin typeface="Arial"/>
            </a:endParaRPr>
          </a:p>
          <a:p>
            <a:pPr>
              <a:lnSpc>
                <a:spcPct val="100000"/>
              </a:lnSpc>
            </a:pPr>
            <a:endParaRPr b="0" lang="en-IN" sz="2800" spc="-1" strike="noStrike">
              <a:latin typeface="Arial"/>
            </a:endParaRPr>
          </a:p>
          <a:p>
            <a:pPr>
              <a:lnSpc>
                <a:spcPct val="100000"/>
              </a:lnSpc>
            </a:pPr>
            <a:r>
              <a:rPr b="1" lang="en-US" sz="1600" spc="-1" strike="noStrike">
                <a:solidFill>
                  <a:srgbClr val="000000"/>
                </a:solidFill>
                <a:latin typeface="Calibri"/>
                <a:ea typeface="DejaVu Sans"/>
              </a:rPr>
              <a:t>	</a:t>
            </a:r>
            <a:r>
              <a:rPr b="1" lang="en-US" sz="1600" spc="-1" strike="noStrike">
                <a:solidFill>
                  <a:srgbClr val="000000"/>
                </a:solidFill>
                <a:latin typeface="Calibri"/>
                <a:ea typeface="DejaVu Sans"/>
              </a:rPr>
              <a:t>To build tool chain from scratch</a:t>
            </a:r>
            <a:endParaRPr b="0" lang="en-IN" sz="1600" spc="-1" strike="noStrike">
              <a:latin typeface="Arial"/>
            </a:endParaRPr>
          </a:p>
          <a:p>
            <a:pPr>
              <a:lnSpc>
                <a:spcPct val="100000"/>
              </a:lnSpc>
            </a:pPr>
            <a:endParaRPr b="0" lang="en-IN" sz="1600" spc="-1" strike="noStrike">
              <a:latin typeface="Arial"/>
            </a:endParaRPr>
          </a:p>
          <a:p>
            <a:pPr>
              <a:lnSpc>
                <a:spcPct val="100000"/>
              </a:lnSpc>
            </a:pPr>
            <a:r>
              <a:rPr b="1" lang="en-US" sz="1990" spc="-1" strike="noStrike">
                <a:solidFill>
                  <a:srgbClr val="000000"/>
                </a:solidFill>
                <a:latin typeface="Calibri"/>
                <a:ea typeface="DejaVu Sans"/>
              </a:rPr>
              <a:t>	</a:t>
            </a:r>
            <a:r>
              <a:rPr b="1" lang="en-US" sz="1990" spc="-1" strike="noStrike">
                <a:solidFill>
                  <a:srgbClr val="000000"/>
                </a:solidFill>
                <a:latin typeface="Calibri"/>
                <a:ea typeface="DejaVu Sans"/>
              </a:rPr>
              <a:t>http://www.ifp.illinois.edu/~nakazato/tips/xgcc.html</a:t>
            </a:r>
            <a:endParaRPr b="0" lang="en-IN" sz="1990" spc="-1" strike="noStrike">
              <a:latin typeface="Arial"/>
            </a:endParaRPr>
          </a:p>
          <a:p>
            <a:pPr>
              <a:lnSpc>
                <a:spcPct val="100000"/>
              </a:lnSpc>
            </a:pPr>
            <a:r>
              <a:rPr b="1" lang="en-US" sz="2400" spc="-1" strike="noStrike">
                <a:solidFill>
                  <a:srgbClr val="000000"/>
                </a:solidFill>
                <a:latin typeface="Calibri"/>
                <a:ea typeface="DejaVu Sans"/>
              </a:rPr>
              <a:t>    </a:t>
            </a:r>
            <a:r>
              <a:rPr b="1" lang="en-US" sz="2000" spc="-1" strike="noStrike">
                <a:solidFill>
                  <a:srgbClr val="000000"/>
                </a:solidFill>
                <a:latin typeface="Kinnari"/>
                <a:ea typeface="DejaVu Sans"/>
              </a:rPr>
              <a:t>On Ubuntu: </a:t>
            </a:r>
            <a:endParaRPr b="0" lang="en-IN" sz="2000" spc="-1" strike="noStrike">
              <a:latin typeface="Arial"/>
            </a:endParaRPr>
          </a:p>
          <a:p>
            <a:pPr>
              <a:lnSpc>
                <a:spcPct val="100000"/>
              </a:lnSpc>
            </a:pPr>
            <a:r>
              <a:rPr b="0" lang="en-US" sz="2000" spc="-1" strike="noStrike">
                <a:solidFill>
                  <a:srgbClr val="000000"/>
                </a:solidFill>
                <a:latin typeface="Kinnari"/>
                <a:ea typeface="DejaVu Sans"/>
              </a:rPr>
              <a:t>	</a:t>
            </a:r>
            <a:r>
              <a:rPr b="0" lang="en-US" sz="2000" spc="-1" strike="noStrike">
                <a:solidFill>
                  <a:srgbClr val="000000"/>
                </a:solidFill>
                <a:latin typeface="Kinnari"/>
                <a:ea typeface="DejaVu Sans"/>
              </a:rPr>
              <a:t>sudo apt-get update</a:t>
            </a:r>
            <a:br/>
            <a:r>
              <a:rPr b="0" lang="en-US" sz="2000" spc="-1" strike="noStrike">
                <a:solidFill>
                  <a:srgbClr val="000000"/>
                </a:solidFill>
                <a:latin typeface="Kinnari"/>
                <a:ea typeface="DejaVu Sans"/>
              </a:rPr>
              <a:t>	</a:t>
            </a:r>
            <a:r>
              <a:rPr b="0" lang="en-US" sz="2000" spc="-1" strike="noStrike">
                <a:solidFill>
                  <a:srgbClr val="000000"/>
                </a:solidFill>
                <a:latin typeface="Kinnari"/>
                <a:ea typeface="DejaVu Sans"/>
              </a:rPr>
              <a:t>sudo apt-get install </a:t>
            </a:r>
            <a:r>
              <a:rPr b="0" lang="en-US" sz="2000" spc="-1" strike="noStrike">
                <a:solidFill>
                  <a:srgbClr val="000000"/>
                </a:solidFill>
                <a:latin typeface="Kinnari"/>
                <a:ea typeface="DejaVu Sans"/>
              </a:rPr>
              <a:t>crossbuild-essential-armhf</a:t>
            </a:r>
            <a:r>
              <a:rPr b="0" lang="en-US" sz="2000" spc="-1" strike="noStrike">
                <a:solidFill>
                  <a:srgbClr val="000000"/>
                </a:solidFill>
                <a:latin typeface="Kinnari"/>
                <a:ea typeface="DejaVu Sans"/>
              </a:rPr>
              <a: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0000"/>
                </a:solidFill>
                <a:latin typeface="Kinnari"/>
                <a:ea typeface="DejaVu Sans"/>
              </a:rPr>
              <a:t>     </a:t>
            </a:r>
            <a:r>
              <a:rPr b="1" lang="en-US" sz="2000" spc="-1" strike="noStrike">
                <a:solidFill>
                  <a:srgbClr val="000000"/>
                </a:solidFill>
                <a:latin typeface="Kinnari"/>
                <a:ea typeface="DejaVu Sans"/>
              </a:rPr>
              <a:t>To compile program:</a:t>
            </a:r>
            <a:endParaRPr b="0" lang="en-IN" sz="2000" spc="-1" strike="noStrike">
              <a:latin typeface="Arial"/>
            </a:endParaRPr>
          </a:p>
          <a:p>
            <a:pPr>
              <a:lnSpc>
                <a:spcPct val="100000"/>
              </a:lnSpc>
            </a:pPr>
            <a:r>
              <a:rPr b="0" lang="en-US" sz="2000" spc="-1" strike="noStrike">
                <a:solidFill>
                  <a:srgbClr val="000000"/>
                </a:solidFill>
                <a:latin typeface="Kinnari"/>
                <a:ea typeface="DejaVu Sans"/>
              </a:rPr>
              <a:t>	</a:t>
            </a:r>
            <a:r>
              <a:rPr b="0" lang="en-US" sz="2000" spc="-1" strike="noStrike">
                <a:solidFill>
                  <a:srgbClr val="000000"/>
                </a:solidFill>
                <a:latin typeface="Kinnari"/>
                <a:ea typeface="DejaVu Sans"/>
              </a:rPr>
              <a:t>arm-linux-gnueabihf-gcc  file_name.c  -o output</a:t>
            </a:r>
            <a:endParaRPr b="0" lang="en-IN" sz="2000" spc="-1" strike="noStrike">
              <a:latin typeface="Arial"/>
            </a:endParaRPr>
          </a:p>
          <a:p>
            <a:pPr>
              <a:lnSpc>
                <a:spcPct val="100000"/>
              </a:lnSpc>
            </a:pPr>
            <a:endParaRPr b="0" lang="en-IN" sz="2000" spc="-1" strike="noStrike">
              <a:latin typeface="Arial"/>
            </a:endParaRPr>
          </a:p>
          <a:p>
            <a:pPr marL="457200" indent="-456480">
              <a:lnSpc>
                <a:spcPct val="100000"/>
              </a:lnSpc>
              <a:buClr>
                <a:srgbClr val="000000"/>
              </a:buClr>
              <a:buFont typeface="Arial"/>
              <a:buChar char="•"/>
            </a:pPr>
            <a:r>
              <a:rPr b="1" lang="en-US" sz="2000" spc="-1" strike="noStrike">
                <a:solidFill>
                  <a:srgbClr val="000000"/>
                </a:solidFill>
                <a:latin typeface="Kinnari"/>
                <a:ea typeface="DejaVu Sans"/>
              </a:rPr>
              <a:t>=&gt; Execute simple programs on BBB/RB Pi </a:t>
            </a:r>
            <a:endParaRPr b="0" lang="en-IN" sz="2000" spc="-1" strike="noStrike">
              <a:latin typeface="Arial"/>
            </a:endParaRPr>
          </a:p>
          <a:p>
            <a:pPr marL="457200" indent="-456480">
              <a:lnSpc>
                <a:spcPct val="100000"/>
              </a:lnSpc>
              <a:buClr>
                <a:srgbClr val="000000"/>
              </a:buClr>
              <a:buFont typeface="Arial"/>
              <a:buChar char="•"/>
            </a:pPr>
            <a:endParaRPr b="0" lang="en-IN" sz="2000" spc="-1" strike="noStrike">
              <a:latin typeface="Arial"/>
            </a:endParaRPr>
          </a:p>
          <a:p>
            <a:pPr marL="457200" indent="-456480">
              <a:lnSpc>
                <a:spcPct val="100000"/>
              </a:lnSpc>
              <a:buClr>
                <a:srgbClr val="000000"/>
              </a:buClr>
              <a:buFont typeface="Arial"/>
              <a:buChar char="•"/>
            </a:pPr>
            <a:r>
              <a:rPr b="0" lang="en-US" sz="2000" spc="-1" strike="noStrike">
                <a:solidFill>
                  <a:srgbClr val="000000"/>
                </a:solidFill>
                <a:latin typeface="Kinnari"/>
                <a:ea typeface="DejaVu Sans"/>
              </a:rPr>
              <a:t>The gcc C compiler enables the embedding of assembly instructions in otherwise normal C functions.</a:t>
            </a:r>
            <a:endParaRPr b="0" lang="en-IN" sz="2000" spc="-1" strike="noStrike">
              <a:latin typeface="Arial"/>
            </a:endParaRPr>
          </a:p>
          <a:p>
            <a:pPr marL="457200" indent="-456480">
              <a:lnSpc>
                <a:spcPts val="2880"/>
              </a:lnSpc>
              <a:buClr>
                <a:srgbClr val="000000"/>
              </a:buClr>
              <a:buFont typeface="Arial"/>
              <a:buChar char="•"/>
            </a:pPr>
            <a:r>
              <a:rPr b="0" lang="en-CA" sz="2000" spc="-12" strike="noStrike" u="sng">
                <a:solidFill>
                  <a:srgbClr val="000000"/>
                </a:solidFill>
                <a:uFillTx/>
                <a:latin typeface="Kinnari"/>
                <a:ea typeface="DejaVu Sans"/>
              </a:rPr>
              <a:t>Inline Assembly:</a:t>
            </a:r>
            <a:endParaRPr b="0" lang="en-IN" sz="2000" spc="-1" strike="noStrike">
              <a:latin typeface="Arial"/>
            </a:endParaRPr>
          </a:p>
          <a:p>
            <a:pPr marL="457200" indent="-456480">
              <a:lnSpc>
                <a:spcPct val="100000"/>
              </a:lnSpc>
              <a:buClr>
                <a:srgbClr val="000000"/>
              </a:buClr>
              <a:buFont typeface="Arial"/>
              <a:buChar char="•"/>
            </a:pPr>
            <a:r>
              <a:rPr b="0" lang="en-US" sz="2000" spc="-1" strike="noStrike">
                <a:solidFill>
                  <a:srgbClr val="000000"/>
                </a:solidFill>
                <a:latin typeface="Kinnari"/>
                <a:ea typeface="DejaVu Sans"/>
              </a:rPr>
              <a:t>Gcc support this: The asm() compiler directive is used to inline assembly code. For example, this inline assembly directive executes the x86 processor’s rdtsc instruction, which returns the value of the timestamp (tsc) register:</a:t>
            </a:r>
            <a:endParaRPr b="0" lang="en-IN" sz="2000" spc="-1" strike="noStrike">
              <a:latin typeface="Arial"/>
            </a:endParaRPr>
          </a:p>
          <a:p>
            <a:pPr marL="457200" indent="-456480">
              <a:lnSpc>
                <a:spcPct val="100000"/>
              </a:lnSpc>
              <a:buClr>
                <a:srgbClr val="000000"/>
              </a:buClr>
              <a:buFont typeface="Arial"/>
              <a:buChar char="•"/>
            </a:pPr>
            <a:r>
              <a:rPr b="0" lang="en-US" sz="2000" spc="-1" strike="noStrike">
                <a:solidFill>
                  <a:srgbClr val="000000"/>
                </a:solidFill>
                <a:latin typeface="Kinnari"/>
                <a:ea typeface="DejaVu Sans"/>
              </a:rPr>
              <a:t>unsigned int low, high;</a:t>
            </a:r>
            <a:endParaRPr b="0" lang="en-IN" sz="2000" spc="-1" strike="noStrike">
              <a:latin typeface="Arial"/>
            </a:endParaRPr>
          </a:p>
          <a:p>
            <a:pPr marL="457200" indent="-456480">
              <a:lnSpc>
                <a:spcPct val="100000"/>
              </a:lnSpc>
              <a:buClr>
                <a:srgbClr val="000000"/>
              </a:buClr>
              <a:buFont typeface="Arial"/>
              <a:buChar char="•"/>
            </a:pPr>
            <a:r>
              <a:rPr b="0" lang="en-US" sz="2000" spc="-1" strike="noStrike">
                <a:solidFill>
                  <a:srgbClr val="000000"/>
                </a:solidFill>
                <a:latin typeface="Kinnari"/>
                <a:ea typeface="DejaVu Sans"/>
              </a:rPr>
              <a:t>asm volatile("rdtsc" : "=a" (low), "=d" (high));</a:t>
            </a:r>
            <a:endParaRPr b="0" lang="en-IN" sz="2000" spc="-1" strike="noStrike">
              <a:latin typeface="Arial"/>
            </a:endParaRPr>
          </a:p>
          <a:p>
            <a:pPr marL="457200" indent="-456480">
              <a:lnSpc>
                <a:spcPct val="100000"/>
              </a:lnSpc>
              <a:buClr>
                <a:srgbClr val="000000"/>
              </a:buClr>
              <a:buFont typeface="Arial"/>
              <a:buChar char="•"/>
            </a:pPr>
            <a:r>
              <a:rPr b="0" lang="en-US" sz="2000" spc="-1" strike="noStrike">
                <a:solidFill>
                  <a:srgbClr val="000000"/>
                </a:solidFill>
                <a:latin typeface="Kinnari"/>
                <a:ea typeface="DejaVu Sans"/>
              </a:rPr>
              <a:t>/* low and high now contain the lower and upper 32-bits of the 64-bit tsc */</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144000" y="72000"/>
            <a:ext cx="9936000" cy="7278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UEFI vs legacy BIOS</a:t>
            </a:r>
            <a:endParaRPr b="0" lang="en-IN" sz="1800" spc="-1" strike="noStrike">
              <a:latin typeface="Arial"/>
            </a:endParaRPr>
          </a:p>
          <a:p>
            <a:pPr>
              <a:lnSpc>
                <a:spcPct val="100000"/>
              </a:lnSpc>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When you build your own PC, you need to configure some settings in the motherboard's BIOS (Basic Input/Output System) before installing an operating system. The BIOS is a firmware that controls the hardware components and boot process of your PC. </a:t>
            </a:r>
            <a:endParaRPr b="0" lang="en-IN" sz="1600" spc="-1" strike="noStrike">
              <a:latin typeface="Arial"/>
            </a:endParaRPr>
          </a:p>
          <a:p>
            <a:pPr>
              <a:lnSpc>
                <a:spcPct val="100000"/>
              </a:lnSpc>
            </a:pPr>
            <a:endParaRPr b="0" lang="en-IN" sz="1600" spc="-1" strike="noStrike">
              <a:latin typeface="Arial"/>
            </a:endParaRPr>
          </a:p>
          <a:p>
            <a:pPr>
              <a:lnSpc>
                <a:spcPct val="100000"/>
              </a:lnSpc>
            </a:pPr>
            <a:r>
              <a:rPr b="0" lang="en-US" sz="1600" spc="-1" strike="noStrike">
                <a:solidFill>
                  <a:srgbClr val="000000"/>
                </a:solidFill>
                <a:latin typeface="Calibri"/>
                <a:ea typeface="DejaVu Sans"/>
              </a:rPr>
              <a:t>UEFI (Unified Extensible Firmware Interface) is a newer standard that replaces the legacy BIOS. UEFI offers more features and benefits, such as faster boot times, better security, larger disk support, and graphical user interface. Legacy BIOS is the old mode that uses a 16-bit code and a limited number of options. Some older hardware and software may not be compatible with UEFI, so legacy BIOS is still available as a fallback option</a:t>
            </a:r>
            <a:endParaRPr b="0" lang="en-IN" sz="1600" spc="-1" strike="noStrike">
              <a:latin typeface="Arial"/>
            </a:endParaRPr>
          </a:p>
          <a:p>
            <a:pPr>
              <a:lnSpc>
                <a:spcPct val="100000"/>
              </a:lnSpc>
            </a:pPr>
            <a:r>
              <a:rPr b="1" lang="en-US" sz="1800" spc="-1" strike="noStrike" u="sng">
                <a:solidFill>
                  <a:srgbClr val="000000"/>
                </a:solidFill>
                <a:uFillTx/>
                <a:latin typeface="Calibri"/>
                <a:ea typeface="DejaVu Sans"/>
              </a:rPr>
              <a:t>Boot Loaders:</a:t>
            </a:r>
            <a:endParaRPr b="0" lang="en-IN" sz="1800" spc="-1" strike="noStrike">
              <a:latin typeface="Arial"/>
            </a:endParaRPr>
          </a:p>
          <a:p>
            <a:pPr>
              <a:lnSpc>
                <a:spcPct val="100000"/>
              </a:lnSpc>
            </a:pPr>
            <a:r>
              <a:rPr b="0" lang="en-US" sz="2000" spc="-1" strike="noStrike">
                <a:solidFill>
                  <a:srgbClr val="000000"/>
                </a:solidFill>
                <a:latin typeface="Calibri"/>
                <a:ea typeface="DejaVu Sans"/>
              </a:rPr>
              <a:t>    </a:t>
            </a:r>
            <a:endParaRPr b="0" lang="en-IN" sz="2000" spc="-1" strike="noStrike">
              <a:latin typeface="Arial"/>
            </a:endParaRPr>
          </a:p>
          <a:p>
            <a:pPr>
              <a:lnSpc>
                <a:spcPct val="100000"/>
              </a:lnSpc>
            </a:pPr>
            <a:r>
              <a:rPr b="0" lang="en-US" sz="2000" spc="-1" strike="noStrike">
                <a:solidFill>
                  <a:srgbClr val="000000"/>
                </a:solidFill>
                <a:latin typeface="Calibri"/>
                <a:ea typeface="DejaVu Sans"/>
              </a:rPr>
              <a:t>	</a:t>
            </a:r>
            <a:r>
              <a:rPr b="0" lang="en-US" sz="1800" spc="-1" strike="noStrike">
                <a:solidFill>
                  <a:srgbClr val="000000"/>
                </a:solidFill>
                <a:latin typeface="Calibri"/>
                <a:ea typeface="DejaVu Sans"/>
              </a:rPr>
              <a:t>The boot loader is a piece of code responsible for </a:t>
            </a:r>
            <a:endParaRPr b="0" lang="en-IN" sz="1800" spc="-1" strike="noStrike">
              <a:latin typeface="Arial"/>
            </a:endParaRPr>
          </a:p>
          <a:p>
            <a:pPr>
              <a:lnSpc>
                <a:spcPct val="100000"/>
              </a:lnSpc>
            </a:pPr>
            <a:endParaRPr b="0" lang="en-IN" sz="1800" spc="-1" strike="noStrike">
              <a:latin typeface="Arial"/>
            </a:endParaRPr>
          </a:p>
          <a:p>
            <a:pPr lvl="1" marL="800280" indent="-342360">
              <a:lnSpc>
                <a:spcPct val="100000"/>
              </a:lnSpc>
              <a:buClr>
                <a:srgbClr val="000000"/>
              </a:buClr>
              <a:buFont typeface="Wingdings" charset="2"/>
              <a:buChar char=""/>
            </a:pPr>
            <a:r>
              <a:rPr b="0" lang="en-US" sz="1800" spc="-1" strike="noStrike">
                <a:solidFill>
                  <a:srgbClr val="000000"/>
                </a:solidFill>
                <a:latin typeface="Calibri"/>
                <a:ea typeface="DejaVu Sans"/>
              </a:rPr>
              <a:t>Basic hardware initialization</a:t>
            </a:r>
            <a:endParaRPr b="0" lang="en-IN" sz="1800" spc="-1" strike="noStrike">
              <a:latin typeface="Arial"/>
            </a:endParaRPr>
          </a:p>
          <a:p>
            <a:pPr lvl="1" marL="800280" indent="-342360">
              <a:lnSpc>
                <a:spcPct val="100000"/>
              </a:lnSpc>
              <a:buClr>
                <a:srgbClr val="000000"/>
              </a:buClr>
              <a:buFont typeface="Wingdings" charset="2"/>
              <a:buChar char=""/>
            </a:pPr>
            <a:r>
              <a:rPr b="0" lang="en-US" sz="1800" spc="-1" strike="noStrike">
                <a:solidFill>
                  <a:srgbClr val="000000"/>
                </a:solidFill>
                <a:latin typeface="Calibri"/>
                <a:ea typeface="DejaVu Sans"/>
              </a:rPr>
              <a:t>Loading of an application binary, usually an operating system kernel, from flash storage, from the network, or from another type of non-volatile storage.</a:t>
            </a:r>
            <a:endParaRPr b="0" lang="en-IN" sz="1800" spc="-1" strike="noStrike">
              <a:latin typeface="Arial"/>
            </a:endParaRPr>
          </a:p>
          <a:p>
            <a:pPr lvl="1" marL="800280" indent="-342360">
              <a:lnSpc>
                <a:spcPct val="100000"/>
              </a:lnSpc>
              <a:buClr>
                <a:srgbClr val="000000"/>
              </a:buClr>
              <a:buFont typeface="Wingdings" charset="2"/>
              <a:buChar char=""/>
            </a:pPr>
            <a:r>
              <a:rPr b="0" lang="en-US" sz="1800" spc="-1" strike="noStrike">
                <a:solidFill>
                  <a:srgbClr val="000000"/>
                </a:solidFill>
                <a:latin typeface="Calibri"/>
                <a:ea typeface="DejaVu Sans"/>
              </a:rPr>
              <a:t>Possibly decompression of the application binary and execution of the application</a:t>
            </a:r>
            <a:endParaRPr b="0" lang="en-IN" sz="1800" spc="-1" strike="noStrike">
              <a:latin typeface="Arial"/>
            </a:endParaRPr>
          </a:p>
          <a:p>
            <a:pPr lvl="1" marL="800280" indent="-342360">
              <a:lnSpc>
                <a:spcPct val="100000"/>
              </a:lnSpc>
              <a:buClr>
                <a:srgbClr val="000000"/>
              </a:buClr>
              <a:buFont typeface="Wingdings" charset="2"/>
              <a:buChar cha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It provides a way to upgrade the firmware without requiring access to internal storage. Used to upgrade firmware on devices,fix bugs, add new features or update security patches</a:t>
            </a:r>
            <a:endParaRPr b="0" lang="en-IN" sz="1800" spc="-1" strike="noStrike">
              <a:latin typeface="Arial"/>
            </a:endParaRPr>
          </a:p>
          <a:p>
            <a:pPr lvl="1" marL="800280" indent="-342360">
              <a:lnSpc>
                <a:spcPct val="100000"/>
              </a:lnSpc>
              <a:buClr>
                <a:srgbClr val="000000"/>
              </a:buClr>
              <a:buFont typeface="Wingdings" charset="2"/>
              <a:buChar char=""/>
            </a:pPr>
            <a:r>
              <a:rPr b="0" lang="en-US" sz="1800" spc="-1" strike="noStrike">
                <a:solidFill>
                  <a:srgbClr val="000000"/>
                </a:solidFill>
                <a:latin typeface="Calibri"/>
                <a:ea typeface="DejaVu Sans"/>
              </a:rPr>
              <a:t>In the event the OS becomes corrupted or fails to start, the boot loader can be used to recover the device</a:t>
            </a:r>
            <a:endParaRPr b="0" lang="en-IN" sz="1800" spc="-1" strike="noStrike">
              <a:latin typeface="Arial"/>
            </a:endParaRPr>
          </a:p>
          <a:p>
            <a:pPr lvl="1" marL="800280" indent="-342360">
              <a:lnSpc>
                <a:spcPct val="100000"/>
              </a:lnSpc>
              <a:buClr>
                <a:srgbClr val="000000"/>
              </a:buClr>
              <a:buFont typeface="Wingdings" charset="2"/>
              <a:buChar cha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In some embedded systems, the boot loader can be used to operating system to boot, download new firmware from remote server and recover the device in case of disaster.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8" name="Picture 2_6" descr=""/>
          <p:cNvPicPr/>
          <p:nvPr/>
        </p:nvPicPr>
        <p:blipFill>
          <a:blip r:embed="rId1"/>
          <a:stretch/>
        </p:blipFill>
        <p:spPr>
          <a:xfrm>
            <a:off x="977400" y="1244880"/>
            <a:ext cx="8514720" cy="5884560"/>
          </a:xfrm>
          <a:prstGeom prst="rect">
            <a:avLst/>
          </a:prstGeom>
          <a:ln>
            <a:noFill/>
          </a:ln>
        </p:spPr>
      </p:pic>
      <p:sp>
        <p:nvSpPr>
          <p:cNvPr id="389" name="CustomShape 1"/>
          <p:cNvSpPr/>
          <p:nvPr/>
        </p:nvSpPr>
        <p:spPr>
          <a:xfrm>
            <a:off x="504000" y="302760"/>
            <a:ext cx="9071280" cy="1259280"/>
          </a:xfrm>
          <a:prstGeom prst="rect">
            <a:avLst/>
          </a:prstGeom>
          <a:noFill/>
          <a:ln>
            <a:noFill/>
          </a:ln>
        </p:spPr>
        <p:style>
          <a:lnRef idx="0"/>
          <a:fillRef idx="0"/>
          <a:effectRef idx="0"/>
          <a:fontRef idx="minor"/>
        </p:style>
        <p:txBody>
          <a:bodyPr lIns="90000" rIns="90000" tIns="45000" bIns="45000">
            <a:normAutofit fontScale="84000"/>
          </a:bodyPr>
          <a:p>
            <a:pPr algn="ctr">
              <a:lnSpc>
                <a:spcPct val="100000"/>
              </a:lnSpc>
            </a:pPr>
            <a:r>
              <a:rPr b="0" lang="en-US" sz="4400" spc="-1" strike="noStrike">
                <a:solidFill>
                  <a:srgbClr val="000000"/>
                </a:solidFill>
                <a:latin typeface="Calibri"/>
                <a:ea typeface="DejaVu Sans"/>
              </a:rPr>
              <a:t>Booting on ARM Atmel AT91 Processor</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504000" y="302760"/>
            <a:ext cx="9071640" cy="1259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Embedded Linux Hardware</a:t>
            </a:r>
            <a:endParaRPr b="0" lang="en-US" sz="4400" spc="-1" strike="noStrike">
              <a:solidFill>
                <a:srgbClr val="000000"/>
              </a:solidFill>
              <a:latin typeface="Calibri"/>
            </a:endParaRPr>
          </a:p>
        </p:txBody>
      </p:sp>
      <p:sp>
        <p:nvSpPr>
          <p:cNvPr id="337" name="TextShape 2"/>
          <p:cNvSpPr txBox="1"/>
          <p:nvPr/>
        </p:nvSpPr>
        <p:spPr>
          <a:xfrm>
            <a:off x="504000" y="1764000"/>
            <a:ext cx="9071640" cy="498888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Many Hardware Options Available</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x86</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ARM</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IBM/Motorola Power PC</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MIPS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Hitachi Super H</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Motorola 68000</a:t>
            </a:r>
            <a:endParaRPr b="0" lang="en-US" sz="2800" spc="-1" strike="noStrike">
              <a:solidFill>
                <a:srgbClr val="000000"/>
              </a:solidFill>
              <a:latin typeface="Calibri"/>
            </a:endParaRPr>
          </a:p>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0" name="Picture 2_7" descr=""/>
          <p:cNvPicPr/>
          <p:nvPr/>
        </p:nvPicPr>
        <p:blipFill>
          <a:blip r:embed="rId1"/>
          <a:stretch/>
        </p:blipFill>
        <p:spPr>
          <a:xfrm>
            <a:off x="756000" y="1113120"/>
            <a:ext cx="8567280" cy="5333400"/>
          </a:xfrm>
          <a:prstGeom prst="rect">
            <a:avLst/>
          </a:prstGeom>
          <a:ln>
            <a:noFill/>
          </a:ln>
        </p:spPr>
      </p:pic>
      <p:sp>
        <p:nvSpPr>
          <p:cNvPr id="391" name="CustomShape 1"/>
          <p:cNvSpPr/>
          <p:nvPr/>
        </p:nvSpPr>
        <p:spPr>
          <a:xfrm>
            <a:off x="504000" y="302760"/>
            <a:ext cx="9071280" cy="1259280"/>
          </a:xfrm>
          <a:prstGeom prst="rect">
            <a:avLst/>
          </a:prstGeom>
          <a:noFill/>
          <a:ln>
            <a:noFill/>
          </a:ln>
        </p:spPr>
        <p:style>
          <a:lnRef idx="0"/>
          <a:fillRef idx="0"/>
          <a:effectRef idx="0"/>
          <a:fontRef idx="minor"/>
        </p:style>
        <p:txBody>
          <a:bodyPr lIns="90000" rIns="90000" tIns="45000" bIns="45000">
            <a:normAutofit fontScale="84000"/>
          </a:bodyPr>
          <a:p>
            <a:pPr algn="ctr">
              <a:lnSpc>
                <a:spcPct val="100000"/>
              </a:lnSpc>
            </a:pPr>
            <a:r>
              <a:rPr b="0" lang="en-US" sz="4400" spc="-1" strike="noStrike">
                <a:solidFill>
                  <a:srgbClr val="000000"/>
                </a:solidFill>
                <a:latin typeface="Calibri"/>
                <a:ea typeface="DejaVu Sans"/>
              </a:rPr>
              <a:t>Booting on ARM TI OMAP Processor</a:t>
            </a:r>
            <a:endParaRPr b="0" lang="en-IN" sz="4400" spc="-1" strike="noStrike">
              <a:latin typeface="Arial"/>
            </a:endParaRPr>
          </a:p>
        </p:txBody>
      </p:sp>
      <p:sp>
        <p:nvSpPr>
          <p:cNvPr id="392" name="CustomShape 2"/>
          <p:cNvSpPr/>
          <p:nvPr/>
        </p:nvSpPr>
        <p:spPr>
          <a:xfrm>
            <a:off x="1773720" y="6446520"/>
            <a:ext cx="816228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Boot Beagle board/RP Stop </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at Uboot prompt</a:t>
            </a:r>
            <a:endParaRPr b="0" lang="en-IN" sz="1800" spc="-1" strike="noStrike">
              <a:latin typeface="Arial"/>
            </a:endParaRPr>
          </a:p>
        </p:txBody>
      </p:sp>
      <p:sp>
        <p:nvSpPr>
          <p:cNvPr id="393" name="CustomShape 3"/>
          <p:cNvSpPr/>
          <p:nvPr/>
        </p:nvSpPr>
        <p:spPr>
          <a:xfrm>
            <a:off x="1153080" y="6552000"/>
            <a:ext cx="2014920" cy="41904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4" name="" descr=""/>
          <p:cNvPicPr/>
          <p:nvPr/>
        </p:nvPicPr>
        <p:blipFill>
          <a:blip r:embed="rId1"/>
          <a:stretch/>
        </p:blipFill>
        <p:spPr>
          <a:xfrm>
            <a:off x="4608000" y="288000"/>
            <a:ext cx="5292360" cy="6707880"/>
          </a:xfrm>
          <a:prstGeom prst="rect">
            <a:avLst/>
          </a:prstGeom>
          <a:ln>
            <a:noFill/>
          </a:ln>
        </p:spPr>
      </p:pic>
      <p:sp>
        <p:nvSpPr>
          <p:cNvPr id="395" name="TextShape 1"/>
          <p:cNvSpPr txBox="1"/>
          <p:nvPr/>
        </p:nvSpPr>
        <p:spPr>
          <a:xfrm>
            <a:off x="216000" y="1841400"/>
            <a:ext cx="4354560" cy="2264760"/>
          </a:xfrm>
          <a:prstGeom prst="rect">
            <a:avLst/>
          </a:prstGeom>
          <a:noFill/>
          <a:ln>
            <a:noFill/>
          </a:ln>
        </p:spPr>
        <p:txBody>
          <a:bodyPr lIns="90000" rIns="90000" tIns="45000" bIns="45000">
            <a:noAutofit/>
          </a:bodyPr>
          <a:p>
            <a:r>
              <a:rPr b="0" lang="en-IN" sz="1000" spc="-1" strike="noStrike">
                <a:latin typeface="Arial"/>
              </a:rPr>
              <a:t>Stage 1 boot is in the on-chip ROM. Loads Stage 2 in the L2 cache</a:t>
            </a:r>
            <a:endParaRPr b="0" lang="en-IN" sz="1000" spc="-1" strike="noStrike">
              <a:latin typeface="Arial"/>
            </a:endParaRPr>
          </a:p>
          <a:p>
            <a:r>
              <a:rPr b="0" lang="en-IN" sz="1000" spc="-1" strike="noStrike">
                <a:latin typeface="Arial"/>
              </a:rPr>
              <a:t>Stage 2 is bootcode.bin. Enables SDRAM and loads Stage 3</a:t>
            </a:r>
            <a:endParaRPr b="0" lang="en-IN" sz="1000" spc="-1" strike="noStrike">
              <a:latin typeface="Arial"/>
            </a:endParaRPr>
          </a:p>
          <a:p>
            <a:r>
              <a:rPr b="0" lang="en-IN" sz="1000" spc="-1" strike="noStrike">
                <a:latin typeface="Arial"/>
              </a:rPr>
              <a:t>Stage 3 is loader.bin. It knows about the .elf format and loads start.elf</a:t>
            </a:r>
            <a:endParaRPr b="0" lang="en-IN" sz="1000" spc="-1" strike="noStrike">
              <a:latin typeface="Arial"/>
            </a:endParaRPr>
          </a:p>
          <a:p>
            <a:r>
              <a:rPr b="0" lang="en-IN" sz="1000" spc="-1" strike="noStrike">
                <a:latin typeface="Arial"/>
              </a:rPr>
              <a:t>start.elf  loads kernel.img. It then also reads config.txt, cmdline.txt and bcm2835.dtb If the dtb file exists, it is loaded at 0x100 &amp; kernel @0x8000. If disable_commandline_tags is set it loads kernel @0x0 Otherwise it loads kernel @0x8000 and put ATAGS at 0x100</a:t>
            </a:r>
            <a:endParaRPr b="0" lang="en-IN" sz="1000" spc="-1" strike="noStrike">
              <a:latin typeface="Arial"/>
            </a:endParaRPr>
          </a:p>
          <a:p>
            <a:r>
              <a:rPr b="0" lang="en-IN" sz="1000" spc="-1" strike="noStrike">
                <a:latin typeface="Arial"/>
              </a:rPr>
              <a:t>kernel.img is then run on the ARM.</a:t>
            </a:r>
            <a:endParaRPr b="0" lang="en-IN" sz="1000" spc="-1" strike="noStrike">
              <a:latin typeface="Arial"/>
            </a:endParaRPr>
          </a:p>
          <a:p>
            <a:endParaRPr b="0" lang="en-IN" sz="1000" spc="-1" strike="noStrike">
              <a:latin typeface="Arial"/>
            </a:endParaRPr>
          </a:p>
        </p:txBody>
      </p:sp>
      <p:sp>
        <p:nvSpPr>
          <p:cNvPr id="396" name="TextShape 2"/>
          <p:cNvSpPr txBox="1"/>
          <p:nvPr/>
        </p:nvSpPr>
        <p:spPr>
          <a:xfrm>
            <a:off x="864000" y="504000"/>
            <a:ext cx="3240000" cy="346320"/>
          </a:xfrm>
          <a:prstGeom prst="rect">
            <a:avLst/>
          </a:prstGeom>
          <a:noFill/>
          <a:ln>
            <a:noFill/>
          </a:ln>
        </p:spPr>
        <p:txBody>
          <a:bodyPr lIns="90000" rIns="90000" tIns="45000" bIns="45000">
            <a:noAutofit/>
          </a:bodyPr>
          <a:p>
            <a:r>
              <a:rPr b="1" lang="en-IN" sz="1800" spc="-1" strike="noStrike">
                <a:latin typeface="Arial"/>
              </a:rPr>
              <a:t>Raspberry PI boot process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419760" y="587880"/>
            <a:ext cx="9323280" cy="5424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Uboot Commands: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Help, ping, printenv, setenv, ping, md, mm, reginfo…</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TFTP transfer process:</a:t>
            </a:r>
            <a:endParaRPr b="0" lang="en-IN"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Network transfer from the development workstation and U-Boot on the target takes place through TFTP</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Trivial File Transfer Protocol</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Somewhat similar to FTP, but without authentication and over UDP</a:t>
            </a:r>
            <a:endParaRPr b="0" lang="en-IN"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A TFTP server is needed on the development workstation</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sudo apt-get install tftpd-hpa</a:t>
            </a:r>
            <a:endParaRPr b="0" lang="en-IN"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All files in /var/lib/tftpboot are then visible through TFTP</a:t>
            </a:r>
            <a:endParaRPr b="0" lang="en-IN"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A TFTP client is available in the tftp-hpa package, for testing</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A TFTP client is integrated into U-Boot</a:t>
            </a:r>
            <a:endParaRPr b="0" lang="en-IN"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Configure the ipaddr and serverip environment variables</a:t>
            </a:r>
            <a:endParaRPr b="0" lang="en-IN"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Use tftp &lt;address&gt; &lt;filename&gt; to load file</a:t>
            </a:r>
            <a:endParaRPr b="0" lang="en-IN" sz="1800" spc="-1" strike="noStrike">
              <a:latin typeface="Arial"/>
            </a:endParaRPr>
          </a:p>
          <a:p>
            <a:pPr>
              <a:lnSpc>
                <a:spcPct val="100000"/>
              </a:lnSpc>
            </a:pPr>
            <a:endParaRPr b="0" lang="en-IN" sz="1800" spc="-1" strike="noStrike">
              <a:latin typeface="Arial"/>
            </a:endParaRPr>
          </a:p>
          <a:p>
            <a:pPr marL="285840" indent="-285120">
              <a:lnSpc>
                <a:spcPct val="100000"/>
              </a:lnSpc>
              <a:buClr>
                <a:srgbClr val="000000"/>
              </a:buClr>
              <a:buFont typeface="Arial"/>
              <a:buChar char="•"/>
            </a:pPr>
            <a:r>
              <a:rPr b="1" lang="en-US" sz="2000" spc="-1" strike="noStrike">
                <a:solidFill>
                  <a:srgbClr val="000000"/>
                </a:solidFill>
                <a:latin typeface="Calibri"/>
                <a:ea typeface="DejaVu Sans"/>
              </a:rPr>
              <a:t>-&gt; Go through U-boot source code files (Refer Doc)</a:t>
            </a:r>
            <a:endParaRPr b="0" lang="en-IN" sz="2000" spc="-1" strike="noStrike">
              <a:latin typeface="Arial"/>
            </a:endParaRPr>
          </a:p>
          <a:p>
            <a:pPr marL="285840" indent="-285120">
              <a:lnSpc>
                <a:spcPct val="100000"/>
              </a:lnSpc>
              <a:buClr>
                <a:srgbClr val="000000"/>
              </a:buClr>
              <a:buFont typeface="Arial"/>
              <a:buChar char="•"/>
            </a:pPr>
            <a:r>
              <a:rPr b="1" lang="en-US" sz="2000" spc="-1" strike="noStrike">
                <a:solidFill>
                  <a:srgbClr val="000000"/>
                </a:solidFill>
                <a:latin typeface="Calibri"/>
                <a:ea typeface="DejaVu Sans"/>
              </a:rPr>
              <a:t>-&gt; Go through U-boot compilation for Freescale with Yocoto Environment</a:t>
            </a:r>
            <a:endParaRPr b="0" lang="en-IN" sz="2000" spc="-1" strike="noStrike">
              <a:latin typeface="Arial"/>
            </a:endParaRPr>
          </a:p>
          <a:p>
            <a:pPr marL="285840" indent="-285120">
              <a:lnSpc>
                <a:spcPct val="100000"/>
              </a:lnSpc>
              <a:buClr>
                <a:srgbClr val="000000"/>
              </a:buClr>
              <a:buFont typeface="Arial"/>
              <a:buChar char="•"/>
            </a:pPr>
            <a:r>
              <a:rPr b="1" lang="en-US" sz="2000" spc="-1" strike="noStrike">
                <a:solidFill>
                  <a:srgbClr val="000000"/>
                </a:solidFill>
                <a:latin typeface="Calibri"/>
                <a:ea typeface="DejaVu Sans"/>
              </a:rPr>
              <a:t>(Log into remote machine)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8" name="Picture 2_8" descr=""/>
          <p:cNvPicPr/>
          <p:nvPr/>
        </p:nvPicPr>
        <p:blipFill>
          <a:blip r:embed="rId1"/>
          <a:stretch/>
        </p:blipFill>
        <p:spPr>
          <a:xfrm>
            <a:off x="277920" y="1512000"/>
            <a:ext cx="9522720" cy="5417280"/>
          </a:xfrm>
          <a:prstGeom prst="rect">
            <a:avLst/>
          </a:prstGeom>
          <a:ln>
            <a:noFill/>
          </a:ln>
        </p:spPr>
      </p:pic>
      <p:sp>
        <p:nvSpPr>
          <p:cNvPr id="399" name="CustomShape 1"/>
          <p:cNvSpPr/>
          <p:nvPr/>
        </p:nvSpPr>
        <p:spPr>
          <a:xfrm>
            <a:off x="504000" y="302760"/>
            <a:ext cx="9071280" cy="125928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US" sz="4400" spc="-1" strike="noStrike">
                <a:solidFill>
                  <a:srgbClr val="000000"/>
                </a:solidFill>
                <a:latin typeface="Calibri"/>
                <a:ea typeface="DejaVu Sans"/>
              </a:rPr>
              <a:t>Cross-compiling Linux Kernel</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CustomShape 1"/>
          <p:cNvSpPr/>
          <p:nvPr/>
        </p:nvSpPr>
        <p:spPr>
          <a:xfrm>
            <a:off x="504000" y="302760"/>
            <a:ext cx="9071280" cy="6752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800" spc="-1" strike="noStrike">
                <a:solidFill>
                  <a:srgbClr val="000000"/>
                </a:solidFill>
                <a:latin typeface="Calibri"/>
                <a:ea typeface="DejaVu Sans"/>
              </a:rPr>
              <a:t>Cross Compiling Kernel:</a:t>
            </a:r>
            <a:endParaRPr b="0" lang="en-IN" sz="1800" spc="-1" strike="noStrike">
              <a:latin typeface="Arial"/>
            </a:endParaRPr>
          </a:p>
          <a:p>
            <a:pPr marL="457200" indent="-456480">
              <a:lnSpc>
                <a:spcPct val="100000"/>
              </a:lnSpc>
              <a:buClr>
                <a:srgbClr val="000000"/>
              </a:buClr>
              <a:buFont typeface="StarSymbol"/>
              <a:buAutoNum type="arabicPeriod"/>
            </a:pPr>
            <a:r>
              <a:rPr b="0" lang="en-US" sz="1800" spc="-1" strike="noStrike">
                <a:solidFill>
                  <a:srgbClr val="000000"/>
                </a:solidFill>
                <a:latin typeface="Calibri"/>
                <a:ea typeface="DejaVu Sans"/>
              </a:rPr>
              <a:t>Define ARCH and CROSS_COMPILE as environment variables: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export ARCH=arm</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export CROSS_COMPILE=arm-linux-guneabi-</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(Expecting your Development machine contains arm cross compiler</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sudo apt-get install gcc-arm-linux-gnueabi</a:t>
            </a:r>
            <a:r>
              <a:rPr b="0" lang="en-US" sz="1800" spc="-1" strike="noStrike">
                <a:solidFill>
                  <a:srgbClr val="000000"/>
                </a:solidFill>
                <a:latin typeface="Calibri"/>
                <a:ea typeface="DejaVu Sans"/>
              </a:rPr>
              <a: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2. Now ﬁnd out the path and name of the cross-compiler executable by looking at the   contents of the package:</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dpkg -L gcc-arm-linux-gnueabi</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3. Default configuration  files available, per board or per-CPU family</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They are stored in </a:t>
            </a:r>
            <a:r>
              <a:rPr b="1" lang="en-US" sz="1800" spc="-1" strike="noStrike">
                <a:solidFill>
                  <a:srgbClr val="000000"/>
                </a:solidFill>
                <a:latin typeface="Calibri"/>
                <a:ea typeface="DejaVu Sans"/>
              </a:rPr>
              <a:t>arch/&lt;arch&gt;/configs/,</a:t>
            </a:r>
            <a:r>
              <a:rPr b="0" lang="en-US" sz="1800" spc="-1" strike="noStrike">
                <a:solidFill>
                  <a:srgbClr val="000000"/>
                </a:solidFill>
                <a:latin typeface="Calibri"/>
                <a:ea typeface="DejaVu Sans"/>
              </a:rPr>
              <a:t> and are just  minimal .config   This is the most common way of configuring a kernel for embedded platforms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To load a default configuration , just run</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make acme_defconfig </a:t>
            </a:r>
            <a:r>
              <a:rPr b="0" lang="en-US" sz="1800" spc="-1" strike="noStrike">
                <a:solidFill>
                  <a:srgbClr val="000000"/>
                </a:solidFill>
                <a:latin typeface="Calibri"/>
                <a:ea typeface="DejaVu Sans"/>
              </a:rPr>
              <a:t>I This will overwrite your existing .config  To create your own default configuration </a:t>
            </a:r>
            <a:r>
              <a:rPr b="1" lang="en-US" sz="1800" spc="-1" strike="noStrike">
                <a:solidFill>
                  <a:srgbClr val="000000"/>
                </a:solidFill>
                <a:latin typeface="Calibri"/>
                <a:ea typeface="DejaVu Sans"/>
              </a:rPr>
              <a:t> make savedefconfig</a:t>
            </a:r>
            <a:r>
              <a:rPr b="0" lang="en-US" sz="1800" spc="-1" strike="noStrike">
                <a:solidFill>
                  <a:srgbClr val="000000"/>
                </a:solidFill>
                <a:latin typeface="Calibri"/>
                <a:ea typeface="DejaVu Sans"/>
              </a:rPr>
              <a:t>, to create a minimal configuration file</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mv defconfig arch/&lt;arch&gt;/configs/myown_defconfig</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-&gt; make menuconfig</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-&gt; make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Copy the final kernel image to the target storage it  can be </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uImage, zImage, vmlinux, bzImage in arch/&lt;arch&gt;/boot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Copying the Device Tree Blob might be necessary as well, they are available in </a:t>
            </a:r>
            <a:r>
              <a:rPr b="1" lang="en-US" sz="1800" spc="-1" strike="noStrike">
                <a:solidFill>
                  <a:srgbClr val="000000"/>
                </a:solidFill>
                <a:latin typeface="Calibri"/>
                <a:ea typeface="DejaVu Sans"/>
              </a:rPr>
              <a:t>arch/&lt;arch&gt;/boot/dts</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335880" y="252000"/>
            <a:ext cx="9491040" cy="6430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000000"/>
                </a:solidFill>
                <a:latin typeface="Calibri"/>
                <a:ea typeface="DejaVu Sans"/>
              </a:rPr>
              <a:t>Device Tree:</a:t>
            </a:r>
            <a:endParaRPr b="0" lang="en-IN" sz="20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Many embedded architectures have a lot of non-discoverable hardware.</a:t>
            </a:r>
            <a:endParaRPr b="0" lang="en-IN"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Depending on the architecture, such hardware is either described using C code directly within the kernel, or using a special hardware description language in a Device Tree.</a:t>
            </a:r>
            <a:endParaRPr b="0" lang="en-IN"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ARM, PowerPC, OpenRISC, ARC, Microblaze are examples of architectures using the Device Tree.</a:t>
            </a:r>
            <a:endParaRPr b="0" lang="en-IN"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IA Device Tree Source, written by kernel developers, is compiled into a binary Device Tree Blob, passed at boot time to the kernel.</a:t>
            </a:r>
            <a:endParaRPr b="0" lang="en-IN"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There is one different Device Tree for each board/platform supported by the kernel, available in </a:t>
            </a:r>
            <a:r>
              <a:rPr b="1" lang="en-US" sz="1800" spc="-1" strike="noStrike">
                <a:solidFill>
                  <a:srgbClr val="000000"/>
                </a:solidFill>
                <a:latin typeface="Calibri"/>
                <a:ea typeface="DejaVu Sans"/>
              </a:rPr>
              <a:t>arch/arm/boot/dts/&lt;board&gt;.dtb.</a:t>
            </a:r>
            <a:endParaRPr b="0" lang="en-IN"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The boot loader must load both the kernel image and the Device Tree Blob in memory before starting the kernel</a:t>
            </a:r>
            <a:endParaRPr b="0" lang="en-IN"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Run make   Copy the final kernel image to the target storage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can be uImage, zImage, vmlinux, bzImage in arch/&lt;arch&gt;/boot</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copying the Device Tree Blob might be necessary as well, they are available in     </a:t>
            </a:r>
            <a:endParaRPr b="0" lang="en-IN" sz="1800" spc="-1" strike="noStrike">
              <a:latin typeface="Arial"/>
            </a:endParaRPr>
          </a:p>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arch/&lt;arch&gt;/boot/dts</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ea typeface="DejaVu Sans"/>
              </a:rPr>
              <a:t>The typical boot process is therefore: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1. Load uImage at address X in memory</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2. Load &lt;board&gt;.dtb at address Y in memory</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3. Start the kernel with bootm X - 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419760" y="167760"/>
            <a:ext cx="9575280" cy="557676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990" spc="-1" strike="noStrike">
              <a:latin typeface="Arial"/>
            </a:endParaRPr>
          </a:p>
          <a:p>
            <a:pPr>
              <a:lnSpc>
                <a:spcPct val="100000"/>
              </a:lnSpc>
            </a:pPr>
            <a:r>
              <a:rPr b="0" lang="en-US" sz="1800" spc="-1" strike="noStrike">
                <a:solidFill>
                  <a:srgbClr val="000000"/>
                </a:solidFill>
                <a:latin typeface="Calibri"/>
                <a:ea typeface="DejaVu Sans"/>
              </a:rPr>
              <a:t>The outline steps are as fallows </a:t>
            </a:r>
            <a:r>
              <a:rPr b="1" lang="en-US" sz="1800" spc="-1" strike="noStrike">
                <a:solidFill>
                  <a:srgbClr val="000000"/>
                </a:solidFill>
                <a:latin typeface="Calibri"/>
                <a:ea typeface="DejaVu Sans"/>
              </a:rPr>
              <a:t>(bootm command)</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1. Check the kernel image is in Legacy format, then check Magic, CRC,…</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2. Check if the image type if Multi image,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If it is multi image then extract all information based on number of components in multi image. Based on standard multi image header,  it will fill the fallowing fields in image structure with the structure variable name bootm_headers_t images;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3. It invokes</a:t>
            </a:r>
            <a:r>
              <a:rPr b="1" lang="en-US" sz="1800" spc="-1" strike="noStrike">
                <a:solidFill>
                  <a:srgbClr val="000000"/>
                </a:solidFill>
                <a:latin typeface="Calibri"/>
                <a:ea typeface="DejaVu Sans"/>
              </a:rPr>
              <a:t> int do_bootm_linux(int flag, int argc, char * const argv[], bootm_headers_t *images)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4 .static void boot_jump_linux(bootm_headers_t *images)</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5 . (*kernel) (kbd, initrd_start, initrd_end,  cmd_start, cmd_end, 0, 0);</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US" sz="1800" spc="-1" strike="noStrike">
                <a:solidFill>
                  <a:srgbClr val="000000"/>
                </a:solidFill>
                <a:latin typeface="Calibri"/>
                <a:ea typeface="DejaVu Sans"/>
              </a:rPr>
              <a:t>Multi Component Image:</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mkimage -A powerpc -O Linux -T multi -a 0x0000000 -e 0x000000  -n 'Multi image' -d zimage.bin.gz:fsl-image-core-p5040ds-20131215171719.rootfs.ext2.gz:uImage-p5040ds.dtb Multigrain1</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3" name="Picture 2_9" descr="image001"/>
          <p:cNvPicPr/>
          <p:nvPr/>
        </p:nvPicPr>
        <p:blipFill>
          <a:blip r:embed="rId1"/>
          <a:stretch/>
        </p:blipFill>
        <p:spPr>
          <a:xfrm>
            <a:off x="288000" y="504000"/>
            <a:ext cx="9596160" cy="6999480"/>
          </a:xfrm>
          <a:prstGeom prst="rect">
            <a:avLst/>
          </a:prstGeom>
          <a:ln>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335880" y="251640"/>
            <a:ext cx="9239040" cy="667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typedef struct image_header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uint32_t   ih_magic;  /* Image Header Magic Number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uint32_t   ih_hcrc;   /* Image Header CRC Checksum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uint32_t   ih_time;   /* Image Creation Timestamp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uint32_t   ih_size;   /* Image Data Size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uint32_t   ih_load;   /* Data    Load  Address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uint32_t   ih_ep;          /* Entry Point Address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uint32_t   ih_dcrc;   /* Image Data CRC Checksum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uint8_t         ih_os;          /* Operating System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uint8_t         ih_arch;   /* CPU architecture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uint8_t         ih_type;   /* Image Type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uint8_t         ih_comp;   /* Compression Type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uint8_t         ih_name[IH_NMLEN];   /* Image Name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image_header_t;</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US" sz="1800" spc="-1" strike="noStrike">
                <a:solidFill>
                  <a:srgbClr val="000000"/>
                </a:solidFill>
                <a:latin typeface="Calibri"/>
                <a:ea typeface="DejaVu Sans"/>
              </a:rPr>
              <a:t>typedef struct image_info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ulong      start, end;          /* start/end of blob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ulong      image_start, image_len; /* start of image within blob, len of image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ulong      load;           /* load addr for the image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uint8_t         comp, type, os;      /* compression, type of image, os type */</a:t>
            </a:r>
            <a:endParaRPr b="0" lang="en-IN" sz="1800" spc="-1" strike="noStrike">
              <a:latin typeface="Arial"/>
            </a:endParaRPr>
          </a:p>
          <a:p>
            <a:pPr>
              <a:lnSpc>
                <a:spcPct val="100000"/>
              </a:lnSpc>
            </a:pPr>
            <a:r>
              <a:rPr b="0" lang="en-US" sz="1800" spc="-1" strike="noStrike">
                <a:solidFill>
                  <a:srgbClr val="000000"/>
                </a:solidFill>
                <a:latin typeface="Calibri"/>
                <a:ea typeface="DejaVu Sans"/>
              </a:rPr>
              <a:t>} image_info_t;</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72000" y="-33840"/>
            <a:ext cx="9659160" cy="9033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200" spc="-1" strike="noStrike">
                <a:solidFill>
                  <a:srgbClr val="000000"/>
                </a:solidFill>
                <a:latin typeface="Calibri"/>
                <a:ea typeface="DejaVu Sans"/>
              </a:rPr>
              <a:t>/*</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Legacy and FIT format headers used by do_bootm() and do_bootm_&lt;os&gt;()</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routines.</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typedef struct bootm_headers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 Legacy os image header, if it is a multi component image</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 then boot_get_ramdisk() and get_fdt() will attempt to get</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 data from second and third component accordingly.</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image_header_t  *legacy_hdr_os;      /* image header pointer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image_header_t  legacy_hdr_os_copy;  /* header copy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ulong      legacy_hdr_valid;</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#if defined(CONFIG_FIT)</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const char *fit_uname_cfg; /* configuration node unit name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void       *fit_hdr_os;    /* os FIT image header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const char *fit_uname_os;  /* os subimage node unit name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int        fit_noffset_os; /* os subimage node offset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void       *fit_hdr_rd;    /* init ramdisk FIT image header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const char *fit_uname_rd;  /* init ramdisk subimage node unit name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int        fit_noffset_rd; /* init ramdisk subimage node offset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void       *fit_hdr_fdt;   /* FDT blob FIT image header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const char *fit_uname_fdt; /* FDT blob subimage node unit name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int        fit_noffset_fdt;/* FDT blob subimage node offset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#endif</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#ifndef USE_HOSTCC</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image_info_t    os;        /* os image info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ulong      ep;        /* entry point of OS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ulong      rd_start, rd_end;/* ramdisk start/end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#ifdef CONFIG_OF_LIBFDT</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char       *ft_addr;  /* flat dev tree address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#endif</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ulong      ft_len;         /* length of flat device tree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ulong      initrd_start;</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ulong      initrd_end;</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ulong      cmdline_start;</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ulong      cmdline_end;</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DejaVu Sans"/>
              </a:rPr>
              <a:t>bd_t       *kbd;</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#endif</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a:t>
            </a:r>
            <a:endParaRPr b="0" lang="en-IN" sz="1200" spc="-1" strike="noStrike">
              <a:latin typeface="Arial"/>
            </a:endParaRPr>
          </a:p>
          <a:p>
            <a:pPr>
              <a:lnSpc>
                <a:spcPct val="100000"/>
              </a:lnSpc>
            </a:pPr>
            <a:r>
              <a:rPr b="0" lang="en-US" sz="1200" spc="-1" strike="noStrike">
                <a:solidFill>
                  <a:srgbClr val="000000"/>
                </a:solidFill>
                <a:latin typeface="Calibri"/>
                <a:ea typeface="DejaVu Sans"/>
              </a:rPr>
              <a:t>} bootm_headers_t;</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504000" y="302760"/>
            <a:ext cx="9071640" cy="1259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Embedded Linux Hardware</a:t>
            </a:r>
            <a:endParaRPr b="0" lang="en-US" sz="4400" spc="-1" strike="noStrike">
              <a:solidFill>
                <a:srgbClr val="000000"/>
              </a:solidFill>
              <a:latin typeface="Calibri"/>
            </a:endParaRPr>
          </a:p>
        </p:txBody>
      </p:sp>
      <p:sp>
        <p:nvSpPr>
          <p:cNvPr id="339" name="TextShape 2"/>
          <p:cNvSpPr txBox="1"/>
          <p:nvPr/>
        </p:nvSpPr>
        <p:spPr>
          <a:xfrm>
            <a:off x="504000" y="1764000"/>
            <a:ext cx="9071640" cy="4988880"/>
          </a:xfrm>
          <a:prstGeom prst="rect">
            <a:avLst/>
          </a:prstGeom>
          <a:noFill/>
          <a:ln>
            <a:noFill/>
          </a:ln>
        </p:spPr>
        <p:txBody>
          <a:bodyPr>
            <a:noAutofit/>
          </a:bodyPr>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x86</a:t>
            </a:r>
            <a:endParaRPr b="0" lang="en-US" sz="32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Introduced by Intel in 1985</a:t>
            </a:r>
            <a:endParaRPr b="0" lang="en-US" sz="28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Large amounts of documentation available</a:t>
            </a:r>
            <a:endParaRPr b="0" lang="en-US" sz="28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Most widely used and tested on Linux platforms</a:t>
            </a:r>
            <a:endParaRPr b="0" lang="en-US" sz="28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Many applications developed on the x86 for the purpose of porting to other hardware.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504000" y="302760"/>
            <a:ext cx="9071640" cy="1259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Embedded Linux Hardware</a:t>
            </a:r>
            <a:endParaRPr b="0" lang="en-US" sz="4400" spc="-1" strike="noStrike">
              <a:solidFill>
                <a:srgbClr val="000000"/>
              </a:solidFill>
              <a:latin typeface="Calibri"/>
            </a:endParaRPr>
          </a:p>
        </p:txBody>
      </p:sp>
      <p:sp>
        <p:nvSpPr>
          <p:cNvPr id="341" name="TextShape 2"/>
          <p:cNvSpPr txBox="1"/>
          <p:nvPr/>
        </p:nvSpPr>
        <p:spPr>
          <a:xfrm>
            <a:off x="504000" y="1764000"/>
            <a:ext cx="9071640" cy="4988880"/>
          </a:xfrm>
          <a:prstGeom prst="rect">
            <a:avLst/>
          </a:prstGeom>
          <a:noFill/>
          <a:ln>
            <a:noFill/>
          </a:ln>
        </p:spPr>
        <p:txBody>
          <a:bodyPr>
            <a:noAutofit/>
          </a:bodyPr>
          <a:p>
            <a:pPr marL="343080" indent="-342720">
              <a:lnSpc>
                <a:spcPct val="100000"/>
              </a:lnSpc>
              <a:spcBef>
                <a:spcPts val="519"/>
              </a:spcBef>
              <a:buClr>
                <a:srgbClr val="000000"/>
              </a:buClr>
              <a:buFont typeface="Arial"/>
              <a:buChar char="•"/>
            </a:pPr>
            <a:r>
              <a:rPr b="0" lang="en-US" sz="2600" spc="-1" strike="noStrike">
                <a:solidFill>
                  <a:srgbClr val="000000"/>
                </a:solidFill>
                <a:latin typeface="Calibri"/>
              </a:rPr>
              <a:t>ARM (Advanced RISC Machine)</a:t>
            </a:r>
            <a:endParaRPr b="0" lang="en-US" sz="26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No particular manufacturer, maintained by  ARM Holdings Ltd.</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ARM Holdings designs CPU cores and the ARM instruction set</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Customers find their own manufacturer which allows for greater customization</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Linux supports ten different ARM CPUs on sixteen different platforms, along with two hundred related boards.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504000" y="302760"/>
            <a:ext cx="9071640" cy="1259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Embedded Linux Hardware</a:t>
            </a:r>
            <a:endParaRPr b="0" lang="en-US" sz="4400" spc="-1" strike="noStrike">
              <a:solidFill>
                <a:srgbClr val="000000"/>
              </a:solidFill>
              <a:latin typeface="Calibri"/>
            </a:endParaRPr>
          </a:p>
        </p:txBody>
      </p:sp>
      <p:sp>
        <p:nvSpPr>
          <p:cNvPr id="343" name="TextShape 2"/>
          <p:cNvSpPr txBox="1"/>
          <p:nvPr/>
        </p:nvSpPr>
        <p:spPr>
          <a:xfrm>
            <a:off x="504000" y="1427760"/>
            <a:ext cx="4451400" cy="4988880"/>
          </a:xfrm>
          <a:prstGeom prst="rect">
            <a:avLst/>
          </a:prstGeom>
          <a:noFill/>
          <a:ln>
            <a:noFill/>
          </a:ln>
        </p:spPr>
        <p:txBody>
          <a:bodyPr>
            <a:noAutofit/>
          </a:bodyPr>
          <a:p>
            <a:pPr marL="343080" indent="-342720">
              <a:lnSpc>
                <a:spcPct val="100000"/>
              </a:lnSpc>
              <a:spcBef>
                <a:spcPts val="519"/>
              </a:spcBef>
              <a:buClr>
                <a:srgbClr val="000000"/>
              </a:buClr>
              <a:buFont typeface="Arial"/>
              <a:buChar char="•"/>
            </a:pPr>
            <a:r>
              <a:rPr b="0" lang="en-US" sz="2600" spc="-1" strike="noStrike">
                <a:solidFill>
                  <a:srgbClr val="000000"/>
                </a:solidFill>
                <a:latin typeface="Calibri"/>
              </a:rPr>
              <a:t>Busses and Interfaces</a:t>
            </a:r>
            <a:endParaRPr b="0" lang="en-US" sz="26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PCI</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PCMCIA</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Parallel Port</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SCSI</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USB</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FireWire</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Serial Port</a:t>
            </a:r>
            <a:endParaRPr b="0" lang="en-US" sz="2800" spc="-1" strike="noStrike">
              <a:solidFill>
                <a:srgbClr val="000000"/>
              </a:solidFill>
              <a:latin typeface="Calibri"/>
            </a:endParaRPr>
          </a:p>
          <a:p>
            <a:pPr marL="457200">
              <a:lnSpc>
                <a:spcPct val="100000"/>
              </a:lnSpc>
              <a:spcBef>
                <a:spcPts val="561"/>
              </a:spcBef>
              <a:tabLst>
                <a:tab algn="l" pos="0"/>
              </a:tabLst>
            </a:pPr>
            <a:endParaRPr b="0" lang="en-US" sz="2800" spc="-1" strike="noStrike">
              <a:solidFill>
                <a:srgbClr val="000000"/>
              </a:solidFill>
              <a:latin typeface="Calibri"/>
            </a:endParaRPr>
          </a:p>
        </p:txBody>
      </p:sp>
      <p:sp>
        <p:nvSpPr>
          <p:cNvPr id="344" name="TextShape 3"/>
          <p:cNvSpPr txBox="1"/>
          <p:nvPr/>
        </p:nvSpPr>
        <p:spPr>
          <a:xfrm>
            <a:off x="5040000" y="1427760"/>
            <a:ext cx="4451400" cy="4988880"/>
          </a:xfrm>
          <a:prstGeom prst="rect">
            <a:avLst/>
          </a:prstGeom>
          <a:noFill/>
          <a:ln>
            <a:noFill/>
          </a:ln>
        </p:spPr>
        <p:txBody>
          <a:bodyPr>
            <a:noAutofit/>
          </a:bodyPr>
          <a:p>
            <a:pPr marL="343080" indent="-342720">
              <a:lnSpc>
                <a:spcPct val="90000"/>
              </a:lnSpc>
              <a:spcBef>
                <a:spcPts val="519"/>
              </a:spcBef>
              <a:buClr>
                <a:srgbClr val="000000"/>
              </a:buClr>
              <a:buFont typeface="Arial"/>
              <a:buChar char="•"/>
            </a:pPr>
            <a:r>
              <a:rPr b="0" lang="en-US" sz="2600" spc="-1" strike="noStrike">
                <a:solidFill>
                  <a:srgbClr val="000000"/>
                </a:solidFill>
                <a:latin typeface="Calibri"/>
              </a:rPr>
              <a:t>Linux also supports a wide variety IO devices</a:t>
            </a:r>
            <a:endParaRPr b="0" lang="en-US" sz="26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Printers</a:t>
            </a:r>
            <a:endParaRPr b="0" lang="en-US" sz="28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Mice</a:t>
            </a:r>
            <a:endParaRPr b="0" lang="en-US" sz="28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Sound</a:t>
            </a:r>
            <a:endParaRPr b="0" lang="en-US" sz="28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Storage</a:t>
            </a:r>
            <a:endParaRPr b="0" lang="en-US" sz="2800" spc="-1" strike="noStrike">
              <a:solidFill>
                <a:srgbClr val="000000"/>
              </a:solidFill>
              <a:latin typeface="Calibri"/>
            </a:endParaRPr>
          </a:p>
          <a:p>
            <a:pPr lvl="1" marL="743040" indent="-285480">
              <a:lnSpc>
                <a:spcPct val="90000"/>
              </a:lnSpc>
              <a:spcBef>
                <a:spcPts val="561"/>
              </a:spcBef>
              <a:buClr>
                <a:srgbClr val="000000"/>
              </a:buClr>
              <a:buFont typeface="Arial"/>
              <a:buChar char="–"/>
            </a:pPr>
            <a:r>
              <a:rPr b="0" lang="en-US" sz="2800" spc="-1" strike="noStrike">
                <a:solidFill>
                  <a:srgbClr val="000000"/>
                </a:solidFill>
                <a:latin typeface="Calibri"/>
              </a:rPr>
              <a:t>Display Devices</a:t>
            </a:r>
            <a:endParaRPr b="0" lang="en-US" sz="2800" spc="-1" strike="noStrike">
              <a:solidFill>
                <a:srgbClr val="000000"/>
              </a:solidFill>
              <a:latin typeface="Calibri"/>
            </a:endParaRPr>
          </a:p>
        </p:txBody>
      </p:sp>
      <p:sp>
        <p:nvSpPr>
          <p:cNvPr id="345" name="CustomShape 4"/>
          <p:cNvSpPr/>
          <p:nvPr/>
        </p:nvSpPr>
        <p:spPr>
          <a:xfrm>
            <a:off x="587880" y="5627880"/>
            <a:ext cx="9407880" cy="174024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519"/>
              </a:spcBef>
            </a:pPr>
            <a:r>
              <a:rPr b="0" lang="en-US" sz="2600" spc="-1" strike="noStrike">
                <a:solidFill>
                  <a:srgbClr val="000000"/>
                </a:solidFill>
                <a:latin typeface="Calibri"/>
              </a:rPr>
              <a:t>The Linux kernel has support for many common  communication buses</a:t>
            </a:r>
            <a:endParaRPr b="0" lang="en-IN" sz="2600" spc="-1" strike="noStrike">
              <a:latin typeface="Arial"/>
            </a:endParaRPr>
          </a:p>
          <a:p>
            <a:pPr>
              <a:lnSpc>
                <a:spcPct val="100000"/>
              </a:lnSpc>
              <a:spcBef>
                <a:spcPts val="519"/>
              </a:spcBef>
            </a:pPr>
            <a:r>
              <a:rPr b="0" lang="en-US" sz="2600" spc="-1" strike="noStrike">
                <a:solidFill>
                  <a:srgbClr val="000000"/>
                </a:solidFill>
                <a:latin typeface="Calibri"/>
              </a:rPr>
              <a:t> </a:t>
            </a:r>
            <a:r>
              <a:rPr b="0" lang="en-US" sz="2600" spc="-1" strike="noStrike">
                <a:solidFill>
                  <a:srgbClr val="000000"/>
                </a:solidFill>
                <a:latin typeface="Calibri"/>
              </a:rPr>
              <a:t>I2C,  SPI,  CAN,  1-wire,  SDIO,  USB and also extensive networking support Ethernet, Wi,  Bluetooth, CAN, etc</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251640" y="83880"/>
            <a:ext cx="9575640" cy="7100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800" spc="-1" strike="noStrike" u="sng">
                <a:solidFill>
                  <a:srgbClr val="000000"/>
                </a:solidFill>
                <a:uFillTx/>
                <a:latin typeface="Calibri"/>
              </a:rPr>
              <a:t>ARM introduction</a:t>
            </a:r>
            <a:endParaRPr b="0" lang="en-IN" sz="2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ARM is a family of instruction set architectures for computer processors based on a reduced instruction set computing (RISC) architectur</a:t>
            </a:r>
            <a:r>
              <a:rPr b="0" lang="en-US" sz="1800" spc="-1" strike="noStrike" u="sng">
                <a:solidFill>
                  <a:srgbClr val="0000ff"/>
                </a:solidFill>
                <a:uFillTx/>
                <a:latin typeface="Calibri"/>
                <a:hlinkClick r:id="rId1"/>
              </a:rPr>
              <a:t>e</a:t>
            </a:r>
            <a:r>
              <a:rPr b="0" lang="en-US" sz="1800" spc="-1" strike="noStrike">
                <a:solidFill>
                  <a:srgbClr val="000000"/>
                </a:solidFill>
                <a:latin typeface="Calibri"/>
              </a:rPr>
              <a:t> developed by British company ARM Holdings.</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 RISC-based computer design approach means ARM processors require significantly fewer transistors than typical processors in average computers. This approach reduces costs, heat and power use. These are desirable traits for light, portable, battery-powered devices—including smartphones, laptops, tablet and notepad computers), and other embedded systems.</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A simpler design facilitates more efficient multi-core CPUs and higher core counts at lower cost, providing higher processing power and improved energy efficiency for servers and supercomputers.</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ARM Holdings develops the instruction set and architecture for ARM-based products, but does not </a:t>
            </a:r>
            <a:r>
              <a:rPr b="1" lang="en-US" sz="1800" spc="-1" strike="noStrike">
                <a:solidFill>
                  <a:srgbClr val="ff0000"/>
                </a:solidFill>
                <a:latin typeface="Calibri"/>
              </a:rPr>
              <a:t>manufacture products. </a:t>
            </a:r>
            <a:r>
              <a:rPr b="0" lang="en-US" sz="1800" spc="-1" strike="noStrike">
                <a:solidFill>
                  <a:srgbClr val="000000"/>
                </a:solidFill>
                <a:latin typeface="Calibri"/>
              </a:rPr>
              <a:t>The company periodically releases updates to its cores. Current cores from ARM Holdings support a 32-bit address space and 32-bit arithmetic; the recently introduced ARMv8-A architecture adds support for a 64-bit address space and 64-bit arithmetic</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 architecture adds support for a 64-bit address space and 64-bit arithmetic. </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ARM Holdings licenses the chip designs and the ARM instruction set architectures to third-parties, who design their own products that implement one of those architectures—including systems-on-chips (SoC) that incorporate memory, interfaces, radios, etc.</a:t>
            </a:r>
            <a:endParaRPr b="0" lang="en-IN" sz="1800" spc="-1" strike="noStrike">
              <a:latin typeface="Arial"/>
            </a:endParaRPr>
          </a:p>
          <a:p>
            <a:pPr marL="285840" indent="-285480">
              <a:lnSpc>
                <a:spcPct val="100000"/>
              </a:lnSpc>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Apple first implemented the ARMv8-A architecture in the Apple A7 chip in the iPhone 5S.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7" name="Picture 2_0" descr=""/>
          <p:cNvPicPr/>
          <p:nvPr/>
        </p:nvPicPr>
        <p:blipFill>
          <a:blip r:embed="rId1"/>
          <a:stretch/>
        </p:blipFill>
        <p:spPr>
          <a:xfrm>
            <a:off x="252000" y="0"/>
            <a:ext cx="9622800" cy="6047640"/>
          </a:xfrm>
          <a:prstGeom prst="rect">
            <a:avLst/>
          </a:prstGeom>
          <a:ln>
            <a:noFill/>
          </a:ln>
        </p:spPr>
      </p:pic>
      <p:sp>
        <p:nvSpPr>
          <p:cNvPr id="348" name="CustomShape 1"/>
          <p:cNvSpPr/>
          <p:nvPr/>
        </p:nvSpPr>
        <p:spPr>
          <a:xfrm>
            <a:off x="116280" y="6383880"/>
            <a:ext cx="3899880" cy="364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US" sz="1800" spc="-1" strike="noStrike" u="sng">
                <a:solidFill>
                  <a:srgbClr val="0000ff"/>
                </a:solidFill>
                <a:uFillTx/>
                <a:latin typeface="Calibri"/>
                <a:hlinkClick r:id="rId2"/>
              </a:rPr>
              <a:t>List of applications of ARM cores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756000" y="1679760"/>
            <a:ext cx="873540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ffc000"/>
                </a:solidFill>
                <a:latin typeface="Constantia"/>
              </a:rPr>
              <a:t>ARM embedded boards</a:t>
            </a:r>
            <a:endParaRPr b="0" lang="en-IN" sz="2400" spc="-1" strike="noStrike">
              <a:latin typeface="Arial"/>
            </a:endParaRPr>
          </a:p>
          <a:p>
            <a:pPr>
              <a:lnSpc>
                <a:spcPct val="100000"/>
              </a:lnSpc>
            </a:pPr>
            <a:r>
              <a:rPr b="0" lang="en-US" sz="2400" spc="-1" strike="noStrike">
                <a:solidFill>
                  <a:srgbClr val="ffc000"/>
                </a:solidFill>
                <a:latin typeface="Constantia"/>
              </a:rPr>
              <a:t>  </a:t>
            </a:r>
            <a:r>
              <a:rPr b="0" lang="en-US" sz="2400" spc="-1" strike="noStrike">
                <a:solidFill>
                  <a:srgbClr val="ffc000"/>
                </a:solidFill>
                <a:latin typeface="Constantia"/>
              </a:rPr>
              <a:t>Beagle Board &amp; Raspberry PI  </a:t>
            </a:r>
            <a:endParaRPr b="0" lang="en-IN" sz="2400" spc="-1" strike="noStrike">
              <a:latin typeface="Arial"/>
            </a:endParaRPr>
          </a:p>
        </p:txBody>
      </p:sp>
    </p:spTree>
  </p:cSld>
  <p:transition>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2022-06-21T09:11:26Z</dcterms:created>
  <dc:creator/>
  <dc:description/>
  <dc:language>en-IN</dc:language>
  <cp:lastModifiedBy/>
  <dcterms:modified xsi:type="dcterms:W3CDTF">2023-08-11T14:46:38Z</dcterms:modified>
  <cp:revision>38</cp:revision>
  <dc:subject/>
  <dc:title>Blue Curve</dc:title>
</cp:coreProperties>
</file>