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8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6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slide16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295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32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640" cy="1754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2341080"/>
            <a:ext cx="9071640" cy="1262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4056120"/>
            <a:ext cx="9071640" cy="209736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5B0066CD-2149-4B06-8C92-FEA4FBB1ACF7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6620400"/>
            <a:ext cx="10076760" cy="94176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637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8883673-E5FB-42D5-A15D-0F36E50FBCA3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0" y="234108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Yocto Build System</a:t>
            </a:r>
            <a:endParaRPr b="0" lang="en-IN" sz="4400" spc="-1" strike="noStrike">
              <a:solidFill>
                <a:srgbClr val="006699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Organization of project source tree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496800" y="1244520"/>
            <a:ext cx="8520840" cy="4879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-53640" y="-5040"/>
            <a:ext cx="997020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Organization of project source tree contd..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201240" y="1069200"/>
            <a:ext cx="9216720" cy="363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Main parts of poky are: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Bitbake: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This is a tool written in python programming language.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It interprets the metadata and decides what tasks are to be done.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It uses the recipe files in order to execute the tasks.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Layers: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Layers allow you to isolate different types of customization from each other.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Layers contain recipes, classess, configuration files, append files, patch files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Creating separate layers helps in modularizing the project.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Organization of project source tree contd.</a:t>
            </a: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.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140040" y="974520"/>
            <a:ext cx="6395760" cy="354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Recipes: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Recipes are the files with .bb extension used by the bitbake.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It contains descriptive information about the package.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It contains version of the recipes.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Existing dependencies.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Path to source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Any patches needed by the source.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How to compile the source code.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Where to install the built images in the target machine.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TextShape 3"/>
          <p:cNvSpPr txBox="1"/>
          <p:nvPr/>
        </p:nvSpPr>
        <p:spPr>
          <a:xfrm>
            <a:off x="142920" y="4783680"/>
            <a:ext cx="8722800" cy="1625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Configuration files: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These files have an extension of .conf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Contains the various configuration variables that govern the project’s build process.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Contains machine configuration options, user configuration options etc.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110160" y="1150920"/>
            <a:ext cx="9590040" cy="23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Classes: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Contains information that is useful to share between metadata files.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These files have an extension of .bbclass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base.bbclass is the special file included in all the recipes.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Class file contains standard basic tasks such as fetching, unpacking, configuring, compiling,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installing and packaging.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119880" y="3874680"/>
            <a:ext cx="9143280" cy="2392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Append files: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Append files have an extension of .bbappend, which extends the build information of an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existing recipe.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Bitbake expects every append file to have a corresponding recipe file and must use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same root file name and it’s also version specific.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eg. linux-yocto_1.0.bbappend file must have a linux-yocto_1.0.bb file.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Configuring the build system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56600" y="1073520"/>
            <a:ext cx="9371880" cy="200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Run the oe-init-build-env script in the poky directory which will set the environment required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for the build in a build directoy.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$ source oe-init-build-env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</a:t>
            </a:r>
            <a:r>
              <a:rPr b="0" lang="en-IN" sz="1800" spc="-1" strike="noStrike">
                <a:latin typeface="Arial"/>
              </a:rPr>
              <a:t>The above will create a build directory in poky by creating sub directory and setting up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environment variables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238680" y="3222720"/>
            <a:ext cx="9588960" cy="3311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Configuring the build system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62280" y="1033560"/>
            <a:ext cx="9907920" cy="613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400" spc="-1" strike="noStrike">
                <a:latin typeface="OpenSymbol"/>
                <a:ea typeface="OpenSymbol"/>
              </a:rPr>
              <a:t>● </a:t>
            </a:r>
            <a:r>
              <a:rPr b="0" lang="en-IN" sz="1800" spc="-1" strike="noStrike">
                <a:latin typeface="Arial"/>
              </a:rPr>
              <a:t>The conf directory in the above image contains two required files i.e. local.conf and bblayer.conf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400" spc="-1" strike="noStrike">
                <a:latin typeface="OpenSymbol"/>
                <a:ea typeface="OpenSymbol"/>
              </a:rPr>
              <a:t>● </a:t>
            </a:r>
            <a:r>
              <a:rPr b="0" lang="en-IN" sz="1800" spc="-1" strike="noStrike">
                <a:latin typeface="Arial"/>
              </a:rPr>
              <a:t>The local.conf file will consists of the user configurations such as to which machine the user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wants to build the images for, what all the additional packages to be installed in the target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image while building.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4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For configuring all the stuff user needs to use the configuration variables in the local.conf file.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Bblayer.conf file consists of what all the layers the bitbake should parse during build.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If any new layer is created that must be added to bblayer.conf file so that bitbake will consider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that file.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/poky/build/downloads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The above directory contains all the source code fetched from the internet. Which will be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further used for build.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/poky/build/sstate-cache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Bitbake stores the output of each task in directory in sstate-cache directory, Its location is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controlled by the SSTATE_DIR variable.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Bitbake checks any recipes need not to be re compiled.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Organization of build output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71280" y="1033560"/>
            <a:ext cx="9275760" cy="4441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The tmp directory in the build directory holds all the build system output.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/poky/build/tmp/buildstats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Holds the build statistics for all built packages(CPU usage, timestamps etc).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/poky/build/tmp/deploy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Holds final output of the build.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/poky/build/tmp/deploy/images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Contains the embedded os images which can be flashed on the board.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/poky/build/tmp/work: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Set of specific work directories split by architecture.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They are used to unpack, configure and build the package.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Contains the patched sources, generated objects and logs.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/poky/build/tmp/sysroots: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Contains shared libraries and headers used to compile applications for the target.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Build a system image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207360" y="1097280"/>
            <a:ext cx="9646920" cy="277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Execute the following .command in order to build the system image,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$ bitbake .core-image-&lt;target image variant&gt;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Where target image variants are,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.core-image-minimal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.core-image-sato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.core-image-base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.core-image-x11 et.c.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Writing a minimal recipe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6800" y="938880"/>
            <a:ext cx="9985680" cy="6233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The below recipe is written for a simple helloworld.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Many applications may have more than one recipes, to support different versions.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In that case the common meta data is included in each version specific recipe and is in     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a .inc file.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Example: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linux-yocto_5.4.bb, linux-yocto_5.7.bb files needs a linux-yocto.inc file.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We can divide the recipe in main three parts: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Header: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header contains the configuration variables that describe the application.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DESCRIPTION: Describe what application does.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HOMEPAGE: URL to the project’s homepage.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LICENSE: The applications license.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Source location: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The source location contains the path to the source that need to be fetched.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SRC_URI defines where and how to retrieve needed elements.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The URI syntax : scheme://url;param1;param2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The scheme might be a local or remote location.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Local locations means the files present in working machine which are represented with file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scheme.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Eg. file://defconfig, Where defconfig is the local file.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Remote locations can be added using git, svn, http etc schemes.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Eg. git://git.yoctoproject.org/linux-yocto.git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Development workflow with bitbake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85400" y="1185120"/>
            <a:ext cx="927900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Parsing the base configuration metadata: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First bitbake parses the bblayer.conf in order to what all the layer to be recognized, all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necessary layer.conf files and bitbake.conf files.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layer.conf file contains BBPATH and BBFILES variables which will give information about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the conf, class directory and the location of recipes respectively.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The bitbake.conf file contains the metadata such as files specific to the architecture,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machine, local environment and so forth.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To know the configuration files and class files used in the execution environment, run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below command,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$ </a:t>
            </a:r>
            <a:r>
              <a:rPr b="1" lang="en-IN" sz="1800" spc="-1" strike="noStrike">
                <a:latin typeface="Arial"/>
              </a:rPr>
              <a:t>bitbake -e &gt; env_details.log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69560" y="1136160"/>
            <a:ext cx="9337680" cy="4685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1. Overview of an embedded linux system architecture.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2. Usefulness of a build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3. Yocto poky reference build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4. Organization of project source tree.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5. Configuring the build system.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6. Organization of the build output.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7. Building a system image.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8. Writing a minimal recipe.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9. Adding dependencies.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10. Development workflow with bitbake.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11. Adding the custom application.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12. Adding the custom library dependent application.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en-IN" sz="2000" spc="-1" strike="noStrike">
                <a:latin typeface="Arial"/>
              </a:rPr>
              <a:t>13. Adding custom kernel module.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6600" y="1015920"/>
            <a:ext cx="9476280" cy="57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Tasks: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Tasks define what to do with the source code.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Packages are written in the form do_ format. Eg. do_fetch() etc.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syntax of a task: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do_task()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action 0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action 1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...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 Existing tasks can be extended using _append and _prepend.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do_compile()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oe_runmake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do_install() {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install -d ${D}${bindir}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install -m 0755 hello ${D}${bindir}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}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=&gt; Execute program in custom-app folder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(/home/XXX/yocto/poky/meta-yocto-experiments/recipes-experiments/custom-app)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Adding the custom application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247320" y="1179360"/>
            <a:ext cx="9725400" cy="277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Here we are adding a simple calculator application as a bin utility.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First Download the meta-yocto-experiments layer and add it to the poky source tree.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Now source oe-init-build-env and inside the build/conf/bblayers.conf add absolute path of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meta-yocto-experiments.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Build the image using bitbake core-image-minimal command.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Now launch the qemu using runqemu command for more information follow the yocto-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experiments document.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4960" y="1107360"/>
            <a:ext cx="9336960" cy="469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Adding dependencies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A recipe can have dependencies at build or run time. To reflect these requirements in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recipe two variables are used.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DEPENDS: List of recipe build time dependencies.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RDEPENDS: List of the package runtime dependencies. Must be package specific.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Examples: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DEPENDS=”recipe-b” : The local do_configure task depends on the do_populate_sysroot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task of recipe-b.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* RDEPENDS_${PN}=”recipe-b” : The local do_build task depends on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do_package_write_&lt;archive-format&gt; task of recipe-b.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Adding the custom library dependent application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-37800" y="1113840"/>
            <a:ext cx="972540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Here we are adding a simple shared library with two functions and a dependent binary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application(hello) using those two functions.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First Download the meta-yocto-experiments layer and add it to the poky source tree.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Now source oe-init-build-env and inside the build/conf/bblayers.conf add absolute path of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meta-yocto-experiments.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Build the image using bitbake core-image-minimal command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Now launch the qemu using runqemu command for more information follow the yocto-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experiments document.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Execute program : yocto/poky/meta-yocto-experiments/recipes-experiments/custom-lib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217160" y="173880"/>
            <a:ext cx="6117840" cy="770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400" spc="-1" strike="noStrike">
                <a:latin typeface="Arial"/>
              </a:rPr>
              <a:t>Adding the custom kernel module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76040" y="1069200"/>
            <a:ext cx="972540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Here we are adding a simple hello-mod.ko to the yocto build.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First Download the meta-yocto-experiments layer and add it to the poky source tree.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Now source oe-init-build-env and inside the build/conf/bblayers.conf add absolute path of the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Meta-yocto-experiments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MACHINE_ESSENTIAL_EXTRA_RRECOMMENDS += "hello-mod"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Build the image using bitbake core-image-sato command.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Now launch the qemu using runqemu command for more information follow the yocto-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experiments document.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Execute program: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/home/rama/yocto/poky/meta-yocto-experiments/recipes-experiments/custom-mod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200" spc="-1" strike="noStrike">
                <a:solidFill>
                  <a:srgbClr val="ffffff"/>
                </a:solidFill>
                <a:latin typeface="Arial"/>
              </a:rPr>
              <a:t>Procedure to change kernel configuration with menuconfig</a:t>
            </a:r>
            <a:endParaRPr b="0" lang="en-IN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45440" y="1116000"/>
            <a:ext cx="9326160" cy="3927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$sudo apt-get install screen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$bitbake linux-yocto -c menuconfig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Where,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linux-yocto: is the name of kernel recipes(.bb) files which you can find them in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/opt/yocto/poky/meta/recipes-kernel/linux directory. In my case it is linux-yocto.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$bitbake core-image-sato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$runqemu qemux86-64 nographic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Verify new entry in the qemu build in following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IN" sz="1800" spc="-1" strike="noStrike">
                <a:latin typeface="Arial"/>
              </a:rPr>
              <a:t>/lib/modules/5.4.228-yocto-standard/modules.builtin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800" spc="-1" strike="noStrike">
                <a:solidFill>
                  <a:srgbClr val="ffffff"/>
                </a:solidFill>
                <a:latin typeface="Arial"/>
              </a:rPr>
              <a:t>Procedure to apply the kernel patch to existing kernel</a:t>
            </a:r>
            <a:endParaRPr b="0" lang="en-IN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37800" y="1128600"/>
            <a:ext cx="1000152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In order to change the existing kernel recipes, first we need to create a new layer as given below,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1. go to poky directory in the yocto project and create the following directories and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subdirectories,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poky$ mkdir meta-mylayer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poky$ mkdir meta-mylayer/conf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poky$ mkdir meta-mylayer/recipes-kernel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poky$ mkdir meta-mylayer/recipes-kernel/linux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poky$ mkdir meta-mylayer/recipes-kernel/linux/linux-yocto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Where,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meta-mylayer -&gt; The new layer created.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Just after creating the new layer (i.e. meta-mylayer in my case), add the new layer in bblayer.conf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Create layer.conf in the meta-mylayer/conf directory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In order to modify the existing kernel we have to follow the below steps: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1. Create the append file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2. Apply patches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 Changing the configuration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54000" y="1275480"/>
            <a:ext cx="966708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1. Create the append file: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*We have to create a file with .bbappend extension in the meta-mylayer/recipes-kernel/linux/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directory with the name of the recipe you are using from meta/recipes-kernel/linux direcory.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Eg. In my case the recipe I am using is linux-yocto_5.4.bb, So I have created a file with a name of linux-yocto_5.4.bbappend in meta-mylayer/recipes-kernel/linux/ directory with the following content,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FILESEXTRAPATHS_prepend:="${THISDIR}/${PN}:"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SRC_URI_append += "0001-block-patches.patch"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Where,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The append file should initially extend the FILESPATH search path by prepending the directory that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contains your files to the FILESEXTRAPATHS.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For FILESPATH see base.bbclass in meta/classes directory.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${THISDIR}/${PN} - &gt; expands to linux-yocto in the working directory.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0001-block-patches.patch is a patch file which I have created in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meta-mylayer/recipes-kernel/linux/linux-yocto directory.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04400" y="1022760"/>
            <a:ext cx="9565560" cy="572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1800" spc="-1" strike="noStrike">
                <a:latin typeface="Arial"/>
              </a:rPr>
              <a:t>2. Apply patches: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As explained above 0001-block-patches.patch is a patch file to be applied(In my case) to the existing kernel. You can apply any number of patches by creating patch files in 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meta-mylayer/recipes-kernel/linux/linux-yocto directory and adding the file in </a:t>
            </a:r>
            <a:r>
              <a:rPr b="1" lang="en-IN" sz="1800" spc="-1" strike="noStrike">
                <a:latin typeface="Arial"/>
              </a:rPr>
              <a:t>.bbappend </a:t>
            </a:r>
            <a:r>
              <a:rPr b="0" lang="en-IN" sz="1800" spc="-1" strike="noStrike">
                <a:latin typeface="Arial"/>
              </a:rPr>
              <a:t>file as,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SRC_URI_append += “file://created_file.patch”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Where, created_file specifies the name of the patch file.</a:t>
            </a:r>
            <a:endParaRPr b="0" lang="en-IN" sz="1800" spc="-1" strike="noStrike">
              <a:latin typeface="Arial"/>
            </a:endParaRPr>
          </a:p>
          <a:p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3. Changing the configuration: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execute find . -name .config command from ~/build directory to find the kernel configuration file.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Copy the file,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~/build/tmp/work/qemux86_64-poky-linux/linux-yocto/</a:t>
            </a:r>
            <a:endParaRPr b="0" lang="en-IN" sz="1800" spc="-1" strike="noStrike">
              <a:latin typeface="Arial"/>
            </a:endParaRPr>
          </a:p>
          <a:p>
            <a:r>
              <a:rPr b="1" lang="en-IN" sz="1800" spc="-1" strike="noStrike">
                <a:latin typeface="Arial"/>
              </a:rPr>
              <a:t>5.8.18+gitAUTOINC+7883b60d32_3c5d210805-r0/linux-qemux86_64- standard-build/.config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to defconfig file created in the meta-mylayer/recipes-kernel/linux/linux-yocto directory.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Build the Kernel: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container@~ bitbake core-image-minimal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</a:rPr>
              <a:t>Now you can go to the ~/build/tmp/work-shared/qemux86-64/kernel- source/ directory and check wether the patches are applied or not based on to what source code of the kernel you applied the patches.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IN" sz="2600" spc="-1" strike="noStrike">
                <a:solidFill>
                  <a:srgbClr val="ffffff"/>
                </a:solidFill>
                <a:latin typeface="Arial"/>
              </a:rPr>
              <a:t>Overview of an Embedded Linux System Architecture</a:t>
            </a:r>
            <a:endParaRPr b="0" lang="en-IN" sz="2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419560" y="934560"/>
            <a:ext cx="4906800" cy="568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46240" y="352440"/>
            <a:ext cx="6724080" cy="71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IN" sz="2200" spc="-1" strike="noStrike">
                <a:latin typeface="Arial"/>
              </a:rPr>
              <a:t>Usefulness of a Build system.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222120" y="1302480"/>
            <a:ext cx="9009360" cy="3161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Builds an embedded OS with a recent kernel along with a set of system commands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and libraries suitable for open embedded environment.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Fully supports a wide range of hardware and device emulation through the QEMU.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Provides a layered mechanism which allows to extent the system.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Flexible to make customization and keep them organized.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Eg. yocto, buildroot etc.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Common Aspects (Yocto/Build root)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03400" y="1162080"/>
            <a:ext cx="8876520" cy="4697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Embedded Linux build systems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-&gt; Goal is to build a complete, customized, embedded Linux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-&gt; Root filesystem, toolchain, kernel, bootloaders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Build from scratch from source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Using cross-compilation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Very actively maintained and developed projects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Widely used in the industry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Well documented, training courses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Free software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Build root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05120" y="803880"/>
            <a:ext cx="9677880" cy="5846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Strong focus on simplicity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Simple to use, but also simple to understand/extend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Special use cases handled via extension scripts, rather than in Buildroot itself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Re-use of existing technologies/languages: kconfig, make.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Learning effort worth the investment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Minimalist: small by default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Purpose-agnostic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Open community, no vendor or bureaucratic/corporate management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Buildroot main product is a root filesystem image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But also: toolchain, kernel image, bootloaders,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Many formats supported: ext2/3/4, ubifs, iso9660,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No binary packages, no package management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Re-uses kconfig from the Linux kernel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Simple {menu,x,n,g}config interface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  <a:ea typeface="OpenSymbol"/>
              </a:rPr>
              <a:t> </a:t>
            </a:r>
            <a:r>
              <a:rPr b="0" lang="en-IN" sz="1800" spc="-1" strike="noStrike">
                <a:latin typeface="Arial"/>
              </a:rPr>
              <a:t>Entire configuration stored in a single .config/defconfig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Yocto Project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142920" y="963720"/>
            <a:ext cx="9987480" cy="5463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 </a:t>
            </a:r>
            <a:r>
              <a:rPr b="0" lang="en-IN" sz="1800" spc="-1" strike="noStrike">
                <a:latin typeface="Arial"/>
              </a:rPr>
              <a:t>Support for the major architectures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OpenEmbedded: only qemu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Yocto Project: adds support for a few machines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Only provides core recipes, use layers to get support for more packages and more machines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Custom modifications should stay in a separate layer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Versaale build system: tries to be as fexible as possible and to handle most use cases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Open community but the project is still governed by the Yocto Project Advisory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Board made up of its corporate sponsors.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OpenEmbedded is an independent community driven project.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200" spc="-1" strike="noStrike">
                <a:latin typeface="OpenSymbol"/>
                <a:ea typeface="OpenSymbol"/>
              </a:rPr>
              <a:t>●</a:t>
            </a: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Builds distributions, the main output is a package feed the package management system is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optional on the target. it is possible to install or update only part of the system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Also generates root flesystem images by installing those packages. Supports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the usual ext2/3/4, ubifs, iso9660, etc.. but also VM images: vmdk, vdi, qcow2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Finally, images classes or a tool, wic, can be used to create disk images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Yocto Project: number/variety of packages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310680" y="1133640"/>
            <a:ext cx="8387280" cy="4695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Several thousand recipes: around 2200 for oe-core, meta-openembedded,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meta-qt5. More than 8400 known by the Metadata Index (includes duplicates).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Mostly the same packages as Buildroot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Has layers for more languages: Java, Go, Rust, smalltalk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Still has an active layer for Qt3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meta-virtualization (Docker, KVM, LXC, Xen) and meta-openstack layers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In the .core: ARM, MIPS, PowerPC, x86 and their 64-bit variants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Usually silicon vendors maintain their own BSP layers: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meta-intel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meta-altera (both ARM and NIOSII)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meta-atmel, meta-fsl, meta-ti, ...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meta-xilinx (both ARM and Microblaze)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637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Yocto poky reference build system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92880" y="1081800"/>
            <a:ext cx="9676800" cy="3673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Poky is the directory that contains openembedded build system and the meta layers </a:t>
            </a:r>
            <a:r>
              <a:rPr b="0" lang="en-IN" sz="1800" spc="-1" strike="noStrike">
                <a:latin typeface="Arial"/>
              </a:rPr>
              <a:t>	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   </a:t>
            </a:r>
            <a:r>
              <a:rPr b="0" lang="en-IN" sz="1800" spc="-1" strike="noStrike">
                <a:latin typeface="Arial"/>
              </a:rPr>
              <a:t>required to build our own distribution.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Poky reference build system can be downloaded in a working directory as given below,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	</a:t>
            </a:r>
            <a:r>
              <a:rPr b="0" lang="en-IN" sz="1800" spc="-1" strike="noStrike">
                <a:latin typeface="Arial"/>
              </a:rPr>
              <a:t>$ git clone --branch=branch_name git://git.yoctoproject.org/poky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Where, branch_name: The poky branch to be cloned.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Examples of poky branches are master, rocko, dunfell, zeus, warrior etc.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IN" sz="1800" spc="-1" strike="noStrike">
                <a:latin typeface="Arial"/>
              </a:rPr>
              <a:t>● </a:t>
            </a:r>
            <a:r>
              <a:rPr b="0" lang="en-IN" sz="1800" spc="-1" strike="noStrike">
                <a:latin typeface="Arial"/>
              </a:rPr>
              <a:t>If you dont specify --branch= in the above command it will directly clones the master branch.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2023-07-30T20:29:05Z</dcterms:created>
  <dc:creator/>
  <dc:description/>
  <dc:language>en-IN</dc:language>
  <cp:lastModifiedBy/>
  <dcterms:modified xsi:type="dcterms:W3CDTF">2023-08-28T14:05:32Z</dcterms:modified>
  <cp:revision>62</cp:revision>
  <dc:subject/>
  <dc:title>Blue Curve</dc:title>
</cp:coreProperties>
</file>