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0" r:id="rId3"/>
    <p:sldId id="257" r:id="rId4"/>
    <p:sldId id="271" r:id="rId5"/>
    <p:sldId id="258" r:id="rId6"/>
    <p:sldId id="259" r:id="rId7"/>
    <p:sldId id="260" r:id="rId8"/>
    <p:sldId id="261" r:id="rId9"/>
    <p:sldId id="262" r:id="rId10"/>
    <p:sldId id="263" r:id="rId11"/>
    <p:sldId id="264"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p:scale>
          <a:sx n="63" d="100"/>
          <a:sy n="63" d="100"/>
        </p:scale>
        <p:origin x="-936"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5771672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1048582"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583"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3" name="Straight Connector 15"/>
          <p:cNvCxnSpPr>
            <a:cxnSpLocks/>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smtClean="0"/>
              <a:t>Click to edit Master title style</a:t>
            </a:r>
            <a:endParaRPr lang="en-US" dirty="0"/>
          </a:p>
        </p:txBody>
      </p:sp>
      <p:sp>
        <p:nvSpPr>
          <p:cNvPr id="1048672"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73"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74" name="Date Placeholder 2"/>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75" name="Footer Placeholder 3"/>
          <p:cNvSpPr>
            <a:spLocks noGrp="1"/>
          </p:cNvSpPr>
          <p:nvPr>
            <p:ph type="ftr" sz="quarter" idx="11"/>
          </p:nvPr>
        </p:nvSpPr>
        <p:spPr/>
        <p:txBody>
          <a:bodyPr/>
          <a:lstStyle/>
          <a:p>
            <a:endParaRPr lang="en-US" dirty="0"/>
          </a:p>
        </p:txBody>
      </p:sp>
      <p:sp>
        <p:nvSpPr>
          <p:cNvPr id="1048676"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25"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1048626"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27"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28" name="Footer Placeholder 4"/>
          <p:cNvSpPr>
            <a:spLocks noGrp="1"/>
          </p:cNvSpPr>
          <p:nvPr>
            <p:ph type="ftr" sz="quarter" idx="11"/>
          </p:nvPr>
        </p:nvSpPr>
        <p:spPr/>
        <p:txBody>
          <a:bodyPr/>
          <a:lstStyle/>
          <a:p>
            <a:endParaRPr lang="en-US" dirty="0"/>
          </a:p>
        </p:txBody>
      </p:sp>
      <p:sp>
        <p:nvSpPr>
          <p:cNvPr id="104862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48664" name="Text Placeholder 9"/>
          <p:cNvSpPr>
            <a:spLocks noGrp="1"/>
          </p:cNvSpPr>
          <p:nvPr>
            <p:ph type="body" sz="quarter" idx="13"/>
          </p:nvPr>
        </p:nvSpPr>
        <p:spPr>
          <a:xfrm>
            <a:off x="1446212" y="3429000"/>
            <a:ext cx="8534400"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65"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66"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67" name="Footer Placeholder 4"/>
          <p:cNvSpPr>
            <a:spLocks noGrp="1"/>
          </p:cNvSpPr>
          <p:nvPr>
            <p:ph type="ftr" sz="quarter" idx="11"/>
          </p:nvPr>
        </p:nvSpPr>
        <p:spPr/>
        <p:txBody>
          <a:bodyPr/>
          <a:lstStyle/>
          <a:p>
            <a:endParaRPr lang="en-US" dirty="0"/>
          </a:p>
        </p:txBody>
      </p:sp>
      <p:sp>
        <p:nvSpPr>
          <p:cNvPr id="104866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69"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70"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20"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1048621"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22"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23" name="Footer Placeholder 4"/>
          <p:cNvSpPr>
            <a:spLocks noGrp="1"/>
          </p:cNvSpPr>
          <p:nvPr>
            <p:ph type="ftr" sz="quarter" idx="11"/>
          </p:nvPr>
        </p:nvSpPr>
        <p:spPr/>
        <p:txBody>
          <a:bodyPr/>
          <a:lstStyle/>
          <a:p>
            <a:endParaRPr lang="en-US" dirty="0"/>
          </a:p>
        </p:txBody>
      </p:sp>
      <p:sp>
        <p:nvSpPr>
          <p:cNvPr id="104862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3"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48684"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1048685"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87" name="Footer Placeholder 4"/>
          <p:cNvSpPr>
            <a:spLocks noGrp="1"/>
          </p:cNvSpPr>
          <p:nvPr>
            <p:ph type="ftr" sz="quarter" idx="11"/>
          </p:nvPr>
        </p:nvSpPr>
        <p:spPr/>
        <p:txBody>
          <a:bodyPr/>
          <a:lstStyle/>
          <a:p>
            <a:endParaRPr lang="en-US" dirty="0"/>
          </a:p>
        </p:txBody>
      </p:sp>
      <p:sp>
        <p:nvSpPr>
          <p:cNvPr id="104868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89"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90"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36"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48637"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1048638"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39"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40" name="Footer Placeholder 4"/>
          <p:cNvSpPr>
            <a:spLocks noGrp="1"/>
          </p:cNvSpPr>
          <p:nvPr>
            <p:ph type="ftr" sz="quarter" idx="11"/>
          </p:nvPr>
        </p:nvSpPr>
        <p:spPr/>
        <p:txBody>
          <a:bodyPr/>
          <a:lstStyle/>
          <a:p>
            <a:endParaRPr lang="en-US" dirty="0"/>
          </a:p>
        </p:txBody>
      </p:sp>
      <p:sp>
        <p:nvSpPr>
          <p:cNvPr id="104864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lvl1pPr algn="l"/>
          </a:lstStyle>
          <a:p>
            <a:r>
              <a:rPr lang="en-US" smtClean="0"/>
              <a:t>Click to edit Master title style</a:t>
            </a:r>
            <a:endParaRPr lang="en-US" dirty="0"/>
          </a:p>
        </p:txBody>
      </p:sp>
      <p:sp>
        <p:nvSpPr>
          <p:cNvPr id="1048698"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99"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700" name="Footer Placeholder 4"/>
          <p:cNvSpPr>
            <a:spLocks noGrp="1"/>
          </p:cNvSpPr>
          <p:nvPr>
            <p:ph type="ftr" sz="quarter" idx="11"/>
          </p:nvPr>
        </p:nvSpPr>
        <p:spPr/>
        <p:txBody>
          <a:bodyPr/>
          <a:lstStyle/>
          <a:p>
            <a:endParaRPr lang="en-US" dirty="0"/>
          </a:p>
        </p:txBody>
      </p:sp>
      <p:sp>
        <p:nvSpPr>
          <p:cNvPr id="10487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8"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1048659"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60"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61" name="Footer Placeholder 4"/>
          <p:cNvSpPr>
            <a:spLocks noGrp="1"/>
          </p:cNvSpPr>
          <p:nvPr>
            <p:ph type="ftr" sz="quarter" idx="11"/>
          </p:nvPr>
        </p:nvSpPr>
        <p:spPr/>
        <p:txBody>
          <a:bodyPr/>
          <a:lstStyle/>
          <a:p>
            <a:endParaRPr lang="en-US" dirty="0"/>
          </a:p>
        </p:txBody>
      </p:sp>
      <p:sp>
        <p:nvSpPr>
          <p:cNvPr id="104866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smtClean="0"/>
              <a:t>Click to edit Master title style</a:t>
            </a:r>
            <a:endParaRPr lang="en-US" dirty="0"/>
          </a:p>
        </p:txBody>
      </p:sp>
      <p:sp>
        <p:nvSpPr>
          <p:cNvPr id="1048588"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9"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590" name="Footer Placeholder 4"/>
          <p:cNvSpPr>
            <a:spLocks noGrp="1"/>
          </p:cNvSpPr>
          <p:nvPr>
            <p:ph type="ftr" sz="quarter" idx="11"/>
          </p:nvPr>
        </p:nvSpPr>
        <p:spPr/>
        <p:txBody>
          <a:bodyPr/>
          <a:lstStyle/>
          <a:p>
            <a:endParaRPr lang="en-US" dirty="0"/>
          </a:p>
        </p:txBody>
      </p:sp>
      <p:sp>
        <p:nvSpPr>
          <p:cNvPr id="104859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104864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44" name="Date Placeholder 3"/>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45" name="Footer Placeholder 4"/>
          <p:cNvSpPr>
            <a:spLocks noGrp="1"/>
          </p:cNvSpPr>
          <p:nvPr>
            <p:ph type="ftr" sz="quarter" idx="11"/>
          </p:nvPr>
        </p:nvSpPr>
        <p:spPr/>
        <p:txBody>
          <a:bodyPr/>
          <a:lstStyle/>
          <a:p>
            <a:endParaRPr lang="en-US" dirty="0"/>
          </a:p>
        </p:txBody>
      </p:sp>
      <p:sp>
        <p:nvSpPr>
          <p:cNvPr id="104864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smtClean="0"/>
              <a:t>Click to edit Master title style</a:t>
            </a:r>
            <a:endParaRPr lang="en-US" dirty="0"/>
          </a:p>
        </p:txBody>
      </p:sp>
      <p:sp>
        <p:nvSpPr>
          <p:cNvPr id="1048678"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9"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0" name="Date Placeholder 4"/>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81" name="Footer Placeholder 5"/>
          <p:cNvSpPr>
            <a:spLocks noGrp="1"/>
          </p:cNvSpPr>
          <p:nvPr>
            <p:ph type="ftr" sz="quarter" idx="11"/>
          </p:nvPr>
        </p:nvSpPr>
        <p:spPr/>
        <p:txBody>
          <a:bodyPr/>
          <a:lstStyle/>
          <a:p>
            <a:endParaRPr lang="en-US" dirty="0"/>
          </a:p>
        </p:txBody>
      </p:sp>
      <p:sp>
        <p:nvSpPr>
          <p:cNvPr id="1048682"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smtClean="0"/>
              <a:t>Click to edit Master title style</a:t>
            </a:r>
            <a:endParaRPr lang="en-US" dirty="0"/>
          </a:p>
        </p:txBody>
      </p:sp>
      <p:sp>
        <p:nvSpPr>
          <p:cNvPr id="1048648"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49"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50"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51"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52" name="Date Placeholder 6"/>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53" name="Footer Placeholder 7"/>
          <p:cNvSpPr>
            <a:spLocks noGrp="1"/>
          </p:cNvSpPr>
          <p:nvPr>
            <p:ph type="ftr" sz="quarter" idx="11"/>
          </p:nvPr>
        </p:nvSpPr>
        <p:spPr/>
        <p:txBody>
          <a:bodyPr/>
          <a:lstStyle/>
          <a:p>
            <a:endParaRPr lang="en-US" dirty="0"/>
          </a:p>
        </p:txBody>
      </p:sp>
      <p:sp>
        <p:nvSpPr>
          <p:cNvPr id="1048654"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mtClean="0"/>
              <a:t>Click to edit Master title style</a:t>
            </a:r>
            <a:endParaRPr lang="en-US" dirty="0"/>
          </a:p>
        </p:txBody>
      </p:sp>
      <p:sp>
        <p:nvSpPr>
          <p:cNvPr id="1048617" name="Date Placeholder 2"/>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18" name="Footer Placeholder 3"/>
          <p:cNvSpPr>
            <a:spLocks noGrp="1"/>
          </p:cNvSpPr>
          <p:nvPr>
            <p:ph type="ftr" sz="quarter" idx="11"/>
          </p:nvPr>
        </p:nvSpPr>
        <p:spPr/>
        <p:txBody>
          <a:bodyPr/>
          <a:lstStyle/>
          <a:p>
            <a:endParaRPr lang="en-US" dirty="0"/>
          </a:p>
        </p:txBody>
      </p:sp>
      <p:sp>
        <p:nvSpPr>
          <p:cNvPr id="1048619"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5" name="Date Placeholder 1"/>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56" name="Footer Placeholder 2"/>
          <p:cNvSpPr>
            <a:spLocks noGrp="1"/>
          </p:cNvSpPr>
          <p:nvPr>
            <p:ph type="ftr" sz="quarter" idx="11"/>
          </p:nvPr>
        </p:nvSpPr>
        <p:spPr/>
        <p:txBody>
          <a:bodyPr/>
          <a:lstStyle/>
          <a:p>
            <a:endParaRPr lang="en-US" dirty="0"/>
          </a:p>
        </p:txBody>
      </p:sp>
      <p:sp>
        <p:nvSpPr>
          <p:cNvPr id="1048657"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1"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1048692"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93"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94" name="Date Placeholder 4"/>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95" name="Footer Placeholder 5"/>
          <p:cNvSpPr>
            <a:spLocks noGrp="1"/>
          </p:cNvSpPr>
          <p:nvPr>
            <p:ph type="ftr" sz="quarter" idx="11"/>
          </p:nvPr>
        </p:nvSpPr>
        <p:spPr/>
        <p:txBody>
          <a:bodyPr/>
          <a:lstStyle/>
          <a:p>
            <a:endParaRPr lang="en-US" dirty="0"/>
          </a:p>
        </p:txBody>
      </p:sp>
      <p:sp>
        <p:nvSpPr>
          <p:cNvPr id="1048696"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0"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048631"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32"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33" name="Date Placeholder 4"/>
          <p:cNvSpPr>
            <a:spLocks noGrp="1"/>
          </p:cNvSpPr>
          <p:nvPr>
            <p:ph type="dt" sz="half" idx="10"/>
          </p:nvPr>
        </p:nvSpPr>
        <p:spPr/>
        <p:txBody>
          <a:bodyPr/>
          <a:lstStyle/>
          <a:p>
            <a:fld id="{B61BEF0D-F0BB-DE4B-95CE-6DB70DBA9567}" type="datetimeFigureOut">
              <a:rPr lang="en-US" dirty="0"/>
              <a:t>10/21/2020</a:t>
            </a:fld>
            <a:endParaRPr lang="en-US" dirty="0"/>
          </a:p>
        </p:txBody>
      </p:sp>
      <p:sp>
        <p:nvSpPr>
          <p:cNvPr id="1048634" name="Footer Placeholder 5"/>
          <p:cNvSpPr>
            <a:spLocks noGrp="1"/>
          </p:cNvSpPr>
          <p:nvPr>
            <p:ph type="ftr" sz="quarter" idx="11"/>
          </p:nvPr>
        </p:nvSpPr>
        <p:spPr/>
        <p:txBody>
          <a:bodyPr/>
          <a:lstStyle/>
          <a:p>
            <a:endParaRPr lang="en-US" dirty="0"/>
          </a:p>
        </p:txBody>
      </p:sp>
      <p:sp>
        <p:nvSpPr>
          <p:cNvPr id="1048635"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2"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1048577"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78"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t>10/21/2020</a:t>
            </a:fld>
            <a:endParaRPr lang="en-US" dirty="0"/>
          </a:p>
        </p:txBody>
      </p:sp>
      <p:sp>
        <p:nvSpPr>
          <p:cNvPr id="1048579"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1048580"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520" y="144144"/>
            <a:ext cx="11262360" cy="1624084"/>
          </a:xfrm>
        </p:spPr>
        <p:txBody>
          <a:bodyPr anchor="ctr"/>
          <a:lstStyle/>
          <a:p>
            <a:pPr algn="ctr"/>
            <a:r>
              <a:rPr lang="id-ID" b="1" dirty="0" smtClean="0">
                <a:solidFill>
                  <a:schemeClr val="bg1"/>
                </a:solidFill>
              </a:rPr>
              <a:t>Analisis </a:t>
            </a:r>
            <a:r>
              <a:rPr lang="id-ID" b="1" dirty="0" smtClean="0">
                <a:solidFill>
                  <a:schemeClr val="bg1"/>
                </a:solidFill>
              </a:rPr>
              <a:t>base transceiver station</a:t>
            </a:r>
            <a:endParaRPr lang="id-ID" b="1" dirty="0">
              <a:solidFill>
                <a:schemeClr val="bg1"/>
              </a:solidFill>
            </a:endParaRPr>
          </a:p>
        </p:txBody>
      </p:sp>
      <p:sp>
        <p:nvSpPr>
          <p:cNvPr id="1048586" name="Subtitle 2"/>
          <p:cNvSpPr>
            <a:spLocks noGrp="1"/>
          </p:cNvSpPr>
          <p:nvPr>
            <p:ph type="subTitle" idx="1"/>
          </p:nvPr>
        </p:nvSpPr>
        <p:spPr>
          <a:xfrm>
            <a:off x="2894070" y="3523827"/>
            <a:ext cx="6400800" cy="1947333"/>
          </a:xfrm>
        </p:spPr>
        <p:txBody>
          <a:bodyPr>
            <a:noAutofit/>
          </a:bodyPr>
          <a:lstStyle/>
          <a:p>
            <a:pPr algn="ctr"/>
            <a:r>
              <a:rPr lang="en-US" sz="2800" b="1" dirty="0" err="1" smtClean="0">
                <a:solidFill>
                  <a:schemeClr val="bg1"/>
                </a:solidFill>
              </a:rPr>
              <a:t>Kelompok</a:t>
            </a:r>
            <a:r>
              <a:rPr lang="en-US" sz="2800" b="1" dirty="0" smtClean="0">
                <a:solidFill>
                  <a:schemeClr val="bg1"/>
                </a:solidFill>
              </a:rPr>
              <a:t> 4 :</a:t>
            </a:r>
          </a:p>
          <a:p>
            <a:pPr marL="342900" indent="-342900" algn="ctr">
              <a:buFont typeface="Arial" panose="020B0604020202020204" pitchFamily="34" charset="0"/>
              <a:buChar char="•"/>
            </a:pPr>
            <a:r>
              <a:rPr lang="en-US" sz="2000" dirty="0" err="1" smtClean="0">
                <a:solidFill>
                  <a:schemeClr val="bg1"/>
                </a:solidFill>
              </a:rPr>
              <a:t>Achmad</a:t>
            </a:r>
            <a:r>
              <a:rPr lang="en-US" sz="2000" dirty="0" smtClean="0">
                <a:solidFill>
                  <a:schemeClr val="bg1"/>
                </a:solidFill>
              </a:rPr>
              <a:t> </a:t>
            </a:r>
            <a:r>
              <a:rPr lang="en-US" sz="2000" dirty="0" err="1" smtClean="0">
                <a:solidFill>
                  <a:schemeClr val="bg1"/>
                </a:solidFill>
              </a:rPr>
              <a:t>Nandika</a:t>
            </a:r>
            <a:r>
              <a:rPr lang="en-US" sz="2000" dirty="0" smtClean="0">
                <a:solidFill>
                  <a:schemeClr val="bg1"/>
                </a:solidFill>
              </a:rPr>
              <a:t> (09011282025069)</a:t>
            </a:r>
          </a:p>
          <a:p>
            <a:pPr marL="342900" indent="-342900" algn="ctr">
              <a:buFont typeface="Arial" panose="020B0604020202020204" pitchFamily="34" charset="0"/>
              <a:buChar char="•"/>
            </a:pPr>
            <a:r>
              <a:rPr lang="en-US" sz="2000" dirty="0" err="1" smtClean="0">
                <a:solidFill>
                  <a:schemeClr val="bg1"/>
                </a:solidFill>
              </a:rPr>
              <a:t>Maratus</a:t>
            </a:r>
            <a:r>
              <a:rPr lang="en-US" sz="2000" dirty="0" smtClean="0">
                <a:solidFill>
                  <a:schemeClr val="bg1"/>
                </a:solidFill>
              </a:rPr>
              <a:t> </a:t>
            </a:r>
            <a:r>
              <a:rPr lang="en-US" sz="2000" dirty="0" err="1" smtClean="0">
                <a:solidFill>
                  <a:schemeClr val="bg1"/>
                </a:solidFill>
              </a:rPr>
              <a:t>Sholikah</a:t>
            </a:r>
            <a:r>
              <a:rPr lang="en-US" sz="2000" dirty="0" smtClean="0">
                <a:solidFill>
                  <a:schemeClr val="bg1"/>
                </a:solidFill>
              </a:rPr>
              <a:t> (09011182025029)</a:t>
            </a:r>
          </a:p>
          <a:p>
            <a:pPr marL="342900" indent="-342900" algn="ctr">
              <a:buFont typeface="Arial" panose="020B0604020202020204" pitchFamily="34" charset="0"/>
              <a:buChar char="•"/>
            </a:pPr>
            <a:r>
              <a:rPr lang="en-US" sz="2000" dirty="0" smtClean="0">
                <a:solidFill>
                  <a:schemeClr val="bg1"/>
                </a:solidFill>
              </a:rPr>
              <a:t>M. </a:t>
            </a:r>
            <a:r>
              <a:rPr lang="en-US" sz="2000" dirty="0" err="1" smtClean="0">
                <a:solidFill>
                  <a:schemeClr val="bg1"/>
                </a:solidFill>
              </a:rPr>
              <a:t>Shafa</a:t>
            </a:r>
            <a:r>
              <a:rPr lang="en-US" sz="2000" dirty="0" smtClean="0">
                <a:solidFill>
                  <a:schemeClr val="bg1"/>
                </a:solidFill>
              </a:rPr>
              <a:t> </a:t>
            </a:r>
            <a:r>
              <a:rPr lang="en-US" sz="2000" dirty="0" err="1" smtClean="0">
                <a:solidFill>
                  <a:schemeClr val="bg1"/>
                </a:solidFill>
              </a:rPr>
              <a:t>Zauhair</a:t>
            </a:r>
            <a:r>
              <a:rPr lang="en-US" sz="2000" dirty="0" smtClean="0">
                <a:solidFill>
                  <a:schemeClr val="bg1"/>
                </a:solidFill>
              </a:rPr>
              <a:t> A. ( 09011182025007)</a:t>
            </a:r>
          </a:p>
          <a:p>
            <a:pPr marL="342900" indent="-342900" algn="ctr">
              <a:buFont typeface="Arial" panose="020B0604020202020204" pitchFamily="34" charset="0"/>
              <a:buChar char="•"/>
            </a:pPr>
            <a:r>
              <a:rPr lang="en-US" sz="2000" dirty="0" err="1" smtClean="0">
                <a:solidFill>
                  <a:schemeClr val="bg1"/>
                </a:solidFill>
              </a:rPr>
              <a:t>Putri</a:t>
            </a:r>
            <a:r>
              <a:rPr lang="en-US" sz="2000" dirty="0" smtClean="0">
                <a:solidFill>
                  <a:schemeClr val="bg1"/>
                </a:solidFill>
              </a:rPr>
              <a:t> </a:t>
            </a:r>
            <a:r>
              <a:rPr lang="en-US" sz="2000" dirty="0" err="1" smtClean="0">
                <a:solidFill>
                  <a:schemeClr val="bg1"/>
                </a:solidFill>
              </a:rPr>
              <a:t>Shobiroh</a:t>
            </a:r>
            <a:r>
              <a:rPr lang="en-US" sz="2000" dirty="0" smtClean="0">
                <a:solidFill>
                  <a:schemeClr val="bg1"/>
                </a:solidFill>
              </a:rPr>
              <a:t> </a:t>
            </a:r>
            <a:r>
              <a:rPr lang="en-US" sz="2000" dirty="0" err="1" smtClean="0">
                <a:solidFill>
                  <a:schemeClr val="bg1"/>
                </a:solidFill>
              </a:rPr>
              <a:t>Utami</a:t>
            </a:r>
            <a:r>
              <a:rPr lang="en-US" sz="2000" dirty="0" smtClean="0">
                <a:solidFill>
                  <a:schemeClr val="bg1"/>
                </a:solidFill>
              </a:rPr>
              <a:t> (09011182025021)</a:t>
            </a:r>
          </a:p>
          <a:p>
            <a:pPr marL="342900" indent="-342900" algn="ctr">
              <a:buFont typeface="Arial" panose="020B0604020202020204" pitchFamily="34" charset="0"/>
              <a:buChar char="•"/>
            </a:pPr>
            <a:r>
              <a:rPr lang="en-US" sz="2000" dirty="0" err="1" smtClean="0">
                <a:solidFill>
                  <a:schemeClr val="bg1"/>
                </a:solidFill>
              </a:rPr>
              <a:t>Ramadhana</a:t>
            </a:r>
            <a:r>
              <a:rPr lang="en-US" sz="2000" dirty="0" smtClean="0">
                <a:solidFill>
                  <a:schemeClr val="bg1"/>
                </a:solidFill>
              </a:rPr>
              <a:t> Noor S. W. (09011282025083)</a:t>
            </a:r>
            <a:endParaRPr lang="en-US" sz="2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367" y="956186"/>
            <a:ext cx="3918207" cy="278066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p:txBody>
          <a:bodyPr/>
          <a:lstStyle/>
          <a:p>
            <a:pPr>
              <a:buFont typeface="Wingdings" panose="05000000000000000000" pitchFamily="2" charset="2"/>
              <a:buChar char="Ø"/>
            </a:pPr>
            <a:r>
              <a:rPr lang="en-US" dirty="0" smtClean="0">
                <a:solidFill>
                  <a:schemeClr val="bg1"/>
                </a:solidFill>
              </a:rPr>
              <a:t>Provider : 3 ( </a:t>
            </a:r>
            <a:r>
              <a:rPr lang="en-US" dirty="0" err="1" smtClean="0">
                <a:solidFill>
                  <a:schemeClr val="bg1"/>
                </a:solidFill>
              </a:rPr>
              <a:t>dari</a:t>
            </a:r>
            <a:r>
              <a:rPr lang="en-US" dirty="0" smtClean="0">
                <a:solidFill>
                  <a:schemeClr val="bg1"/>
                </a:solidFill>
              </a:rPr>
              <a:t> </a:t>
            </a:r>
            <a:r>
              <a:rPr lang="en-US" dirty="0" err="1" smtClean="0">
                <a:solidFill>
                  <a:schemeClr val="bg1"/>
                </a:solidFill>
              </a:rPr>
              <a:t>rumah</a:t>
            </a:r>
            <a:r>
              <a:rPr lang="en-US" dirty="0" smtClean="0">
                <a:solidFill>
                  <a:schemeClr val="bg1"/>
                </a:solidFill>
              </a:rPr>
              <a:t> )</a:t>
            </a: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p:txBody>
      </p:sp>
      <p:pic>
        <p:nvPicPr>
          <p:cNvPr id="2097156" name="Picture 1"/>
          <p:cNvPicPr>
            <a:picLocks noChangeAspect="1"/>
          </p:cNvPicPr>
          <p:nvPr/>
        </p:nvPicPr>
        <p:blipFill rotWithShape="1">
          <a:blip r:embed="rId2"/>
          <a:srcRect t="3910" b="11975"/>
          <a:stretch>
            <a:fillRect/>
          </a:stretch>
        </p:blipFill>
        <p:spPr>
          <a:xfrm>
            <a:off x="2715106" y="1179443"/>
            <a:ext cx="2554358" cy="4240696"/>
          </a:xfrm>
          <a:prstGeom prst="rect">
            <a:avLst/>
          </a:prstGeom>
        </p:spPr>
      </p:pic>
      <p:sp>
        <p:nvSpPr>
          <p:cNvPr id="1048607" name="AutoShape 2" descr="blob:https://web.whatsapp.com/bd778679-82a1-4d27-9ea6-f07327f2268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7" name="Picture 5"/>
          <p:cNvPicPr>
            <a:picLocks noChangeAspect="1"/>
          </p:cNvPicPr>
          <p:nvPr/>
        </p:nvPicPr>
        <p:blipFill rotWithShape="1">
          <a:blip r:embed="rId3"/>
          <a:srcRect t="3543"/>
          <a:stretch>
            <a:fillRect/>
          </a:stretch>
        </p:blipFill>
        <p:spPr>
          <a:xfrm>
            <a:off x="6544986" y="1179443"/>
            <a:ext cx="2554358" cy="4240696"/>
          </a:xfrm>
          <a:prstGeom prst="rect">
            <a:avLst/>
          </a:prstGeom>
        </p:spPr>
      </p:pic>
      <p:graphicFrame>
        <p:nvGraphicFramePr>
          <p:cNvPr id="4194306" name="Table 6"/>
          <p:cNvGraphicFramePr>
            <a:graphicFrameLocks noGrp="1"/>
          </p:cNvGraphicFramePr>
          <p:nvPr/>
        </p:nvGraphicFramePr>
        <p:xfrm>
          <a:off x="1871385" y="5715735"/>
          <a:ext cx="8128000" cy="7416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pPr algn="ctr"/>
                      <a:r>
                        <a:rPr lang="en-US" dirty="0" smtClean="0"/>
                        <a:t>Strength</a:t>
                      </a:r>
                      <a:r>
                        <a:rPr lang="en-US" baseline="0" dirty="0" smtClean="0"/>
                        <a:t> </a:t>
                      </a:r>
                      <a:endParaRPr lang="en-US" dirty="0"/>
                    </a:p>
                  </a:txBody>
                  <a:tcPr/>
                </a:tc>
                <a:tc>
                  <a:txBody>
                    <a:bodyPr/>
                    <a:lstStyle/>
                    <a:p>
                      <a:pPr algn="ctr"/>
                      <a:r>
                        <a:rPr lang="en-US" dirty="0" smtClean="0"/>
                        <a:t>Download </a:t>
                      </a:r>
                      <a:endParaRPr lang="en-US" dirty="0"/>
                    </a:p>
                  </a:txBody>
                  <a:tcPr/>
                </a:tc>
                <a:tc>
                  <a:txBody>
                    <a:bodyPr/>
                    <a:lstStyle/>
                    <a:p>
                      <a:pPr algn="ctr"/>
                      <a:r>
                        <a:rPr lang="en-US" dirty="0" smtClean="0"/>
                        <a:t>Upload</a:t>
                      </a:r>
                      <a:r>
                        <a:rPr lang="en-US" baseline="0" dirty="0" smtClean="0"/>
                        <a:t> </a:t>
                      </a:r>
                      <a:endParaRPr lang="en-US" dirty="0"/>
                    </a:p>
                  </a:txBody>
                  <a:tcPr/>
                </a:tc>
                <a:tc>
                  <a:txBody>
                    <a:bodyPr/>
                    <a:lstStyle/>
                    <a:p>
                      <a:pPr algn="ctr"/>
                      <a:r>
                        <a:rPr lang="en-US" dirty="0" smtClean="0"/>
                        <a:t>Ping </a:t>
                      </a:r>
                      <a:endParaRPr lang="en-US" dirty="0"/>
                    </a:p>
                  </a:txBody>
                  <a:tcPr/>
                </a:tc>
                <a:tc>
                  <a:txBody>
                    <a:bodyPr/>
                    <a:lstStyle/>
                    <a:p>
                      <a:pPr algn="ctr"/>
                      <a:r>
                        <a:rPr lang="en-US" dirty="0" err="1" smtClean="0"/>
                        <a:t>Jarak</a:t>
                      </a:r>
                      <a:r>
                        <a:rPr lang="en-US" dirty="0" smtClean="0"/>
                        <a:t> </a:t>
                      </a:r>
                      <a:endParaRPr lang="en-US" dirty="0"/>
                    </a:p>
                  </a:txBody>
                  <a:tcPr/>
                </a:tc>
              </a:tr>
              <a:tr h="370840">
                <a:tc>
                  <a:txBody>
                    <a:bodyPr/>
                    <a:lstStyle/>
                    <a:p>
                      <a:pPr algn="ctr"/>
                      <a:r>
                        <a:rPr lang="en-US" dirty="0" smtClean="0"/>
                        <a:t>- 94 </a:t>
                      </a:r>
                      <a:r>
                        <a:rPr lang="en-US" dirty="0" err="1" smtClean="0"/>
                        <a:t>dBm</a:t>
                      </a:r>
                      <a:endParaRPr lang="en-US" dirty="0"/>
                    </a:p>
                  </a:txBody>
                  <a:tcPr/>
                </a:tc>
                <a:tc>
                  <a:txBody>
                    <a:bodyPr/>
                    <a:lstStyle/>
                    <a:p>
                      <a:pPr algn="ctr"/>
                      <a:r>
                        <a:rPr lang="en-US" dirty="0" smtClean="0"/>
                        <a:t>17,1 Mbps</a:t>
                      </a:r>
                      <a:endParaRPr lang="en-US" dirty="0"/>
                    </a:p>
                  </a:txBody>
                  <a:tcPr/>
                </a:tc>
                <a:tc>
                  <a:txBody>
                    <a:bodyPr/>
                    <a:lstStyle/>
                    <a:p>
                      <a:pPr algn="ctr"/>
                      <a:r>
                        <a:rPr lang="en-US" dirty="0" smtClean="0"/>
                        <a:t>5,92 Mbps</a:t>
                      </a:r>
                      <a:endParaRPr lang="en-US" dirty="0"/>
                    </a:p>
                  </a:txBody>
                  <a:tcPr/>
                </a:tc>
                <a:tc>
                  <a:txBody>
                    <a:bodyPr/>
                    <a:lstStyle/>
                    <a:p>
                      <a:pPr algn="ctr"/>
                      <a:r>
                        <a:rPr lang="en-US" dirty="0" smtClean="0"/>
                        <a:t>20 </a:t>
                      </a:r>
                      <a:r>
                        <a:rPr lang="en-US" dirty="0" err="1" smtClean="0"/>
                        <a:t>ms</a:t>
                      </a:r>
                      <a:endParaRPr lang="en-US" dirty="0"/>
                    </a:p>
                  </a:txBody>
                  <a:tcPr/>
                </a:tc>
                <a:tc>
                  <a:txBody>
                    <a:bodyPr/>
                    <a:lstStyle/>
                    <a:p>
                      <a:pPr algn="ctr"/>
                      <a:r>
                        <a:rPr lang="en-US" dirty="0" smtClean="0"/>
                        <a:t>300 m</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a:buFont typeface="Wingdings" panose="05000000000000000000" pitchFamily="2" charset="2"/>
              <a:buChar char="Ø"/>
            </a:pPr>
            <a:r>
              <a:rPr lang="en-US" dirty="0" smtClean="0">
                <a:solidFill>
                  <a:schemeClr val="bg1"/>
                </a:solidFill>
              </a:rPr>
              <a:t>Provider : 3 ( </a:t>
            </a:r>
            <a:r>
              <a:rPr lang="en-US" dirty="0" err="1" smtClean="0">
                <a:solidFill>
                  <a:schemeClr val="bg1"/>
                </a:solidFill>
              </a:rPr>
              <a:t>dekat</a:t>
            </a:r>
            <a:r>
              <a:rPr lang="en-US" dirty="0" smtClean="0">
                <a:solidFill>
                  <a:schemeClr val="bg1"/>
                </a:solidFill>
              </a:rPr>
              <a:t> tower )</a:t>
            </a: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p:txBody>
      </p:sp>
      <p:pic>
        <p:nvPicPr>
          <p:cNvPr id="2097158" name="Picture 3"/>
          <p:cNvPicPr>
            <a:picLocks noChangeAspect="1"/>
          </p:cNvPicPr>
          <p:nvPr/>
        </p:nvPicPr>
        <p:blipFill rotWithShape="1">
          <a:blip r:embed="rId2"/>
          <a:srcRect t="3911" b="13079"/>
          <a:stretch>
            <a:fillRect/>
          </a:stretch>
        </p:blipFill>
        <p:spPr>
          <a:xfrm>
            <a:off x="2507974" y="1255643"/>
            <a:ext cx="2424527" cy="4310270"/>
          </a:xfrm>
          <a:prstGeom prst="rect">
            <a:avLst/>
          </a:prstGeom>
        </p:spPr>
      </p:pic>
      <p:pic>
        <p:nvPicPr>
          <p:cNvPr id="2097159" name="Picture 4"/>
          <p:cNvPicPr>
            <a:picLocks noChangeAspect="1"/>
          </p:cNvPicPr>
          <p:nvPr/>
        </p:nvPicPr>
        <p:blipFill>
          <a:blip r:embed="rId3"/>
          <a:stretch>
            <a:fillRect/>
          </a:stretch>
        </p:blipFill>
        <p:spPr>
          <a:xfrm>
            <a:off x="6086061" y="1255643"/>
            <a:ext cx="2424527" cy="4310270"/>
          </a:xfrm>
          <a:prstGeom prst="rect">
            <a:avLst/>
          </a:prstGeom>
        </p:spPr>
      </p:pic>
      <p:graphicFrame>
        <p:nvGraphicFramePr>
          <p:cNvPr id="4194307" name="Table 5"/>
          <p:cNvGraphicFramePr>
            <a:graphicFrameLocks noGrp="1"/>
          </p:cNvGraphicFramePr>
          <p:nvPr/>
        </p:nvGraphicFramePr>
        <p:xfrm>
          <a:off x="2022061" y="5764916"/>
          <a:ext cx="8128000" cy="7416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pPr algn="ctr"/>
                      <a:r>
                        <a:rPr lang="en-US" dirty="0" smtClean="0"/>
                        <a:t>Strength </a:t>
                      </a:r>
                      <a:endParaRPr lang="en-US" dirty="0"/>
                    </a:p>
                  </a:txBody>
                  <a:tcPr/>
                </a:tc>
                <a:tc>
                  <a:txBody>
                    <a:bodyPr/>
                    <a:lstStyle/>
                    <a:p>
                      <a:pPr algn="ctr"/>
                      <a:r>
                        <a:rPr lang="en-US" dirty="0" smtClean="0"/>
                        <a:t>Download </a:t>
                      </a:r>
                      <a:endParaRPr lang="en-US" dirty="0"/>
                    </a:p>
                  </a:txBody>
                  <a:tcPr/>
                </a:tc>
                <a:tc>
                  <a:txBody>
                    <a:bodyPr/>
                    <a:lstStyle/>
                    <a:p>
                      <a:pPr algn="ctr"/>
                      <a:r>
                        <a:rPr lang="en-US" dirty="0" smtClean="0"/>
                        <a:t>Upload </a:t>
                      </a:r>
                      <a:endParaRPr lang="en-US" dirty="0"/>
                    </a:p>
                  </a:txBody>
                  <a:tcPr/>
                </a:tc>
                <a:tc>
                  <a:txBody>
                    <a:bodyPr/>
                    <a:lstStyle/>
                    <a:p>
                      <a:pPr algn="ctr"/>
                      <a:r>
                        <a:rPr lang="en-US" dirty="0" smtClean="0"/>
                        <a:t>Ping </a:t>
                      </a:r>
                      <a:endParaRPr lang="en-US" dirty="0"/>
                    </a:p>
                  </a:txBody>
                  <a:tcPr/>
                </a:tc>
                <a:tc>
                  <a:txBody>
                    <a:bodyPr/>
                    <a:lstStyle/>
                    <a:p>
                      <a:pPr algn="ctr"/>
                      <a:r>
                        <a:rPr lang="en-US" dirty="0" err="1" smtClean="0"/>
                        <a:t>Jarak</a:t>
                      </a:r>
                      <a:r>
                        <a:rPr lang="en-US" dirty="0" smtClean="0"/>
                        <a:t> </a:t>
                      </a:r>
                      <a:endParaRPr lang="en-US" dirty="0"/>
                    </a:p>
                  </a:txBody>
                  <a:tcPr/>
                </a:tc>
              </a:tr>
              <a:tr h="370840">
                <a:tc>
                  <a:txBody>
                    <a:bodyPr/>
                    <a:lstStyle/>
                    <a:p>
                      <a:pPr algn="ctr"/>
                      <a:r>
                        <a:rPr lang="en-US" dirty="0" smtClean="0"/>
                        <a:t>- 74 </a:t>
                      </a:r>
                      <a:r>
                        <a:rPr lang="en-US" dirty="0" err="1" smtClean="0"/>
                        <a:t>dBm</a:t>
                      </a:r>
                      <a:endParaRPr lang="en-US" dirty="0"/>
                    </a:p>
                  </a:txBody>
                  <a:tcPr/>
                </a:tc>
                <a:tc>
                  <a:txBody>
                    <a:bodyPr/>
                    <a:lstStyle/>
                    <a:p>
                      <a:pPr algn="ctr"/>
                      <a:r>
                        <a:rPr lang="en-US" dirty="0" smtClean="0"/>
                        <a:t>18,5 Mbps</a:t>
                      </a:r>
                      <a:endParaRPr lang="en-US" dirty="0"/>
                    </a:p>
                  </a:txBody>
                  <a:tcPr/>
                </a:tc>
                <a:tc>
                  <a:txBody>
                    <a:bodyPr/>
                    <a:lstStyle/>
                    <a:p>
                      <a:pPr algn="ctr"/>
                      <a:r>
                        <a:rPr lang="en-US" dirty="0" smtClean="0"/>
                        <a:t>6,00</a:t>
                      </a:r>
                      <a:r>
                        <a:rPr lang="en-US" baseline="0" dirty="0" smtClean="0"/>
                        <a:t> Mbps</a:t>
                      </a:r>
                      <a:endParaRPr lang="en-US" dirty="0"/>
                    </a:p>
                  </a:txBody>
                  <a:tcPr/>
                </a:tc>
                <a:tc>
                  <a:txBody>
                    <a:bodyPr/>
                    <a:lstStyle/>
                    <a:p>
                      <a:pPr algn="ctr"/>
                      <a:r>
                        <a:rPr lang="en-US" dirty="0" smtClean="0"/>
                        <a:t>19 </a:t>
                      </a:r>
                      <a:r>
                        <a:rPr lang="en-US" dirty="0" err="1" smtClean="0"/>
                        <a:t>ms</a:t>
                      </a:r>
                      <a:endParaRPr lang="en-US" dirty="0"/>
                    </a:p>
                  </a:txBody>
                  <a:tcPr/>
                </a:tc>
                <a:tc>
                  <a:txBody>
                    <a:bodyPr/>
                    <a:lstStyle/>
                    <a:p>
                      <a:pPr algn="ctr"/>
                      <a:r>
                        <a:rPr lang="en-US" dirty="0" smtClean="0"/>
                        <a:t>40 m</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837151" y="-106018"/>
            <a:ext cx="8534400" cy="1507067"/>
          </a:xfrm>
        </p:spPr>
        <p:txBody>
          <a:bodyPr>
            <a:normAutofit/>
          </a:bodyPr>
          <a:lstStyle/>
          <a:p>
            <a:pPr algn="ctr"/>
            <a:r>
              <a:rPr lang="en-US" sz="3200" b="1" dirty="0" err="1" smtClean="0">
                <a:solidFill>
                  <a:schemeClr val="bg1"/>
                </a:solidFill>
                <a:latin typeface="AR JULIAN" panose="02000000000000000000" pitchFamily="2" charset="0"/>
              </a:rPr>
              <a:t>Faktor</a:t>
            </a:r>
            <a:r>
              <a:rPr lang="en-US" sz="3200" b="1" dirty="0" smtClean="0">
                <a:solidFill>
                  <a:schemeClr val="bg1"/>
                </a:solidFill>
                <a:latin typeface="AR JULIAN" panose="02000000000000000000" pitchFamily="2" charset="0"/>
              </a:rPr>
              <a:t> yang </a:t>
            </a:r>
            <a:r>
              <a:rPr lang="en-US" sz="3200" b="1" dirty="0" err="1" smtClean="0">
                <a:solidFill>
                  <a:schemeClr val="bg1"/>
                </a:solidFill>
                <a:latin typeface="AR JULIAN" panose="02000000000000000000" pitchFamily="2" charset="0"/>
              </a:rPr>
              <a:t>mempengaruhi</a:t>
            </a:r>
            <a:r>
              <a:rPr lang="en-US" sz="3200" b="1" dirty="0" smtClean="0">
                <a:solidFill>
                  <a:schemeClr val="bg1"/>
                </a:solidFill>
                <a:latin typeface="AR JULIAN" panose="02000000000000000000" pitchFamily="2" charset="0"/>
              </a:rPr>
              <a:t> </a:t>
            </a:r>
            <a:r>
              <a:rPr lang="en-US" sz="3200" b="1" dirty="0" err="1" smtClean="0">
                <a:solidFill>
                  <a:schemeClr val="bg1"/>
                </a:solidFill>
                <a:latin typeface="AR JULIAN" panose="02000000000000000000" pitchFamily="2" charset="0"/>
              </a:rPr>
              <a:t>kecepatan</a:t>
            </a:r>
            <a:r>
              <a:rPr lang="en-US" sz="3200" b="1" dirty="0" smtClean="0">
                <a:solidFill>
                  <a:schemeClr val="bg1"/>
                </a:solidFill>
                <a:latin typeface="AR JULIAN" panose="02000000000000000000" pitchFamily="2" charset="0"/>
              </a:rPr>
              <a:t> internet</a:t>
            </a:r>
            <a:endParaRPr lang="en-US" sz="3200" b="1" dirty="0">
              <a:solidFill>
                <a:schemeClr val="bg1"/>
              </a:solidFill>
              <a:latin typeface="AR JULIAN" panose="02000000000000000000" pitchFamily="2" charset="0"/>
            </a:endParaRPr>
          </a:p>
        </p:txBody>
      </p:sp>
      <p:sp>
        <p:nvSpPr>
          <p:cNvPr id="1048610" name="Content Placeholder 2"/>
          <p:cNvSpPr>
            <a:spLocks noGrp="1"/>
          </p:cNvSpPr>
          <p:nvPr>
            <p:ph idx="1"/>
          </p:nvPr>
        </p:nvSpPr>
        <p:spPr>
          <a:xfrm>
            <a:off x="476352" y="1215518"/>
            <a:ext cx="11255997" cy="5456951"/>
          </a:xfrm>
        </p:spPr>
        <p:txBody>
          <a:bodyPr>
            <a:noAutofit/>
          </a:bodyPr>
          <a:lstStyle/>
          <a:p>
            <a:pPr algn="just">
              <a:buFont typeface="Wingdings" panose="05000000000000000000" pitchFamily="2" charset="2"/>
              <a:buChar char="v"/>
            </a:pPr>
            <a:r>
              <a:rPr lang="en-US" dirty="0" err="1" smtClean="0">
                <a:solidFill>
                  <a:schemeClr val="bg1"/>
                </a:solidFill>
              </a:rPr>
              <a:t>Komputer</a:t>
            </a:r>
            <a:r>
              <a:rPr lang="en-US" dirty="0" smtClean="0">
                <a:solidFill>
                  <a:schemeClr val="bg1"/>
                </a:solidFill>
              </a:rPr>
              <a:t> </a:t>
            </a:r>
            <a:r>
              <a:rPr lang="en-US" dirty="0" err="1">
                <a:solidFill>
                  <a:schemeClr val="bg1"/>
                </a:solidFill>
              </a:rPr>
              <a:t>atau</a:t>
            </a:r>
            <a:r>
              <a:rPr lang="en-US" dirty="0">
                <a:solidFill>
                  <a:schemeClr val="bg1"/>
                </a:solidFill>
              </a:rPr>
              <a:t> </a:t>
            </a:r>
            <a:r>
              <a:rPr lang="en-US" dirty="0" smtClean="0">
                <a:solidFill>
                  <a:schemeClr val="bg1"/>
                </a:solidFill>
              </a:rPr>
              <a:t>Laptop</a:t>
            </a:r>
          </a:p>
          <a:p>
            <a:pPr marL="0" indent="0" algn="just">
              <a:buNone/>
            </a:pPr>
            <a:r>
              <a:rPr lang="en-US" dirty="0" err="1" smtClean="0">
                <a:solidFill>
                  <a:schemeClr val="bg1"/>
                </a:solidFill>
              </a:rPr>
              <a:t>Perangkat</a:t>
            </a:r>
            <a:r>
              <a:rPr lang="en-US" dirty="0" smtClean="0">
                <a:solidFill>
                  <a:schemeClr val="bg1"/>
                </a:solidFill>
              </a:rPr>
              <a:t> </a:t>
            </a:r>
            <a:r>
              <a:rPr lang="en-US" dirty="0" err="1">
                <a:solidFill>
                  <a:schemeClr val="bg1"/>
                </a:solidFill>
              </a:rPr>
              <a:t>keras</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penyebab</a:t>
            </a:r>
            <a:r>
              <a:rPr lang="en-US" dirty="0">
                <a:solidFill>
                  <a:schemeClr val="bg1"/>
                </a:solidFill>
              </a:rPr>
              <a:t> </a:t>
            </a:r>
            <a:r>
              <a:rPr lang="en-US" dirty="0" err="1">
                <a:solidFill>
                  <a:schemeClr val="bg1"/>
                </a:solidFill>
              </a:rPr>
              <a:t>cepat</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lambatnya</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mempunyai</a:t>
            </a:r>
            <a:r>
              <a:rPr lang="en-US" dirty="0">
                <a:solidFill>
                  <a:schemeClr val="bg1"/>
                </a:solidFill>
              </a:rPr>
              <a:t> </a:t>
            </a:r>
            <a:r>
              <a:rPr lang="en-US" dirty="0" err="1">
                <a:solidFill>
                  <a:schemeClr val="bg1"/>
                </a:solidFill>
              </a:rPr>
              <a:t>perangkat</a:t>
            </a:r>
            <a:r>
              <a:rPr lang="en-US" dirty="0">
                <a:solidFill>
                  <a:schemeClr val="bg1"/>
                </a:solidFill>
              </a:rPr>
              <a:t> yang </a:t>
            </a:r>
            <a:r>
              <a:rPr lang="en-US" dirty="0" err="1">
                <a:solidFill>
                  <a:schemeClr val="bg1"/>
                </a:solidFill>
              </a:rPr>
              <a:t>terdiri</a:t>
            </a:r>
            <a:r>
              <a:rPr lang="en-US" dirty="0">
                <a:solidFill>
                  <a:schemeClr val="bg1"/>
                </a:solidFill>
              </a:rPr>
              <a:t> </a:t>
            </a:r>
            <a:r>
              <a:rPr lang="en-US" dirty="0" err="1">
                <a:solidFill>
                  <a:schemeClr val="bg1"/>
                </a:solidFill>
              </a:rPr>
              <a:t>dari</a:t>
            </a:r>
            <a:r>
              <a:rPr lang="en-US" dirty="0">
                <a:solidFill>
                  <a:schemeClr val="bg1"/>
                </a:solidFill>
              </a:rPr>
              <a:t> RAM, </a:t>
            </a:r>
            <a:r>
              <a:rPr lang="en-US" dirty="0" err="1">
                <a:solidFill>
                  <a:schemeClr val="bg1"/>
                </a:solidFill>
              </a:rPr>
              <a:t>hardisk</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prosesor</a:t>
            </a:r>
            <a:r>
              <a:rPr lang="en-US" dirty="0">
                <a:solidFill>
                  <a:schemeClr val="bg1"/>
                </a:solidFill>
              </a:rPr>
              <a:t> yang </a:t>
            </a:r>
            <a:r>
              <a:rPr lang="en-US" dirty="0" err="1">
                <a:solidFill>
                  <a:schemeClr val="bg1"/>
                </a:solidFill>
              </a:rPr>
              <a:t>mempunyai</a:t>
            </a:r>
            <a:r>
              <a:rPr lang="en-US" dirty="0">
                <a:solidFill>
                  <a:schemeClr val="bg1"/>
                </a:solidFill>
              </a:rPr>
              <a:t> </a:t>
            </a:r>
            <a:r>
              <a:rPr lang="en-US" dirty="0" err="1">
                <a:solidFill>
                  <a:schemeClr val="bg1"/>
                </a:solidFill>
              </a:rPr>
              <a:t>peran</a:t>
            </a:r>
            <a:r>
              <a:rPr lang="en-US" dirty="0">
                <a:solidFill>
                  <a:schemeClr val="bg1"/>
                </a:solidFill>
              </a:rPr>
              <a:t> </a:t>
            </a:r>
            <a:r>
              <a:rPr lang="en-US" dirty="0" err="1">
                <a:solidFill>
                  <a:schemeClr val="bg1"/>
                </a:solidFill>
              </a:rPr>
              <a:t>penting</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kerja</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tersebut</a:t>
            </a:r>
            <a:r>
              <a:rPr lang="en-US" dirty="0">
                <a:solidFill>
                  <a:schemeClr val="bg1"/>
                </a:solidFill>
              </a:rPr>
              <a:t>. </a:t>
            </a:r>
            <a:r>
              <a:rPr lang="en-US" dirty="0" err="1">
                <a:solidFill>
                  <a:schemeClr val="bg1"/>
                </a:solidFill>
              </a:rPr>
              <a:t>Jika</a:t>
            </a:r>
            <a:r>
              <a:rPr lang="en-US" dirty="0">
                <a:solidFill>
                  <a:schemeClr val="bg1"/>
                </a:solidFill>
              </a:rPr>
              <a:t> </a:t>
            </a:r>
            <a:r>
              <a:rPr lang="en-US" dirty="0" err="1">
                <a:solidFill>
                  <a:schemeClr val="bg1"/>
                </a:solidFill>
              </a:rPr>
              <a:t>salah</a:t>
            </a:r>
            <a:r>
              <a:rPr lang="en-US" dirty="0">
                <a:solidFill>
                  <a:schemeClr val="bg1"/>
                </a:solidFill>
              </a:rPr>
              <a:t> </a:t>
            </a:r>
            <a:r>
              <a:rPr lang="en-US" dirty="0" err="1">
                <a:solidFill>
                  <a:schemeClr val="bg1"/>
                </a:solidFill>
              </a:rPr>
              <a:t>satu</a:t>
            </a:r>
            <a:r>
              <a:rPr lang="en-US" dirty="0">
                <a:solidFill>
                  <a:schemeClr val="bg1"/>
                </a:solidFill>
              </a:rPr>
              <a:t> </a:t>
            </a:r>
            <a:r>
              <a:rPr lang="en-US" dirty="0" err="1">
                <a:solidFill>
                  <a:schemeClr val="bg1"/>
                </a:solidFill>
              </a:rPr>
              <a:t>perangkat</a:t>
            </a:r>
            <a:r>
              <a:rPr lang="en-US" dirty="0">
                <a:solidFill>
                  <a:schemeClr val="bg1"/>
                </a:solidFill>
              </a:rPr>
              <a:t> </a:t>
            </a:r>
            <a:r>
              <a:rPr lang="en-US" dirty="0" err="1">
                <a:solidFill>
                  <a:schemeClr val="bg1"/>
                </a:solidFill>
              </a:rPr>
              <a:t>tersebut</a:t>
            </a:r>
            <a:r>
              <a:rPr lang="en-US" dirty="0">
                <a:solidFill>
                  <a:schemeClr val="bg1"/>
                </a:solidFill>
              </a:rPr>
              <a:t> </a:t>
            </a:r>
            <a:r>
              <a:rPr lang="en-US" dirty="0" err="1">
                <a:solidFill>
                  <a:schemeClr val="bg1"/>
                </a:solidFill>
              </a:rPr>
              <a:t>mempunyai</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rendah</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mempengaruhi</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internet yang </a:t>
            </a:r>
            <a:r>
              <a:rPr lang="en-US" dirty="0" err="1">
                <a:solidFill>
                  <a:schemeClr val="bg1"/>
                </a:solidFill>
              </a:rPr>
              <a:t>menjadi</a:t>
            </a:r>
            <a:r>
              <a:rPr lang="en-US" dirty="0">
                <a:solidFill>
                  <a:schemeClr val="bg1"/>
                </a:solidFill>
              </a:rPr>
              <a:t> </a:t>
            </a:r>
            <a:r>
              <a:rPr lang="en-US" dirty="0" err="1">
                <a:solidFill>
                  <a:schemeClr val="bg1"/>
                </a:solidFill>
              </a:rPr>
              <a:t>lambat</a:t>
            </a:r>
            <a:r>
              <a:rPr lang="en-US" dirty="0">
                <a:solidFill>
                  <a:schemeClr val="bg1"/>
                </a:solidFill>
              </a:rPr>
              <a:t>.</a:t>
            </a:r>
          </a:p>
          <a:p>
            <a:pPr algn="just">
              <a:buFont typeface="Wingdings" panose="05000000000000000000" pitchFamily="2" charset="2"/>
              <a:buChar char="v"/>
            </a:pPr>
            <a:r>
              <a:rPr lang="en-US" dirty="0" smtClean="0">
                <a:solidFill>
                  <a:schemeClr val="bg1"/>
                </a:solidFill>
              </a:rPr>
              <a:t>Modem</a:t>
            </a:r>
            <a:endParaRPr lang="en-US" dirty="0">
              <a:solidFill>
                <a:schemeClr val="bg1"/>
              </a:solidFill>
            </a:endParaRPr>
          </a:p>
          <a:p>
            <a:pPr marL="0" indent="0" algn="just">
              <a:buNone/>
            </a:pPr>
            <a:r>
              <a:rPr lang="en-US" dirty="0">
                <a:solidFill>
                  <a:schemeClr val="bg1"/>
                </a:solidFill>
              </a:rPr>
              <a:t>Modem </a:t>
            </a:r>
            <a:r>
              <a:rPr lang="en-US" dirty="0" err="1">
                <a:solidFill>
                  <a:schemeClr val="bg1"/>
                </a:solidFill>
              </a:rPr>
              <a:t>merupakan</a:t>
            </a:r>
            <a:r>
              <a:rPr lang="en-US" dirty="0">
                <a:solidFill>
                  <a:schemeClr val="bg1"/>
                </a:solidFill>
              </a:rPr>
              <a:t> </a:t>
            </a:r>
            <a:r>
              <a:rPr lang="en-US" dirty="0" err="1">
                <a:solidFill>
                  <a:schemeClr val="bg1"/>
                </a:solidFill>
              </a:rPr>
              <a:t>faktor</a:t>
            </a:r>
            <a:r>
              <a:rPr lang="en-US" dirty="0">
                <a:solidFill>
                  <a:schemeClr val="bg1"/>
                </a:solidFill>
              </a:rPr>
              <a:t> </a:t>
            </a:r>
            <a:r>
              <a:rPr lang="en-US" dirty="0" err="1">
                <a:solidFill>
                  <a:schemeClr val="bg1"/>
                </a:solidFill>
              </a:rPr>
              <a:t>utama</a:t>
            </a:r>
            <a:r>
              <a:rPr lang="en-US" dirty="0">
                <a:solidFill>
                  <a:schemeClr val="bg1"/>
                </a:solidFill>
              </a:rPr>
              <a:t> yang </a:t>
            </a:r>
            <a:r>
              <a:rPr lang="en-US" dirty="0" err="1">
                <a:solidFill>
                  <a:schemeClr val="bg1"/>
                </a:solidFill>
              </a:rPr>
              <a:t>mempengaruhi</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Modem </a:t>
            </a:r>
            <a:r>
              <a:rPr lang="en-US" dirty="0" err="1">
                <a:solidFill>
                  <a:schemeClr val="bg1"/>
                </a:solidFill>
              </a:rPr>
              <a:t>mempunyai</a:t>
            </a:r>
            <a:r>
              <a:rPr lang="en-US" dirty="0">
                <a:solidFill>
                  <a:schemeClr val="bg1"/>
                </a:solidFill>
              </a:rPr>
              <a:t> </a:t>
            </a:r>
            <a:r>
              <a:rPr lang="en-US" dirty="0" err="1">
                <a:solidFill>
                  <a:schemeClr val="bg1"/>
                </a:solidFill>
              </a:rPr>
              <a:t>spesifikasi</a:t>
            </a:r>
            <a:r>
              <a:rPr lang="en-US" dirty="0">
                <a:solidFill>
                  <a:schemeClr val="bg1"/>
                </a:solidFill>
              </a:rPr>
              <a:t> yang </a:t>
            </a:r>
            <a:r>
              <a:rPr lang="en-US" dirty="0" err="1">
                <a:solidFill>
                  <a:schemeClr val="bg1"/>
                </a:solidFill>
              </a:rPr>
              <a:t>bervariasi</a:t>
            </a:r>
            <a:r>
              <a:rPr lang="en-US" dirty="0">
                <a:solidFill>
                  <a:schemeClr val="bg1"/>
                </a:solidFill>
              </a:rPr>
              <a:t>. </a:t>
            </a:r>
            <a:r>
              <a:rPr lang="en-US" dirty="0" err="1">
                <a:solidFill>
                  <a:schemeClr val="bg1"/>
                </a:solidFill>
              </a:rPr>
              <a:t>Biasanya</a:t>
            </a:r>
            <a:r>
              <a:rPr lang="en-US" dirty="0">
                <a:solidFill>
                  <a:schemeClr val="bg1"/>
                </a:solidFill>
              </a:rPr>
              <a:t> modem yang </a:t>
            </a:r>
            <a:r>
              <a:rPr lang="en-US" dirty="0" err="1">
                <a:solidFill>
                  <a:schemeClr val="bg1"/>
                </a:solidFill>
              </a:rPr>
              <a:t>banyak</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mempunyai</a:t>
            </a:r>
            <a:r>
              <a:rPr lang="en-US" dirty="0">
                <a:solidFill>
                  <a:schemeClr val="bg1"/>
                </a:solidFill>
              </a:rPr>
              <a:t> </a:t>
            </a:r>
            <a:r>
              <a:rPr lang="en-US" dirty="0" err="1">
                <a:solidFill>
                  <a:schemeClr val="bg1"/>
                </a:solidFill>
              </a:rPr>
              <a:t>kecepatan</a:t>
            </a:r>
            <a:r>
              <a:rPr lang="en-US" dirty="0">
                <a:solidFill>
                  <a:schemeClr val="bg1"/>
                </a:solidFill>
              </a:rPr>
              <a:t> 56 kbps. </a:t>
            </a:r>
            <a:r>
              <a:rPr lang="en-US" dirty="0" err="1">
                <a:solidFill>
                  <a:schemeClr val="bg1"/>
                </a:solidFill>
              </a:rPr>
              <a:t>Sehingga</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a:t>
            </a:r>
            <a:r>
              <a:rPr lang="en-US" dirty="0" err="1">
                <a:solidFill>
                  <a:schemeClr val="bg1"/>
                </a:solidFill>
              </a:rPr>
              <a:t>pada</a:t>
            </a:r>
            <a:r>
              <a:rPr lang="en-US" dirty="0">
                <a:solidFill>
                  <a:schemeClr val="bg1"/>
                </a:solidFill>
              </a:rPr>
              <a:t> internet </a:t>
            </a:r>
            <a:r>
              <a:rPr lang="en-US" dirty="0" err="1">
                <a:solidFill>
                  <a:schemeClr val="bg1"/>
                </a:solidFill>
              </a:rPr>
              <a:t>masih</a:t>
            </a:r>
            <a:r>
              <a:rPr lang="en-US" dirty="0">
                <a:solidFill>
                  <a:schemeClr val="bg1"/>
                </a:solidFill>
              </a:rPr>
              <a:t> </a:t>
            </a:r>
            <a:r>
              <a:rPr lang="en-US" dirty="0" err="1">
                <a:solidFill>
                  <a:schemeClr val="bg1"/>
                </a:solidFill>
              </a:rPr>
              <a:t>standar</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stabil</a:t>
            </a:r>
            <a:r>
              <a:rPr lang="en-US" dirty="0">
                <a:solidFill>
                  <a:schemeClr val="bg1"/>
                </a:solidFill>
              </a:rPr>
              <a:t>. </a:t>
            </a:r>
            <a:r>
              <a:rPr lang="en-US" dirty="0" err="1">
                <a:solidFill>
                  <a:schemeClr val="bg1"/>
                </a:solidFill>
              </a:rPr>
              <a:t>Jika</a:t>
            </a:r>
            <a:r>
              <a:rPr lang="en-US" dirty="0">
                <a:solidFill>
                  <a:schemeClr val="bg1"/>
                </a:solidFill>
              </a:rPr>
              <a:t> </a:t>
            </a:r>
            <a:r>
              <a:rPr lang="en-US" dirty="0" err="1">
                <a:solidFill>
                  <a:schemeClr val="bg1"/>
                </a:solidFill>
              </a:rPr>
              <a:t>kecepatan</a:t>
            </a:r>
            <a:r>
              <a:rPr lang="en-US" dirty="0">
                <a:solidFill>
                  <a:schemeClr val="bg1"/>
                </a:solidFill>
              </a:rPr>
              <a:t> modem </a:t>
            </a:r>
            <a:r>
              <a:rPr lang="en-US" dirty="0" err="1">
                <a:solidFill>
                  <a:schemeClr val="bg1"/>
                </a:solidFill>
              </a:rPr>
              <a:t>semakin</a:t>
            </a:r>
            <a:r>
              <a:rPr lang="en-US" dirty="0">
                <a:solidFill>
                  <a:schemeClr val="bg1"/>
                </a:solidFill>
              </a:rPr>
              <a:t> </a:t>
            </a:r>
            <a:r>
              <a:rPr lang="en-US" dirty="0" err="1">
                <a:solidFill>
                  <a:schemeClr val="bg1"/>
                </a:solidFill>
              </a:rPr>
              <a:t>besar</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pun </a:t>
            </a:r>
            <a:r>
              <a:rPr lang="en-US" dirty="0" err="1">
                <a:solidFill>
                  <a:schemeClr val="bg1"/>
                </a:solidFill>
              </a:rPr>
              <a:t>akan</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cepat</a:t>
            </a:r>
            <a:r>
              <a:rPr lang="en-US"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684211" y="871331"/>
            <a:ext cx="10845179" cy="5436704"/>
          </a:xfrm>
        </p:spPr>
        <p:txBody>
          <a:bodyPr>
            <a:noAutofit/>
          </a:bodyPr>
          <a:lstStyle/>
          <a:p>
            <a:pPr algn="just">
              <a:buFont typeface="Wingdings" panose="05000000000000000000" pitchFamily="2" charset="2"/>
              <a:buChar char="v"/>
            </a:pPr>
            <a:r>
              <a:rPr lang="en-US" sz="1900" dirty="0">
                <a:solidFill>
                  <a:schemeClr val="bg1"/>
                </a:solidFill>
              </a:rPr>
              <a:t>Bandwidth</a:t>
            </a:r>
          </a:p>
          <a:p>
            <a:pPr marL="0" indent="0" algn="just">
              <a:buNone/>
            </a:pPr>
            <a:r>
              <a:rPr lang="en-US" sz="1900" dirty="0" err="1">
                <a:solidFill>
                  <a:schemeClr val="bg1"/>
                </a:solidFill>
              </a:rPr>
              <a:t>Besarnya</a:t>
            </a:r>
            <a:r>
              <a:rPr lang="en-US" sz="1900" dirty="0">
                <a:solidFill>
                  <a:schemeClr val="bg1"/>
                </a:solidFill>
              </a:rPr>
              <a:t> bandwidth </a:t>
            </a:r>
            <a:r>
              <a:rPr lang="en-US" sz="1900" dirty="0" err="1">
                <a:solidFill>
                  <a:schemeClr val="bg1"/>
                </a:solidFill>
              </a:rPr>
              <a:t>juga</a:t>
            </a:r>
            <a:r>
              <a:rPr lang="en-US" sz="1900" dirty="0">
                <a:solidFill>
                  <a:schemeClr val="bg1"/>
                </a:solidFill>
              </a:rPr>
              <a:t> </a:t>
            </a:r>
            <a:r>
              <a:rPr lang="en-US" sz="1900" dirty="0" err="1">
                <a:solidFill>
                  <a:schemeClr val="bg1"/>
                </a:solidFill>
              </a:rPr>
              <a:t>dapat</a:t>
            </a:r>
            <a:r>
              <a:rPr lang="en-US" sz="1900" dirty="0">
                <a:solidFill>
                  <a:schemeClr val="bg1"/>
                </a:solidFill>
              </a:rPr>
              <a:t> </a:t>
            </a:r>
            <a:r>
              <a:rPr lang="en-US" sz="1900" dirty="0" err="1">
                <a:solidFill>
                  <a:schemeClr val="bg1"/>
                </a:solidFill>
              </a:rPr>
              <a:t>mempengaruhi</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Bandwidth </a:t>
            </a:r>
            <a:r>
              <a:rPr lang="en-US" sz="1900" dirty="0" err="1">
                <a:solidFill>
                  <a:schemeClr val="bg1"/>
                </a:solidFill>
              </a:rPr>
              <a:t>mempunyai</a:t>
            </a:r>
            <a:r>
              <a:rPr lang="en-US" sz="1900" dirty="0">
                <a:solidFill>
                  <a:schemeClr val="bg1"/>
                </a:solidFill>
              </a:rPr>
              <a:t> </a:t>
            </a:r>
            <a:r>
              <a:rPr lang="en-US" sz="1900" dirty="0" err="1">
                <a:solidFill>
                  <a:schemeClr val="bg1"/>
                </a:solidFill>
              </a:rPr>
              <a:t>cakupan</a:t>
            </a:r>
            <a:r>
              <a:rPr lang="en-US" sz="1900" dirty="0">
                <a:solidFill>
                  <a:schemeClr val="bg1"/>
                </a:solidFill>
              </a:rPr>
              <a:t> </a:t>
            </a:r>
            <a:r>
              <a:rPr lang="en-US" sz="1900" dirty="0" err="1">
                <a:solidFill>
                  <a:schemeClr val="bg1"/>
                </a:solidFill>
              </a:rPr>
              <a:t>frekuensi</a:t>
            </a:r>
            <a:r>
              <a:rPr lang="en-US" sz="1900" dirty="0">
                <a:solidFill>
                  <a:schemeClr val="bg1"/>
                </a:solidFill>
              </a:rPr>
              <a:t> yang </a:t>
            </a:r>
            <a:r>
              <a:rPr lang="en-US" sz="1900" dirty="0" err="1">
                <a:solidFill>
                  <a:schemeClr val="bg1"/>
                </a:solidFill>
              </a:rPr>
              <a:t>digunakan</a:t>
            </a:r>
            <a:r>
              <a:rPr lang="en-US" sz="1900" dirty="0">
                <a:solidFill>
                  <a:schemeClr val="bg1"/>
                </a:solidFill>
              </a:rPr>
              <a:t> </a:t>
            </a:r>
            <a:r>
              <a:rPr lang="en-US" sz="1900" dirty="0" err="1">
                <a:solidFill>
                  <a:schemeClr val="bg1"/>
                </a:solidFill>
              </a:rPr>
              <a:t>oleh</a:t>
            </a:r>
            <a:r>
              <a:rPr lang="en-US" sz="1900" dirty="0">
                <a:solidFill>
                  <a:schemeClr val="bg1"/>
                </a:solidFill>
              </a:rPr>
              <a:t> </a:t>
            </a:r>
            <a:r>
              <a:rPr lang="en-US" sz="1900" dirty="0" err="1">
                <a:solidFill>
                  <a:schemeClr val="bg1"/>
                </a:solidFill>
              </a:rPr>
              <a:t>jaringan</a:t>
            </a:r>
            <a:r>
              <a:rPr lang="en-US" sz="1900" dirty="0">
                <a:solidFill>
                  <a:schemeClr val="bg1"/>
                </a:solidFill>
              </a:rPr>
              <a:t> </a:t>
            </a:r>
            <a:r>
              <a:rPr lang="en-US" sz="1900" dirty="0" err="1">
                <a:solidFill>
                  <a:schemeClr val="bg1"/>
                </a:solidFill>
              </a:rPr>
              <a:t>pada</a:t>
            </a:r>
            <a:r>
              <a:rPr lang="en-US" sz="1900" dirty="0">
                <a:solidFill>
                  <a:schemeClr val="bg1"/>
                </a:solidFill>
              </a:rPr>
              <a:t> medium </a:t>
            </a:r>
            <a:r>
              <a:rPr lang="en-US" sz="1900" dirty="0" err="1">
                <a:solidFill>
                  <a:schemeClr val="bg1"/>
                </a:solidFill>
              </a:rPr>
              <a:t>transmisi</a:t>
            </a:r>
            <a:r>
              <a:rPr lang="en-US" sz="1900" dirty="0">
                <a:solidFill>
                  <a:schemeClr val="bg1"/>
                </a:solidFill>
              </a:rPr>
              <a:t>. </a:t>
            </a:r>
            <a:r>
              <a:rPr lang="en-US" sz="1900" dirty="0" err="1">
                <a:solidFill>
                  <a:schemeClr val="bg1"/>
                </a:solidFill>
              </a:rPr>
              <a:t>Satuan</a:t>
            </a:r>
            <a:r>
              <a:rPr lang="en-US" sz="1900" dirty="0">
                <a:solidFill>
                  <a:schemeClr val="bg1"/>
                </a:solidFill>
              </a:rPr>
              <a:t> bandwidth </a:t>
            </a:r>
            <a:r>
              <a:rPr lang="en-US" sz="1900" dirty="0" err="1">
                <a:solidFill>
                  <a:schemeClr val="bg1"/>
                </a:solidFill>
              </a:rPr>
              <a:t>adalah</a:t>
            </a:r>
            <a:r>
              <a:rPr lang="en-US" sz="1900" dirty="0">
                <a:solidFill>
                  <a:schemeClr val="bg1"/>
                </a:solidFill>
              </a:rPr>
              <a:t> Hertz. </a:t>
            </a:r>
            <a:r>
              <a:rPr lang="en-US" sz="1900" dirty="0" err="1">
                <a:solidFill>
                  <a:schemeClr val="bg1"/>
                </a:solidFill>
              </a:rPr>
              <a:t>Semakin</a:t>
            </a:r>
            <a:r>
              <a:rPr lang="en-US" sz="1900" dirty="0">
                <a:solidFill>
                  <a:schemeClr val="bg1"/>
                </a:solidFill>
              </a:rPr>
              <a:t> </a:t>
            </a:r>
            <a:r>
              <a:rPr lang="en-US" sz="1900" dirty="0" err="1">
                <a:solidFill>
                  <a:schemeClr val="bg1"/>
                </a:solidFill>
              </a:rPr>
              <a:t>besar</a:t>
            </a:r>
            <a:r>
              <a:rPr lang="en-US" sz="1900" dirty="0">
                <a:solidFill>
                  <a:schemeClr val="bg1"/>
                </a:solidFill>
              </a:rPr>
              <a:t> bandwidth yang </a:t>
            </a:r>
            <a:r>
              <a:rPr lang="en-US" sz="1900" dirty="0" err="1">
                <a:solidFill>
                  <a:schemeClr val="bg1"/>
                </a:solidFill>
              </a:rPr>
              <a:t>digunakan</a:t>
            </a:r>
            <a:r>
              <a:rPr lang="en-US" sz="1900" dirty="0">
                <a:solidFill>
                  <a:schemeClr val="bg1"/>
                </a:solidFill>
              </a:rPr>
              <a:t>, </a:t>
            </a:r>
            <a:r>
              <a:rPr lang="en-US" sz="1900" dirty="0" err="1">
                <a:solidFill>
                  <a:schemeClr val="bg1"/>
                </a:solidFill>
              </a:rPr>
              <a:t>maka</a:t>
            </a:r>
            <a:r>
              <a:rPr lang="en-US" sz="1900" dirty="0">
                <a:solidFill>
                  <a:schemeClr val="bg1"/>
                </a:solidFill>
              </a:rPr>
              <a:t> </a:t>
            </a:r>
            <a:r>
              <a:rPr lang="en-US" sz="1900" dirty="0" err="1">
                <a:solidFill>
                  <a:schemeClr val="bg1"/>
                </a:solidFill>
              </a:rPr>
              <a:t>semakin</a:t>
            </a:r>
            <a:r>
              <a:rPr lang="en-US" sz="1900" dirty="0">
                <a:solidFill>
                  <a:schemeClr val="bg1"/>
                </a:solidFill>
              </a:rPr>
              <a:t> </a:t>
            </a:r>
            <a:r>
              <a:rPr lang="en-US" sz="1900" dirty="0" err="1">
                <a:solidFill>
                  <a:schemeClr val="bg1"/>
                </a:solidFill>
              </a:rPr>
              <a:t>cepat</a:t>
            </a:r>
            <a:r>
              <a:rPr lang="en-US" sz="1900" dirty="0">
                <a:solidFill>
                  <a:schemeClr val="bg1"/>
                </a:solidFill>
              </a:rPr>
              <a:t> pula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a:t>
            </a:r>
            <a:r>
              <a:rPr lang="en-US" sz="1900" dirty="0" err="1">
                <a:solidFill>
                  <a:schemeClr val="bg1"/>
                </a:solidFill>
              </a:rPr>
              <a:t>pada</a:t>
            </a:r>
            <a:r>
              <a:rPr lang="en-US" sz="1900" dirty="0">
                <a:solidFill>
                  <a:schemeClr val="bg1"/>
                </a:solidFill>
              </a:rPr>
              <a:t> internet.</a:t>
            </a:r>
          </a:p>
          <a:p>
            <a:pPr algn="just">
              <a:buFont typeface="Wingdings" panose="05000000000000000000" pitchFamily="2" charset="2"/>
              <a:buChar char="v"/>
            </a:pPr>
            <a:r>
              <a:rPr lang="en-US" sz="1900" dirty="0" err="1">
                <a:solidFill>
                  <a:schemeClr val="bg1"/>
                </a:solidFill>
              </a:rPr>
              <a:t>Jaringan</a:t>
            </a:r>
            <a:r>
              <a:rPr lang="en-US" sz="1900" dirty="0">
                <a:solidFill>
                  <a:schemeClr val="bg1"/>
                </a:solidFill>
              </a:rPr>
              <a:t> </a:t>
            </a:r>
            <a:r>
              <a:rPr lang="en-US" sz="1900" dirty="0" err="1">
                <a:solidFill>
                  <a:schemeClr val="bg1"/>
                </a:solidFill>
              </a:rPr>
              <a:t>Komunikasi</a:t>
            </a:r>
            <a:endParaRPr lang="en-US" sz="1900" dirty="0">
              <a:solidFill>
                <a:schemeClr val="bg1"/>
              </a:solidFill>
            </a:endParaRPr>
          </a:p>
          <a:p>
            <a:pPr marL="0" indent="0" algn="just">
              <a:buNone/>
            </a:pPr>
            <a:r>
              <a:rPr lang="en-US" sz="1900" dirty="0" err="1">
                <a:solidFill>
                  <a:schemeClr val="bg1"/>
                </a:solidFill>
              </a:rPr>
              <a:t>Jaringan</a:t>
            </a:r>
            <a:r>
              <a:rPr lang="en-US" sz="1900" dirty="0">
                <a:solidFill>
                  <a:schemeClr val="bg1"/>
                </a:solidFill>
              </a:rPr>
              <a:t> </a:t>
            </a:r>
            <a:r>
              <a:rPr lang="en-US" sz="1900" dirty="0" err="1">
                <a:solidFill>
                  <a:schemeClr val="bg1"/>
                </a:solidFill>
              </a:rPr>
              <a:t>komunikasi</a:t>
            </a:r>
            <a:r>
              <a:rPr lang="en-US" sz="1900" dirty="0">
                <a:solidFill>
                  <a:schemeClr val="bg1"/>
                </a:solidFill>
              </a:rPr>
              <a:t> </a:t>
            </a:r>
            <a:r>
              <a:rPr lang="en-US" sz="1900" dirty="0" err="1">
                <a:solidFill>
                  <a:schemeClr val="bg1"/>
                </a:solidFill>
              </a:rPr>
              <a:t>mempunyai</a:t>
            </a:r>
            <a:r>
              <a:rPr lang="en-US" sz="1900" dirty="0">
                <a:solidFill>
                  <a:schemeClr val="bg1"/>
                </a:solidFill>
              </a:rPr>
              <a:t> </a:t>
            </a:r>
            <a:r>
              <a:rPr lang="en-US" sz="1900" dirty="0" err="1">
                <a:solidFill>
                  <a:schemeClr val="bg1"/>
                </a:solidFill>
              </a:rPr>
              <a:t>beberapa</a:t>
            </a:r>
            <a:r>
              <a:rPr lang="en-US" sz="1900" dirty="0">
                <a:solidFill>
                  <a:schemeClr val="bg1"/>
                </a:solidFill>
              </a:rPr>
              <a:t> </a:t>
            </a:r>
            <a:r>
              <a:rPr lang="en-US" sz="1900" dirty="0" err="1">
                <a:solidFill>
                  <a:schemeClr val="bg1"/>
                </a:solidFill>
              </a:rPr>
              <a:t>macam</a:t>
            </a:r>
            <a:r>
              <a:rPr lang="en-US" sz="1900" dirty="0">
                <a:solidFill>
                  <a:schemeClr val="bg1"/>
                </a:solidFill>
              </a:rPr>
              <a:t> </a:t>
            </a:r>
            <a:r>
              <a:rPr lang="en-US" sz="1900" dirty="0" err="1">
                <a:solidFill>
                  <a:schemeClr val="bg1"/>
                </a:solidFill>
              </a:rPr>
              <a:t>yaitu</a:t>
            </a:r>
            <a:r>
              <a:rPr lang="en-US" sz="1900" dirty="0">
                <a:solidFill>
                  <a:schemeClr val="bg1"/>
                </a:solidFill>
              </a:rPr>
              <a:t> CDMA, GSM, GPRS, HSDPA, 3G, 4G, 5G </a:t>
            </a:r>
            <a:r>
              <a:rPr lang="en-US" sz="1900" dirty="0" err="1">
                <a:solidFill>
                  <a:schemeClr val="bg1"/>
                </a:solidFill>
              </a:rPr>
              <a:t>dan</a:t>
            </a:r>
            <a:r>
              <a:rPr lang="en-US" sz="1900" dirty="0">
                <a:solidFill>
                  <a:schemeClr val="bg1"/>
                </a:solidFill>
              </a:rPr>
              <a:t> line telephone. </a:t>
            </a:r>
            <a:r>
              <a:rPr lang="en-US" sz="1900" dirty="0" err="1">
                <a:solidFill>
                  <a:schemeClr val="bg1"/>
                </a:solidFill>
              </a:rPr>
              <a:t>Setiap</a:t>
            </a:r>
            <a:r>
              <a:rPr lang="en-US" sz="1900" dirty="0">
                <a:solidFill>
                  <a:schemeClr val="bg1"/>
                </a:solidFill>
              </a:rPr>
              <a:t> </a:t>
            </a:r>
            <a:r>
              <a:rPr lang="en-US" sz="1900" dirty="0" err="1">
                <a:solidFill>
                  <a:schemeClr val="bg1"/>
                </a:solidFill>
              </a:rPr>
              <a:t>jaringan</a:t>
            </a:r>
            <a:r>
              <a:rPr lang="en-US" sz="1900" dirty="0">
                <a:solidFill>
                  <a:schemeClr val="bg1"/>
                </a:solidFill>
              </a:rPr>
              <a:t> </a:t>
            </a:r>
            <a:r>
              <a:rPr lang="en-US" sz="1900" dirty="0" err="1">
                <a:solidFill>
                  <a:schemeClr val="bg1"/>
                </a:solidFill>
              </a:rPr>
              <a:t>tersebut</a:t>
            </a:r>
            <a:r>
              <a:rPr lang="en-US" sz="1900" dirty="0">
                <a:solidFill>
                  <a:schemeClr val="bg1"/>
                </a:solidFill>
              </a:rPr>
              <a:t> </a:t>
            </a:r>
            <a:r>
              <a:rPr lang="en-US" sz="1900" dirty="0" err="1">
                <a:solidFill>
                  <a:schemeClr val="bg1"/>
                </a:solidFill>
              </a:rPr>
              <a:t>memberikan</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yang </a:t>
            </a:r>
            <a:r>
              <a:rPr lang="en-US" sz="1900" dirty="0" err="1">
                <a:solidFill>
                  <a:schemeClr val="bg1"/>
                </a:solidFill>
              </a:rPr>
              <a:t>berbeda-beda</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jaringan</a:t>
            </a:r>
            <a:r>
              <a:rPr lang="en-US" sz="1900" dirty="0">
                <a:solidFill>
                  <a:schemeClr val="bg1"/>
                </a:solidFill>
              </a:rPr>
              <a:t> internet paling </a:t>
            </a:r>
            <a:r>
              <a:rPr lang="en-US" sz="1900" dirty="0" err="1">
                <a:solidFill>
                  <a:schemeClr val="bg1"/>
                </a:solidFill>
              </a:rPr>
              <a:t>rendah</a:t>
            </a:r>
            <a:r>
              <a:rPr lang="en-US" sz="1900" dirty="0">
                <a:solidFill>
                  <a:schemeClr val="bg1"/>
                </a:solidFill>
              </a:rPr>
              <a:t> </a:t>
            </a:r>
            <a:r>
              <a:rPr lang="en-US" sz="1900" dirty="0" err="1">
                <a:solidFill>
                  <a:schemeClr val="bg1"/>
                </a:solidFill>
              </a:rPr>
              <a:t>adalah</a:t>
            </a:r>
            <a:r>
              <a:rPr lang="en-US" sz="1900" dirty="0">
                <a:solidFill>
                  <a:schemeClr val="bg1"/>
                </a:solidFill>
              </a:rPr>
              <a:t> line telephone. </a:t>
            </a:r>
            <a:r>
              <a:rPr lang="en-US" sz="1900" dirty="0" err="1">
                <a:solidFill>
                  <a:schemeClr val="bg1"/>
                </a:solidFill>
              </a:rPr>
              <a:t>Sehingga</a:t>
            </a:r>
            <a:r>
              <a:rPr lang="en-US" sz="1900" dirty="0">
                <a:solidFill>
                  <a:schemeClr val="bg1"/>
                </a:solidFill>
              </a:rPr>
              <a:t> </a:t>
            </a:r>
            <a:r>
              <a:rPr lang="en-US" sz="1900" dirty="0" err="1">
                <a:solidFill>
                  <a:schemeClr val="bg1"/>
                </a:solidFill>
              </a:rPr>
              <a:t>Anda</a:t>
            </a:r>
            <a:r>
              <a:rPr lang="en-US" sz="1900" dirty="0">
                <a:solidFill>
                  <a:schemeClr val="bg1"/>
                </a:solidFill>
              </a:rPr>
              <a:t> </a:t>
            </a:r>
            <a:r>
              <a:rPr lang="en-US" sz="1900" dirty="0" err="1">
                <a:solidFill>
                  <a:schemeClr val="bg1"/>
                </a:solidFill>
              </a:rPr>
              <a:t>dapat</a:t>
            </a:r>
            <a:r>
              <a:rPr lang="en-US" sz="1900" dirty="0">
                <a:solidFill>
                  <a:schemeClr val="bg1"/>
                </a:solidFill>
              </a:rPr>
              <a:t> </a:t>
            </a:r>
            <a:r>
              <a:rPr lang="en-US" sz="1900" dirty="0" err="1">
                <a:solidFill>
                  <a:schemeClr val="bg1"/>
                </a:solidFill>
              </a:rPr>
              <a:t>menggunakan</a:t>
            </a:r>
            <a:r>
              <a:rPr lang="en-US" sz="1900" dirty="0">
                <a:solidFill>
                  <a:schemeClr val="bg1"/>
                </a:solidFill>
              </a:rPr>
              <a:t> </a:t>
            </a:r>
            <a:r>
              <a:rPr lang="en-US" sz="1900" dirty="0" err="1">
                <a:solidFill>
                  <a:schemeClr val="bg1"/>
                </a:solidFill>
              </a:rPr>
              <a:t>jaringan</a:t>
            </a:r>
            <a:r>
              <a:rPr lang="en-US" sz="1900" dirty="0">
                <a:solidFill>
                  <a:schemeClr val="bg1"/>
                </a:solidFill>
              </a:rPr>
              <a:t> yang </a:t>
            </a:r>
            <a:r>
              <a:rPr lang="en-US" sz="1900" dirty="0" err="1">
                <a:solidFill>
                  <a:schemeClr val="bg1"/>
                </a:solidFill>
              </a:rPr>
              <a:t>lebih</a:t>
            </a:r>
            <a:r>
              <a:rPr lang="en-US" sz="1900" dirty="0">
                <a:solidFill>
                  <a:schemeClr val="bg1"/>
                </a:solidFill>
              </a:rPr>
              <a:t> </a:t>
            </a:r>
            <a:r>
              <a:rPr lang="en-US" sz="1900" dirty="0" err="1">
                <a:solidFill>
                  <a:schemeClr val="bg1"/>
                </a:solidFill>
              </a:rPr>
              <a:t>tinggi</a:t>
            </a:r>
            <a:r>
              <a:rPr lang="en-US" sz="1900" dirty="0">
                <a:solidFill>
                  <a:schemeClr val="bg1"/>
                </a:solidFill>
              </a:rPr>
              <a:t> </a:t>
            </a:r>
            <a:r>
              <a:rPr lang="en-US" sz="1900" dirty="0" err="1">
                <a:solidFill>
                  <a:schemeClr val="bg1"/>
                </a:solidFill>
              </a:rPr>
              <a:t>seperti</a:t>
            </a:r>
            <a:r>
              <a:rPr lang="en-US" sz="1900" dirty="0">
                <a:solidFill>
                  <a:schemeClr val="bg1"/>
                </a:solidFill>
              </a:rPr>
              <a:t> GSM agar </a:t>
            </a:r>
            <a:r>
              <a:rPr lang="en-US" sz="1900" dirty="0" err="1">
                <a:solidFill>
                  <a:schemeClr val="bg1"/>
                </a:solidFill>
              </a:rPr>
              <a:t>kecepatan</a:t>
            </a:r>
            <a:r>
              <a:rPr lang="en-US" sz="1900" dirty="0">
                <a:solidFill>
                  <a:schemeClr val="bg1"/>
                </a:solidFill>
              </a:rPr>
              <a:t> download </a:t>
            </a:r>
            <a:r>
              <a:rPr lang="en-US" sz="1900" dirty="0" err="1">
                <a:solidFill>
                  <a:schemeClr val="bg1"/>
                </a:solidFill>
              </a:rPr>
              <a:t>dan</a:t>
            </a:r>
            <a:r>
              <a:rPr lang="en-US" sz="1900" dirty="0">
                <a:solidFill>
                  <a:schemeClr val="bg1"/>
                </a:solidFill>
              </a:rPr>
              <a:t> upload </a:t>
            </a:r>
            <a:r>
              <a:rPr lang="en-US" sz="1900" dirty="0" err="1">
                <a:solidFill>
                  <a:schemeClr val="bg1"/>
                </a:solidFill>
              </a:rPr>
              <a:t>lebih</a:t>
            </a:r>
            <a:r>
              <a:rPr lang="en-US" sz="1900" dirty="0">
                <a:solidFill>
                  <a:schemeClr val="bg1"/>
                </a:solidFill>
              </a:rPr>
              <a:t> </a:t>
            </a:r>
            <a:r>
              <a:rPr lang="en-US" sz="1900" dirty="0" err="1">
                <a:solidFill>
                  <a:schemeClr val="bg1"/>
                </a:solidFill>
              </a:rPr>
              <a:t>cepat</a:t>
            </a:r>
            <a:r>
              <a:rPr lang="en-US" sz="1900" dirty="0">
                <a:solidFill>
                  <a:schemeClr val="bg1"/>
                </a:solidFill>
              </a:rPr>
              <a:t>.</a:t>
            </a:r>
          </a:p>
          <a:p>
            <a:pPr algn="just">
              <a:buFont typeface="Wingdings" panose="05000000000000000000" pitchFamily="2" charset="2"/>
              <a:buChar char="v"/>
            </a:pPr>
            <a:r>
              <a:rPr lang="en-US" sz="1900" dirty="0" err="1">
                <a:solidFill>
                  <a:schemeClr val="bg1"/>
                </a:solidFill>
              </a:rPr>
              <a:t>Jumlah</a:t>
            </a:r>
            <a:r>
              <a:rPr lang="en-US" sz="1900" dirty="0">
                <a:solidFill>
                  <a:schemeClr val="bg1"/>
                </a:solidFill>
              </a:rPr>
              <a:t> </a:t>
            </a:r>
            <a:r>
              <a:rPr lang="en-US" sz="1900" dirty="0" err="1">
                <a:solidFill>
                  <a:schemeClr val="bg1"/>
                </a:solidFill>
              </a:rPr>
              <a:t>Pengguna</a:t>
            </a:r>
            <a:endParaRPr lang="en-US" sz="1900" dirty="0">
              <a:solidFill>
                <a:schemeClr val="bg1"/>
              </a:solidFill>
            </a:endParaRPr>
          </a:p>
          <a:p>
            <a:pPr marL="0" indent="0" algn="just">
              <a:buNone/>
            </a:pPr>
            <a:r>
              <a:rPr lang="en-US" sz="1900" dirty="0" err="1">
                <a:solidFill>
                  <a:schemeClr val="bg1"/>
                </a:solidFill>
              </a:rPr>
              <a:t>Jumlah</a:t>
            </a:r>
            <a:r>
              <a:rPr lang="en-US" sz="1900" dirty="0">
                <a:solidFill>
                  <a:schemeClr val="bg1"/>
                </a:solidFill>
              </a:rPr>
              <a:t> </a:t>
            </a:r>
            <a:r>
              <a:rPr lang="en-US" sz="1900" dirty="0" err="1">
                <a:solidFill>
                  <a:schemeClr val="bg1"/>
                </a:solidFill>
              </a:rPr>
              <a:t>pengguna</a:t>
            </a:r>
            <a:r>
              <a:rPr lang="en-US" sz="1900" dirty="0">
                <a:solidFill>
                  <a:schemeClr val="bg1"/>
                </a:solidFill>
              </a:rPr>
              <a:t> yang </a:t>
            </a:r>
            <a:r>
              <a:rPr lang="en-US" sz="1900" dirty="0" err="1">
                <a:solidFill>
                  <a:schemeClr val="bg1"/>
                </a:solidFill>
              </a:rPr>
              <a:t>mengakses</a:t>
            </a:r>
            <a:r>
              <a:rPr lang="en-US" sz="1900" dirty="0">
                <a:solidFill>
                  <a:schemeClr val="bg1"/>
                </a:solidFill>
              </a:rPr>
              <a:t> internet </a:t>
            </a:r>
            <a:r>
              <a:rPr lang="en-US" sz="1900" dirty="0" err="1">
                <a:solidFill>
                  <a:schemeClr val="bg1"/>
                </a:solidFill>
              </a:rPr>
              <a:t>juga</a:t>
            </a:r>
            <a:r>
              <a:rPr lang="en-US" sz="1900" dirty="0">
                <a:solidFill>
                  <a:schemeClr val="bg1"/>
                </a:solidFill>
              </a:rPr>
              <a:t> </a:t>
            </a:r>
            <a:r>
              <a:rPr lang="en-US" sz="1900" dirty="0" err="1">
                <a:solidFill>
                  <a:schemeClr val="bg1"/>
                </a:solidFill>
              </a:rPr>
              <a:t>mempengaruhi</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a:t>
            </a:r>
            <a:r>
              <a:rPr lang="en-US" sz="1900" dirty="0" err="1">
                <a:solidFill>
                  <a:schemeClr val="bg1"/>
                </a:solidFill>
              </a:rPr>
              <a:t>Saat</a:t>
            </a:r>
            <a:r>
              <a:rPr lang="en-US" sz="1900" dirty="0">
                <a:solidFill>
                  <a:schemeClr val="bg1"/>
                </a:solidFill>
              </a:rPr>
              <a:t> </a:t>
            </a:r>
            <a:r>
              <a:rPr lang="en-US" sz="1900" dirty="0" err="1">
                <a:solidFill>
                  <a:schemeClr val="bg1"/>
                </a:solidFill>
              </a:rPr>
              <a:t>pengguna</a:t>
            </a:r>
            <a:r>
              <a:rPr lang="en-US" sz="1900" dirty="0">
                <a:solidFill>
                  <a:schemeClr val="bg1"/>
                </a:solidFill>
              </a:rPr>
              <a:t> </a:t>
            </a:r>
            <a:r>
              <a:rPr lang="en-US" sz="1900" dirty="0" err="1">
                <a:solidFill>
                  <a:schemeClr val="bg1"/>
                </a:solidFill>
              </a:rPr>
              <a:t>mengakses</a:t>
            </a:r>
            <a:r>
              <a:rPr lang="en-US" sz="1900" dirty="0">
                <a:solidFill>
                  <a:schemeClr val="bg1"/>
                </a:solidFill>
              </a:rPr>
              <a:t> internet </a:t>
            </a:r>
            <a:r>
              <a:rPr lang="en-US" sz="1900" dirty="0" err="1">
                <a:solidFill>
                  <a:schemeClr val="bg1"/>
                </a:solidFill>
              </a:rPr>
              <a:t>secara</a:t>
            </a:r>
            <a:r>
              <a:rPr lang="en-US" sz="1900" dirty="0">
                <a:solidFill>
                  <a:schemeClr val="bg1"/>
                </a:solidFill>
              </a:rPr>
              <a:t> </a:t>
            </a:r>
            <a:r>
              <a:rPr lang="en-US" sz="1900" dirty="0" err="1">
                <a:solidFill>
                  <a:schemeClr val="bg1"/>
                </a:solidFill>
              </a:rPr>
              <a:t>bersamaan</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internet </a:t>
            </a:r>
            <a:r>
              <a:rPr lang="en-US" sz="1900" dirty="0" err="1">
                <a:solidFill>
                  <a:schemeClr val="bg1"/>
                </a:solidFill>
              </a:rPr>
              <a:t>akan</a:t>
            </a:r>
            <a:r>
              <a:rPr lang="en-US" sz="1900" dirty="0">
                <a:solidFill>
                  <a:schemeClr val="bg1"/>
                </a:solidFill>
              </a:rPr>
              <a:t> </a:t>
            </a:r>
            <a:r>
              <a:rPr lang="en-US" sz="1900" dirty="0" err="1">
                <a:solidFill>
                  <a:schemeClr val="bg1"/>
                </a:solidFill>
              </a:rPr>
              <a:t>turun</a:t>
            </a:r>
            <a:r>
              <a:rPr lang="en-US" sz="1900" dirty="0">
                <a:solidFill>
                  <a:schemeClr val="bg1"/>
                </a:solidFill>
              </a:rPr>
              <a:t>. </a:t>
            </a:r>
            <a:r>
              <a:rPr lang="en-US" sz="1900" dirty="0" err="1">
                <a:solidFill>
                  <a:schemeClr val="bg1"/>
                </a:solidFill>
              </a:rPr>
              <a:t>Biasanya</a:t>
            </a:r>
            <a:r>
              <a:rPr lang="en-US" sz="1900" dirty="0">
                <a:solidFill>
                  <a:schemeClr val="bg1"/>
                </a:solidFill>
              </a:rPr>
              <a:t> </a:t>
            </a:r>
            <a:r>
              <a:rPr lang="en-US" sz="1900" dirty="0" err="1">
                <a:solidFill>
                  <a:schemeClr val="bg1"/>
                </a:solidFill>
              </a:rPr>
              <a:t>hal</a:t>
            </a:r>
            <a:r>
              <a:rPr lang="en-US" sz="1900" dirty="0">
                <a:solidFill>
                  <a:schemeClr val="bg1"/>
                </a:solidFill>
              </a:rPr>
              <a:t> yang </a:t>
            </a:r>
            <a:r>
              <a:rPr lang="en-US" sz="1900" dirty="0" err="1">
                <a:solidFill>
                  <a:schemeClr val="bg1"/>
                </a:solidFill>
              </a:rPr>
              <a:t>memperngaruhi</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internet </a:t>
            </a:r>
            <a:r>
              <a:rPr lang="en-US" sz="1900" dirty="0" err="1">
                <a:solidFill>
                  <a:schemeClr val="bg1"/>
                </a:solidFill>
              </a:rPr>
              <a:t>seperti</a:t>
            </a:r>
            <a:r>
              <a:rPr lang="en-US" sz="1900" dirty="0">
                <a:solidFill>
                  <a:schemeClr val="bg1"/>
                </a:solidFill>
              </a:rPr>
              <a:t> </a:t>
            </a:r>
            <a:r>
              <a:rPr lang="en-US" sz="1900" dirty="0" err="1">
                <a:solidFill>
                  <a:schemeClr val="bg1"/>
                </a:solidFill>
              </a:rPr>
              <a:t>ini</a:t>
            </a:r>
            <a:r>
              <a:rPr lang="en-US" sz="1900" dirty="0">
                <a:solidFill>
                  <a:schemeClr val="bg1"/>
                </a:solidFill>
              </a:rPr>
              <a:t> </a:t>
            </a:r>
            <a:r>
              <a:rPr lang="en-US" sz="1900" dirty="0" err="1">
                <a:solidFill>
                  <a:schemeClr val="bg1"/>
                </a:solidFill>
              </a:rPr>
              <a:t>terjadi</a:t>
            </a:r>
            <a:r>
              <a:rPr lang="en-US" sz="1900" dirty="0">
                <a:solidFill>
                  <a:schemeClr val="bg1"/>
                </a:solidFill>
              </a:rPr>
              <a:t> </a:t>
            </a:r>
            <a:r>
              <a:rPr lang="en-US" sz="1900" dirty="0" err="1">
                <a:solidFill>
                  <a:schemeClr val="bg1"/>
                </a:solidFill>
              </a:rPr>
              <a:t>pada</a:t>
            </a:r>
            <a:r>
              <a:rPr lang="en-US" sz="1900" dirty="0">
                <a:solidFill>
                  <a:schemeClr val="bg1"/>
                </a:solidFill>
              </a:rPr>
              <a:t> jam </a:t>
            </a:r>
            <a:r>
              <a:rPr lang="en-US" sz="1900" dirty="0" err="1">
                <a:solidFill>
                  <a:schemeClr val="bg1"/>
                </a:solidFill>
              </a:rPr>
              <a:t>kerja</a:t>
            </a:r>
            <a:r>
              <a:rPr lang="en-US" sz="1900" dirty="0">
                <a:solidFill>
                  <a:schemeClr val="bg1"/>
                </a:solidFill>
              </a:rPr>
              <a:t> </a:t>
            </a:r>
            <a:r>
              <a:rPr lang="en-US" sz="1900" dirty="0" err="1">
                <a:solidFill>
                  <a:schemeClr val="bg1"/>
                </a:solidFill>
              </a:rPr>
              <a:t>atau</a:t>
            </a:r>
            <a:r>
              <a:rPr lang="en-US" sz="1900" dirty="0">
                <a:solidFill>
                  <a:schemeClr val="bg1"/>
                </a:solidFill>
              </a:rPr>
              <a:t> jam </a:t>
            </a:r>
            <a:r>
              <a:rPr lang="en-US" sz="1900" dirty="0" err="1">
                <a:solidFill>
                  <a:schemeClr val="bg1"/>
                </a:solidFill>
              </a:rPr>
              <a:t>sibuk</a:t>
            </a:r>
            <a:r>
              <a:rPr lang="en-US" sz="1900" dirty="0">
                <a:solidFill>
                  <a:schemeClr val="bg1"/>
                </a:solidFill>
              </a:rPr>
              <a:t>. </a:t>
            </a:r>
            <a:r>
              <a:rPr lang="en-US" sz="1900" dirty="0" err="1">
                <a:solidFill>
                  <a:schemeClr val="bg1"/>
                </a:solidFill>
              </a:rPr>
              <a:t>Sehingga</a:t>
            </a:r>
            <a:r>
              <a:rPr lang="en-US" sz="1900" dirty="0">
                <a:solidFill>
                  <a:schemeClr val="bg1"/>
                </a:solidFill>
              </a:rPr>
              <a:t> </a:t>
            </a:r>
            <a:r>
              <a:rPr lang="en-US" sz="1900" dirty="0" err="1">
                <a:solidFill>
                  <a:schemeClr val="bg1"/>
                </a:solidFill>
              </a:rPr>
              <a:t>Anda</a:t>
            </a:r>
            <a:r>
              <a:rPr lang="en-US" sz="1900" dirty="0">
                <a:solidFill>
                  <a:schemeClr val="bg1"/>
                </a:solidFill>
              </a:rPr>
              <a:t> </a:t>
            </a:r>
            <a:r>
              <a:rPr lang="en-US" sz="1900" dirty="0" err="1">
                <a:solidFill>
                  <a:schemeClr val="bg1"/>
                </a:solidFill>
              </a:rPr>
              <a:t>dapat</a:t>
            </a:r>
            <a:r>
              <a:rPr lang="en-US" sz="1900" dirty="0">
                <a:solidFill>
                  <a:schemeClr val="bg1"/>
                </a:solidFill>
              </a:rPr>
              <a:t> </a:t>
            </a:r>
            <a:r>
              <a:rPr lang="en-US" sz="1900" dirty="0" err="1">
                <a:solidFill>
                  <a:schemeClr val="bg1"/>
                </a:solidFill>
              </a:rPr>
              <a:t>menghindari</a:t>
            </a:r>
            <a:r>
              <a:rPr lang="en-US" sz="1900" dirty="0">
                <a:solidFill>
                  <a:schemeClr val="bg1"/>
                </a:solidFill>
              </a:rPr>
              <a:t> jam </a:t>
            </a:r>
            <a:r>
              <a:rPr lang="en-US" sz="1900" dirty="0" err="1">
                <a:solidFill>
                  <a:schemeClr val="bg1"/>
                </a:solidFill>
              </a:rPr>
              <a:t>tersebut</a:t>
            </a:r>
            <a:r>
              <a:rPr lang="en-US" sz="1900" dirty="0">
                <a:solidFill>
                  <a:schemeClr val="bg1"/>
                </a:solidFill>
              </a:rPr>
              <a:t> agar </a:t>
            </a:r>
            <a:r>
              <a:rPr lang="en-US" sz="1900" dirty="0" err="1">
                <a:solidFill>
                  <a:schemeClr val="bg1"/>
                </a:solidFill>
              </a:rPr>
              <a:t>dapat</a:t>
            </a:r>
            <a:r>
              <a:rPr lang="en-US" sz="1900" dirty="0">
                <a:solidFill>
                  <a:schemeClr val="bg1"/>
                </a:solidFill>
              </a:rPr>
              <a:t> </a:t>
            </a:r>
            <a:r>
              <a:rPr lang="en-US" sz="1900" dirty="0" err="1">
                <a:solidFill>
                  <a:schemeClr val="bg1"/>
                </a:solidFill>
              </a:rPr>
              <a:t>mengakses</a:t>
            </a:r>
            <a:r>
              <a:rPr lang="en-US" sz="1900" dirty="0">
                <a:solidFill>
                  <a:schemeClr val="bg1"/>
                </a:solidFill>
              </a:rPr>
              <a:t> internet </a:t>
            </a:r>
            <a:r>
              <a:rPr lang="en-US" sz="1900" dirty="0" err="1">
                <a:solidFill>
                  <a:schemeClr val="bg1"/>
                </a:solidFill>
              </a:rPr>
              <a:t>dengan</a:t>
            </a:r>
            <a:r>
              <a:rPr lang="en-US" sz="1900" dirty="0">
                <a:solidFill>
                  <a:schemeClr val="bg1"/>
                </a:solidFill>
              </a:rPr>
              <a:t> </a:t>
            </a:r>
            <a:r>
              <a:rPr lang="en-US" sz="1900" dirty="0" err="1">
                <a:solidFill>
                  <a:schemeClr val="bg1"/>
                </a:solidFill>
              </a:rPr>
              <a:t>cepat</a:t>
            </a:r>
            <a:r>
              <a:rPr lang="en-US" sz="1900" dirty="0">
                <a:solidFill>
                  <a:schemeClr val="bg1"/>
                </a:solidFill>
              </a:rPr>
              <a:t> </a:t>
            </a:r>
            <a:r>
              <a:rPr lang="en-US" sz="1900" dirty="0" err="1">
                <a:solidFill>
                  <a:schemeClr val="bg1"/>
                </a:solidFill>
              </a:rPr>
              <a:t>dan</a:t>
            </a:r>
            <a:r>
              <a:rPr lang="en-US" sz="1900" dirty="0">
                <a:solidFill>
                  <a:schemeClr val="bg1"/>
                </a:solidFill>
              </a:rPr>
              <a:t> </a:t>
            </a:r>
            <a:r>
              <a:rPr lang="en-US" sz="1900" dirty="0" err="1">
                <a:solidFill>
                  <a:schemeClr val="bg1"/>
                </a:solidFill>
              </a:rPr>
              <a:t>stabil</a:t>
            </a:r>
            <a:r>
              <a:rPr lang="en-US" sz="1900" dirty="0">
                <a:solidFill>
                  <a:schemeClr val="bg1"/>
                </a:solidFill>
              </a:rPr>
              <a:t>. </a:t>
            </a:r>
            <a:r>
              <a:rPr lang="en-US" sz="1900" dirty="0" err="1">
                <a:solidFill>
                  <a:schemeClr val="bg1"/>
                </a:solidFill>
              </a:rPr>
              <a:t>Biasanya</a:t>
            </a:r>
            <a:r>
              <a:rPr lang="en-US" sz="1900" dirty="0">
                <a:solidFill>
                  <a:schemeClr val="bg1"/>
                </a:solidFill>
              </a:rPr>
              <a:t> </a:t>
            </a:r>
            <a:r>
              <a:rPr lang="en-US" sz="1900" dirty="0" err="1">
                <a:solidFill>
                  <a:schemeClr val="bg1"/>
                </a:solidFill>
              </a:rPr>
              <a:t>kasus</a:t>
            </a:r>
            <a:r>
              <a:rPr lang="en-US" sz="1900" dirty="0">
                <a:solidFill>
                  <a:schemeClr val="bg1"/>
                </a:solidFill>
              </a:rPr>
              <a:t> </a:t>
            </a:r>
            <a:r>
              <a:rPr lang="en-US" sz="1900" dirty="0" err="1">
                <a:solidFill>
                  <a:schemeClr val="bg1"/>
                </a:solidFill>
              </a:rPr>
              <a:t>seperti</a:t>
            </a:r>
            <a:r>
              <a:rPr lang="en-US" sz="1900" dirty="0">
                <a:solidFill>
                  <a:schemeClr val="bg1"/>
                </a:solidFill>
              </a:rPr>
              <a:t> </a:t>
            </a:r>
            <a:r>
              <a:rPr lang="en-US" sz="1900" dirty="0" err="1">
                <a:solidFill>
                  <a:schemeClr val="bg1"/>
                </a:solidFill>
              </a:rPr>
              <a:t>ini</a:t>
            </a:r>
            <a:r>
              <a:rPr lang="en-US" sz="1900" dirty="0">
                <a:solidFill>
                  <a:schemeClr val="bg1"/>
                </a:solidFill>
              </a:rPr>
              <a:t> </a:t>
            </a:r>
            <a:r>
              <a:rPr lang="en-US" sz="1900" dirty="0" err="1">
                <a:solidFill>
                  <a:schemeClr val="bg1"/>
                </a:solidFill>
              </a:rPr>
              <a:t>ditemui</a:t>
            </a:r>
            <a:r>
              <a:rPr lang="en-US" sz="1900" dirty="0">
                <a:solidFill>
                  <a:schemeClr val="bg1"/>
                </a:solidFill>
              </a:rPr>
              <a:t> </a:t>
            </a:r>
            <a:r>
              <a:rPr lang="en-US" sz="1900" dirty="0" err="1">
                <a:solidFill>
                  <a:schemeClr val="bg1"/>
                </a:solidFill>
              </a:rPr>
              <a:t>pada</a:t>
            </a:r>
            <a:r>
              <a:rPr lang="en-US" sz="1900" dirty="0">
                <a:solidFill>
                  <a:schemeClr val="bg1"/>
                </a:solidFill>
              </a:rPr>
              <a:t> </a:t>
            </a:r>
            <a:r>
              <a:rPr lang="en-US" sz="1900" dirty="0" err="1">
                <a:solidFill>
                  <a:schemeClr val="bg1"/>
                </a:solidFill>
              </a:rPr>
              <a:t>jaringan</a:t>
            </a:r>
            <a:r>
              <a:rPr lang="en-US" sz="1900" dirty="0">
                <a:solidFill>
                  <a:schemeClr val="bg1"/>
                </a:solidFill>
              </a:rPr>
              <a:t> </a:t>
            </a:r>
            <a:r>
              <a:rPr lang="en-US" sz="1900" dirty="0" err="1">
                <a:solidFill>
                  <a:schemeClr val="bg1"/>
                </a:solidFill>
              </a:rPr>
              <a:t>WiFi</a:t>
            </a:r>
            <a:r>
              <a:rPr lang="en-US" sz="1900" dirty="0">
                <a:solidFill>
                  <a:schemeClr val="bg1"/>
                </a:solidFill>
              </a:rPr>
              <a:t> </a:t>
            </a:r>
            <a:r>
              <a:rPr lang="en-US" sz="1900" dirty="0" err="1">
                <a:solidFill>
                  <a:schemeClr val="bg1"/>
                </a:solidFill>
              </a:rPr>
              <a:t>publik</a:t>
            </a:r>
            <a:r>
              <a:rPr lang="en-US" sz="1900" dirty="0">
                <a:solidFill>
                  <a:schemeClr val="bg1"/>
                </a:solidFill>
              </a:rPr>
              <a:t> </a:t>
            </a:r>
            <a:r>
              <a:rPr lang="en-US" sz="1900" dirty="0" err="1">
                <a:solidFill>
                  <a:schemeClr val="bg1"/>
                </a:solidFill>
              </a:rPr>
              <a:t>dimana</a:t>
            </a:r>
            <a:r>
              <a:rPr lang="en-US" sz="1900" dirty="0">
                <a:solidFill>
                  <a:schemeClr val="bg1"/>
                </a:solidFill>
              </a:rPr>
              <a:t> </a:t>
            </a:r>
            <a:r>
              <a:rPr lang="en-US" sz="1900" dirty="0" err="1">
                <a:solidFill>
                  <a:schemeClr val="bg1"/>
                </a:solidFill>
              </a:rPr>
              <a:t>semua</a:t>
            </a:r>
            <a:r>
              <a:rPr lang="en-US" sz="1900" dirty="0">
                <a:solidFill>
                  <a:schemeClr val="bg1"/>
                </a:solidFill>
              </a:rPr>
              <a:t> orang </a:t>
            </a:r>
            <a:r>
              <a:rPr lang="en-US" sz="1900" dirty="0" err="1">
                <a:solidFill>
                  <a:schemeClr val="bg1"/>
                </a:solidFill>
              </a:rPr>
              <a:t>bisa</a:t>
            </a:r>
            <a:r>
              <a:rPr lang="en-US" sz="1900" dirty="0">
                <a:solidFill>
                  <a:schemeClr val="bg1"/>
                </a:solidFill>
              </a:rPr>
              <a:t> </a:t>
            </a:r>
            <a:r>
              <a:rPr lang="en-US" sz="1900" dirty="0" err="1">
                <a:solidFill>
                  <a:schemeClr val="bg1"/>
                </a:solidFill>
              </a:rPr>
              <a:t>mengaksesnya</a:t>
            </a:r>
            <a:r>
              <a:rPr lang="en-US" sz="1900" dirty="0">
                <a:solidFill>
                  <a:schemeClr val="bg1"/>
                </a:solidFill>
              </a:rPr>
              <a:t>, </a:t>
            </a:r>
            <a:r>
              <a:rPr lang="en-US" sz="1900" dirty="0" err="1">
                <a:solidFill>
                  <a:schemeClr val="bg1"/>
                </a:solidFill>
              </a:rPr>
              <a:t>sehingga</a:t>
            </a:r>
            <a:r>
              <a:rPr lang="en-US" sz="1900" dirty="0">
                <a:solidFill>
                  <a:schemeClr val="bg1"/>
                </a:solidFill>
              </a:rPr>
              <a:t> </a:t>
            </a:r>
            <a:r>
              <a:rPr lang="en-US" sz="1900" dirty="0" err="1">
                <a:solidFill>
                  <a:schemeClr val="bg1"/>
                </a:solidFill>
              </a:rPr>
              <a:t>tidak</a:t>
            </a:r>
            <a:r>
              <a:rPr lang="en-US" sz="1900" dirty="0">
                <a:solidFill>
                  <a:schemeClr val="bg1"/>
                </a:solidFill>
              </a:rPr>
              <a:t> </a:t>
            </a:r>
            <a:r>
              <a:rPr lang="en-US" sz="1900" dirty="0" err="1">
                <a:solidFill>
                  <a:schemeClr val="bg1"/>
                </a:solidFill>
              </a:rPr>
              <a:t>ada</a:t>
            </a:r>
            <a:r>
              <a:rPr lang="en-US" sz="1900" dirty="0">
                <a:solidFill>
                  <a:schemeClr val="bg1"/>
                </a:solidFill>
              </a:rPr>
              <a:t> </a:t>
            </a:r>
            <a:r>
              <a:rPr lang="en-US" sz="1900" dirty="0" err="1">
                <a:solidFill>
                  <a:schemeClr val="bg1"/>
                </a:solidFill>
              </a:rPr>
              <a:t>batasan</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wifi</a:t>
            </a:r>
            <a:r>
              <a:rPr lang="en-US" sz="1900" dirty="0">
                <a:solidFill>
                  <a:schemeClr val="bg1"/>
                </a:solidFill>
              </a:rPr>
              <a:t> </a:t>
            </a:r>
            <a:r>
              <a:rPr lang="en-US" sz="1900" dirty="0" err="1">
                <a:solidFill>
                  <a:schemeClr val="bg1"/>
                </a:solidFill>
              </a:rPr>
              <a:t>dari</a:t>
            </a:r>
            <a:r>
              <a:rPr lang="en-US" sz="1900" dirty="0">
                <a:solidFill>
                  <a:schemeClr val="bg1"/>
                </a:solidFill>
              </a:rPr>
              <a:t> </a:t>
            </a:r>
            <a:r>
              <a:rPr lang="en-US" sz="1900" dirty="0" err="1">
                <a:solidFill>
                  <a:schemeClr val="bg1"/>
                </a:solidFill>
              </a:rPr>
              <a:t>setiap</a:t>
            </a:r>
            <a:r>
              <a:rPr lang="en-US" sz="1900" dirty="0">
                <a:solidFill>
                  <a:schemeClr val="bg1"/>
                </a:solidFill>
              </a:rPr>
              <a:t> </a:t>
            </a:r>
            <a:r>
              <a:rPr lang="en-US" sz="1900" dirty="0" err="1">
                <a:solidFill>
                  <a:schemeClr val="bg1"/>
                </a:solidFill>
              </a:rPr>
              <a:t>pengguna</a:t>
            </a:r>
            <a:r>
              <a:rPr lang="en-US" sz="1900" dirty="0">
                <a:solidFill>
                  <a:schemeClr val="bg1"/>
                </a:solidFill>
              </a:rPr>
              <a:t> internet.</a:t>
            </a:r>
          </a:p>
          <a:p>
            <a:pPr algn="just"/>
            <a:endParaRPr lang="en-US" sz="19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647140" y="592588"/>
            <a:ext cx="10699405" cy="5411971"/>
          </a:xfrm>
        </p:spPr>
        <p:txBody>
          <a:bodyPr>
            <a:normAutofit fontScale="82500" lnSpcReduction="20000"/>
          </a:bodyPr>
          <a:lstStyle/>
          <a:p>
            <a:pPr algn="just"/>
            <a:r>
              <a:rPr lang="en-US" dirty="0" err="1">
                <a:solidFill>
                  <a:schemeClr val="bg1"/>
                </a:solidFill>
                <a:latin typeface="AR JULIAN" panose="02000000000000000000" pitchFamily="2" charset="0"/>
              </a:rPr>
              <a:t>Perangkat</a:t>
            </a:r>
            <a:r>
              <a:rPr lang="en-US" dirty="0">
                <a:solidFill>
                  <a:schemeClr val="bg1"/>
                </a:solidFill>
                <a:latin typeface="AR JULIAN" panose="02000000000000000000" pitchFamily="2" charset="0"/>
              </a:rPr>
              <a:t> yang </a:t>
            </a:r>
            <a:r>
              <a:rPr lang="en-US" dirty="0" err="1" smtClean="0">
                <a:solidFill>
                  <a:schemeClr val="bg1"/>
                </a:solidFill>
                <a:latin typeface="AR JULIAN" panose="02000000000000000000" pitchFamily="2" charset="0"/>
              </a:rPr>
              <a:t>digun</a:t>
            </a:r>
            <a:r>
              <a:rPr lang="id-ID" dirty="0" smtClean="0">
                <a:solidFill>
                  <a:schemeClr val="bg1"/>
                </a:solidFill>
                <a:latin typeface="AR JULIAN" panose="02000000000000000000" pitchFamily="2" charset="0"/>
              </a:rPr>
              <a:t>akan</a:t>
            </a:r>
            <a:r>
              <a:rPr lang="en-US" b="1" dirty="0" smtClean="0">
                <a:solidFill>
                  <a:schemeClr val="bg1"/>
                </a:solidFill>
                <a:latin typeface="AR JULIAN" panose="02000000000000000000" pitchFamily="2" charset="0"/>
              </a:rPr>
              <a:t> </a:t>
            </a:r>
            <a:endParaRPr lang="id-ID" dirty="0" smtClean="0">
              <a:solidFill>
                <a:schemeClr val="bg1"/>
              </a:solidFill>
            </a:endParaRPr>
          </a:p>
          <a:p>
            <a:pPr marL="0" indent="0" algn="just">
              <a:buNone/>
            </a:pPr>
            <a:r>
              <a:rPr lang="en-US" dirty="0" err="1" smtClean="0">
                <a:solidFill>
                  <a:schemeClr val="bg1"/>
                </a:solidFill>
              </a:rPr>
              <a:t>Perangkat</a:t>
            </a:r>
            <a:r>
              <a:rPr lang="en-US" dirty="0" smtClean="0">
                <a:solidFill>
                  <a:schemeClr val="bg1"/>
                </a:solidFill>
              </a:rPr>
              <a:t> </a:t>
            </a:r>
            <a:r>
              <a:rPr lang="en-US" dirty="0">
                <a:solidFill>
                  <a:schemeClr val="bg1"/>
                </a:solidFill>
              </a:rPr>
              <a:t>yang </a:t>
            </a:r>
            <a:r>
              <a:rPr lang="en-US" dirty="0" err="1">
                <a:solidFill>
                  <a:schemeClr val="bg1"/>
                </a:solidFill>
              </a:rPr>
              <a:t>digunakan</a:t>
            </a:r>
            <a:r>
              <a:rPr lang="en-US" dirty="0">
                <a:solidFill>
                  <a:schemeClr val="bg1"/>
                </a:solidFill>
              </a:rPr>
              <a:t> </a:t>
            </a:r>
            <a:r>
              <a:rPr lang="en-US" dirty="0" err="1">
                <a:solidFill>
                  <a:schemeClr val="bg1"/>
                </a:solidFill>
              </a:rPr>
              <a:t>sangat</a:t>
            </a:r>
            <a:r>
              <a:rPr lang="en-US" dirty="0">
                <a:solidFill>
                  <a:schemeClr val="bg1"/>
                </a:solidFill>
              </a:rPr>
              <a:t> </a:t>
            </a:r>
            <a:r>
              <a:rPr lang="en-US" dirty="0" err="1">
                <a:solidFill>
                  <a:schemeClr val="bg1"/>
                </a:solidFill>
              </a:rPr>
              <a:t>mempengaruhi</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tidaknya</a:t>
            </a:r>
            <a:r>
              <a:rPr lang="en-US" dirty="0">
                <a:solidFill>
                  <a:schemeClr val="bg1"/>
                </a:solidFill>
              </a:rPr>
              <a:t> </a:t>
            </a:r>
            <a:r>
              <a:rPr lang="en-US" dirty="0" err="1">
                <a:solidFill>
                  <a:schemeClr val="bg1"/>
                </a:solidFill>
              </a:rPr>
              <a:t>jaringan</a:t>
            </a:r>
            <a:r>
              <a:rPr lang="en-US" dirty="0">
                <a:solidFill>
                  <a:schemeClr val="bg1"/>
                </a:solidFill>
              </a:rPr>
              <a:t> yang </a:t>
            </a:r>
            <a:r>
              <a:rPr lang="en-US" dirty="0" err="1">
                <a:solidFill>
                  <a:schemeClr val="bg1"/>
                </a:solidFill>
              </a:rPr>
              <a:t>diterima</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kualitas</a:t>
            </a:r>
            <a:r>
              <a:rPr lang="en-US" dirty="0">
                <a:solidFill>
                  <a:schemeClr val="bg1"/>
                </a:solidFill>
              </a:rPr>
              <a:t> hardware </a:t>
            </a:r>
            <a:r>
              <a:rPr lang="en-US" dirty="0" err="1">
                <a:solidFill>
                  <a:schemeClr val="bg1"/>
                </a:solidFill>
              </a:rPr>
              <a:t>sangat</a:t>
            </a:r>
            <a:r>
              <a:rPr lang="en-US" dirty="0">
                <a:solidFill>
                  <a:schemeClr val="bg1"/>
                </a:solidFill>
              </a:rPr>
              <a:t> </a:t>
            </a:r>
            <a:r>
              <a:rPr lang="en-US" dirty="0" err="1">
                <a:solidFill>
                  <a:schemeClr val="bg1"/>
                </a:solidFill>
              </a:rPr>
              <a:t>penting</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menerima</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Jika</a:t>
            </a:r>
            <a:r>
              <a:rPr lang="en-US" dirty="0">
                <a:solidFill>
                  <a:schemeClr val="bg1"/>
                </a:solidFill>
              </a:rPr>
              <a:t> hardware yang </a:t>
            </a:r>
            <a:r>
              <a:rPr lang="en-US" dirty="0" err="1">
                <a:solidFill>
                  <a:schemeClr val="bg1"/>
                </a:solidFill>
              </a:rPr>
              <a:t>digunakan</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jaringan</a:t>
            </a:r>
            <a:r>
              <a:rPr lang="en-US" dirty="0">
                <a:solidFill>
                  <a:schemeClr val="bg1"/>
                </a:solidFill>
              </a:rPr>
              <a:t> yang </a:t>
            </a:r>
            <a:r>
              <a:rPr lang="en-US" dirty="0" err="1">
                <a:solidFill>
                  <a:schemeClr val="bg1"/>
                </a:solidFill>
              </a:rPr>
              <a:t>akan</a:t>
            </a:r>
            <a:r>
              <a:rPr lang="en-US" dirty="0">
                <a:solidFill>
                  <a:schemeClr val="bg1"/>
                </a:solidFill>
              </a:rPr>
              <a:t> </a:t>
            </a:r>
            <a:r>
              <a:rPr lang="en-US" dirty="0" err="1">
                <a:solidFill>
                  <a:schemeClr val="bg1"/>
                </a:solidFill>
              </a:rPr>
              <a:t>diterima</a:t>
            </a:r>
            <a:r>
              <a:rPr lang="en-US" dirty="0">
                <a:solidFill>
                  <a:schemeClr val="bg1"/>
                </a:solidFill>
              </a:rPr>
              <a:t> </a:t>
            </a:r>
            <a:r>
              <a:rPr lang="en-US" dirty="0" err="1">
                <a:solidFill>
                  <a:schemeClr val="bg1"/>
                </a:solidFill>
              </a:rPr>
              <a:t>perangkat</a:t>
            </a:r>
            <a:r>
              <a:rPr lang="en-US" dirty="0">
                <a:solidFill>
                  <a:schemeClr val="bg1"/>
                </a:solidFill>
              </a:rPr>
              <a:t> </a:t>
            </a:r>
            <a:r>
              <a:rPr lang="en-US" dirty="0" err="1">
                <a:solidFill>
                  <a:schemeClr val="bg1"/>
                </a:solidFill>
              </a:rPr>
              <a:t>tersebut</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bagus</a:t>
            </a:r>
            <a:r>
              <a:rPr lang="en-US" dirty="0">
                <a:solidFill>
                  <a:schemeClr val="bg1"/>
                </a:solidFill>
              </a:rPr>
              <a:t> </a:t>
            </a:r>
            <a:r>
              <a:rPr lang="en-US" dirty="0" smtClean="0">
                <a:solidFill>
                  <a:schemeClr val="bg1"/>
                </a:solidFill>
              </a:rPr>
              <a:t>pula.</a:t>
            </a:r>
          </a:p>
          <a:p>
            <a:pPr algn="just"/>
            <a:r>
              <a:rPr lang="en-US" dirty="0" err="1" smtClean="0">
                <a:solidFill>
                  <a:schemeClr val="bg1"/>
                </a:solidFill>
              </a:rPr>
              <a:t>Cuaca</a:t>
            </a:r>
            <a:endParaRPr lang="en-US" dirty="0" smtClean="0">
              <a:solidFill>
                <a:schemeClr val="bg1"/>
              </a:solidFill>
            </a:endParaRPr>
          </a:p>
          <a:p>
            <a:pPr marL="0" indent="0" algn="just">
              <a:buNone/>
            </a:pPr>
            <a:r>
              <a:rPr lang="en-US" dirty="0" err="1" smtClean="0">
                <a:solidFill>
                  <a:schemeClr val="bg1"/>
                </a:solidFill>
              </a:rPr>
              <a:t>Terkadang</a:t>
            </a:r>
            <a:r>
              <a:rPr lang="en-US" dirty="0" smtClean="0">
                <a:solidFill>
                  <a:schemeClr val="bg1"/>
                </a:solidFill>
              </a:rPr>
              <a:t> </a:t>
            </a:r>
            <a:r>
              <a:rPr lang="en-US" dirty="0" err="1">
                <a:solidFill>
                  <a:schemeClr val="bg1"/>
                </a:solidFill>
              </a:rPr>
              <a:t>cuaca</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mempengaruhi</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Kebanyakan</a:t>
            </a:r>
            <a:r>
              <a:rPr lang="en-US" dirty="0">
                <a:solidFill>
                  <a:schemeClr val="bg1"/>
                </a:solidFill>
              </a:rPr>
              <a:t> user </a:t>
            </a:r>
            <a:r>
              <a:rPr lang="en-US" dirty="0" err="1">
                <a:solidFill>
                  <a:schemeClr val="bg1"/>
                </a:solidFill>
              </a:rPr>
              <a:t>akan</a:t>
            </a:r>
            <a:r>
              <a:rPr lang="en-US" dirty="0">
                <a:solidFill>
                  <a:schemeClr val="bg1"/>
                </a:solidFill>
              </a:rPr>
              <a:t> </a:t>
            </a:r>
            <a:r>
              <a:rPr lang="en-US" dirty="0" err="1">
                <a:solidFill>
                  <a:schemeClr val="bg1"/>
                </a:solidFill>
              </a:rPr>
              <a:t>mengalami</a:t>
            </a:r>
            <a:r>
              <a:rPr lang="en-US" dirty="0">
                <a:solidFill>
                  <a:schemeClr val="bg1"/>
                </a:solidFill>
              </a:rPr>
              <a:t> </a:t>
            </a:r>
            <a:r>
              <a:rPr lang="en-US" dirty="0" err="1">
                <a:solidFill>
                  <a:schemeClr val="bg1"/>
                </a:solidFill>
              </a:rPr>
              <a:t>keluhan</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saat</a:t>
            </a:r>
            <a:r>
              <a:rPr lang="en-US" dirty="0">
                <a:solidFill>
                  <a:schemeClr val="bg1"/>
                </a:solidFill>
              </a:rPr>
              <a:t> </a:t>
            </a:r>
            <a:r>
              <a:rPr lang="en-US" dirty="0" err="1">
                <a:solidFill>
                  <a:schemeClr val="bg1"/>
                </a:solidFill>
              </a:rPr>
              <a:t>menggunakan</a:t>
            </a:r>
            <a:r>
              <a:rPr lang="en-US" dirty="0">
                <a:solidFill>
                  <a:schemeClr val="bg1"/>
                </a:solidFill>
              </a:rPr>
              <a:t> smartphone/</a:t>
            </a:r>
            <a:r>
              <a:rPr lang="en-US" dirty="0" err="1">
                <a:solidFill>
                  <a:schemeClr val="bg1"/>
                </a:solidFill>
              </a:rPr>
              <a:t>laptopnya</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saat</a:t>
            </a:r>
            <a:r>
              <a:rPr lang="en-US" dirty="0">
                <a:solidFill>
                  <a:schemeClr val="bg1"/>
                </a:solidFill>
              </a:rPr>
              <a:t> </a:t>
            </a:r>
            <a:r>
              <a:rPr lang="en-US" dirty="0" err="1">
                <a:solidFill>
                  <a:schemeClr val="bg1"/>
                </a:solidFill>
              </a:rPr>
              <a:t>cuaca</a:t>
            </a:r>
            <a:r>
              <a:rPr lang="en-US" dirty="0">
                <a:solidFill>
                  <a:schemeClr val="bg1"/>
                </a:solidFill>
              </a:rPr>
              <a:t> </a:t>
            </a:r>
            <a:r>
              <a:rPr lang="en-US" dirty="0" err="1">
                <a:solidFill>
                  <a:schemeClr val="bg1"/>
                </a:solidFill>
              </a:rPr>
              <a:t>hujan</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terkadang</a:t>
            </a:r>
            <a:r>
              <a:rPr lang="en-US" dirty="0">
                <a:solidFill>
                  <a:schemeClr val="bg1"/>
                </a:solidFill>
              </a:rPr>
              <a:t> </a:t>
            </a:r>
            <a:r>
              <a:rPr lang="en-US" dirty="0" err="1">
                <a:solidFill>
                  <a:schemeClr val="bg1"/>
                </a:solidFill>
              </a:rPr>
              <a:t>cuaca</a:t>
            </a:r>
            <a:r>
              <a:rPr lang="en-US" dirty="0">
                <a:solidFill>
                  <a:schemeClr val="bg1"/>
                </a:solidFill>
              </a:rPr>
              <a:t> </a:t>
            </a:r>
            <a:r>
              <a:rPr lang="en-US" dirty="0" err="1">
                <a:solidFill>
                  <a:schemeClr val="bg1"/>
                </a:solidFill>
              </a:rPr>
              <a:t>hujan</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memengaruhi</a:t>
            </a:r>
            <a:r>
              <a:rPr lang="en-US" dirty="0">
                <a:solidFill>
                  <a:schemeClr val="bg1"/>
                </a:solidFill>
              </a:rPr>
              <a:t> </a:t>
            </a:r>
            <a:r>
              <a:rPr lang="en-US" dirty="0" err="1">
                <a:solidFill>
                  <a:schemeClr val="bg1"/>
                </a:solidFill>
              </a:rPr>
              <a:t>perambatan</a:t>
            </a:r>
            <a:r>
              <a:rPr lang="en-US" dirty="0">
                <a:solidFill>
                  <a:schemeClr val="bg1"/>
                </a:solidFill>
              </a:rPr>
              <a:t> </a:t>
            </a:r>
            <a:r>
              <a:rPr lang="en-US" dirty="0" err="1">
                <a:solidFill>
                  <a:schemeClr val="bg1"/>
                </a:solidFill>
              </a:rPr>
              <a:t>sinyal</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perangkat</a:t>
            </a:r>
            <a:r>
              <a:rPr lang="en-US" dirty="0">
                <a:solidFill>
                  <a:schemeClr val="bg1"/>
                </a:solidFill>
              </a:rPr>
              <a:t> yang </a:t>
            </a:r>
            <a:r>
              <a:rPr lang="en-US" dirty="0" err="1" smtClean="0">
                <a:solidFill>
                  <a:schemeClr val="bg1"/>
                </a:solidFill>
              </a:rPr>
              <a:t>digunakan</a:t>
            </a:r>
            <a:endParaRPr lang="en-US" dirty="0" smtClean="0">
              <a:solidFill>
                <a:schemeClr val="bg1"/>
              </a:solidFill>
            </a:endParaRPr>
          </a:p>
          <a:p>
            <a:pPr algn="just"/>
            <a:r>
              <a:rPr lang="en-US" dirty="0" err="1" smtClean="0">
                <a:solidFill>
                  <a:schemeClr val="bg1"/>
                </a:solidFill>
              </a:rPr>
              <a:t>Jarak</a:t>
            </a:r>
            <a:r>
              <a:rPr lang="en-US" dirty="0" smtClean="0">
                <a:solidFill>
                  <a:schemeClr val="bg1"/>
                </a:solidFill>
              </a:rPr>
              <a:t> </a:t>
            </a:r>
          </a:p>
          <a:p>
            <a:pPr marL="0" indent="0" algn="just">
              <a:buNone/>
            </a:pPr>
            <a:r>
              <a:rPr lang="en-US" dirty="0" err="1" smtClean="0">
                <a:solidFill>
                  <a:schemeClr val="bg1"/>
                </a:solidFill>
              </a:rPr>
              <a:t>Jarak</a:t>
            </a:r>
            <a:r>
              <a:rPr lang="en-US" dirty="0" smtClean="0">
                <a:solidFill>
                  <a:schemeClr val="bg1"/>
                </a:solidFill>
              </a:rPr>
              <a:t> </a:t>
            </a:r>
            <a:r>
              <a:rPr lang="en-US" dirty="0" err="1">
                <a:solidFill>
                  <a:schemeClr val="bg1"/>
                </a:solidFill>
              </a:rPr>
              <a:t>tentunya</a:t>
            </a:r>
            <a:r>
              <a:rPr lang="en-US" dirty="0">
                <a:solidFill>
                  <a:schemeClr val="bg1"/>
                </a:solidFill>
              </a:rPr>
              <a:t> </a:t>
            </a:r>
            <a:r>
              <a:rPr lang="en-US" dirty="0" err="1">
                <a:solidFill>
                  <a:schemeClr val="bg1"/>
                </a:solidFill>
              </a:rPr>
              <a:t>ikut</a:t>
            </a:r>
            <a:r>
              <a:rPr lang="en-US" dirty="0">
                <a:solidFill>
                  <a:schemeClr val="bg1"/>
                </a:solidFill>
              </a:rPr>
              <a:t> </a:t>
            </a:r>
            <a:r>
              <a:rPr lang="en-US" dirty="0" err="1">
                <a:solidFill>
                  <a:schemeClr val="bg1"/>
                </a:solidFill>
              </a:rPr>
              <a:t>andil</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pengaruh</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apabila</a:t>
            </a:r>
            <a:r>
              <a:rPr lang="en-US" dirty="0">
                <a:solidFill>
                  <a:schemeClr val="bg1"/>
                </a:solidFill>
              </a:rPr>
              <a:t> </a:t>
            </a:r>
            <a:r>
              <a:rPr lang="en-US" dirty="0" err="1">
                <a:solidFill>
                  <a:schemeClr val="bg1"/>
                </a:solidFill>
              </a:rPr>
              <a:t>jarak</a:t>
            </a:r>
            <a:r>
              <a:rPr lang="en-US" dirty="0">
                <a:solidFill>
                  <a:schemeClr val="bg1"/>
                </a:solidFill>
              </a:rPr>
              <a:t> </a:t>
            </a:r>
            <a:r>
              <a:rPr lang="en-US" dirty="0" err="1">
                <a:solidFill>
                  <a:schemeClr val="bg1"/>
                </a:solidFill>
              </a:rPr>
              <a:t>pengguna</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dekat</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antena</a:t>
            </a:r>
            <a:r>
              <a:rPr lang="en-US" dirty="0">
                <a:solidFill>
                  <a:schemeClr val="bg1"/>
                </a:solidFill>
              </a:rPr>
              <a:t>/tower </a:t>
            </a:r>
            <a:r>
              <a:rPr lang="en-US" dirty="0" err="1">
                <a:solidFill>
                  <a:schemeClr val="bg1"/>
                </a:solidFill>
              </a:rPr>
              <a:t>maka</a:t>
            </a:r>
            <a:r>
              <a:rPr lang="en-US" dirty="0">
                <a:solidFill>
                  <a:schemeClr val="bg1"/>
                </a:solidFill>
              </a:rPr>
              <a:t> </a:t>
            </a:r>
            <a:r>
              <a:rPr lang="en-US" dirty="0" err="1">
                <a:solidFill>
                  <a:schemeClr val="bg1"/>
                </a:solidFill>
              </a:rPr>
              <a:t>waktu</a:t>
            </a:r>
            <a:r>
              <a:rPr lang="en-US" dirty="0">
                <a:solidFill>
                  <a:schemeClr val="bg1"/>
                </a:solidFill>
              </a:rPr>
              <a:t> yang </a:t>
            </a:r>
            <a:r>
              <a:rPr lang="en-US" dirty="0" err="1">
                <a:solidFill>
                  <a:schemeClr val="bg1"/>
                </a:solidFill>
              </a:rPr>
              <a:t>dibutuhkan</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mentransmisikan</a:t>
            </a:r>
            <a:r>
              <a:rPr lang="en-US" dirty="0">
                <a:solidFill>
                  <a:schemeClr val="bg1"/>
                </a:solidFill>
              </a:rPr>
              <a:t> </a:t>
            </a:r>
            <a:r>
              <a:rPr lang="en-US" dirty="0" err="1">
                <a:solidFill>
                  <a:schemeClr val="bg1"/>
                </a:solidFill>
              </a:rPr>
              <a:t>sinyal</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perangkat</a:t>
            </a:r>
            <a:r>
              <a:rPr lang="en-US" dirty="0">
                <a:solidFill>
                  <a:schemeClr val="bg1"/>
                </a:solidFill>
              </a:rPr>
              <a:t> yang </a:t>
            </a:r>
            <a:r>
              <a:rPr lang="en-US" dirty="0" err="1">
                <a:solidFill>
                  <a:schemeClr val="bg1"/>
                </a:solidFill>
              </a:rPr>
              <a:t>digunakan</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cepat</a:t>
            </a:r>
            <a:r>
              <a:rPr lang="en-US" dirty="0">
                <a:solidFill>
                  <a:schemeClr val="bg1"/>
                </a:solidFill>
              </a:rPr>
              <a:t> </a:t>
            </a:r>
            <a:r>
              <a:rPr lang="en-US" dirty="0" err="1">
                <a:solidFill>
                  <a:schemeClr val="bg1"/>
                </a:solidFill>
              </a:rPr>
              <a:t>sehingga</a:t>
            </a:r>
            <a:r>
              <a:rPr lang="en-US" dirty="0">
                <a:solidFill>
                  <a:schemeClr val="bg1"/>
                </a:solidFill>
              </a:rPr>
              <a:t> </a:t>
            </a:r>
            <a:r>
              <a:rPr lang="en-US" dirty="0" err="1">
                <a:solidFill>
                  <a:schemeClr val="bg1"/>
                </a:solidFill>
              </a:rPr>
              <a:t>itu</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sebaliknya</a:t>
            </a:r>
            <a:r>
              <a:rPr lang="en-US" dirty="0">
                <a:solidFill>
                  <a:schemeClr val="bg1"/>
                </a:solidFill>
              </a:rPr>
              <a:t>, </a:t>
            </a:r>
            <a:r>
              <a:rPr lang="en-US" dirty="0" err="1">
                <a:solidFill>
                  <a:schemeClr val="bg1"/>
                </a:solidFill>
              </a:rPr>
              <a:t>apabila</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jauh</a:t>
            </a:r>
            <a:r>
              <a:rPr lang="en-US" dirty="0">
                <a:solidFill>
                  <a:schemeClr val="bg1"/>
                </a:solidFill>
              </a:rPr>
              <a:t> </a:t>
            </a:r>
            <a:r>
              <a:rPr lang="en-US" dirty="0" err="1">
                <a:solidFill>
                  <a:schemeClr val="bg1"/>
                </a:solidFill>
              </a:rPr>
              <a:t>jarak</a:t>
            </a:r>
            <a:r>
              <a:rPr lang="en-US" dirty="0">
                <a:solidFill>
                  <a:schemeClr val="bg1"/>
                </a:solidFill>
              </a:rPr>
              <a:t> </a:t>
            </a:r>
            <a:r>
              <a:rPr lang="en-US" dirty="0" err="1">
                <a:solidFill>
                  <a:schemeClr val="bg1"/>
                </a:solidFill>
              </a:rPr>
              <a:t>pengguna</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antena</a:t>
            </a:r>
            <a:r>
              <a:rPr lang="en-US" dirty="0">
                <a:solidFill>
                  <a:schemeClr val="bg1"/>
                </a:solidFill>
              </a:rPr>
              <a:t>/tower </a:t>
            </a:r>
            <a:r>
              <a:rPr lang="en-US" dirty="0" err="1">
                <a:solidFill>
                  <a:schemeClr val="bg1"/>
                </a:solidFill>
              </a:rPr>
              <a:t>maka</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membutuhkan</a:t>
            </a:r>
            <a:r>
              <a:rPr lang="en-US" dirty="0">
                <a:solidFill>
                  <a:schemeClr val="bg1"/>
                </a:solidFill>
              </a:rPr>
              <a:t> </a:t>
            </a:r>
            <a:r>
              <a:rPr lang="en-US" dirty="0" err="1">
                <a:solidFill>
                  <a:schemeClr val="bg1"/>
                </a:solidFill>
              </a:rPr>
              <a:t>waktu</a:t>
            </a:r>
            <a:r>
              <a:rPr lang="en-US" dirty="0">
                <a:solidFill>
                  <a:schemeClr val="bg1"/>
                </a:solidFill>
              </a:rPr>
              <a:t> yang </a:t>
            </a:r>
            <a:r>
              <a:rPr lang="en-US" dirty="0" err="1">
                <a:solidFill>
                  <a:schemeClr val="bg1"/>
                </a:solidFill>
              </a:rPr>
              <a:t>lebih</a:t>
            </a:r>
            <a:r>
              <a:rPr lang="en-US" dirty="0">
                <a:solidFill>
                  <a:schemeClr val="bg1"/>
                </a:solidFill>
              </a:rPr>
              <a:t> lama </a:t>
            </a:r>
            <a:r>
              <a:rPr lang="en-US" dirty="0" err="1">
                <a:solidFill>
                  <a:schemeClr val="bg1"/>
                </a:solidFill>
              </a:rPr>
              <a:t>untuk</a:t>
            </a:r>
            <a:r>
              <a:rPr lang="en-US" dirty="0">
                <a:solidFill>
                  <a:schemeClr val="bg1"/>
                </a:solidFill>
              </a:rPr>
              <a:t> </a:t>
            </a:r>
            <a:r>
              <a:rPr lang="en-US" dirty="0" err="1">
                <a:solidFill>
                  <a:schemeClr val="bg1"/>
                </a:solidFill>
              </a:rPr>
              <a:t>merambatkan</a:t>
            </a:r>
            <a:r>
              <a:rPr lang="en-US" dirty="0">
                <a:solidFill>
                  <a:schemeClr val="bg1"/>
                </a:solidFill>
              </a:rPr>
              <a:t> </a:t>
            </a:r>
            <a:r>
              <a:rPr lang="en-US" dirty="0" err="1">
                <a:solidFill>
                  <a:schemeClr val="bg1"/>
                </a:solidFill>
              </a:rPr>
              <a:t>sinyal</a:t>
            </a:r>
            <a:r>
              <a:rPr lang="en-US" dirty="0">
                <a:solidFill>
                  <a:schemeClr val="bg1"/>
                </a:solidFill>
              </a:rPr>
              <a:t> </a:t>
            </a:r>
            <a:r>
              <a:rPr lang="en-US" dirty="0" err="1">
                <a:solidFill>
                  <a:schemeClr val="bg1"/>
                </a:solidFill>
              </a:rPr>
              <a:t>sehingga</a:t>
            </a:r>
            <a:r>
              <a:rPr lang="en-US" dirty="0">
                <a:solidFill>
                  <a:schemeClr val="bg1"/>
                </a:solidFill>
              </a:rPr>
              <a:t> </a:t>
            </a:r>
            <a:r>
              <a:rPr lang="en-US" dirty="0" err="1">
                <a:solidFill>
                  <a:schemeClr val="bg1"/>
                </a:solidFill>
              </a:rPr>
              <a:t>koneksi</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lebih</a:t>
            </a:r>
            <a:r>
              <a:rPr lang="en-US" dirty="0">
                <a:solidFill>
                  <a:schemeClr val="bg1"/>
                </a:solidFill>
              </a:rPr>
              <a:t> </a:t>
            </a:r>
            <a:r>
              <a:rPr lang="en-US" dirty="0" err="1" smtClean="0">
                <a:solidFill>
                  <a:schemeClr val="bg1"/>
                </a:solidFill>
              </a:rPr>
              <a:t>buruk</a:t>
            </a:r>
            <a:endParaRPr lang="en-US" dirty="0" smtClean="0">
              <a:solidFill>
                <a:schemeClr val="bg1"/>
              </a:solidFill>
            </a:endParaRPr>
          </a:p>
          <a:p>
            <a:pPr algn="just"/>
            <a:r>
              <a:rPr lang="en-US" dirty="0" err="1" smtClean="0">
                <a:solidFill>
                  <a:schemeClr val="bg1"/>
                </a:solidFill>
              </a:rPr>
              <a:t>Kualitas</a:t>
            </a:r>
            <a:r>
              <a:rPr lang="en-US" dirty="0" smtClean="0">
                <a:solidFill>
                  <a:schemeClr val="bg1"/>
                </a:solidFill>
              </a:rPr>
              <a:t> provider</a:t>
            </a:r>
          </a:p>
          <a:p>
            <a:pPr marL="0" indent="0" algn="just">
              <a:buNone/>
            </a:pPr>
            <a:r>
              <a:rPr lang="en-US" dirty="0" err="1" smtClean="0">
                <a:solidFill>
                  <a:schemeClr val="bg1"/>
                </a:solidFill>
              </a:rPr>
              <a:t>Ini</a:t>
            </a:r>
            <a:r>
              <a:rPr lang="en-US" dirty="0" smtClean="0">
                <a:solidFill>
                  <a:schemeClr val="bg1"/>
                </a:solidFill>
              </a:rPr>
              <a:t> </a:t>
            </a:r>
            <a:r>
              <a:rPr lang="en-US" dirty="0" err="1">
                <a:solidFill>
                  <a:schemeClr val="bg1"/>
                </a:solidFill>
              </a:rPr>
              <a:t>merupakan</a:t>
            </a:r>
            <a:r>
              <a:rPr lang="en-US" dirty="0">
                <a:solidFill>
                  <a:schemeClr val="bg1"/>
                </a:solidFill>
              </a:rPr>
              <a:t> </a:t>
            </a:r>
            <a:r>
              <a:rPr lang="en-US" dirty="0" err="1">
                <a:solidFill>
                  <a:schemeClr val="bg1"/>
                </a:solidFill>
              </a:rPr>
              <a:t>hal</a:t>
            </a:r>
            <a:r>
              <a:rPr lang="en-US" dirty="0">
                <a:solidFill>
                  <a:schemeClr val="bg1"/>
                </a:solidFill>
              </a:rPr>
              <a:t> yang paling </a:t>
            </a:r>
            <a:r>
              <a:rPr lang="en-US" dirty="0" err="1">
                <a:solidFill>
                  <a:schemeClr val="bg1"/>
                </a:solidFill>
              </a:rPr>
              <a:t>penting</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Providerlah</a:t>
            </a:r>
            <a:r>
              <a:rPr lang="en-US" dirty="0">
                <a:solidFill>
                  <a:schemeClr val="bg1"/>
                </a:solidFill>
              </a:rPr>
              <a:t> yang </a:t>
            </a:r>
            <a:r>
              <a:rPr lang="en-US" dirty="0" err="1">
                <a:solidFill>
                  <a:schemeClr val="bg1"/>
                </a:solidFill>
              </a:rPr>
              <a:t>Bertanggung</a:t>
            </a:r>
            <a:r>
              <a:rPr lang="en-US" dirty="0">
                <a:solidFill>
                  <a:schemeClr val="bg1"/>
                </a:solidFill>
              </a:rPr>
              <a:t> </a:t>
            </a:r>
            <a:r>
              <a:rPr lang="en-US" dirty="0" err="1">
                <a:solidFill>
                  <a:schemeClr val="bg1"/>
                </a:solidFill>
              </a:rPr>
              <a:t>jawab</a:t>
            </a:r>
            <a:r>
              <a:rPr lang="en-US" dirty="0">
                <a:solidFill>
                  <a:schemeClr val="bg1"/>
                </a:solidFill>
              </a:rPr>
              <a:t> </a:t>
            </a:r>
            <a:r>
              <a:rPr lang="en-US" dirty="0" err="1">
                <a:solidFill>
                  <a:schemeClr val="bg1"/>
                </a:solidFill>
              </a:rPr>
              <a:t>atas</a:t>
            </a:r>
            <a:r>
              <a:rPr lang="en-US" dirty="0">
                <a:solidFill>
                  <a:schemeClr val="bg1"/>
                </a:solidFill>
              </a:rPr>
              <a:t> </a:t>
            </a:r>
            <a:r>
              <a:rPr lang="en-US" dirty="0" err="1">
                <a:solidFill>
                  <a:schemeClr val="bg1"/>
                </a:solidFill>
              </a:rPr>
              <a:t>baik</a:t>
            </a:r>
            <a:r>
              <a:rPr lang="en-US" dirty="0">
                <a:solidFill>
                  <a:schemeClr val="bg1"/>
                </a:solidFill>
              </a:rPr>
              <a:t>/</a:t>
            </a:r>
            <a:r>
              <a:rPr lang="en-US" dirty="0" err="1">
                <a:solidFill>
                  <a:schemeClr val="bg1"/>
                </a:solidFill>
              </a:rPr>
              <a:t>buruknya</a:t>
            </a:r>
            <a:r>
              <a:rPr lang="en-US" dirty="0">
                <a:solidFill>
                  <a:schemeClr val="bg1"/>
                </a:solidFill>
              </a:rPr>
              <a:t> </a:t>
            </a:r>
            <a:r>
              <a:rPr lang="en-US" dirty="0" err="1">
                <a:solidFill>
                  <a:schemeClr val="bg1"/>
                </a:solidFill>
              </a:rPr>
              <a:t>sinyal</a:t>
            </a:r>
            <a:r>
              <a:rPr lang="en-US" dirty="0">
                <a:solidFill>
                  <a:schemeClr val="bg1"/>
                </a:solidFill>
              </a:rPr>
              <a:t> yang </a:t>
            </a:r>
            <a:r>
              <a:rPr lang="en-US" dirty="0" err="1">
                <a:solidFill>
                  <a:schemeClr val="bg1"/>
                </a:solidFill>
              </a:rPr>
              <a:t>sampai</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pengguna</a:t>
            </a:r>
            <a:r>
              <a:rPr lang="en-US" dirty="0">
                <a:solidFill>
                  <a:schemeClr val="bg1"/>
                </a:solidFill>
              </a:rPr>
              <a:t>. </a:t>
            </a:r>
            <a:r>
              <a:rPr lang="en-US" dirty="0" err="1">
                <a:solidFill>
                  <a:schemeClr val="bg1"/>
                </a:solidFill>
              </a:rPr>
              <a:t>Seperti</a:t>
            </a:r>
            <a:r>
              <a:rPr lang="en-US" dirty="0">
                <a:solidFill>
                  <a:schemeClr val="bg1"/>
                </a:solidFill>
              </a:rPr>
              <a:t> </a:t>
            </a:r>
            <a:r>
              <a:rPr lang="en-US" dirty="0" err="1">
                <a:solidFill>
                  <a:schemeClr val="bg1"/>
                </a:solidFill>
              </a:rPr>
              <a:t>telkomsel</a:t>
            </a:r>
            <a:r>
              <a:rPr lang="en-US" dirty="0">
                <a:solidFill>
                  <a:schemeClr val="bg1"/>
                </a:solidFill>
              </a:rPr>
              <a:t> yang </a:t>
            </a:r>
            <a:r>
              <a:rPr lang="en-US" dirty="0" err="1">
                <a:solidFill>
                  <a:schemeClr val="bg1"/>
                </a:solidFill>
              </a:rPr>
              <a:t>sudah</a:t>
            </a:r>
            <a:r>
              <a:rPr lang="en-US" dirty="0">
                <a:solidFill>
                  <a:schemeClr val="bg1"/>
                </a:solidFill>
              </a:rPr>
              <a:t> </a:t>
            </a:r>
            <a:r>
              <a:rPr lang="en-US" dirty="0" err="1">
                <a:solidFill>
                  <a:schemeClr val="bg1"/>
                </a:solidFill>
              </a:rPr>
              <a:t>terbukti</a:t>
            </a:r>
            <a:r>
              <a:rPr lang="en-US" dirty="0">
                <a:solidFill>
                  <a:schemeClr val="bg1"/>
                </a:solidFill>
              </a:rPr>
              <a:t> </a:t>
            </a:r>
            <a:r>
              <a:rPr lang="en-US" dirty="0" err="1">
                <a:solidFill>
                  <a:schemeClr val="bg1"/>
                </a:solidFill>
              </a:rPr>
              <a:t>kualitasnya</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bidang</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seluler</a:t>
            </a:r>
            <a:r>
              <a:rPr lang="en-US" dirty="0">
                <a:solidFill>
                  <a:schemeClr val="bg1"/>
                </a:solidFill>
              </a:rPr>
              <a:t> di </a:t>
            </a:r>
            <a:r>
              <a:rPr lang="en-US" dirty="0" err="1">
                <a:solidFill>
                  <a:schemeClr val="bg1"/>
                </a:solidFill>
              </a:rPr>
              <a:t>indonesia</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mampu</a:t>
            </a:r>
            <a:r>
              <a:rPr lang="en-US" dirty="0">
                <a:solidFill>
                  <a:schemeClr val="bg1"/>
                </a:solidFill>
              </a:rPr>
              <a:t> </a:t>
            </a:r>
            <a:r>
              <a:rPr lang="en-US" dirty="0" err="1">
                <a:solidFill>
                  <a:schemeClr val="bg1"/>
                </a:solidFill>
              </a:rPr>
              <a:t>menjangkau</a:t>
            </a:r>
            <a:r>
              <a:rPr lang="en-US" dirty="0">
                <a:solidFill>
                  <a:schemeClr val="bg1"/>
                </a:solidFill>
              </a:rPr>
              <a:t> </a:t>
            </a:r>
            <a:r>
              <a:rPr lang="en-US" dirty="0" err="1">
                <a:solidFill>
                  <a:schemeClr val="bg1"/>
                </a:solidFill>
              </a:rPr>
              <a:t>tempat-tempat</a:t>
            </a:r>
            <a:r>
              <a:rPr lang="en-US" dirty="0">
                <a:solidFill>
                  <a:schemeClr val="bg1"/>
                </a:solidFill>
              </a:rPr>
              <a:t> </a:t>
            </a:r>
            <a:r>
              <a:rPr lang="en-US" dirty="0" err="1">
                <a:solidFill>
                  <a:schemeClr val="bg1"/>
                </a:solidFill>
              </a:rPr>
              <a:t>terpencil</a:t>
            </a:r>
            <a:r>
              <a:rPr lang="en-US" dirty="0">
                <a:solidFill>
                  <a:schemeClr val="bg1"/>
                </a:solidFill>
              </a:rPr>
              <a:t> </a:t>
            </a:r>
            <a:r>
              <a:rPr lang="en-US" dirty="0" err="1">
                <a:solidFill>
                  <a:schemeClr val="bg1"/>
                </a:solidFill>
              </a:rPr>
              <a:t>sekalipun</a:t>
            </a:r>
            <a:r>
              <a:rPr lang="en-US" dirty="0">
                <a:solidFill>
                  <a:schemeClr val="bg1"/>
                </a:solidFill>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837151" y="-106018"/>
            <a:ext cx="8534400" cy="1507067"/>
          </a:xfrm>
        </p:spPr>
        <p:txBody>
          <a:bodyPr>
            <a:normAutofit/>
          </a:bodyPr>
          <a:lstStyle/>
          <a:p>
            <a:pPr algn="ctr"/>
            <a:r>
              <a:rPr lang="id-ID" sz="3200" b="1" dirty="0" smtClean="0">
                <a:solidFill>
                  <a:schemeClr val="bg1"/>
                </a:solidFill>
                <a:latin typeface="AR JULIAN" panose="02000000000000000000" pitchFamily="2" charset="0"/>
              </a:rPr>
              <a:t>Kesimpulan</a:t>
            </a:r>
            <a:endParaRPr lang="en-US" sz="3200" b="1" dirty="0">
              <a:solidFill>
                <a:schemeClr val="bg1"/>
              </a:solidFill>
              <a:latin typeface="AR JULIAN" panose="02000000000000000000" pitchFamily="2" charset="0"/>
            </a:endParaRPr>
          </a:p>
        </p:txBody>
      </p:sp>
      <p:sp>
        <p:nvSpPr>
          <p:cNvPr id="1048610" name="Content Placeholder 2"/>
          <p:cNvSpPr>
            <a:spLocks noGrp="1"/>
          </p:cNvSpPr>
          <p:nvPr>
            <p:ph idx="1"/>
          </p:nvPr>
        </p:nvSpPr>
        <p:spPr>
          <a:xfrm>
            <a:off x="476352" y="1215518"/>
            <a:ext cx="11255997" cy="5456951"/>
          </a:xfrm>
        </p:spPr>
        <p:txBody>
          <a:bodyPr anchor="t">
            <a:noAutofit/>
          </a:bodyPr>
          <a:lstStyle/>
          <a:p>
            <a:pPr marL="0" indent="0" algn="just">
              <a:buNone/>
            </a:pPr>
            <a:r>
              <a:rPr lang="id-ID" dirty="0" smtClean="0">
                <a:solidFill>
                  <a:schemeClr val="bg1"/>
                </a:solidFill>
              </a:rPr>
              <a:t>Tentunya ada banyak sekali faktor yang mempengaruhi baik atau buruknya jaringan, dari mulai transmitter sinyal, maupun device yang digunakan oleh pengguna. Contohnya saja modem, pc/smartphone, bandwidth, jumlah pengguna, dan lain sebagainya. Selain faktor-faktor tersebut, tentunya ada faktor-faktor alamiah yang dapat mempengaruhi baik atau buruknya sinyal contohnya saja cuaca.</a:t>
            </a:r>
          </a:p>
          <a:p>
            <a:pPr marL="0" indent="0" algn="just">
              <a:buNone/>
            </a:pPr>
            <a:r>
              <a:rPr lang="id-ID" dirty="0" smtClean="0">
                <a:solidFill>
                  <a:schemeClr val="bg1"/>
                </a:solidFill>
              </a:rPr>
              <a:t>Semakin hari, perkembangan jaringan di dunia semakin pesat, namun perkembangan jaringan di Indonesia merupakan salah satu yang terburuk. Di saat negara-negara lain tengah mengembangkan jaringan 5G, Indonesia masih berkutat di jaringan 4G yang penyebarannya masih belum merata.</a:t>
            </a:r>
          </a:p>
          <a:p>
            <a:pPr marL="0" indent="0" algn="just">
              <a:buNone/>
            </a:pPr>
            <a:r>
              <a:rPr lang="id-ID" dirty="0" smtClean="0">
                <a:solidFill>
                  <a:schemeClr val="bg1"/>
                </a:solidFill>
              </a:rPr>
              <a:t>Oleh karena itu kita harus bisa membantu perkembangan teknologi di Indonesia terkhusus di bidang jaringan. Karena pada zaman sekarang, teknologi merupakan salah satu faktor penentu maju atau tidaknya suatu negara. Tentunya apabila teknologi di Indonesia semakin baik, maka akan memberikan pengaruh baik terhadap perkembangan negara Indonesia itu sendiri.</a:t>
            </a:r>
            <a:endParaRPr lang="en-US" dirty="0">
              <a:solidFill>
                <a:schemeClr val="bg1"/>
              </a:solidFill>
            </a:endParaRPr>
          </a:p>
        </p:txBody>
      </p:sp>
    </p:spTree>
    <p:extLst>
      <p:ext uri="{BB962C8B-B14F-4D97-AF65-F5344CB8AC3E}">
        <p14:creationId xmlns:p14="http://schemas.microsoft.com/office/powerpoint/2010/main" val="5071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823899" y="619539"/>
            <a:ext cx="8534400" cy="1507067"/>
          </a:xfrm>
        </p:spPr>
        <p:txBody>
          <a:bodyPr>
            <a:normAutofit/>
          </a:bodyPr>
          <a:lstStyle/>
          <a:p>
            <a:pPr algn="ctr"/>
            <a:r>
              <a:rPr lang="id-ID" sz="4000" b="1" dirty="0" smtClean="0">
                <a:solidFill>
                  <a:schemeClr val="bg1"/>
                </a:solidFill>
                <a:latin typeface="AR JULIAN" panose="02000000000000000000" pitchFamily="2" charset="0"/>
              </a:rPr>
              <a:t>Macam-macam jaringan</a:t>
            </a:r>
            <a:endParaRPr lang="en-US" sz="4000" b="1" dirty="0">
              <a:solidFill>
                <a:schemeClr val="bg1"/>
              </a:solidFill>
              <a:latin typeface="AR JULIAN" panose="02000000000000000000" pitchFamily="2" charset="0"/>
            </a:endParaRPr>
          </a:p>
        </p:txBody>
      </p:sp>
      <p:sp>
        <p:nvSpPr>
          <p:cNvPr id="1048593" name="Content Placeholder 2"/>
          <p:cNvSpPr>
            <a:spLocks noGrp="1"/>
          </p:cNvSpPr>
          <p:nvPr>
            <p:ph idx="1"/>
          </p:nvPr>
        </p:nvSpPr>
        <p:spPr>
          <a:xfrm>
            <a:off x="770709" y="1875352"/>
            <a:ext cx="10116310" cy="3615267"/>
          </a:xfrm>
        </p:spPr>
        <p:txBody>
          <a:bodyPr>
            <a:normAutofit/>
          </a:bodyPr>
          <a:lstStyle/>
          <a:p>
            <a:r>
              <a:rPr lang="id-ID" sz="2800" dirty="0" smtClean="0">
                <a:solidFill>
                  <a:schemeClr val="bg1"/>
                </a:solidFill>
              </a:rPr>
              <a:t>Jaringan Komputer</a:t>
            </a:r>
          </a:p>
          <a:p>
            <a:r>
              <a:rPr lang="id-ID" sz="2800" dirty="0" smtClean="0">
                <a:solidFill>
                  <a:schemeClr val="bg1"/>
                </a:solidFill>
              </a:rPr>
              <a:t>Jaringan Seluler</a:t>
            </a:r>
            <a:endParaRPr lang="en-US" sz="2800" dirty="0">
              <a:solidFill>
                <a:schemeClr val="bg1"/>
              </a:solidFill>
            </a:endParaRPr>
          </a:p>
        </p:txBody>
      </p:sp>
    </p:spTree>
    <p:extLst>
      <p:ext uri="{BB962C8B-B14F-4D97-AF65-F5344CB8AC3E}">
        <p14:creationId xmlns:p14="http://schemas.microsoft.com/office/powerpoint/2010/main" val="1442966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823899" y="619539"/>
            <a:ext cx="8534400" cy="1507067"/>
          </a:xfrm>
        </p:spPr>
        <p:txBody>
          <a:bodyPr>
            <a:normAutofit/>
          </a:bodyPr>
          <a:lstStyle/>
          <a:p>
            <a:pPr algn="ctr"/>
            <a:r>
              <a:rPr lang="en-US" sz="4000" b="1" dirty="0" smtClean="0">
                <a:solidFill>
                  <a:schemeClr val="bg1"/>
                </a:solidFill>
                <a:latin typeface="AR JULIAN" panose="02000000000000000000" pitchFamily="2" charset="0"/>
              </a:rPr>
              <a:t>PENGERTIAN JARINGAN </a:t>
            </a:r>
            <a:r>
              <a:rPr lang="en-US" sz="4000" b="1" dirty="0" err="1" smtClean="0">
                <a:solidFill>
                  <a:schemeClr val="bg1"/>
                </a:solidFill>
                <a:latin typeface="AR JULIAN" panose="02000000000000000000" pitchFamily="2" charset="0"/>
              </a:rPr>
              <a:t>komputer</a:t>
            </a:r>
            <a:endParaRPr lang="en-US" sz="4000" b="1" dirty="0">
              <a:solidFill>
                <a:schemeClr val="bg1"/>
              </a:solidFill>
              <a:latin typeface="AR JULIAN" panose="02000000000000000000" pitchFamily="2" charset="0"/>
            </a:endParaRPr>
          </a:p>
        </p:txBody>
      </p:sp>
      <p:sp>
        <p:nvSpPr>
          <p:cNvPr id="1048593" name="Content Placeholder 2"/>
          <p:cNvSpPr>
            <a:spLocks noGrp="1"/>
          </p:cNvSpPr>
          <p:nvPr>
            <p:ph idx="1"/>
          </p:nvPr>
        </p:nvSpPr>
        <p:spPr>
          <a:xfrm>
            <a:off x="684212" y="2431406"/>
            <a:ext cx="10116310" cy="3615267"/>
          </a:xfrm>
        </p:spPr>
        <p:txBody>
          <a:bodyPr>
            <a:normAutofit/>
          </a:bodyPr>
          <a:lstStyle/>
          <a:p>
            <a:pPr marL="0" indent="0" algn="just">
              <a:buNone/>
            </a:pPr>
            <a:r>
              <a:rPr lang="en-US" sz="2800" dirty="0" err="1">
                <a:solidFill>
                  <a:schemeClr val="bg1"/>
                </a:solidFill>
              </a:rPr>
              <a:t>Jaringan</a:t>
            </a:r>
            <a:r>
              <a:rPr lang="en-US" sz="2800" dirty="0">
                <a:solidFill>
                  <a:schemeClr val="bg1"/>
                </a:solidFill>
              </a:rPr>
              <a:t> </a:t>
            </a:r>
            <a:r>
              <a:rPr lang="en-US" sz="2800" dirty="0" err="1" smtClean="0">
                <a:solidFill>
                  <a:schemeClr val="bg1"/>
                </a:solidFill>
              </a:rPr>
              <a:t>komputer</a:t>
            </a:r>
            <a:r>
              <a:rPr lang="en-US" sz="2800" dirty="0" smtClean="0">
                <a:solidFill>
                  <a:schemeClr val="bg1"/>
                </a:solidFill>
              </a:rPr>
              <a:t> </a:t>
            </a:r>
            <a:r>
              <a:rPr lang="en-US" sz="2800" dirty="0" err="1">
                <a:solidFill>
                  <a:schemeClr val="bg1"/>
                </a:solidFill>
              </a:rPr>
              <a:t>merupakan</a:t>
            </a:r>
            <a:r>
              <a:rPr lang="en-US" sz="2800" dirty="0">
                <a:solidFill>
                  <a:schemeClr val="bg1"/>
                </a:solidFill>
              </a:rPr>
              <a:t> </a:t>
            </a:r>
            <a:r>
              <a:rPr lang="en-US" sz="2800" dirty="0" err="1">
                <a:solidFill>
                  <a:schemeClr val="bg1"/>
                </a:solidFill>
              </a:rPr>
              <a:t>sebuah</a:t>
            </a:r>
            <a:r>
              <a:rPr lang="en-US" sz="2800" dirty="0">
                <a:solidFill>
                  <a:schemeClr val="bg1"/>
                </a:solidFill>
              </a:rPr>
              <a:t> </a:t>
            </a:r>
            <a:r>
              <a:rPr lang="en-US" sz="2800" dirty="0" err="1">
                <a:solidFill>
                  <a:schemeClr val="bg1"/>
                </a:solidFill>
              </a:rPr>
              <a:t>sistem</a:t>
            </a:r>
            <a:r>
              <a:rPr lang="en-US" sz="2800" dirty="0">
                <a:solidFill>
                  <a:schemeClr val="bg1"/>
                </a:solidFill>
              </a:rPr>
              <a:t> yang </a:t>
            </a:r>
            <a:r>
              <a:rPr lang="en-US" sz="2800" dirty="0" err="1">
                <a:solidFill>
                  <a:schemeClr val="bg1"/>
                </a:solidFill>
              </a:rPr>
              <a:t>tersusun</a:t>
            </a:r>
            <a:r>
              <a:rPr lang="en-US" sz="2800" dirty="0">
                <a:solidFill>
                  <a:schemeClr val="bg1"/>
                </a:solidFill>
              </a:rPr>
              <a:t> </a:t>
            </a:r>
            <a:r>
              <a:rPr lang="en-US" sz="2800" dirty="0" err="1">
                <a:solidFill>
                  <a:schemeClr val="bg1"/>
                </a:solidFill>
              </a:rPr>
              <a:t>atas</a:t>
            </a:r>
            <a:r>
              <a:rPr lang="en-US" sz="2800" dirty="0">
                <a:solidFill>
                  <a:schemeClr val="bg1"/>
                </a:solidFill>
              </a:rPr>
              <a:t> 2 </a:t>
            </a:r>
            <a:r>
              <a:rPr lang="en-US" sz="2800" dirty="0" err="1">
                <a:solidFill>
                  <a:schemeClr val="bg1"/>
                </a:solidFill>
              </a:rPr>
              <a:t>komputer</a:t>
            </a:r>
            <a:r>
              <a:rPr lang="en-US" sz="2800" dirty="0">
                <a:solidFill>
                  <a:schemeClr val="bg1"/>
                </a:solidFill>
              </a:rPr>
              <a:t>, </a:t>
            </a:r>
            <a:r>
              <a:rPr lang="en-US" sz="2800" dirty="0" err="1">
                <a:solidFill>
                  <a:schemeClr val="bg1"/>
                </a:solidFill>
              </a:rPr>
              <a:t>bahkan</a:t>
            </a:r>
            <a:r>
              <a:rPr lang="en-US" sz="2800" dirty="0">
                <a:solidFill>
                  <a:schemeClr val="bg1"/>
                </a:solidFill>
              </a:rPr>
              <a:t> </a:t>
            </a:r>
            <a:r>
              <a:rPr lang="en-US" sz="2800" dirty="0" err="1">
                <a:solidFill>
                  <a:schemeClr val="bg1"/>
                </a:solidFill>
              </a:rPr>
              <a:t>bisa</a:t>
            </a:r>
            <a:r>
              <a:rPr lang="en-US" sz="2800" dirty="0">
                <a:solidFill>
                  <a:schemeClr val="bg1"/>
                </a:solidFill>
              </a:rPr>
              <a:t> </a:t>
            </a:r>
            <a:r>
              <a:rPr lang="en-US" sz="2800" dirty="0" err="1">
                <a:solidFill>
                  <a:schemeClr val="bg1"/>
                </a:solidFill>
              </a:rPr>
              <a:t>saling</a:t>
            </a:r>
            <a:r>
              <a:rPr lang="en-US" sz="2800" dirty="0">
                <a:solidFill>
                  <a:schemeClr val="bg1"/>
                </a:solidFill>
              </a:rPr>
              <a:t> </a:t>
            </a:r>
            <a:r>
              <a:rPr lang="en-US" sz="2800" dirty="0" err="1">
                <a:solidFill>
                  <a:schemeClr val="bg1"/>
                </a:solidFill>
              </a:rPr>
              <a:t>terhubung</a:t>
            </a:r>
            <a:r>
              <a:rPr lang="en-US" sz="2800" dirty="0">
                <a:solidFill>
                  <a:schemeClr val="bg1"/>
                </a:solidFill>
              </a:rPr>
              <a:t> </a:t>
            </a:r>
            <a:r>
              <a:rPr lang="en-US" sz="2800" dirty="0" err="1">
                <a:solidFill>
                  <a:schemeClr val="bg1"/>
                </a:solidFill>
              </a:rPr>
              <a:t>lewat</a:t>
            </a:r>
            <a:r>
              <a:rPr lang="en-US" sz="2800" dirty="0">
                <a:solidFill>
                  <a:schemeClr val="bg1"/>
                </a:solidFill>
              </a:rPr>
              <a:t> media </a:t>
            </a:r>
            <a:r>
              <a:rPr lang="en-US" sz="2800" dirty="0" err="1">
                <a:solidFill>
                  <a:schemeClr val="bg1"/>
                </a:solidFill>
              </a:rPr>
              <a:t>komunikasi</a:t>
            </a:r>
            <a:r>
              <a:rPr lang="en-US" sz="2800" dirty="0">
                <a:solidFill>
                  <a:schemeClr val="bg1"/>
                </a:solidFill>
              </a:rPr>
              <a:t> </a:t>
            </a:r>
            <a:r>
              <a:rPr lang="en-US" sz="2800" dirty="0" err="1">
                <a:solidFill>
                  <a:schemeClr val="bg1"/>
                </a:solidFill>
              </a:rPr>
              <a:t>atau</a:t>
            </a:r>
            <a:r>
              <a:rPr lang="en-US" sz="2800" dirty="0">
                <a:solidFill>
                  <a:schemeClr val="bg1"/>
                </a:solidFill>
              </a:rPr>
              <a:t> media </a:t>
            </a:r>
            <a:r>
              <a:rPr lang="en-US" sz="2800" dirty="0" err="1">
                <a:solidFill>
                  <a:schemeClr val="bg1"/>
                </a:solidFill>
              </a:rPr>
              <a:t>transmisi</a:t>
            </a:r>
            <a:r>
              <a:rPr lang="en-US" sz="2800" dirty="0">
                <a:solidFill>
                  <a:schemeClr val="bg1"/>
                </a:solidFill>
              </a:rPr>
              <a:t>. </a:t>
            </a:r>
            <a:r>
              <a:rPr lang="en-US" sz="2800" dirty="0" err="1">
                <a:solidFill>
                  <a:schemeClr val="bg1"/>
                </a:solidFill>
              </a:rPr>
              <a:t>Sehingga</a:t>
            </a:r>
            <a:r>
              <a:rPr lang="en-US" sz="2800" dirty="0">
                <a:solidFill>
                  <a:schemeClr val="bg1"/>
                </a:solidFill>
              </a:rPr>
              <a:t>, </a:t>
            </a:r>
            <a:r>
              <a:rPr lang="en-US" sz="2800" dirty="0" err="1">
                <a:solidFill>
                  <a:schemeClr val="bg1"/>
                </a:solidFill>
              </a:rPr>
              <a:t>keduanya</a:t>
            </a:r>
            <a:r>
              <a:rPr lang="en-US" sz="2800" dirty="0">
                <a:solidFill>
                  <a:schemeClr val="bg1"/>
                </a:solidFill>
              </a:rPr>
              <a:t> </a:t>
            </a:r>
            <a:r>
              <a:rPr lang="en-US" sz="2800" dirty="0" err="1">
                <a:solidFill>
                  <a:schemeClr val="bg1"/>
                </a:solidFill>
              </a:rPr>
              <a:t>ataupun</a:t>
            </a:r>
            <a:r>
              <a:rPr lang="en-US" sz="2800" dirty="0">
                <a:solidFill>
                  <a:schemeClr val="bg1"/>
                </a:solidFill>
              </a:rPr>
              <a:t> </a:t>
            </a:r>
            <a:r>
              <a:rPr lang="en-US" sz="2800" dirty="0" err="1">
                <a:solidFill>
                  <a:schemeClr val="bg1"/>
                </a:solidFill>
              </a:rPr>
              <a:t>semuanya</a:t>
            </a:r>
            <a:r>
              <a:rPr lang="en-US" sz="2800" dirty="0">
                <a:solidFill>
                  <a:schemeClr val="bg1"/>
                </a:solidFill>
              </a:rPr>
              <a:t> </a:t>
            </a:r>
            <a:r>
              <a:rPr lang="en-US" sz="2800" dirty="0" err="1">
                <a:solidFill>
                  <a:schemeClr val="bg1"/>
                </a:solidFill>
              </a:rPr>
              <a:t>bisa</a:t>
            </a:r>
            <a:r>
              <a:rPr lang="en-US" sz="2800" dirty="0">
                <a:solidFill>
                  <a:schemeClr val="bg1"/>
                </a:solidFill>
              </a:rPr>
              <a:t> </a:t>
            </a:r>
            <a:r>
              <a:rPr lang="en-US" sz="2800" dirty="0" err="1">
                <a:solidFill>
                  <a:schemeClr val="bg1"/>
                </a:solidFill>
              </a:rPr>
              <a:t>saling</a:t>
            </a:r>
            <a:r>
              <a:rPr lang="en-US" sz="2800" dirty="0">
                <a:solidFill>
                  <a:schemeClr val="bg1"/>
                </a:solidFill>
              </a:rPr>
              <a:t> </a:t>
            </a:r>
            <a:r>
              <a:rPr lang="en-US" sz="2800" dirty="0" err="1">
                <a:solidFill>
                  <a:schemeClr val="bg1"/>
                </a:solidFill>
              </a:rPr>
              <a:t>berbagi</a:t>
            </a:r>
            <a:r>
              <a:rPr lang="en-US" sz="2800" dirty="0">
                <a:solidFill>
                  <a:schemeClr val="bg1"/>
                </a:solidFill>
              </a:rPr>
              <a:t> </a:t>
            </a:r>
            <a:r>
              <a:rPr lang="en-US" sz="2800" dirty="0" err="1">
                <a:solidFill>
                  <a:schemeClr val="bg1"/>
                </a:solidFill>
              </a:rPr>
              <a:t>aplikasi</a:t>
            </a:r>
            <a:r>
              <a:rPr lang="en-US" sz="2800" dirty="0">
                <a:solidFill>
                  <a:schemeClr val="bg1"/>
                </a:solidFill>
              </a:rPr>
              <a:t>, data, </a:t>
            </a:r>
            <a:r>
              <a:rPr lang="en-US" sz="2800" dirty="0" err="1">
                <a:solidFill>
                  <a:schemeClr val="bg1"/>
                </a:solidFill>
              </a:rPr>
              <a:t>dan</a:t>
            </a:r>
            <a:r>
              <a:rPr lang="en-US" sz="2800" dirty="0">
                <a:solidFill>
                  <a:schemeClr val="bg1"/>
                </a:solidFill>
              </a:rPr>
              <a:t> </a:t>
            </a:r>
            <a:r>
              <a:rPr lang="en-US" sz="2800" dirty="0" err="1">
                <a:solidFill>
                  <a:schemeClr val="bg1"/>
                </a:solidFill>
              </a:rPr>
              <a:t>berbagi</a:t>
            </a:r>
            <a:r>
              <a:rPr lang="en-US" sz="2800" dirty="0">
                <a:solidFill>
                  <a:schemeClr val="bg1"/>
                </a:solidFill>
              </a:rPr>
              <a:t> hardware </a:t>
            </a:r>
            <a:r>
              <a:rPr lang="en-US" sz="2800" dirty="0" err="1">
                <a:solidFill>
                  <a:schemeClr val="bg1"/>
                </a:solidFill>
              </a:rPr>
              <a:t>komputer</a:t>
            </a:r>
            <a:r>
              <a:rPr lang="en-US" sz="2800" dirty="0">
                <a:solidFill>
                  <a:schemeClr val="bg1"/>
                </a:solidFill>
              </a:rPr>
              <a:t>. </a:t>
            </a:r>
            <a:r>
              <a:rPr lang="en-US" sz="2800" dirty="0" err="1">
                <a:solidFill>
                  <a:schemeClr val="bg1"/>
                </a:solidFill>
              </a:rPr>
              <a:t>Istilah</a:t>
            </a:r>
            <a:r>
              <a:rPr lang="en-US" sz="2800" dirty="0">
                <a:solidFill>
                  <a:schemeClr val="bg1"/>
                </a:solidFill>
              </a:rPr>
              <a:t> </a:t>
            </a:r>
            <a:r>
              <a:rPr lang="en-US" sz="2800" dirty="0" err="1">
                <a:solidFill>
                  <a:schemeClr val="bg1"/>
                </a:solidFill>
              </a:rPr>
              <a:t>dari</a:t>
            </a:r>
            <a:r>
              <a:rPr lang="en-US" sz="2800" dirty="0">
                <a:solidFill>
                  <a:schemeClr val="bg1"/>
                </a:solidFill>
              </a:rPr>
              <a:t> </a:t>
            </a:r>
            <a:r>
              <a:rPr lang="en-US" sz="2800" dirty="0" err="1">
                <a:solidFill>
                  <a:schemeClr val="bg1"/>
                </a:solidFill>
              </a:rPr>
              <a:t>jaringan</a:t>
            </a:r>
            <a:r>
              <a:rPr lang="en-US" sz="2800" dirty="0">
                <a:solidFill>
                  <a:schemeClr val="bg1"/>
                </a:solidFill>
              </a:rPr>
              <a:t> </a:t>
            </a:r>
            <a:r>
              <a:rPr lang="en-US" sz="2800" dirty="0" err="1">
                <a:solidFill>
                  <a:schemeClr val="bg1"/>
                </a:solidFill>
              </a:rPr>
              <a:t>komputer</a:t>
            </a:r>
            <a:r>
              <a:rPr lang="en-US" sz="2800" dirty="0">
                <a:solidFill>
                  <a:schemeClr val="bg1"/>
                </a:solidFill>
              </a:rPr>
              <a:t> </a:t>
            </a:r>
            <a:r>
              <a:rPr lang="en-US" sz="2800" dirty="0" err="1">
                <a:solidFill>
                  <a:schemeClr val="bg1"/>
                </a:solidFill>
              </a:rPr>
              <a:t>itu</a:t>
            </a:r>
            <a:r>
              <a:rPr lang="en-US" sz="2800" dirty="0">
                <a:solidFill>
                  <a:schemeClr val="bg1"/>
                </a:solidFill>
              </a:rPr>
              <a:t> </a:t>
            </a:r>
            <a:r>
              <a:rPr lang="en-US" sz="2800" dirty="0" err="1">
                <a:solidFill>
                  <a:schemeClr val="bg1"/>
                </a:solidFill>
              </a:rPr>
              <a:t>juga</a:t>
            </a:r>
            <a:r>
              <a:rPr lang="en-US" sz="2800" dirty="0">
                <a:solidFill>
                  <a:schemeClr val="bg1"/>
                </a:solidFill>
              </a:rPr>
              <a:t> </a:t>
            </a:r>
            <a:r>
              <a:rPr lang="en-US" sz="2800" dirty="0" err="1">
                <a:solidFill>
                  <a:schemeClr val="bg1"/>
                </a:solidFill>
              </a:rPr>
              <a:t>bisa</a:t>
            </a:r>
            <a:r>
              <a:rPr lang="en-US" sz="2800" dirty="0">
                <a:solidFill>
                  <a:schemeClr val="bg1"/>
                </a:solidFill>
              </a:rPr>
              <a:t> </a:t>
            </a:r>
            <a:r>
              <a:rPr lang="en-US" sz="2800" dirty="0" err="1">
                <a:solidFill>
                  <a:schemeClr val="bg1"/>
                </a:solidFill>
              </a:rPr>
              <a:t>diartikan</a:t>
            </a:r>
            <a:r>
              <a:rPr lang="en-US" sz="2800" dirty="0">
                <a:solidFill>
                  <a:schemeClr val="bg1"/>
                </a:solidFill>
              </a:rPr>
              <a:t> </a:t>
            </a:r>
            <a:r>
              <a:rPr lang="en-US" sz="2800" dirty="0" err="1">
                <a:solidFill>
                  <a:schemeClr val="bg1"/>
                </a:solidFill>
              </a:rPr>
              <a:t>menjadi</a:t>
            </a:r>
            <a:r>
              <a:rPr lang="en-US" sz="2800" dirty="0">
                <a:solidFill>
                  <a:schemeClr val="bg1"/>
                </a:solidFill>
              </a:rPr>
              <a:t> </a:t>
            </a:r>
            <a:r>
              <a:rPr lang="en-US" sz="2800" dirty="0" err="1">
                <a:solidFill>
                  <a:schemeClr val="bg1"/>
                </a:solidFill>
              </a:rPr>
              <a:t>kumpulan</a:t>
            </a:r>
            <a:r>
              <a:rPr lang="en-US" sz="2800" dirty="0">
                <a:solidFill>
                  <a:schemeClr val="bg1"/>
                </a:solidFill>
              </a:rPr>
              <a:t> </a:t>
            </a:r>
            <a:r>
              <a:rPr lang="en-US" sz="2800" dirty="0" err="1">
                <a:solidFill>
                  <a:schemeClr val="bg1"/>
                </a:solidFill>
              </a:rPr>
              <a:t>dari</a:t>
            </a:r>
            <a:r>
              <a:rPr lang="en-US" sz="2800" dirty="0">
                <a:solidFill>
                  <a:schemeClr val="bg1"/>
                </a:solidFill>
              </a:rPr>
              <a:t> </a:t>
            </a:r>
            <a:r>
              <a:rPr lang="en-US" sz="2800" dirty="0" err="1">
                <a:solidFill>
                  <a:schemeClr val="bg1"/>
                </a:solidFill>
              </a:rPr>
              <a:t>beberapa</a:t>
            </a:r>
            <a:r>
              <a:rPr lang="en-US" sz="2800" dirty="0">
                <a:solidFill>
                  <a:schemeClr val="bg1"/>
                </a:solidFill>
              </a:rPr>
              <a:t> terminal </a:t>
            </a:r>
            <a:r>
              <a:rPr lang="en-US" sz="2800" dirty="0" err="1">
                <a:solidFill>
                  <a:schemeClr val="bg1"/>
                </a:solidFill>
              </a:rPr>
              <a:t>komunikasi</a:t>
            </a:r>
            <a:r>
              <a:rPr lang="en-US" sz="2800" dirty="0">
                <a:solidFill>
                  <a:schemeClr val="bg1"/>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823899" y="619539"/>
            <a:ext cx="8534400" cy="1507067"/>
          </a:xfrm>
        </p:spPr>
        <p:txBody>
          <a:bodyPr>
            <a:normAutofit/>
          </a:bodyPr>
          <a:lstStyle/>
          <a:p>
            <a:pPr algn="ctr"/>
            <a:r>
              <a:rPr lang="en-US" sz="4000" b="1" dirty="0" smtClean="0">
                <a:solidFill>
                  <a:schemeClr val="bg1"/>
                </a:solidFill>
                <a:latin typeface="AR JULIAN" panose="02000000000000000000" pitchFamily="2" charset="0"/>
              </a:rPr>
              <a:t>PENGERTIAN JARINGAN </a:t>
            </a:r>
            <a:r>
              <a:rPr lang="id-ID" sz="4000" b="1" dirty="0" smtClean="0">
                <a:solidFill>
                  <a:schemeClr val="bg1"/>
                </a:solidFill>
                <a:latin typeface="AR JULIAN" panose="02000000000000000000" pitchFamily="2" charset="0"/>
              </a:rPr>
              <a:t>Seluler</a:t>
            </a:r>
            <a:endParaRPr lang="en-US" sz="4000" b="1" dirty="0">
              <a:solidFill>
                <a:schemeClr val="bg1"/>
              </a:solidFill>
              <a:latin typeface="AR JULIAN" panose="02000000000000000000" pitchFamily="2" charset="0"/>
            </a:endParaRPr>
          </a:p>
        </p:txBody>
      </p:sp>
      <p:sp>
        <p:nvSpPr>
          <p:cNvPr id="1048593" name="Content Placeholder 2"/>
          <p:cNvSpPr>
            <a:spLocks noGrp="1"/>
          </p:cNvSpPr>
          <p:nvPr>
            <p:ph idx="1"/>
          </p:nvPr>
        </p:nvSpPr>
        <p:spPr>
          <a:xfrm>
            <a:off x="684212" y="2431406"/>
            <a:ext cx="10116310" cy="3615267"/>
          </a:xfrm>
        </p:spPr>
        <p:txBody>
          <a:bodyPr>
            <a:noAutofit/>
          </a:bodyPr>
          <a:lstStyle/>
          <a:p>
            <a:pPr marL="0" indent="0" algn="just">
              <a:lnSpc>
                <a:spcPct val="120000"/>
              </a:lnSpc>
              <a:buNone/>
            </a:pPr>
            <a:r>
              <a:rPr lang="en-US" sz="2400" dirty="0">
                <a:solidFill>
                  <a:schemeClr val="bg1"/>
                </a:solidFill>
              </a:rPr>
              <a:t> </a:t>
            </a:r>
            <a:r>
              <a:rPr lang="en-US" sz="2400" dirty="0" err="1">
                <a:solidFill>
                  <a:schemeClr val="bg1"/>
                </a:solidFill>
              </a:rPr>
              <a:t>Jaringan</a:t>
            </a:r>
            <a:r>
              <a:rPr lang="en-US" sz="2400" dirty="0">
                <a:solidFill>
                  <a:schemeClr val="bg1"/>
                </a:solidFill>
              </a:rPr>
              <a:t> </a:t>
            </a:r>
            <a:r>
              <a:rPr lang="en-US" sz="2400" dirty="0" err="1">
                <a:solidFill>
                  <a:schemeClr val="bg1"/>
                </a:solidFill>
              </a:rPr>
              <a:t>seluler</a:t>
            </a:r>
            <a:r>
              <a:rPr lang="en-US" sz="2400" dirty="0">
                <a:solidFill>
                  <a:schemeClr val="bg1"/>
                </a:solidFill>
              </a:rPr>
              <a:t> </a:t>
            </a:r>
            <a:r>
              <a:rPr lang="en-US" sz="2400" dirty="0" err="1">
                <a:solidFill>
                  <a:schemeClr val="bg1"/>
                </a:solidFill>
              </a:rPr>
              <a:t>merupakan</a:t>
            </a:r>
            <a:r>
              <a:rPr lang="en-US" sz="2400" dirty="0">
                <a:solidFill>
                  <a:schemeClr val="bg1"/>
                </a:solidFill>
              </a:rPr>
              <a:t> </a:t>
            </a:r>
            <a:r>
              <a:rPr lang="en-US" sz="2400" dirty="0" err="1">
                <a:solidFill>
                  <a:schemeClr val="bg1"/>
                </a:solidFill>
              </a:rPr>
              <a:t>jaringan</a:t>
            </a:r>
            <a:r>
              <a:rPr lang="en-US" sz="2400" dirty="0">
                <a:solidFill>
                  <a:schemeClr val="bg1"/>
                </a:solidFill>
              </a:rPr>
              <a:t> </a:t>
            </a:r>
            <a:r>
              <a:rPr lang="en-US" sz="2400" dirty="0" err="1">
                <a:solidFill>
                  <a:schemeClr val="bg1"/>
                </a:solidFill>
              </a:rPr>
              <a:t>nirkabel</a:t>
            </a:r>
            <a:r>
              <a:rPr lang="en-US" sz="2400" dirty="0">
                <a:solidFill>
                  <a:schemeClr val="bg1"/>
                </a:solidFill>
              </a:rPr>
              <a:t> yang </a:t>
            </a:r>
            <a:r>
              <a:rPr lang="en-US" sz="2400" dirty="0" err="1">
                <a:solidFill>
                  <a:schemeClr val="bg1"/>
                </a:solidFill>
              </a:rPr>
              <a:t>bertujuan</a:t>
            </a:r>
            <a:r>
              <a:rPr lang="en-US" sz="2400" dirty="0">
                <a:solidFill>
                  <a:schemeClr val="bg1"/>
                </a:solidFill>
              </a:rPr>
              <a:t> </a:t>
            </a:r>
            <a:r>
              <a:rPr lang="en-US" sz="2400" dirty="0" err="1">
                <a:solidFill>
                  <a:schemeClr val="bg1"/>
                </a:solidFill>
              </a:rPr>
              <a:t>untuk</a:t>
            </a:r>
            <a:r>
              <a:rPr lang="en-US" sz="2400" dirty="0">
                <a:solidFill>
                  <a:schemeClr val="bg1"/>
                </a:solidFill>
              </a:rPr>
              <a:t> </a:t>
            </a:r>
            <a:r>
              <a:rPr lang="en-US" sz="2400" dirty="0" err="1">
                <a:solidFill>
                  <a:schemeClr val="bg1"/>
                </a:solidFill>
              </a:rPr>
              <a:t>meningkatkan</a:t>
            </a:r>
            <a:r>
              <a:rPr lang="en-US" sz="2400" dirty="0">
                <a:solidFill>
                  <a:schemeClr val="bg1"/>
                </a:solidFill>
              </a:rPr>
              <a:t> </a:t>
            </a:r>
            <a:r>
              <a:rPr lang="en-US" sz="2400" dirty="0" err="1">
                <a:solidFill>
                  <a:schemeClr val="bg1"/>
                </a:solidFill>
              </a:rPr>
              <a:t>kapasitas</a:t>
            </a:r>
            <a:r>
              <a:rPr lang="en-US" sz="2400" dirty="0">
                <a:solidFill>
                  <a:schemeClr val="bg1"/>
                </a:solidFill>
              </a:rPr>
              <a:t> </a:t>
            </a:r>
            <a:r>
              <a:rPr lang="en-US" sz="2400" dirty="0" err="1" smtClean="0">
                <a:solidFill>
                  <a:schemeClr val="bg1"/>
                </a:solidFill>
              </a:rPr>
              <a:t>penggunaan</a:t>
            </a:r>
            <a:r>
              <a:rPr lang="id-ID" sz="2400" dirty="0" smtClean="0">
                <a:solidFill>
                  <a:schemeClr val="bg1"/>
                </a:solidFill>
              </a:rPr>
              <a:t> </a:t>
            </a:r>
            <a:r>
              <a:rPr lang="en-US" sz="2400" dirty="0" smtClean="0">
                <a:solidFill>
                  <a:schemeClr val="bg1"/>
                </a:solidFill>
              </a:rPr>
              <a:t>device </a:t>
            </a:r>
            <a:r>
              <a:rPr lang="en-US" sz="2400" dirty="0">
                <a:solidFill>
                  <a:schemeClr val="bg1"/>
                </a:solidFill>
              </a:rPr>
              <a:t>mobile. </a:t>
            </a:r>
            <a:r>
              <a:rPr lang="en-US" sz="2400" dirty="0" err="1">
                <a:solidFill>
                  <a:schemeClr val="bg1"/>
                </a:solidFill>
              </a:rPr>
              <a:t>Jaringan</a:t>
            </a:r>
            <a:r>
              <a:rPr lang="en-US" sz="2400" dirty="0">
                <a:solidFill>
                  <a:schemeClr val="bg1"/>
                </a:solidFill>
              </a:rPr>
              <a:t> </a:t>
            </a:r>
            <a:r>
              <a:rPr lang="en-US" sz="2400" dirty="0" err="1">
                <a:solidFill>
                  <a:schemeClr val="bg1"/>
                </a:solidFill>
              </a:rPr>
              <a:t>ini</a:t>
            </a:r>
            <a:r>
              <a:rPr lang="en-US" sz="2400" dirty="0">
                <a:solidFill>
                  <a:schemeClr val="bg1"/>
                </a:solidFill>
              </a:rPr>
              <a:t> </a:t>
            </a:r>
            <a:r>
              <a:rPr lang="en-US" sz="2400" dirty="0" err="1">
                <a:solidFill>
                  <a:schemeClr val="bg1"/>
                </a:solidFill>
              </a:rPr>
              <a:t>kemudian</a:t>
            </a:r>
            <a:r>
              <a:rPr lang="en-US" sz="2400" dirty="0">
                <a:solidFill>
                  <a:schemeClr val="bg1"/>
                </a:solidFill>
              </a:rPr>
              <a:t> </a:t>
            </a:r>
            <a:r>
              <a:rPr lang="id-ID" sz="2400" dirty="0" err="1" smtClean="0">
                <a:solidFill>
                  <a:schemeClr val="bg1"/>
                </a:solidFill>
              </a:rPr>
              <a:t>p</a:t>
            </a:r>
            <a:r>
              <a:rPr lang="en-US" sz="2400" dirty="0" err="1" smtClean="0">
                <a:solidFill>
                  <a:schemeClr val="bg1"/>
                </a:solidFill>
              </a:rPr>
              <a:t>erlahan</a:t>
            </a:r>
            <a:r>
              <a:rPr lang="en-US" sz="2400" dirty="0" smtClean="0">
                <a:solidFill>
                  <a:schemeClr val="bg1"/>
                </a:solidFill>
              </a:rPr>
              <a:t> </a:t>
            </a:r>
            <a:r>
              <a:rPr lang="en-US" sz="2400" dirty="0" err="1">
                <a:solidFill>
                  <a:schemeClr val="bg1"/>
                </a:solidFill>
              </a:rPr>
              <a:t>menggantikan</a:t>
            </a:r>
            <a:r>
              <a:rPr lang="en-US" sz="2400" dirty="0">
                <a:solidFill>
                  <a:schemeClr val="bg1"/>
                </a:solidFill>
              </a:rPr>
              <a:t> </a:t>
            </a:r>
            <a:r>
              <a:rPr lang="en-US" sz="2400" dirty="0" err="1" smtClean="0">
                <a:solidFill>
                  <a:schemeClr val="bg1"/>
                </a:solidFill>
              </a:rPr>
              <a:t>penggunaan</a:t>
            </a:r>
            <a:r>
              <a:rPr lang="id-ID" sz="2400" dirty="0" smtClean="0">
                <a:solidFill>
                  <a:schemeClr val="bg1"/>
                </a:solidFill>
              </a:rPr>
              <a:t> </a:t>
            </a:r>
            <a:r>
              <a:rPr lang="en-US" sz="2400" dirty="0" smtClean="0">
                <a:solidFill>
                  <a:schemeClr val="bg1"/>
                </a:solidFill>
              </a:rPr>
              <a:t>transmitter </a:t>
            </a:r>
            <a:r>
              <a:rPr lang="en-US" sz="2400" dirty="0" err="1">
                <a:solidFill>
                  <a:schemeClr val="bg1"/>
                </a:solidFill>
              </a:rPr>
              <a:t>dan</a:t>
            </a:r>
            <a:r>
              <a:rPr lang="en-US" sz="2400" dirty="0">
                <a:solidFill>
                  <a:schemeClr val="bg1"/>
                </a:solidFill>
              </a:rPr>
              <a:t> receiver </a:t>
            </a:r>
            <a:r>
              <a:rPr lang="en-US" sz="2400" dirty="0" err="1">
                <a:solidFill>
                  <a:schemeClr val="bg1"/>
                </a:solidFill>
              </a:rPr>
              <a:t>berdaya</a:t>
            </a:r>
            <a:r>
              <a:rPr lang="en-US" sz="2400" dirty="0">
                <a:solidFill>
                  <a:schemeClr val="bg1"/>
                </a:solidFill>
              </a:rPr>
              <a:t> </a:t>
            </a:r>
            <a:r>
              <a:rPr lang="en-US" sz="2400" dirty="0" err="1">
                <a:solidFill>
                  <a:schemeClr val="bg1"/>
                </a:solidFill>
              </a:rPr>
              <a:t>tinggi</a:t>
            </a:r>
            <a:r>
              <a:rPr lang="en-US" sz="2400" dirty="0">
                <a:solidFill>
                  <a:schemeClr val="bg1"/>
                </a:solidFill>
              </a:rPr>
              <a:t> </a:t>
            </a:r>
            <a:r>
              <a:rPr lang="en-US" sz="2400" dirty="0" err="1">
                <a:solidFill>
                  <a:schemeClr val="bg1"/>
                </a:solidFill>
              </a:rPr>
              <a:t>seperti</a:t>
            </a:r>
            <a:r>
              <a:rPr lang="en-US" sz="2400" dirty="0">
                <a:solidFill>
                  <a:schemeClr val="bg1"/>
                </a:solidFill>
              </a:rPr>
              <a:t> yang </a:t>
            </a:r>
            <a:r>
              <a:rPr lang="en-US" sz="2400" dirty="0" err="1">
                <a:solidFill>
                  <a:schemeClr val="bg1"/>
                </a:solidFill>
              </a:rPr>
              <a:t>digunakan</a:t>
            </a:r>
            <a:r>
              <a:rPr lang="en-US" sz="2400" dirty="0">
                <a:solidFill>
                  <a:schemeClr val="bg1"/>
                </a:solidFill>
              </a:rPr>
              <a:t> radio </a:t>
            </a:r>
            <a:r>
              <a:rPr lang="en-US" sz="2400" dirty="0" err="1">
                <a:solidFill>
                  <a:schemeClr val="bg1"/>
                </a:solidFill>
              </a:rPr>
              <a:t>komersial</a:t>
            </a:r>
            <a:r>
              <a:rPr lang="en-US" sz="2400" dirty="0">
                <a:solidFill>
                  <a:schemeClr val="bg1"/>
                </a:solidFill>
              </a:rPr>
              <a:t> </a:t>
            </a:r>
            <a:r>
              <a:rPr lang="en-US" sz="2400" dirty="0" err="1">
                <a:solidFill>
                  <a:schemeClr val="bg1"/>
                </a:solidFill>
              </a:rPr>
              <a:t>saat</a:t>
            </a:r>
            <a:r>
              <a:rPr lang="en-US" sz="2400" dirty="0">
                <a:solidFill>
                  <a:schemeClr val="bg1"/>
                </a:solidFill>
              </a:rPr>
              <a:t> </a:t>
            </a:r>
            <a:r>
              <a:rPr lang="en-US" sz="2400" dirty="0" err="1">
                <a:solidFill>
                  <a:schemeClr val="bg1"/>
                </a:solidFill>
              </a:rPr>
              <a:t>ini</a:t>
            </a:r>
            <a:r>
              <a:rPr lang="en-US" sz="2400" dirty="0" smtClean="0">
                <a:solidFill>
                  <a:schemeClr val="bg1"/>
                </a:solidFill>
              </a:rPr>
              <a:t>.</a:t>
            </a:r>
            <a:r>
              <a:rPr lang="id-ID" sz="2400" dirty="0" smtClean="0">
                <a:solidFill>
                  <a:schemeClr val="bg1"/>
                </a:solidFill>
              </a:rPr>
              <a:t> </a:t>
            </a:r>
            <a:r>
              <a:rPr lang="en-US" sz="2400" dirty="0" err="1" smtClean="0">
                <a:solidFill>
                  <a:schemeClr val="bg1"/>
                </a:solidFill>
              </a:rPr>
              <a:t>Sistem</a:t>
            </a:r>
            <a:r>
              <a:rPr lang="en-US" sz="2400" dirty="0" smtClean="0">
                <a:solidFill>
                  <a:schemeClr val="bg1"/>
                </a:solidFill>
              </a:rPr>
              <a:t> </a:t>
            </a:r>
            <a:r>
              <a:rPr lang="en-US" sz="2400" dirty="0">
                <a:solidFill>
                  <a:schemeClr val="bg1"/>
                </a:solidFill>
              </a:rPr>
              <a:t>yang </a:t>
            </a:r>
            <a:r>
              <a:rPr lang="en-US" sz="2400" dirty="0" err="1">
                <a:solidFill>
                  <a:schemeClr val="bg1"/>
                </a:solidFill>
              </a:rPr>
              <a:t>digunakan</a:t>
            </a:r>
            <a:r>
              <a:rPr lang="en-US" sz="2400" dirty="0">
                <a:solidFill>
                  <a:schemeClr val="bg1"/>
                </a:solidFill>
              </a:rPr>
              <a:t> </a:t>
            </a:r>
            <a:r>
              <a:rPr lang="en-US" sz="2400" dirty="0" err="1">
                <a:solidFill>
                  <a:schemeClr val="bg1"/>
                </a:solidFill>
              </a:rPr>
              <a:t>pada</a:t>
            </a:r>
            <a:r>
              <a:rPr lang="en-US" sz="2400" dirty="0">
                <a:solidFill>
                  <a:schemeClr val="bg1"/>
                </a:solidFill>
              </a:rPr>
              <a:t> </a:t>
            </a:r>
            <a:r>
              <a:rPr lang="en-US" sz="2400" dirty="0" err="1">
                <a:solidFill>
                  <a:schemeClr val="bg1"/>
                </a:solidFill>
              </a:rPr>
              <a:t>jaringan</a:t>
            </a:r>
            <a:r>
              <a:rPr lang="en-US" sz="2400" dirty="0">
                <a:solidFill>
                  <a:schemeClr val="bg1"/>
                </a:solidFill>
              </a:rPr>
              <a:t> </a:t>
            </a:r>
            <a:r>
              <a:rPr lang="en-US" sz="2400" dirty="0" err="1">
                <a:solidFill>
                  <a:schemeClr val="bg1"/>
                </a:solidFill>
              </a:rPr>
              <a:t>seluler</a:t>
            </a:r>
            <a:r>
              <a:rPr lang="en-US" sz="2400" dirty="0">
                <a:solidFill>
                  <a:schemeClr val="bg1"/>
                </a:solidFill>
              </a:rPr>
              <a:t> </a:t>
            </a:r>
            <a:r>
              <a:rPr lang="en-US" sz="2400" dirty="0" err="1" smtClean="0">
                <a:solidFill>
                  <a:schemeClr val="bg1"/>
                </a:solidFill>
              </a:rPr>
              <a:t>adalah</a:t>
            </a:r>
            <a:r>
              <a:rPr lang="id-ID" sz="2400" dirty="0" smtClean="0">
                <a:solidFill>
                  <a:schemeClr val="bg1"/>
                </a:solidFill>
              </a:rPr>
              <a:t> </a:t>
            </a:r>
            <a:r>
              <a:rPr lang="en-US" sz="2400" dirty="0" err="1" smtClean="0">
                <a:solidFill>
                  <a:schemeClr val="bg1"/>
                </a:solidFill>
              </a:rPr>
              <a:t>sistem</a:t>
            </a:r>
            <a:r>
              <a:rPr lang="en-US" sz="2400" dirty="0" smtClean="0">
                <a:solidFill>
                  <a:schemeClr val="bg1"/>
                </a:solidFill>
              </a:rPr>
              <a:t> </a:t>
            </a:r>
            <a:r>
              <a:rPr lang="en-US" sz="2400" dirty="0" err="1">
                <a:solidFill>
                  <a:schemeClr val="bg1"/>
                </a:solidFill>
              </a:rPr>
              <a:t>sistem</a:t>
            </a:r>
            <a:r>
              <a:rPr lang="en-US" sz="2400" dirty="0">
                <a:solidFill>
                  <a:schemeClr val="bg1"/>
                </a:solidFill>
              </a:rPr>
              <a:t> yang </a:t>
            </a:r>
            <a:r>
              <a:rPr lang="en-US" sz="2400" dirty="0" err="1">
                <a:solidFill>
                  <a:schemeClr val="bg1"/>
                </a:solidFill>
              </a:rPr>
              <a:t>menggunakan</a:t>
            </a:r>
            <a:r>
              <a:rPr lang="en-US" sz="2400" dirty="0">
                <a:solidFill>
                  <a:schemeClr val="bg1"/>
                </a:solidFill>
              </a:rPr>
              <a:t> </a:t>
            </a:r>
            <a:r>
              <a:rPr lang="en-US" sz="2400" dirty="0" err="1" smtClean="0">
                <a:solidFill>
                  <a:schemeClr val="bg1"/>
                </a:solidFill>
              </a:rPr>
              <a:t>daya</a:t>
            </a:r>
            <a:r>
              <a:rPr lang="id-ID" sz="2400" dirty="0" smtClean="0">
                <a:solidFill>
                  <a:schemeClr val="bg1"/>
                </a:solidFill>
              </a:rPr>
              <a:t> </a:t>
            </a:r>
            <a:r>
              <a:rPr lang="en-US" sz="2400" dirty="0" err="1" smtClean="0">
                <a:solidFill>
                  <a:schemeClr val="bg1"/>
                </a:solidFill>
              </a:rPr>
              <a:t>rendah</a:t>
            </a:r>
            <a:r>
              <a:rPr lang="en-US" sz="2400" dirty="0">
                <a:solidFill>
                  <a:schemeClr val="bg1"/>
                </a:solidFill>
              </a:rPr>
              <a:t>, </a:t>
            </a:r>
            <a:r>
              <a:rPr lang="en-US" sz="2400" dirty="0" err="1">
                <a:solidFill>
                  <a:schemeClr val="bg1"/>
                </a:solidFill>
              </a:rPr>
              <a:t>sehingga</a:t>
            </a:r>
            <a:r>
              <a:rPr lang="en-US" sz="2400" dirty="0">
                <a:solidFill>
                  <a:schemeClr val="bg1"/>
                </a:solidFill>
              </a:rPr>
              <a:t> </a:t>
            </a:r>
            <a:r>
              <a:rPr lang="en-US" sz="2400" dirty="0" err="1" smtClean="0">
                <a:solidFill>
                  <a:schemeClr val="bg1"/>
                </a:solidFill>
              </a:rPr>
              <a:t>lebih</a:t>
            </a:r>
            <a:r>
              <a:rPr lang="id-ID" sz="2400" dirty="0" smtClean="0">
                <a:solidFill>
                  <a:schemeClr val="bg1"/>
                </a:solidFill>
              </a:rPr>
              <a:t> </a:t>
            </a:r>
            <a:r>
              <a:rPr lang="en-US" sz="2400" dirty="0" smtClean="0">
                <a:solidFill>
                  <a:schemeClr val="bg1"/>
                </a:solidFill>
              </a:rPr>
              <a:t>cost effective</a:t>
            </a:r>
            <a:r>
              <a:rPr lang="id-ID" sz="2400" dirty="0" smtClean="0">
                <a:solidFill>
                  <a:schemeClr val="bg1"/>
                </a:solidFill>
              </a:rPr>
              <a:t> </a:t>
            </a:r>
            <a:r>
              <a:rPr lang="en-US" sz="2400" dirty="0" err="1" smtClean="0">
                <a:solidFill>
                  <a:schemeClr val="bg1"/>
                </a:solidFill>
              </a:rPr>
              <a:t>dalam</a:t>
            </a:r>
            <a:r>
              <a:rPr lang="en-US" sz="2400" dirty="0" smtClean="0">
                <a:solidFill>
                  <a:schemeClr val="bg1"/>
                </a:solidFill>
              </a:rPr>
              <a:t> </a:t>
            </a:r>
            <a:r>
              <a:rPr lang="en-US" sz="2400" dirty="0" err="1">
                <a:solidFill>
                  <a:schemeClr val="bg1"/>
                </a:solidFill>
              </a:rPr>
              <a:t>penggunaannya</a:t>
            </a:r>
            <a:r>
              <a:rPr lang="en-US" sz="2400" dirty="0">
                <a:solidFill>
                  <a:schemeClr val="bg1"/>
                </a:solidFill>
              </a:rPr>
              <a:t>. </a:t>
            </a:r>
            <a:r>
              <a:rPr lang="en-US" sz="2400" dirty="0" err="1" smtClean="0">
                <a:solidFill>
                  <a:schemeClr val="bg1"/>
                </a:solidFill>
              </a:rPr>
              <a:t>Setiap</a:t>
            </a:r>
            <a:r>
              <a:rPr lang="id-ID" sz="2400" dirty="0" smtClean="0">
                <a:solidFill>
                  <a:schemeClr val="bg1"/>
                </a:solidFill>
              </a:rPr>
              <a:t> </a:t>
            </a:r>
            <a:r>
              <a:rPr lang="en-US" sz="2400" dirty="0" smtClean="0">
                <a:solidFill>
                  <a:schemeClr val="bg1"/>
                </a:solidFill>
              </a:rPr>
              <a:t>device</a:t>
            </a:r>
            <a:r>
              <a:rPr lang="id-ID" sz="2400" dirty="0" smtClean="0">
                <a:solidFill>
                  <a:schemeClr val="bg1"/>
                </a:solidFill>
              </a:rPr>
              <a:t> </a:t>
            </a:r>
            <a:r>
              <a:rPr lang="en-US" sz="2400" dirty="0" smtClean="0">
                <a:solidFill>
                  <a:schemeClr val="bg1"/>
                </a:solidFill>
              </a:rPr>
              <a:t>yang </a:t>
            </a:r>
            <a:r>
              <a:rPr lang="en-US" sz="2400" dirty="0" err="1" smtClean="0">
                <a:solidFill>
                  <a:schemeClr val="bg1"/>
                </a:solidFill>
              </a:rPr>
              <a:t>berperan</a:t>
            </a:r>
            <a:r>
              <a:rPr lang="id-ID" sz="2400" dirty="0" smtClean="0">
                <a:solidFill>
                  <a:schemeClr val="bg1"/>
                </a:solidFill>
              </a:rPr>
              <a:t> </a:t>
            </a:r>
            <a:r>
              <a:rPr lang="en-US" sz="2400" dirty="0" err="1" smtClean="0">
                <a:solidFill>
                  <a:schemeClr val="bg1"/>
                </a:solidFill>
              </a:rPr>
              <a:t>dalam</a:t>
            </a:r>
            <a:r>
              <a:rPr lang="en-US" sz="2400" dirty="0" smtClean="0">
                <a:solidFill>
                  <a:schemeClr val="bg1"/>
                </a:solidFill>
              </a:rPr>
              <a:t> </a:t>
            </a:r>
            <a:r>
              <a:rPr lang="en-US" sz="2400" dirty="0" err="1">
                <a:solidFill>
                  <a:schemeClr val="bg1"/>
                </a:solidFill>
              </a:rPr>
              <a:t>jaringan</a:t>
            </a:r>
            <a:r>
              <a:rPr lang="en-US" sz="2400" dirty="0">
                <a:solidFill>
                  <a:schemeClr val="bg1"/>
                </a:solidFill>
              </a:rPr>
              <a:t> </a:t>
            </a:r>
            <a:r>
              <a:rPr lang="en-US" sz="2400" dirty="0" err="1">
                <a:solidFill>
                  <a:schemeClr val="bg1"/>
                </a:solidFill>
              </a:rPr>
              <a:t>seluler</a:t>
            </a:r>
            <a:r>
              <a:rPr lang="en-US" sz="2400" dirty="0">
                <a:solidFill>
                  <a:schemeClr val="bg1"/>
                </a:solidFill>
              </a:rPr>
              <a:t> </a:t>
            </a:r>
            <a:r>
              <a:rPr lang="en-US" sz="2400" dirty="0" err="1">
                <a:solidFill>
                  <a:schemeClr val="bg1"/>
                </a:solidFill>
              </a:rPr>
              <a:t>akan</a:t>
            </a:r>
            <a:r>
              <a:rPr lang="en-US" sz="2400" dirty="0">
                <a:solidFill>
                  <a:schemeClr val="bg1"/>
                </a:solidFill>
              </a:rPr>
              <a:t> </a:t>
            </a:r>
            <a:r>
              <a:rPr lang="en-US" sz="2400" dirty="0" err="1">
                <a:solidFill>
                  <a:schemeClr val="bg1"/>
                </a:solidFill>
              </a:rPr>
              <a:t>memiliki</a:t>
            </a:r>
            <a:r>
              <a:rPr lang="en-US" sz="2400" dirty="0">
                <a:solidFill>
                  <a:schemeClr val="bg1"/>
                </a:solidFill>
              </a:rPr>
              <a:t> </a:t>
            </a:r>
            <a:r>
              <a:rPr lang="en-US" sz="2400" dirty="0" err="1">
                <a:solidFill>
                  <a:schemeClr val="bg1"/>
                </a:solidFill>
              </a:rPr>
              <a:t>antena</a:t>
            </a:r>
            <a:r>
              <a:rPr lang="en-US" sz="2400" dirty="0">
                <a:solidFill>
                  <a:schemeClr val="bg1"/>
                </a:solidFill>
              </a:rPr>
              <a:t> </a:t>
            </a:r>
            <a:r>
              <a:rPr lang="en-US" sz="2400" dirty="0" err="1">
                <a:solidFill>
                  <a:schemeClr val="bg1"/>
                </a:solidFill>
              </a:rPr>
              <a:t>masing</a:t>
            </a:r>
            <a:r>
              <a:rPr lang="en-US" sz="2400" dirty="0">
                <a:solidFill>
                  <a:schemeClr val="bg1"/>
                </a:solidFill>
              </a:rPr>
              <a:t> </a:t>
            </a:r>
            <a:r>
              <a:rPr lang="en-US" sz="2400" dirty="0" err="1">
                <a:solidFill>
                  <a:schemeClr val="bg1"/>
                </a:solidFill>
              </a:rPr>
              <a:t>masing</a:t>
            </a:r>
            <a:r>
              <a:rPr lang="en-US" sz="2400" dirty="0">
                <a:solidFill>
                  <a:schemeClr val="bg1"/>
                </a:solidFill>
              </a:rPr>
              <a:t> </a:t>
            </a:r>
            <a:r>
              <a:rPr lang="en-US" sz="2400" dirty="0" err="1">
                <a:solidFill>
                  <a:schemeClr val="bg1"/>
                </a:solidFill>
              </a:rPr>
              <a:t>menggunakan</a:t>
            </a:r>
            <a:r>
              <a:rPr lang="en-US" sz="2400" dirty="0">
                <a:solidFill>
                  <a:schemeClr val="bg1"/>
                </a:solidFill>
              </a:rPr>
              <a:t> </a:t>
            </a:r>
            <a:r>
              <a:rPr lang="en-US" sz="2400" dirty="0" err="1">
                <a:solidFill>
                  <a:schemeClr val="bg1"/>
                </a:solidFill>
              </a:rPr>
              <a:t>daya</a:t>
            </a:r>
            <a:r>
              <a:rPr lang="en-US" sz="2400" dirty="0">
                <a:solidFill>
                  <a:schemeClr val="bg1"/>
                </a:solidFill>
              </a:rPr>
              <a:t> yang </a:t>
            </a:r>
            <a:r>
              <a:rPr lang="en-US" sz="2400" dirty="0" smtClean="0">
                <a:solidFill>
                  <a:schemeClr val="bg1"/>
                </a:solidFill>
              </a:rPr>
              <a:t>relative</a:t>
            </a:r>
            <a:r>
              <a:rPr lang="id-ID" sz="2400" dirty="0" smtClean="0">
                <a:solidFill>
                  <a:schemeClr val="bg1"/>
                </a:solidFill>
              </a:rPr>
              <a:t> </a:t>
            </a:r>
            <a:r>
              <a:rPr lang="en-US" sz="2400" dirty="0" smtClean="0">
                <a:solidFill>
                  <a:schemeClr val="bg1"/>
                </a:solidFill>
              </a:rPr>
              <a:t>r</a:t>
            </a:r>
            <a:r>
              <a:rPr lang="id-ID" sz="2400" dirty="0" smtClean="0">
                <a:solidFill>
                  <a:schemeClr val="bg1"/>
                </a:solidFill>
              </a:rPr>
              <a:t>e</a:t>
            </a:r>
            <a:r>
              <a:rPr lang="en-US" sz="2400" dirty="0" err="1" smtClean="0">
                <a:solidFill>
                  <a:schemeClr val="bg1"/>
                </a:solidFill>
              </a:rPr>
              <a:t>ndah</a:t>
            </a:r>
            <a:r>
              <a:rPr lang="en-US" sz="2400" dirty="0">
                <a:solidFill>
                  <a:schemeClr val="bg1"/>
                </a:solidFill>
              </a:rPr>
              <a:t>, </a:t>
            </a:r>
            <a:r>
              <a:rPr lang="en-US" sz="2400" dirty="0" err="1">
                <a:solidFill>
                  <a:schemeClr val="bg1"/>
                </a:solidFill>
              </a:rPr>
              <a:t>dan</a:t>
            </a:r>
            <a:r>
              <a:rPr lang="en-US" sz="2400" dirty="0">
                <a:solidFill>
                  <a:schemeClr val="bg1"/>
                </a:solidFill>
              </a:rPr>
              <a:t> </a:t>
            </a:r>
            <a:r>
              <a:rPr lang="en-US" sz="2400" dirty="0" err="1" smtClean="0">
                <a:solidFill>
                  <a:schemeClr val="bg1"/>
                </a:solidFill>
              </a:rPr>
              <a:t>antara</a:t>
            </a:r>
            <a:r>
              <a:rPr lang="id-ID" sz="2400" dirty="0" smtClean="0">
                <a:solidFill>
                  <a:schemeClr val="bg1"/>
                </a:solidFill>
              </a:rPr>
              <a:t> </a:t>
            </a:r>
            <a:r>
              <a:rPr lang="en-US" sz="2400" dirty="0" smtClean="0">
                <a:solidFill>
                  <a:schemeClr val="bg1"/>
                </a:solidFill>
              </a:rPr>
              <a:t>device</a:t>
            </a:r>
            <a:r>
              <a:rPr lang="id-ID" sz="2400" dirty="0" smtClean="0">
                <a:solidFill>
                  <a:schemeClr val="bg1"/>
                </a:solidFill>
              </a:rPr>
              <a:t> </a:t>
            </a:r>
            <a:r>
              <a:rPr lang="en-US" sz="2400" dirty="0" smtClean="0">
                <a:solidFill>
                  <a:schemeClr val="bg1"/>
                </a:solidFill>
              </a:rPr>
              <a:t>yang </a:t>
            </a:r>
            <a:r>
              <a:rPr lang="en-US" sz="2400" dirty="0" err="1">
                <a:solidFill>
                  <a:schemeClr val="bg1"/>
                </a:solidFill>
              </a:rPr>
              <a:t>saling</a:t>
            </a:r>
            <a:r>
              <a:rPr lang="en-US" sz="2400" dirty="0">
                <a:solidFill>
                  <a:schemeClr val="bg1"/>
                </a:solidFill>
              </a:rPr>
              <a:t> </a:t>
            </a:r>
            <a:r>
              <a:rPr lang="en-US" sz="2400" dirty="0" err="1">
                <a:solidFill>
                  <a:schemeClr val="bg1"/>
                </a:solidFill>
              </a:rPr>
              <a:t>berhubungan</a:t>
            </a:r>
            <a:endParaRPr lang="en-US" sz="2400" dirty="0">
              <a:solidFill>
                <a:schemeClr val="bg1"/>
              </a:solidFill>
            </a:endParaRPr>
          </a:p>
        </p:txBody>
      </p:sp>
    </p:spTree>
    <p:extLst>
      <p:ext uri="{BB962C8B-B14F-4D97-AF65-F5344CB8AC3E}">
        <p14:creationId xmlns:p14="http://schemas.microsoft.com/office/powerpoint/2010/main" val="1442966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1757638" y="420757"/>
            <a:ext cx="8534400" cy="1507067"/>
          </a:xfrm>
        </p:spPr>
        <p:txBody>
          <a:bodyPr>
            <a:normAutofit/>
          </a:bodyPr>
          <a:lstStyle/>
          <a:p>
            <a:pPr algn="ctr"/>
            <a:r>
              <a:rPr lang="en-US" sz="4000" b="1" dirty="0" err="1" smtClean="0">
                <a:solidFill>
                  <a:schemeClr val="bg1"/>
                </a:solidFill>
                <a:latin typeface="AR JULIAN" panose="02000000000000000000" pitchFamily="2" charset="0"/>
              </a:rPr>
              <a:t>Fungsi</a:t>
            </a:r>
            <a:r>
              <a:rPr lang="en-US" sz="4000" b="1" dirty="0" smtClean="0">
                <a:solidFill>
                  <a:schemeClr val="bg1"/>
                </a:solidFill>
                <a:latin typeface="AR JULIAN" panose="02000000000000000000" pitchFamily="2" charset="0"/>
              </a:rPr>
              <a:t> </a:t>
            </a:r>
            <a:r>
              <a:rPr lang="en-US" sz="4000" b="1" dirty="0" err="1" smtClean="0">
                <a:solidFill>
                  <a:schemeClr val="bg1"/>
                </a:solidFill>
                <a:latin typeface="AR JULIAN" panose="02000000000000000000" pitchFamily="2" charset="0"/>
              </a:rPr>
              <a:t>jaringan</a:t>
            </a:r>
            <a:endParaRPr lang="en-US" sz="4000" b="1" dirty="0">
              <a:solidFill>
                <a:schemeClr val="bg1"/>
              </a:solidFill>
              <a:latin typeface="AR JULIAN" panose="02000000000000000000" pitchFamily="2" charset="0"/>
            </a:endParaRPr>
          </a:p>
        </p:txBody>
      </p:sp>
      <p:sp>
        <p:nvSpPr>
          <p:cNvPr id="1048595" name="Content Placeholder 2"/>
          <p:cNvSpPr>
            <a:spLocks noGrp="1"/>
          </p:cNvSpPr>
          <p:nvPr>
            <p:ph idx="1"/>
          </p:nvPr>
        </p:nvSpPr>
        <p:spPr>
          <a:xfrm>
            <a:off x="525186" y="1927824"/>
            <a:ext cx="10884936" cy="4738019"/>
          </a:xfrm>
        </p:spPr>
        <p:txBody>
          <a:bodyPr>
            <a:normAutofit lnSpcReduction="10000"/>
          </a:bodyPr>
          <a:lstStyle/>
          <a:p>
            <a:pPr algn="just">
              <a:buFont typeface="Wingdings" panose="05000000000000000000" pitchFamily="2" charset="2"/>
              <a:buChar char="§"/>
            </a:pPr>
            <a:r>
              <a:rPr lang="en-US" dirty="0" err="1">
                <a:solidFill>
                  <a:schemeClr val="bg1"/>
                </a:solidFill>
              </a:rPr>
              <a:t>Jaringan</a:t>
            </a:r>
            <a:r>
              <a:rPr lang="en-US" dirty="0">
                <a:solidFill>
                  <a:schemeClr val="bg1"/>
                </a:solidFill>
              </a:rPr>
              <a:t> </a:t>
            </a:r>
            <a:r>
              <a:rPr lang="en-US" dirty="0" err="1" smtClean="0">
                <a:solidFill>
                  <a:schemeClr val="bg1"/>
                </a:solidFill>
              </a:rPr>
              <a:t>bisa</a:t>
            </a:r>
            <a:r>
              <a:rPr lang="en-US" dirty="0" smtClean="0">
                <a:solidFill>
                  <a:schemeClr val="bg1"/>
                </a:solidFill>
              </a:rPr>
              <a:t> </a:t>
            </a:r>
            <a:r>
              <a:rPr lang="en-US" dirty="0" err="1">
                <a:solidFill>
                  <a:schemeClr val="bg1"/>
                </a:solidFill>
              </a:rPr>
              <a:t>berfungsi</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meningkatkan</a:t>
            </a:r>
            <a:r>
              <a:rPr lang="en-US" dirty="0">
                <a:solidFill>
                  <a:schemeClr val="bg1"/>
                </a:solidFill>
              </a:rPr>
              <a:t> transfer data. Proses transfer data </a:t>
            </a:r>
            <a:r>
              <a:rPr lang="en-US" dirty="0" err="1">
                <a:solidFill>
                  <a:schemeClr val="bg1"/>
                </a:solidFill>
              </a:rPr>
              <a:t>biasanya</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cepat</a:t>
            </a:r>
            <a:r>
              <a:rPr lang="en-US" dirty="0">
                <a:solidFill>
                  <a:schemeClr val="bg1"/>
                </a:solidFill>
              </a:rPr>
              <a:t> </a:t>
            </a:r>
            <a:r>
              <a:rPr lang="en-US" dirty="0" err="1">
                <a:solidFill>
                  <a:schemeClr val="bg1"/>
                </a:solidFill>
              </a:rPr>
              <a:t>daripada</a:t>
            </a:r>
            <a:r>
              <a:rPr lang="en-US" dirty="0">
                <a:solidFill>
                  <a:schemeClr val="bg1"/>
                </a:solidFill>
              </a:rPr>
              <a:t> </a:t>
            </a:r>
            <a:r>
              <a:rPr lang="en-US" dirty="0" err="1">
                <a:solidFill>
                  <a:schemeClr val="bg1"/>
                </a:solidFill>
              </a:rPr>
              <a:t>menggunakan</a:t>
            </a:r>
            <a:r>
              <a:rPr lang="en-US" dirty="0">
                <a:solidFill>
                  <a:schemeClr val="bg1"/>
                </a:solidFill>
              </a:rPr>
              <a:t> media </a:t>
            </a:r>
            <a:r>
              <a:rPr lang="en-US" dirty="0" err="1">
                <a:solidFill>
                  <a:schemeClr val="bg1"/>
                </a:solidFill>
              </a:rPr>
              <a:t>lainnya</a:t>
            </a:r>
            <a:r>
              <a:rPr lang="en-US" dirty="0">
                <a:solidFill>
                  <a:schemeClr val="bg1"/>
                </a:solidFill>
              </a:rPr>
              <a:t>. </a:t>
            </a:r>
            <a:r>
              <a:rPr lang="en-US" dirty="0" err="1">
                <a:solidFill>
                  <a:schemeClr val="bg1"/>
                </a:solidFill>
              </a:rPr>
              <a:t>Kegiatan</a:t>
            </a:r>
            <a:r>
              <a:rPr lang="en-US" dirty="0">
                <a:solidFill>
                  <a:schemeClr val="bg1"/>
                </a:solidFill>
              </a:rPr>
              <a:t> </a:t>
            </a:r>
            <a:r>
              <a:rPr lang="en-US" dirty="0" err="1">
                <a:solidFill>
                  <a:schemeClr val="bg1"/>
                </a:solidFill>
              </a:rPr>
              <a:t>berbagi</a:t>
            </a:r>
            <a:r>
              <a:rPr lang="en-US" dirty="0">
                <a:solidFill>
                  <a:schemeClr val="bg1"/>
                </a:solidFill>
              </a:rPr>
              <a:t> data </a:t>
            </a:r>
            <a:r>
              <a:rPr lang="en-US" dirty="0" err="1">
                <a:solidFill>
                  <a:schemeClr val="bg1"/>
                </a:solidFill>
              </a:rPr>
              <a:t>dengan</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smtClean="0">
                <a:solidFill>
                  <a:schemeClr val="bg1"/>
                </a:solidFill>
              </a:rPr>
              <a:t>ini</a:t>
            </a:r>
            <a:r>
              <a:rPr lang="en-US" dirty="0" smtClean="0">
                <a:solidFill>
                  <a:schemeClr val="bg1"/>
                </a:solidFill>
              </a:rPr>
              <a:t> </a:t>
            </a:r>
            <a:r>
              <a:rPr lang="en-US" dirty="0" err="1">
                <a:solidFill>
                  <a:schemeClr val="bg1"/>
                </a:solidFill>
              </a:rPr>
              <a:t>tentunya</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mempermudah</a:t>
            </a:r>
            <a:r>
              <a:rPr lang="en-US" dirty="0">
                <a:solidFill>
                  <a:schemeClr val="bg1"/>
                </a:solidFill>
              </a:rPr>
              <a:t> user </a:t>
            </a:r>
            <a:r>
              <a:rPr lang="en-US" dirty="0" err="1">
                <a:solidFill>
                  <a:schemeClr val="bg1"/>
                </a:solidFill>
              </a:rPr>
              <a:t>untuk</a:t>
            </a:r>
            <a:r>
              <a:rPr lang="en-US" dirty="0">
                <a:solidFill>
                  <a:schemeClr val="bg1"/>
                </a:solidFill>
              </a:rPr>
              <a:t> </a:t>
            </a:r>
            <a:r>
              <a:rPr lang="en-US" dirty="0" err="1">
                <a:solidFill>
                  <a:schemeClr val="bg1"/>
                </a:solidFill>
              </a:rPr>
              <a:t>mendapatkan</a:t>
            </a:r>
            <a:r>
              <a:rPr lang="en-US" dirty="0">
                <a:solidFill>
                  <a:schemeClr val="bg1"/>
                </a:solidFill>
              </a:rPr>
              <a:t> </a:t>
            </a:r>
            <a:r>
              <a:rPr lang="en-US" dirty="0" err="1">
                <a:solidFill>
                  <a:schemeClr val="bg1"/>
                </a:solidFill>
              </a:rPr>
              <a:t>informasi</a:t>
            </a:r>
            <a:r>
              <a:rPr lang="en-US" dirty="0">
                <a:solidFill>
                  <a:schemeClr val="bg1"/>
                </a:solidFill>
              </a:rPr>
              <a:t> </a:t>
            </a:r>
            <a:r>
              <a:rPr lang="en-US" dirty="0" err="1">
                <a:solidFill>
                  <a:schemeClr val="bg1"/>
                </a:solidFill>
              </a:rPr>
              <a:t>tanpa</a:t>
            </a:r>
            <a:r>
              <a:rPr lang="en-US" dirty="0">
                <a:solidFill>
                  <a:schemeClr val="bg1"/>
                </a:solidFill>
              </a:rPr>
              <a:t> </a:t>
            </a:r>
            <a:r>
              <a:rPr lang="en-US" dirty="0" err="1">
                <a:solidFill>
                  <a:schemeClr val="bg1"/>
                </a:solidFill>
              </a:rPr>
              <a:t>berlama</a:t>
            </a:r>
            <a:r>
              <a:rPr lang="en-US" dirty="0">
                <a:solidFill>
                  <a:schemeClr val="bg1"/>
                </a:solidFill>
              </a:rPr>
              <a:t>-lama. </a:t>
            </a:r>
            <a:r>
              <a:rPr lang="en-US" dirty="0" err="1">
                <a:solidFill>
                  <a:schemeClr val="bg1"/>
                </a:solidFill>
              </a:rPr>
              <a:t>S</a:t>
            </a:r>
            <a:r>
              <a:rPr lang="en-US" dirty="0" err="1" smtClean="0">
                <a:solidFill>
                  <a:schemeClr val="bg1"/>
                </a:solidFill>
              </a:rPr>
              <a:t>elain</a:t>
            </a:r>
            <a:r>
              <a:rPr lang="en-US" dirty="0" smtClean="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mengamankan</a:t>
            </a:r>
            <a:r>
              <a:rPr lang="en-US" dirty="0">
                <a:solidFill>
                  <a:schemeClr val="bg1"/>
                </a:solidFill>
              </a:rPr>
              <a:t> data, </a:t>
            </a:r>
            <a:r>
              <a:rPr lang="en-US" dirty="0" err="1">
                <a:solidFill>
                  <a:schemeClr val="bg1"/>
                </a:solidFill>
              </a:rPr>
              <a:t>jaringan</a:t>
            </a:r>
            <a:r>
              <a:rPr lang="en-US" dirty="0">
                <a:solidFill>
                  <a:schemeClr val="bg1"/>
                </a:solidFill>
              </a:rPr>
              <a:t> </a:t>
            </a:r>
            <a:r>
              <a:rPr lang="en-US" dirty="0" smtClean="0">
                <a:solidFill>
                  <a:schemeClr val="bg1"/>
                </a:solidFill>
              </a:rPr>
              <a:t>juga </a:t>
            </a:r>
            <a:r>
              <a:rPr lang="en-US" dirty="0" err="1">
                <a:solidFill>
                  <a:schemeClr val="bg1"/>
                </a:solidFill>
              </a:rPr>
              <a:t>sering</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proses transfer </a:t>
            </a:r>
            <a:r>
              <a:rPr lang="en-US" dirty="0" smtClean="0">
                <a:solidFill>
                  <a:schemeClr val="bg1"/>
                </a:solidFill>
              </a:rPr>
              <a:t>data.</a:t>
            </a:r>
          </a:p>
          <a:p>
            <a:pPr algn="just">
              <a:buFont typeface="Wingdings" panose="05000000000000000000" pitchFamily="2" charset="2"/>
              <a:buChar char="§"/>
            </a:pPr>
            <a:r>
              <a:rPr lang="en-US" dirty="0" err="1" smtClean="0">
                <a:solidFill>
                  <a:schemeClr val="bg1"/>
                </a:solidFill>
              </a:rPr>
              <a:t>Dengan</a:t>
            </a:r>
            <a:r>
              <a:rPr lang="en-US" dirty="0" smtClean="0">
                <a:solidFill>
                  <a:schemeClr val="bg1"/>
                </a:solidFill>
              </a:rPr>
              <a:t> </a:t>
            </a:r>
            <a:r>
              <a:rPr lang="en-US" dirty="0" err="1" smtClean="0">
                <a:solidFill>
                  <a:schemeClr val="bg1"/>
                </a:solidFill>
              </a:rPr>
              <a:t>jaringan</a:t>
            </a:r>
            <a:r>
              <a:rPr lang="en-US" dirty="0" smtClean="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segala</a:t>
            </a:r>
            <a:r>
              <a:rPr lang="en-US" dirty="0">
                <a:solidFill>
                  <a:schemeClr val="bg1"/>
                </a:solidFill>
              </a:rPr>
              <a:t> </a:t>
            </a:r>
            <a:r>
              <a:rPr lang="en-US" dirty="0" err="1">
                <a:solidFill>
                  <a:schemeClr val="bg1"/>
                </a:solidFill>
              </a:rPr>
              <a:t>informasi</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terjaga</a:t>
            </a:r>
            <a:r>
              <a:rPr lang="en-US" dirty="0">
                <a:solidFill>
                  <a:schemeClr val="bg1"/>
                </a:solidFill>
              </a:rPr>
              <a:t>. </a:t>
            </a:r>
            <a:r>
              <a:rPr lang="en-US" dirty="0" err="1">
                <a:solidFill>
                  <a:schemeClr val="bg1"/>
                </a:solidFill>
              </a:rPr>
              <a:t>Jadi</a:t>
            </a:r>
            <a:r>
              <a:rPr lang="en-US" dirty="0">
                <a:solidFill>
                  <a:schemeClr val="bg1"/>
                </a:solidFill>
              </a:rPr>
              <a:t>, </a:t>
            </a:r>
            <a:r>
              <a:rPr lang="en-US" dirty="0" err="1">
                <a:solidFill>
                  <a:schemeClr val="bg1"/>
                </a:solidFill>
              </a:rPr>
              <a:t>selain</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mengamankan</a:t>
            </a:r>
            <a:r>
              <a:rPr lang="en-US" dirty="0">
                <a:solidFill>
                  <a:schemeClr val="bg1"/>
                </a:solidFill>
              </a:rPr>
              <a:t> data </a:t>
            </a:r>
            <a:r>
              <a:rPr lang="en-US" dirty="0" err="1">
                <a:solidFill>
                  <a:schemeClr val="bg1"/>
                </a:solidFill>
              </a:rPr>
              <a:t>supaya</a:t>
            </a:r>
            <a:r>
              <a:rPr lang="en-US" dirty="0">
                <a:solidFill>
                  <a:schemeClr val="bg1"/>
                </a:solidFill>
              </a:rPr>
              <a:t> </a:t>
            </a:r>
            <a:r>
              <a:rPr lang="en-US" dirty="0" err="1">
                <a:solidFill>
                  <a:schemeClr val="bg1"/>
                </a:solidFill>
              </a:rPr>
              <a:t>tidak</a:t>
            </a:r>
            <a:r>
              <a:rPr lang="en-US" dirty="0">
                <a:solidFill>
                  <a:schemeClr val="bg1"/>
                </a:solidFill>
              </a:rPr>
              <a:t> </a:t>
            </a:r>
            <a:r>
              <a:rPr lang="en-US" dirty="0" err="1" smtClean="0">
                <a:solidFill>
                  <a:schemeClr val="bg1"/>
                </a:solidFill>
              </a:rPr>
              <a:t>hilang</a:t>
            </a:r>
            <a:r>
              <a:rPr lang="en-US" dirty="0" smtClean="0">
                <a:solidFill>
                  <a:schemeClr val="bg1"/>
                </a:solidFill>
              </a:rPr>
              <a:t>, </a:t>
            </a:r>
            <a:r>
              <a:rPr lang="en-US" dirty="0" err="1" smtClean="0">
                <a:solidFill>
                  <a:schemeClr val="bg1"/>
                </a:solidFill>
              </a:rPr>
              <a:t>ternyata</a:t>
            </a:r>
            <a:r>
              <a:rPr lang="en-US" dirty="0" smtClean="0">
                <a:solidFill>
                  <a:schemeClr val="bg1"/>
                </a:solidFill>
              </a:rPr>
              <a:t> </a:t>
            </a:r>
            <a:r>
              <a:rPr lang="en-US" dirty="0" err="1">
                <a:solidFill>
                  <a:schemeClr val="bg1"/>
                </a:solidFill>
              </a:rPr>
              <a:t>jaringan</a:t>
            </a:r>
            <a:r>
              <a:rPr lang="en-US" dirty="0">
                <a:solidFill>
                  <a:schemeClr val="bg1"/>
                </a:solidFill>
              </a:rPr>
              <a:t> </a:t>
            </a:r>
            <a:r>
              <a:rPr lang="en-US" dirty="0" smtClean="0">
                <a:solidFill>
                  <a:schemeClr val="bg1"/>
                </a:solidFill>
              </a:rPr>
              <a:t>juga </a:t>
            </a:r>
            <a:r>
              <a:rPr lang="en-US" dirty="0" err="1">
                <a:solidFill>
                  <a:schemeClr val="bg1"/>
                </a:solidFill>
              </a:rPr>
              <a:t>bisa</a:t>
            </a:r>
            <a:r>
              <a:rPr lang="en-US" dirty="0">
                <a:solidFill>
                  <a:schemeClr val="bg1"/>
                </a:solidFill>
              </a:rPr>
              <a:t> </a:t>
            </a:r>
            <a:r>
              <a:rPr lang="en-US" dirty="0" err="1">
                <a:solidFill>
                  <a:schemeClr val="bg1"/>
                </a:solidFill>
              </a:rPr>
              <a:t>berguna</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membuat</a:t>
            </a:r>
            <a:r>
              <a:rPr lang="en-US" dirty="0">
                <a:solidFill>
                  <a:schemeClr val="bg1"/>
                </a:solidFill>
              </a:rPr>
              <a:t> data </a:t>
            </a:r>
            <a:r>
              <a:rPr lang="en-US" dirty="0" err="1">
                <a:solidFill>
                  <a:schemeClr val="bg1"/>
                </a:solidFill>
              </a:rPr>
              <a:t>penting</a:t>
            </a:r>
            <a:r>
              <a:rPr lang="en-US" dirty="0">
                <a:solidFill>
                  <a:schemeClr val="bg1"/>
                </a:solidFill>
              </a:rPr>
              <a:t> </a:t>
            </a:r>
            <a:r>
              <a:rPr lang="en-US" dirty="0" err="1">
                <a:solidFill>
                  <a:schemeClr val="bg1"/>
                </a:solidFill>
              </a:rPr>
              <a:t>selalu</a:t>
            </a:r>
            <a:r>
              <a:rPr lang="en-US" dirty="0">
                <a:solidFill>
                  <a:schemeClr val="bg1"/>
                </a:solidFill>
              </a:rPr>
              <a:t> up to date </a:t>
            </a:r>
            <a:r>
              <a:rPr lang="en-US" dirty="0" err="1">
                <a:solidFill>
                  <a:schemeClr val="bg1"/>
                </a:solidFill>
              </a:rPr>
              <a:t>dan</a:t>
            </a:r>
            <a:r>
              <a:rPr lang="en-US" dirty="0">
                <a:solidFill>
                  <a:schemeClr val="bg1"/>
                </a:solidFill>
              </a:rPr>
              <a:t> valid. </a:t>
            </a:r>
            <a:r>
              <a:rPr lang="en-US" dirty="0" err="1">
                <a:solidFill>
                  <a:schemeClr val="bg1"/>
                </a:solidFill>
              </a:rPr>
              <a:t>Penjagaan</a:t>
            </a:r>
            <a:r>
              <a:rPr lang="en-US" dirty="0">
                <a:solidFill>
                  <a:schemeClr val="bg1"/>
                </a:solidFill>
              </a:rPr>
              <a:t> </a:t>
            </a:r>
            <a:r>
              <a:rPr lang="en-US" dirty="0" err="1">
                <a:solidFill>
                  <a:schemeClr val="bg1"/>
                </a:solidFill>
              </a:rPr>
              <a:t>informasi</a:t>
            </a:r>
            <a:r>
              <a:rPr lang="en-US" dirty="0">
                <a:solidFill>
                  <a:schemeClr val="bg1"/>
                </a:solidFill>
              </a:rPr>
              <a:t> yang </a:t>
            </a:r>
            <a:r>
              <a:rPr lang="en-US" dirty="0" err="1">
                <a:solidFill>
                  <a:schemeClr val="bg1"/>
                </a:solidFill>
              </a:rPr>
              <a:t>dilakukannya</a:t>
            </a:r>
            <a:r>
              <a:rPr lang="en-US" dirty="0">
                <a:solidFill>
                  <a:schemeClr val="bg1"/>
                </a:solidFill>
              </a:rPr>
              <a:t> </a:t>
            </a:r>
            <a:r>
              <a:rPr lang="en-US" dirty="0" err="1">
                <a:solidFill>
                  <a:schemeClr val="bg1"/>
                </a:solidFill>
              </a:rPr>
              <a:t>ini</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berupa</a:t>
            </a:r>
            <a:r>
              <a:rPr lang="en-US" dirty="0">
                <a:solidFill>
                  <a:schemeClr val="bg1"/>
                </a:solidFill>
              </a:rPr>
              <a:t> </a:t>
            </a:r>
            <a:r>
              <a:rPr lang="en-US" dirty="0" err="1">
                <a:solidFill>
                  <a:schemeClr val="bg1"/>
                </a:solidFill>
              </a:rPr>
              <a:t>pemberian</a:t>
            </a:r>
            <a:r>
              <a:rPr lang="en-US" dirty="0">
                <a:solidFill>
                  <a:schemeClr val="bg1"/>
                </a:solidFill>
              </a:rPr>
              <a:t> </a:t>
            </a:r>
            <a:r>
              <a:rPr lang="en-US" dirty="0" err="1">
                <a:solidFill>
                  <a:schemeClr val="bg1"/>
                </a:solidFill>
              </a:rPr>
              <a:t>batasan</a:t>
            </a:r>
            <a:r>
              <a:rPr lang="en-US" dirty="0">
                <a:solidFill>
                  <a:schemeClr val="bg1"/>
                </a:solidFill>
              </a:rPr>
              <a:t> </a:t>
            </a:r>
            <a:r>
              <a:rPr lang="en-US" dirty="0" err="1">
                <a:solidFill>
                  <a:schemeClr val="bg1"/>
                </a:solidFill>
              </a:rPr>
              <a:t>akses</a:t>
            </a:r>
            <a:r>
              <a:rPr lang="en-US" dirty="0">
                <a:solidFill>
                  <a:schemeClr val="bg1"/>
                </a:solidFill>
              </a:rPr>
              <a:t> </a:t>
            </a:r>
            <a:r>
              <a:rPr lang="en-US" dirty="0" err="1">
                <a:solidFill>
                  <a:schemeClr val="bg1"/>
                </a:solidFill>
              </a:rPr>
              <a:t>saat</a:t>
            </a:r>
            <a:r>
              <a:rPr lang="en-US" dirty="0">
                <a:solidFill>
                  <a:schemeClr val="bg1"/>
                </a:solidFill>
              </a:rPr>
              <a:t> data </a:t>
            </a:r>
            <a:r>
              <a:rPr lang="en-US" dirty="0" err="1">
                <a:solidFill>
                  <a:schemeClr val="bg1"/>
                </a:solidFill>
              </a:rPr>
              <a:t>sedang</a:t>
            </a:r>
            <a:r>
              <a:rPr lang="en-US" dirty="0">
                <a:solidFill>
                  <a:schemeClr val="bg1"/>
                </a:solidFill>
              </a:rPr>
              <a:t> </a:t>
            </a:r>
            <a:r>
              <a:rPr lang="en-US" dirty="0" err="1" smtClean="0">
                <a:solidFill>
                  <a:schemeClr val="bg1"/>
                </a:solidFill>
              </a:rPr>
              <a:t>diproses</a:t>
            </a:r>
            <a:r>
              <a:rPr lang="en-US" dirty="0" smtClean="0">
                <a:solidFill>
                  <a:schemeClr val="bg1"/>
                </a:solidFill>
              </a:rPr>
              <a:t>.</a:t>
            </a:r>
          </a:p>
          <a:p>
            <a:pPr algn="just">
              <a:buFont typeface="Wingdings" panose="05000000000000000000" pitchFamily="2" charset="2"/>
              <a:buChar char="§"/>
            </a:pPr>
            <a:r>
              <a:rPr lang="en-US" dirty="0" err="1" smtClean="0">
                <a:solidFill>
                  <a:schemeClr val="bg1"/>
                </a:solidFill>
              </a:rPr>
              <a:t>Tentunya</a:t>
            </a:r>
            <a:r>
              <a:rPr lang="en-US" dirty="0" smtClean="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smtClean="0">
                <a:solidFill>
                  <a:schemeClr val="bg1"/>
                </a:solidFill>
              </a:rPr>
              <a:t>ini</a:t>
            </a:r>
            <a:r>
              <a:rPr lang="en-US" dirty="0" smtClean="0">
                <a:solidFill>
                  <a:schemeClr val="bg1"/>
                </a:solidFill>
              </a:rPr>
              <a:t> </a:t>
            </a:r>
            <a:r>
              <a:rPr lang="en-US" dirty="0" err="1" smtClean="0">
                <a:solidFill>
                  <a:schemeClr val="bg1"/>
                </a:solidFill>
              </a:rPr>
              <a:t>bisa</a:t>
            </a:r>
            <a:r>
              <a:rPr lang="en-US" dirty="0" smtClean="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menghemat</a:t>
            </a:r>
            <a:r>
              <a:rPr lang="en-US" dirty="0">
                <a:solidFill>
                  <a:schemeClr val="bg1"/>
                </a:solidFill>
              </a:rPr>
              <a:t> </a:t>
            </a:r>
            <a:r>
              <a:rPr lang="en-US" dirty="0" err="1">
                <a:solidFill>
                  <a:schemeClr val="bg1"/>
                </a:solidFill>
              </a:rPr>
              <a:t>uang</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kegiatan</a:t>
            </a:r>
            <a:r>
              <a:rPr lang="en-US" dirty="0">
                <a:solidFill>
                  <a:schemeClr val="bg1"/>
                </a:solidFill>
              </a:rPr>
              <a:t> </a:t>
            </a:r>
            <a:r>
              <a:rPr lang="en-US" dirty="0" err="1">
                <a:solidFill>
                  <a:schemeClr val="bg1"/>
                </a:solidFill>
              </a:rPr>
              <a:t>sehari-hari</a:t>
            </a:r>
            <a:r>
              <a:rPr lang="en-US" dirty="0">
                <a:solidFill>
                  <a:schemeClr val="bg1"/>
                </a:solidFill>
              </a:rPr>
              <a:t> </a:t>
            </a:r>
            <a:r>
              <a:rPr lang="en-US" dirty="0" err="1">
                <a:solidFill>
                  <a:schemeClr val="bg1"/>
                </a:solidFill>
              </a:rPr>
              <a:t>makin</a:t>
            </a:r>
            <a:r>
              <a:rPr lang="en-US" dirty="0">
                <a:solidFill>
                  <a:schemeClr val="bg1"/>
                </a:solidFill>
              </a:rPr>
              <a:t> </a:t>
            </a:r>
            <a:r>
              <a:rPr lang="en-US" dirty="0" err="1">
                <a:solidFill>
                  <a:schemeClr val="bg1"/>
                </a:solidFill>
              </a:rPr>
              <a:t>efektif</a:t>
            </a:r>
            <a:r>
              <a:rPr lang="en-US" dirty="0">
                <a:solidFill>
                  <a:schemeClr val="bg1"/>
                </a:solidFill>
              </a:rPr>
              <a:t> </a:t>
            </a:r>
            <a:r>
              <a:rPr lang="en-US" dirty="0" err="1">
                <a:solidFill>
                  <a:schemeClr val="bg1"/>
                </a:solidFill>
              </a:rPr>
              <a:t>dengan</a:t>
            </a:r>
            <a:r>
              <a:rPr lang="en-US" dirty="0">
                <a:solidFill>
                  <a:schemeClr val="bg1"/>
                </a:solidFill>
              </a:rPr>
              <a:t> </a:t>
            </a:r>
            <a:r>
              <a:rPr lang="en-US" dirty="0" err="1" smtClean="0">
                <a:solidFill>
                  <a:schemeClr val="bg1"/>
                </a:solidFill>
              </a:rPr>
              <a:t>jaringan</a:t>
            </a:r>
            <a:r>
              <a:rPr lang="en-US" dirty="0" smtClean="0">
                <a:solidFill>
                  <a:schemeClr val="bg1"/>
                </a:solidFill>
              </a:rPr>
              <a:t>. </a:t>
            </a:r>
            <a:r>
              <a:rPr lang="en-US" dirty="0" err="1">
                <a:solidFill>
                  <a:schemeClr val="bg1"/>
                </a:solidFill>
              </a:rPr>
              <a:t>Misalnya</a:t>
            </a:r>
            <a:r>
              <a:rPr lang="en-US" dirty="0">
                <a:solidFill>
                  <a:schemeClr val="bg1"/>
                </a:solidFill>
              </a:rPr>
              <a:t> </a:t>
            </a:r>
            <a:r>
              <a:rPr lang="en-US" dirty="0" smtClean="0">
                <a:solidFill>
                  <a:schemeClr val="bg1"/>
                </a:solidFill>
              </a:rPr>
              <a:t> </a:t>
            </a:r>
            <a:r>
              <a:rPr lang="en-US" dirty="0" err="1">
                <a:solidFill>
                  <a:schemeClr val="bg1"/>
                </a:solidFill>
              </a:rPr>
              <a:t>saat</a:t>
            </a:r>
            <a:r>
              <a:rPr lang="en-US" dirty="0">
                <a:solidFill>
                  <a:schemeClr val="bg1"/>
                </a:solidFill>
              </a:rPr>
              <a:t> </a:t>
            </a:r>
            <a:r>
              <a:rPr lang="en-US" dirty="0" err="1">
                <a:solidFill>
                  <a:schemeClr val="bg1"/>
                </a:solidFill>
              </a:rPr>
              <a:t>membicarakan</a:t>
            </a:r>
            <a:r>
              <a:rPr lang="en-US" dirty="0">
                <a:solidFill>
                  <a:schemeClr val="bg1"/>
                </a:solidFill>
              </a:rPr>
              <a:t> </a:t>
            </a:r>
            <a:r>
              <a:rPr lang="en-US" dirty="0" err="1">
                <a:solidFill>
                  <a:schemeClr val="bg1"/>
                </a:solidFill>
              </a:rPr>
              <a:t>tentang</a:t>
            </a:r>
            <a:r>
              <a:rPr lang="en-US" dirty="0">
                <a:solidFill>
                  <a:schemeClr val="bg1"/>
                </a:solidFill>
              </a:rPr>
              <a:t> </a:t>
            </a:r>
            <a:r>
              <a:rPr lang="en-US" dirty="0" err="1">
                <a:solidFill>
                  <a:schemeClr val="bg1"/>
                </a:solidFill>
              </a:rPr>
              <a:t>dunia</a:t>
            </a:r>
            <a:r>
              <a:rPr lang="en-US" dirty="0">
                <a:solidFill>
                  <a:schemeClr val="bg1"/>
                </a:solidFill>
              </a:rPr>
              <a:t> </a:t>
            </a:r>
            <a:r>
              <a:rPr lang="en-US" dirty="0" err="1">
                <a:solidFill>
                  <a:schemeClr val="bg1"/>
                </a:solidFill>
              </a:rPr>
              <a:t>kerja</a:t>
            </a:r>
            <a:r>
              <a:rPr lang="en-US" dirty="0">
                <a:solidFill>
                  <a:schemeClr val="bg1"/>
                </a:solidFill>
              </a:rPr>
              <a:t>. </a:t>
            </a:r>
            <a:r>
              <a:rPr lang="en-US" dirty="0" err="1">
                <a:solidFill>
                  <a:schemeClr val="bg1"/>
                </a:solidFill>
              </a:rPr>
              <a:t>Dimana</a:t>
            </a:r>
            <a:r>
              <a:rPr lang="en-US" dirty="0">
                <a:solidFill>
                  <a:schemeClr val="bg1"/>
                </a:solidFill>
              </a:rPr>
              <a:t> </a:t>
            </a:r>
            <a:r>
              <a:rPr lang="en-US" dirty="0" err="1">
                <a:solidFill>
                  <a:schemeClr val="bg1"/>
                </a:solidFill>
              </a:rPr>
              <a:t>perusahaan</a:t>
            </a:r>
            <a:r>
              <a:rPr lang="en-US" dirty="0">
                <a:solidFill>
                  <a:schemeClr val="bg1"/>
                </a:solidFill>
              </a:rPr>
              <a:t> </a:t>
            </a:r>
            <a:r>
              <a:rPr lang="en-US" dirty="0" err="1">
                <a:solidFill>
                  <a:schemeClr val="bg1"/>
                </a:solidFill>
              </a:rPr>
              <a:t>kini</a:t>
            </a:r>
            <a:r>
              <a:rPr lang="en-US" dirty="0">
                <a:solidFill>
                  <a:schemeClr val="bg1"/>
                </a:solidFill>
              </a:rPr>
              <a:t> </a:t>
            </a:r>
            <a:r>
              <a:rPr lang="en-US" dirty="0" err="1">
                <a:solidFill>
                  <a:schemeClr val="bg1"/>
                </a:solidFill>
              </a:rPr>
              <a:t>tidak</a:t>
            </a:r>
            <a:r>
              <a:rPr lang="en-US" dirty="0">
                <a:solidFill>
                  <a:schemeClr val="bg1"/>
                </a:solidFill>
              </a:rPr>
              <a:t> </a:t>
            </a:r>
            <a:r>
              <a:rPr lang="en-US" dirty="0" err="1">
                <a:solidFill>
                  <a:schemeClr val="bg1"/>
                </a:solidFill>
              </a:rPr>
              <a:t>harus</a:t>
            </a:r>
            <a:r>
              <a:rPr lang="en-US" dirty="0">
                <a:solidFill>
                  <a:schemeClr val="bg1"/>
                </a:solidFill>
              </a:rPr>
              <a:t> </a:t>
            </a:r>
            <a:r>
              <a:rPr lang="en-US" dirty="0" err="1">
                <a:solidFill>
                  <a:schemeClr val="bg1"/>
                </a:solidFill>
              </a:rPr>
              <a:t>menyediakan</a:t>
            </a:r>
            <a:r>
              <a:rPr lang="en-US" dirty="0">
                <a:solidFill>
                  <a:schemeClr val="bg1"/>
                </a:solidFill>
              </a:rPr>
              <a:t> printer </a:t>
            </a:r>
            <a:r>
              <a:rPr lang="en-US" dirty="0" err="1">
                <a:solidFill>
                  <a:schemeClr val="bg1"/>
                </a:solidFill>
              </a:rPr>
              <a:t>untuk</a:t>
            </a:r>
            <a:r>
              <a:rPr lang="en-US" dirty="0">
                <a:solidFill>
                  <a:schemeClr val="bg1"/>
                </a:solidFill>
              </a:rPr>
              <a:t> </a:t>
            </a:r>
            <a:r>
              <a:rPr lang="en-US" dirty="0" err="1">
                <a:solidFill>
                  <a:schemeClr val="bg1"/>
                </a:solidFill>
              </a:rPr>
              <a:t>setiap</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Berkat</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maka</a:t>
            </a:r>
            <a:r>
              <a:rPr lang="en-US" dirty="0">
                <a:solidFill>
                  <a:schemeClr val="bg1"/>
                </a:solidFill>
              </a:rPr>
              <a:t> 1 printer </a:t>
            </a:r>
            <a:r>
              <a:rPr lang="en-US" dirty="0" err="1">
                <a:solidFill>
                  <a:schemeClr val="bg1"/>
                </a:solidFill>
              </a:rPr>
              <a:t>bisa</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beberapa</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sekaligus</a:t>
            </a:r>
            <a:r>
              <a:rPr lang="en-US" dirty="0">
                <a:solidFill>
                  <a:schemeClr val="bg1"/>
                </a:solidFil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704629" y="142461"/>
            <a:ext cx="8534400" cy="1507067"/>
          </a:xfrm>
        </p:spPr>
        <p:txBody>
          <a:bodyPr>
            <a:normAutofit/>
          </a:bodyPr>
          <a:lstStyle/>
          <a:p>
            <a:pPr algn="ctr"/>
            <a:r>
              <a:rPr lang="en-US" sz="4000" b="1" dirty="0" err="1" smtClean="0">
                <a:solidFill>
                  <a:schemeClr val="bg1"/>
                </a:solidFill>
                <a:latin typeface="AR JULIAN" panose="02000000000000000000" pitchFamily="2" charset="0"/>
              </a:rPr>
              <a:t>Istilah</a:t>
            </a:r>
            <a:r>
              <a:rPr lang="en-US" sz="4000" b="1" dirty="0" smtClean="0">
                <a:solidFill>
                  <a:schemeClr val="bg1"/>
                </a:solidFill>
                <a:latin typeface="AR JULIAN" panose="02000000000000000000" pitchFamily="2" charset="0"/>
              </a:rPr>
              <a:t> </a:t>
            </a:r>
            <a:r>
              <a:rPr lang="en-US" sz="4000" b="1" dirty="0" err="1" smtClean="0">
                <a:solidFill>
                  <a:schemeClr val="bg1"/>
                </a:solidFill>
                <a:latin typeface="AR JULIAN" panose="02000000000000000000" pitchFamily="2" charset="0"/>
              </a:rPr>
              <a:t>dalam</a:t>
            </a:r>
            <a:r>
              <a:rPr lang="en-US" sz="4000" b="1" dirty="0" smtClean="0">
                <a:solidFill>
                  <a:schemeClr val="bg1"/>
                </a:solidFill>
                <a:latin typeface="AR JULIAN" panose="02000000000000000000" pitchFamily="2" charset="0"/>
              </a:rPr>
              <a:t> </a:t>
            </a:r>
            <a:r>
              <a:rPr lang="en-US" sz="4000" b="1" dirty="0" err="1" smtClean="0">
                <a:solidFill>
                  <a:schemeClr val="bg1"/>
                </a:solidFill>
                <a:latin typeface="AR JULIAN" panose="02000000000000000000" pitchFamily="2" charset="0"/>
              </a:rPr>
              <a:t>jaringan</a:t>
            </a:r>
            <a:endParaRPr lang="en-US" sz="4000" b="1" dirty="0">
              <a:solidFill>
                <a:schemeClr val="bg1"/>
              </a:solidFill>
              <a:latin typeface="AR JULIAN" panose="02000000000000000000" pitchFamily="2" charset="0"/>
            </a:endParaRPr>
          </a:p>
        </p:txBody>
      </p:sp>
      <p:sp>
        <p:nvSpPr>
          <p:cNvPr id="1048597" name="Content Placeholder 2"/>
          <p:cNvSpPr>
            <a:spLocks noGrp="1"/>
          </p:cNvSpPr>
          <p:nvPr>
            <p:ph idx="1"/>
          </p:nvPr>
        </p:nvSpPr>
        <p:spPr>
          <a:xfrm>
            <a:off x="684211" y="1649528"/>
            <a:ext cx="10937945" cy="5056072"/>
          </a:xfrm>
        </p:spPr>
        <p:txBody>
          <a:bodyPr>
            <a:normAutofit fontScale="87500" lnSpcReduction="10000"/>
          </a:bodyPr>
          <a:lstStyle/>
          <a:p>
            <a:pPr algn="just">
              <a:buFont typeface="Wingdings" panose="05000000000000000000" pitchFamily="2" charset="2"/>
              <a:buChar char="q"/>
            </a:pPr>
            <a:r>
              <a:rPr lang="en-US" dirty="0" smtClean="0">
                <a:solidFill>
                  <a:schemeClr val="bg1"/>
                </a:solidFill>
              </a:rPr>
              <a:t>RSRP </a:t>
            </a:r>
            <a:r>
              <a:rPr lang="en-US" dirty="0">
                <a:solidFill>
                  <a:schemeClr val="bg1"/>
                </a:solidFill>
              </a:rPr>
              <a:t>(Received Signal Reference Power) </a:t>
            </a:r>
            <a:r>
              <a:rPr lang="en-US" dirty="0" err="1">
                <a:solidFill>
                  <a:schemeClr val="bg1"/>
                </a:solidFill>
              </a:rPr>
              <a:t>merupakan</a:t>
            </a:r>
            <a:r>
              <a:rPr lang="en-US" dirty="0">
                <a:solidFill>
                  <a:schemeClr val="bg1"/>
                </a:solidFill>
              </a:rPr>
              <a:t> parameter yang </a:t>
            </a:r>
            <a:r>
              <a:rPr lang="en-US" dirty="0" err="1">
                <a:solidFill>
                  <a:schemeClr val="bg1"/>
                </a:solidFill>
              </a:rPr>
              <a:t>menyatakan</a:t>
            </a:r>
            <a:r>
              <a:rPr lang="en-US" dirty="0">
                <a:solidFill>
                  <a:schemeClr val="bg1"/>
                </a:solidFill>
              </a:rPr>
              <a:t> </a:t>
            </a:r>
            <a:r>
              <a:rPr lang="en-US" dirty="0" err="1">
                <a:solidFill>
                  <a:schemeClr val="bg1"/>
                </a:solidFill>
              </a:rPr>
              <a:t>tingkat</a:t>
            </a:r>
            <a:r>
              <a:rPr lang="en-US" dirty="0">
                <a:solidFill>
                  <a:schemeClr val="bg1"/>
                </a:solidFill>
              </a:rPr>
              <a:t> </a:t>
            </a:r>
            <a:r>
              <a:rPr lang="en-US" dirty="0" err="1">
                <a:solidFill>
                  <a:schemeClr val="bg1"/>
                </a:solidFill>
              </a:rPr>
              <a:t>kekuatan</a:t>
            </a:r>
            <a:r>
              <a:rPr lang="en-US" dirty="0">
                <a:solidFill>
                  <a:schemeClr val="bg1"/>
                </a:solidFill>
              </a:rPr>
              <a:t> </a:t>
            </a:r>
            <a:r>
              <a:rPr lang="en-US" dirty="0" err="1">
                <a:solidFill>
                  <a:schemeClr val="bg1"/>
                </a:solidFill>
              </a:rPr>
              <a:t>sinyal</a:t>
            </a:r>
            <a:r>
              <a:rPr lang="en-US" dirty="0">
                <a:solidFill>
                  <a:schemeClr val="bg1"/>
                </a:solidFill>
              </a:rPr>
              <a:t> yang </a:t>
            </a:r>
            <a:r>
              <a:rPr lang="en-US" dirty="0" err="1">
                <a:solidFill>
                  <a:schemeClr val="bg1"/>
                </a:solidFill>
              </a:rPr>
              <a:t>diterima</a:t>
            </a:r>
            <a:r>
              <a:rPr lang="en-US" dirty="0">
                <a:solidFill>
                  <a:schemeClr val="bg1"/>
                </a:solidFill>
              </a:rPr>
              <a:t> </a:t>
            </a:r>
            <a:r>
              <a:rPr lang="en-US" dirty="0" err="1">
                <a:solidFill>
                  <a:schemeClr val="bg1"/>
                </a:solidFill>
              </a:rPr>
              <a:t>oleh</a:t>
            </a:r>
            <a:r>
              <a:rPr lang="en-US" dirty="0">
                <a:solidFill>
                  <a:schemeClr val="bg1"/>
                </a:solidFill>
              </a:rPr>
              <a:t> user </a:t>
            </a:r>
            <a:r>
              <a:rPr lang="en-US" dirty="0" err="1">
                <a:solidFill>
                  <a:schemeClr val="bg1"/>
                </a:solidFill>
              </a:rPr>
              <a:t>dalam</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dBm</a:t>
            </a:r>
            <a:r>
              <a:rPr lang="en-US" dirty="0">
                <a:solidFill>
                  <a:schemeClr val="bg1"/>
                </a:solidFill>
              </a:rPr>
              <a:t>. </a:t>
            </a:r>
            <a:r>
              <a:rPr lang="en-US" dirty="0" err="1">
                <a:solidFill>
                  <a:schemeClr val="bg1"/>
                </a:solidFill>
              </a:rPr>
              <a:t>Nilainya</a:t>
            </a:r>
            <a:r>
              <a:rPr lang="en-US" dirty="0">
                <a:solidFill>
                  <a:schemeClr val="bg1"/>
                </a:solidFill>
              </a:rPr>
              <a:t> </a:t>
            </a:r>
            <a:r>
              <a:rPr lang="en-US" dirty="0" err="1">
                <a:solidFill>
                  <a:schemeClr val="bg1"/>
                </a:solidFill>
              </a:rPr>
              <a:t>bergantung</a:t>
            </a:r>
            <a:r>
              <a:rPr lang="en-US" dirty="0">
                <a:solidFill>
                  <a:schemeClr val="bg1"/>
                </a:solidFill>
              </a:rPr>
              <a:t> </a:t>
            </a:r>
            <a:r>
              <a:rPr lang="en-US" dirty="0" err="1">
                <a:solidFill>
                  <a:schemeClr val="bg1"/>
                </a:solidFill>
              </a:rPr>
              <a:t>jarak</a:t>
            </a:r>
            <a:r>
              <a:rPr lang="en-US" dirty="0">
                <a:solidFill>
                  <a:schemeClr val="bg1"/>
                </a:solidFill>
              </a:rPr>
              <a:t> user </a:t>
            </a:r>
            <a:r>
              <a:rPr lang="en-US" dirty="0" err="1">
                <a:solidFill>
                  <a:schemeClr val="bg1"/>
                </a:solidFill>
              </a:rPr>
              <a:t>dengan</a:t>
            </a:r>
            <a:r>
              <a:rPr lang="en-US" dirty="0">
                <a:solidFill>
                  <a:schemeClr val="bg1"/>
                </a:solidFill>
              </a:rPr>
              <a:t> </a:t>
            </a:r>
            <a:r>
              <a:rPr lang="en-US" dirty="0" err="1">
                <a:solidFill>
                  <a:schemeClr val="bg1"/>
                </a:solidFill>
              </a:rPr>
              <a:t>eNodeB</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jauh</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lemah</a:t>
            </a:r>
            <a:r>
              <a:rPr lang="en-US" dirty="0">
                <a:solidFill>
                  <a:schemeClr val="bg1"/>
                </a:solidFill>
              </a:rPr>
              <a:t>, </a:t>
            </a:r>
            <a:r>
              <a:rPr lang="en-US" dirty="0" err="1">
                <a:solidFill>
                  <a:schemeClr val="bg1"/>
                </a:solidFill>
              </a:rPr>
              <a:t>begitu</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sebaliknya</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teknologi</a:t>
            </a:r>
            <a:r>
              <a:rPr lang="en-US" dirty="0">
                <a:solidFill>
                  <a:schemeClr val="bg1"/>
                </a:solidFill>
              </a:rPr>
              <a:t> GSM (2G) RSRP </a:t>
            </a:r>
            <a:r>
              <a:rPr lang="en-US" dirty="0" err="1">
                <a:solidFill>
                  <a:schemeClr val="bg1"/>
                </a:solidFill>
              </a:rPr>
              <a:t>disebut</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RxLev</a:t>
            </a:r>
            <a:r>
              <a:rPr lang="en-US" dirty="0">
                <a:solidFill>
                  <a:schemeClr val="bg1"/>
                </a:solidFill>
              </a:rPr>
              <a:t>, </a:t>
            </a:r>
            <a:r>
              <a:rPr lang="en-US" dirty="0" err="1">
                <a:solidFill>
                  <a:schemeClr val="bg1"/>
                </a:solidFill>
              </a:rPr>
              <a:t>sedangkan</a:t>
            </a:r>
            <a:r>
              <a:rPr lang="en-US" dirty="0">
                <a:solidFill>
                  <a:schemeClr val="bg1"/>
                </a:solidFill>
              </a:rPr>
              <a:t> </a:t>
            </a:r>
            <a:r>
              <a:rPr lang="en-US" dirty="0" err="1">
                <a:solidFill>
                  <a:schemeClr val="bg1"/>
                </a:solidFill>
              </a:rPr>
              <a:t>pada</a:t>
            </a:r>
            <a:r>
              <a:rPr lang="en-US" dirty="0">
                <a:solidFill>
                  <a:schemeClr val="bg1"/>
                </a:solidFill>
              </a:rPr>
              <a:t> UMTS (3G) </a:t>
            </a:r>
            <a:r>
              <a:rPr lang="en-US" dirty="0" err="1">
                <a:solidFill>
                  <a:schemeClr val="bg1"/>
                </a:solidFill>
              </a:rPr>
              <a:t>disebut</a:t>
            </a:r>
            <a:r>
              <a:rPr lang="en-US" dirty="0">
                <a:solidFill>
                  <a:schemeClr val="bg1"/>
                </a:solidFill>
              </a:rPr>
              <a:t> </a:t>
            </a:r>
            <a:r>
              <a:rPr lang="en-US" dirty="0" err="1">
                <a:solidFill>
                  <a:schemeClr val="bg1"/>
                </a:solidFill>
              </a:rPr>
              <a:t>juga</a:t>
            </a:r>
            <a:r>
              <a:rPr lang="en-US" dirty="0">
                <a:solidFill>
                  <a:schemeClr val="bg1"/>
                </a:solidFill>
              </a:rPr>
              <a:t> </a:t>
            </a:r>
            <a:r>
              <a:rPr lang="en-US" dirty="0" smtClean="0">
                <a:solidFill>
                  <a:schemeClr val="bg1"/>
                </a:solidFill>
              </a:rPr>
              <a:t>RSCP.</a:t>
            </a:r>
          </a:p>
          <a:p>
            <a:pPr algn="just">
              <a:buFont typeface="Wingdings" panose="05000000000000000000" pitchFamily="2" charset="2"/>
              <a:buChar char="q"/>
            </a:pPr>
            <a:r>
              <a:rPr lang="en-US" dirty="0" smtClean="0">
                <a:solidFill>
                  <a:schemeClr val="bg1"/>
                </a:solidFill>
              </a:rPr>
              <a:t>SINR </a:t>
            </a:r>
            <a:r>
              <a:rPr lang="en-US" dirty="0">
                <a:solidFill>
                  <a:schemeClr val="bg1"/>
                </a:solidFill>
              </a:rPr>
              <a:t>(Signal to Interference and Noise Ratio) </a:t>
            </a:r>
            <a:r>
              <a:rPr lang="en-US" dirty="0" err="1">
                <a:solidFill>
                  <a:schemeClr val="bg1"/>
                </a:solidFill>
              </a:rPr>
              <a:t>merupakan</a:t>
            </a:r>
            <a:r>
              <a:rPr lang="en-US" dirty="0">
                <a:solidFill>
                  <a:schemeClr val="bg1"/>
                </a:solidFill>
              </a:rPr>
              <a:t> parameter yang </a:t>
            </a:r>
            <a:r>
              <a:rPr lang="en-US" dirty="0" err="1">
                <a:solidFill>
                  <a:schemeClr val="bg1"/>
                </a:solidFill>
              </a:rPr>
              <a:t>menyatakan</a:t>
            </a:r>
            <a:r>
              <a:rPr lang="en-US" dirty="0">
                <a:solidFill>
                  <a:schemeClr val="bg1"/>
                </a:solidFill>
              </a:rPr>
              <a:t> </a:t>
            </a:r>
            <a:r>
              <a:rPr lang="en-US" dirty="0" err="1">
                <a:solidFill>
                  <a:schemeClr val="bg1"/>
                </a:solidFill>
              </a:rPr>
              <a:t>tingkat</a:t>
            </a:r>
            <a:r>
              <a:rPr lang="en-US" dirty="0">
                <a:solidFill>
                  <a:schemeClr val="bg1"/>
                </a:solidFill>
              </a:rPr>
              <a:t> </a:t>
            </a:r>
            <a:r>
              <a:rPr lang="en-US" dirty="0" err="1">
                <a:solidFill>
                  <a:schemeClr val="bg1"/>
                </a:solidFill>
              </a:rPr>
              <a:t>kualitas</a:t>
            </a:r>
            <a:r>
              <a:rPr lang="en-US" dirty="0">
                <a:solidFill>
                  <a:schemeClr val="bg1"/>
                </a:solidFill>
              </a:rPr>
              <a:t> </a:t>
            </a:r>
            <a:r>
              <a:rPr lang="en-US" dirty="0" err="1">
                <a:solidFill>
                  <a:schemeClr val="bg1"/>
                </a:solidFill>
              </a:rPr>
              <a:t>sinyal</a:t>
            </a:r>
            <a:r>
              <a:rPr lang="en-US" dirty="0">
                <a:solidFill>
                  <a:schemeClr val="bg1"/>
                </a:solidFill>
              </a:rPr>
              <a:t> yang </a:t>
            </a:r>
            <a:r>
              <a:rPr lang="en-US" dirty="0" err="1">
                <a:solidFill>
                  <a:schemeClr val="bg1"/>
                </a:solidFill>
              </a:rPr>
              <a:t>diterima</a:t>
            </a:r>
            <a:r>
              <a:rPr lang="en-US" dirty="0">
                <a:solidFill>
                  <a:schemeClr val="bg1"/>
                </a:solidFill>
              </a:rPr>
              <a:t> </a:t>
            </a:r>
            <a:r>
              <a:rPr lang="en-US" dirty="0" err="1">
                <a:solidFill>
                  <a:schemeClr val="bg1"/>
                </a:solidFill>
              </a:rPr>
              <a:t>oleh</a:t>
            </a:r>
            <a:r>
              <a:rPr lang="en-US" dirty="0">
                <a:solidFill>
                  <a:schemeClr val="bg1"/>
                </a:solidFill>
              </a:rPr>
              <a:t> user </a:t>
            </a:r>
            <a:r>
              <a:rPr lang="en-US" dirty="0" err="1">
                <a:solidFill>
                  <a:schemeClr val="bg1"/>
                </a:solidFill>
              </a:rPr>
              <a:t>dalam</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dB.</a:t>
            </a:r>
            <a:r>
              <a:rPr lang="en-US" dirty="0">
                <a:solidFill>
                  <a:schemeClr val="bg1"/>
                </a:solidFill>
              </a:rPr>
              <a:t>  SINR </a:t>
            </a:r>
            <a:r>
              <a:rPr lang="en-US" dirty="0" err="1">
                <a:solidFill>
                  <a:schemeClr val="bg1"/>
                </a:solidFill>
              </a:rPr>
              <a:t>merupakan</a:t>
            </a:r>
            <a:r>
              <a:rPr lang="en-US" dirty="0">
                <a:solidFill>
                  <a:schemeClr val="bg1"/>
                </a:solidFill>
              </a:rPr>
              <a:t> </a:t>
            </a:r>
            <a:r>
              <a:rPr lang="en-US" dirty="0" err="1">
                <a:solidFill>
                  <a:schemeClr val="bg1"/>
                </a:solidFill>
              </a:rPr>
              <a:t>perbandingan</a:t>
            </a:r>
            <a:r>
              <a:rPr lang="en-US" dirty="0">
                <a:solidFill>
                  <a:schemeClr val="bg1"/>
                </a:solidFill>
              </a:rPr>
              <a:t> </a:t>
            </a:r>
            <a:r>
              <a:rPr lang="en-US" dirty="0" err="1">
                <a:solidFill>
                  <a:schemeClr val="bg1"/>
                </a:solidFill>
              </a:rPr>
              <a:t>kekuatan</a:t>
            </a:r>
            <a:r>
              <a:rPr lang="en-US" dirty="0">
                <a:solidFill>
                  <a:schemeClr val="bg1"/>
                </a:solidFill>
              </a:rPr>
              <a:t> </a:t>
            </a:r>
            <a:r>
              <a:rPr lang="en-US" dirty="0" err="1">
                <a:solidFill>
                  <a:schemeClr val="bg1"/>
                </a:solidFill>
              </a:rPr>
              <a:t>sinyal</a:t>
            </a:r>
            <a:r>
              <a:rPr lang="en-US" dirty="0">
                <a:solidFill>
                  <a:schemeClr val="bg1"/>
                </a:solidFill>
              </a:rPr>
              <a:t> </a:t>
            </a:r>
            <a:r>
              <a:rPr lang="en-US" dirty="0" err="1">
                <a:solidFill>
                  <a:schemeClr val="bg1"/>
                </a:solidFill>
              </a:rPr>
              <a:t>terima</a:t>
            </a:r>
            <a:r>
              <a:rPr lang="en-US" dirty="0">
                <a:solidFill>
                  <a:schemeClr val="bg1"/>
                </a:solidFill>
              </a:rPr>
              <a:t> </a:t>
            </a:r>
            <a:r>
              <a:rPr lang="en-US" dirty="0" err="1">
                <a:solidFill>
                  <a:schemeClr val="bg1"/>
                </a:solidFill>
              </a:rPr>
              <a:t>dengan</a:t>
            </a:r>
            <a:r>
              <a:rPr lang="en-US" dirty="0">
                <a:solidFill>
                  <a:schemeClr val="bg1"/>
                </a:solidFill>
              </a:rPr>
              <a:t> </a:t>
            </a:r>
            <a:r>
              <a:rPr lang="en-US" dirty="0" err="1" smtClean="0">
                <a:solidFill>
                  <a:schemeClr val="bg1"/>
                </a:solidFill>
              </a:rPr>
              <a:t>derau</a:t>
            </a:r>
            <a:r>
              <a:rPr lang="en-US" dirty="0" smtClean="0">
                <a:solidFill>
                  <a:schemeClr val="bg1"/>
                </a:solidFill>
              </a:rPr>
              <a:t>/</a:t>
            </a:r>
            <a:r>
              <a:rPr lang="en-US" dirty="0" err="1" smtClean="0">
                <a:solidFill>
                  <a:schemeClr val="bg1"/>
                </a:solidFill>
              </a:rPr>
              <a:t>interferensi</a:t>
            </a:r>
            <a:r>
              <a:rPr lang="en-US" dirty="0" smtClean="0">
                <a:solidFill>
                  <a:schemeClr val="bg1"/>
                </a:solidFill>
              </a:rPr>
              <a:t>.</a:t>
            </a:r>
          </a:p>
          <a:p>
            <a:pPr algn="just">
              <a:buFont typeface="Wingdings" panose="05000000000000000000" pitchFamily="2" charset="2"/>
              <a:buChar char="q"/>
            </a:pPr>
            <a:r>
              <a:rPr lang="en-US" dirty="0" smtClean="0">
                <a:solidFill>
                  <a:schemeClr val="bg1"/>
                </a:solidFill>
              </a:rPr>
              <a:t>RSSI </a:t>
            </a:r>
            <a:r>
              <a:rPr lang="en-US" dirty="0">
                <a:solidFill>
                  <a:schemeClr val="bg1"/>
                </a:solidFill>
              </a:rPr>
              <a:t>(Received Signal Strength Indicator) </a:t>
            </a:r>
            <a:r>
              <a:rPr lang="en-US" dirty="0" err="1">
                <a:solidFill>
                  <a:schemeClr val="bg1"/>
                </a:solidFill>
              </a:rPr>
              <a:t>merupakan</a:t>
            </a:r>
            <a:r>
              <a:rPr lang="en-US" dirty="0">
                <a:solidFill>
                  <a:schemeClr val="bg1"/>
                </a:solidFill>
              </a:rPr>
              <a:t> parameter yang </a:t>
            </a:r>
            <a:r>
              <a:rPr lang="en-US" dirty="0" err="1">
                <a:solidFill>
                  <a:schemeClr val="bg1"/>
                </a:solidFill>
              </a:rPr>
              <a:t>menyatakan</a:t>
            </a:r>
            <a:r>
              <a:rPr lang="en-US" dirty="0">
                <a:solidFill>
                  <a:schemeClr val="bg1"/>
                </a:solidFill>
              </a:rPr>
              <a:t> </a:t>
            </a:r>
            <a:r>
              <a:rPr lang="en-US" dirty="0" err="1">
                <a:solidFill>
                  <a:schemeClr val="bg1"/>
                </a:solidFill>
              </a:rPr>
              <a:t>keseluruhan</a:t>
            </a:r>
            <a:r>
              <a:rPr lang="en-US" dirty="0">
                <a:solidFill>
                  <a:schemeClr val="bg1"/>
                </a:solidFill>
              </a:rPr>
              <a:t> </a:t>
            </a:r>
            <a:r>
              <a:rPr lang="en-US" dirty="0" err="1">
                <a:solidFill>
                  <a:schemeClr val="bg1"/>
                </a:solidFill>
              </a:rPr>
              <a:t>daya</a:t>
            </a:r>
            <a:r>
              <a:rPr lang="en-US" dirty="0">
                <a:solidFill>
                  <a:schemeClr val="bg1"/>
                </a:solidFill>
              </a:rPr>
              <a:t> </a:t>
            </a:r>
            <a:r>
              <a:rPr lang="en-US" dirty="0" err="1">
                <a:solidFill>
                  <a:schemeClr val="bg1"/>
                </a:solidFill>
              </a:rPr>
              <a:t>sinyal</a:t>
            </a:r>
            <a:r>
              <a:rPr lang="en-US" dirty="0">
                <a:solidFill>
                  <a:schemeClr val="bg1"/>
                </a:solidFill>
              </a:rPr>
              <a:t> yang </a:t>
            </a:r>
            <a:r>
              <a:rPr lang="en-US" dirty="0" err="1">
                <a:solidFill>
                  <a:schemeClr val="bg1"/>
                </a:solidFill>
              </a:rPr>
              <a:t>diterima</a:t>
            </a:r>
            <a:r>
              <a:rPr lang="en-US" dirty="0">
                <a:solidFill>
                  <a:schemeClr val="bg1"/>
                </a:solidFill>
              </a:rPr>
              <a:t> </a:t>
            </a:r>
            <a:r>
              <a:rPr lang="en-US" dirty="0" err="1">
                <a:solidFill>
                  <a:schemeClr val="bg1"/>
                </a:solidFill>
              </a:rPr>
              <a:t>oleh</a:t>
            </a:r>
            <a:r>
              <a:rPr lang="en-US" dirty="0">
                <a:solidFill>
                  <a:schemeClr val="bg1"/>
                </a:solidFill>
              </a:rPr>
              <a:t> user </a:t>
            </a:r>
            <a:r>
              <a:rPr lang="en-US" dirty="0" err="1">
                <a:solidFill>
                  <a:schemeClr val="bg1"/>
                </a:solidFill>
              </a:rPr>
              <a:t>dalam</a:t>
            </a:r>
            <a:r>
              <a:rPr lang="en-US" dirty="0">
                <a:solidFill>
                  <a:schemeClr val="bg1"/>
                </a:solidFill>
              </a:rPr>
              <a:t> </a:t>
            </a:r>
            <a:r>
              <a:rPr lang="en-US" dirty="0" err="1">
                <a:solidFill>
                  <a:schemeClr val="bg1"/>
                </a:solidFill>
              </a:rPr>
              <a:t>satuan</a:t>
            </a:r>
            <a:r>
              <a:rPr lang="en-US" dirty="0">
                <a:solidFill>
                  <a:schemeClr val="bg1"/>
                </a:solidFill>
              </a:rPr>
              <a:t> </a:t>
            </a:r>
            <a:r>
              <a:rPr lang="en-US" dirty="0" err="1" smtClean="0">
                <a:solidFill>
                  <a:schemeClr val="bg1"/>
                </a:solidFill>
              </a:rPr>
              <a:t>dBm</a:t>
            </a:r>
            <a:r>
              <a:rPr lang="en-US" dirty="0" smtClean="0">
                <a:solidFill>
                  <a:schemeClr val="bg1"/>
                </a:solidFill>
              </a:rPr>
              <a:t>.</a:t>
            </a:r>
          </a:p>
          <a:p>
            <a:pPr algn="just">
              <a:buFont typeface="Wingdings" panose="05000000000000000000" pitchFamily="2" charset="2"/>
              <a:buChar char="q"/>
            </a:pPr>
            <a:r>
              <a:rPr lang="en-US" dirty="0" smtClean="0">
                <a:solidFill>
                  <a:schemeClr val="bg1"/>
                </a:solidFill>
              </a:rPr>
              <a:t>RSRQ </a:t>
            </a:r>
            <a:r>
              <a:rPr lang="en-US" dirty="0">
                <a:solidFill>
                  <a:schemeClr val="bg1"/>
                </a:solidFill>
              </a:rPr>
              <a:t>(Received Signal Reference Quality) </a:t>
            </a:r>
            <a:r>
              <a:rPr lang="en-US" dirty="0" err="1">
                <a:solidFill>
                  <a:schemeClr val="bg1"/>
                </a:solidFill>
              </a:rPr>
              <a:t>merupakan</a:t>
            </a:r>
            <a:r>
              <a:rPr lang="en-US" dirty="0">
                <a:solidFill>
                  <a:schemeClr val="bg1"/>
                </a:solidFill>
              </a:rPr>
              <a:t> </a:t>
            </a:r>
            <a:r>
              <a:rPr lang="en-US" dirty="0" err="1">
                <a:solidFill>
                  <a:schemeClr val="bg1"/>
                </a:solidFill>
              </a:rPr>
              <a:t>perbandingan</a:t>
            </a:r>
            <a:r>
              <a:rPr lang="en-US" dirty="0">
                <a:solidFill>
                  <a:schemeClr val="bg1"/>
                </a:solidFill>
              </a:rPr>
              <a:t> </a:t>
            </a:r>
            <a:r>
              <a:rPr lang="en-US" dirty="0" err="1">
                <a:solidFill>
                  <a:schemeClr val="bg1"/>
                </a:solidFill>
              </a:rPr>
              <a:t>antara</a:t>
            </a:r>
            <a:r>
              <a:rPr lang="en-US" dirty="0">
                <a:solidFill>
                  <a:schemeClr val="bg1"/>
                </a:solidFill>
              </a:rPr>
              <a:t> RSRP </a:t>
            </a:r>
            <a:r>
              <a:rPr lang="en-US" dirty="0" err="1">
                <a:solidFill>
                  <a:schemeClr val="bg1"/>
                </a:solidFill>
              </a:rPr>
              <a:t>dan</a:t>
            </a:r>
            <a:r>
              <a:rPr lang="en-US" dirty="0">
                <a:solidFill>
                  <a:schemeClr val="bg1"/>
                </a:solidFill>
              </a:rPr>
              <a:t> RSSI.5. CQICQI (Channel Quality Indicator) </a:t>
            </a:r>
            <a:r>
              <a:rPr lang="en-US" dirty="0" err="1">
                <a:solidFill>
                  <a:schemeClr val="bg1"/>
                </a:solidFill>
              </a:rPr>
              <a:t>merupakan</a:t>
            </a:r>
            <a:r>
              <a:rPr lang="en-US" dirty="0">
                <a:solidFill>
                  <a:schemeClr val="bg1"/>
                </a:solidFill>
              </a:rPr>
              <a:t> parameter yang </a:t>
            </a:r>
            <a:r>
              <a:rPr lang="en-US" dirty="0" err="1">
                <a:solidFill>
                  <a:schemeClr val="bg1"/>
                </a:solidFill>
              </a:rPr>
              <a:t>menyatakan</a:t>
            </a:r>
            <a:r>
              <a:rPr lang="en-US" dirty="0">
                <a:solidFill>
                  <a:schemeClr val="bg1"/>
                </a:solidFill>
              </a:rPr>
              <a:t> </a:t>
            </a:r>
            <a:r>
              <a:rPr lang="en-US" dirty="0" err="1">
                <a:solidFill>
                  <a:schemeClr val="bg1"/>
                </a:solidFill>
              </a:rPr>
              <a:t>kualitas</a:t>
            </a:r>
            <a:r>
              <a:rPr lang="en-US" dirty="0">
                <a:solidFill>
                  <a:schemeClr val="bg1"/>
                </a:solidFill>
              </a:rPr>
              <a:t> </a:t>
            </a:r>
            <a:r>
              <a:rPr lang="en-US" dirty="0" err="1">
                <a:solidFill>
                  <a:schemeClr val="bg1"/>
                </a:solidFill>
              </a:rPr>
              <a:t>kanal</a:t>
            </a:r>
            <a:r>
              <a:rPr lang="en-US" dirty="0">
                <a:solidFill>
                  <a:schemeClr val="bg1"/>
                </a:solidFill>
              </a:rPr>
              <a:t> downlink. CQI </a:t>
            </a:r>
            <a:r>
              <a:rPr lang="en-US" dirty="0" err="1">
                <a:solidFill>
                  <a:schemeClr val="bg1"/>
                </a:solidFill>
              </a:rPr>
              <a:t>diukur</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keadaan</a:t>
            </a:r>
            <a:r>
              <a:rPr lang="en-US" dirty="0">
                <a:solidFill>
                  <a:schemeClr val="bg1"/>
                </a:solidFill>
              </a:rPr>
              <a:t> dedicated </a:t>
            </a:r>
            <a:r>
              <a:rPr lang="en-US" dirty="0" err="1">
                <a:solidFill>
                  <a:schemeClr val="bg1"/>
                </a:solidFill>
              </a:rPr>
              <a:t>atau</a:t>
            </a:r>
            <a:r>
              <a:rPr lang="en-US" dirty="0">
                <a:solidFill>
                  <a:schemeClr val="bg1"/>
                </a:solidFill>
              </a:rPr>
              <a:t> </a:t>
            </a:r>
            <a:r>
              <a:rPr lang="en-US" dirty="0" err="1">
                <a:solidFill>
                  <a:schemeClr val="bg1"/>
                </a:solidFill>
              </a:rPr>
              <a:t>saat</a:t>
            </a:r>
            <a:r>
              <a:rPr lang="en-US" dirty="0">
                <a:solidFill>
                  <a:schemeClr val="bg1"/>
                </a:solidFill>
              </a:rPr>
              <a:t> user </a:t>
            </a:r>
            <a:r>
              <a:rPr lang="en-US" dirty="0" err="1">
                <a:solidFill>
                  <a:schemeClr val="bg1"/>
                </a:solidFill>
              </a:rPr>
              <a:t>mengunduh</a:t>
            </a:r>
            <a:r>
              <a:rPr lang="en-US" dirty="0">
                <a:solidFill>
                  <a:schemeClr val="bg1"/>
                </a:solidFill>
              </a:rPr>
              <a:t> data </a:t>
            </a:r>
            <a:r>
              <a:rPr lang="en-US" dirty="0" err="1">
                <a:solidFill>
                  <a:schemeClr val="bg1"/>
                </a:solidFill>
              </a:rPr>
              <a:t>dalam</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dBm</a:t>
            </a:r>
            <a:r>
              <a:rPr lang="en-US" dirty="0" smtClean="0">
                <a:solidFill>
                  <a:schemeClr val="bg1"/>
                </a:solidFill>
              </a:rPr>
              <a:t>.</a:t>
            </a:r>
          </a:p>
          <a:p>
            <a:pPr algn="just">
              <a:buFont typeface="Wingdings" panose="05000000000000000000" pitchFamily="2" charset="2"/>
              <a:buChar char="q"/>
            </a:pPr>
            <a:r>
              <a:rPr lang="en-US" dirty="0" smtClean="0">
                <a:solidFill>
                  <a:schemeClr val="bg1"/>
                </a:solidFill>
              </a:rPr>
              <a:t>MCC </a:t>
            </a:r>
            <a:r>
              <a:rPr lang="en-US" dirty="0" err="1">
                <a:solidFill>
                  <a:schemeClr val="bg1"/>
                </a:solidFill>
              </a:rPr>
              <a:t>adalah</a:t>
            </a:r>
            <a:r>
              <a:rPr lang="en-US" dirty="0">
                <a:solidFill>
                  <a:schemeClr val="bg1"/>
                </a:solidFill>
              </a:rPr>
              <a:t> </a:t>
            </a:r>
            <a:r>
              <a:rPr lang="en-US" dirty="0" err="1">
                <a:solidFill>
                  <a:schemeClr val="bg1"/>
                </a:solidFill>
              </a:rPr>
              <a:t>singkatan</a:t>
            </a:r>
            <a:r>
              <a:rPr lang="en-US" dirty="0">
                <a:solidFill>
                  <a:schemeClr val="bg1"/>
                </a:solidFill>
              </a:rPr>
              <a:t> </a:t>
            </a:r>
            <a:r>
              <a:rPr lang="en-US" dirty="0" err="1">
                <a:solidFill>
                  <a:schemeClr val="bg1"/>
                </a:solidFill>
              </a:rPr>
              <a:t>dari</a:t>
            </a:r>
            <a:r>
              <a:rPr lang="en-US" dirty="0">
                <a:solidFill>
                  <a:schemeClr val="bg1"/>
                </a:solidFill>
              </a:rPr>
              <a:t> mobile country code yang </a:t>
            </a:r>
            <a:r>
              <a:rPr lang="en-US" dirty="0" err="1">
                <a:solidFill>
                  <a:schemeClr val="bg1"/>
                </a:solidFill>
              </a:rPr>
              <a:t>bisa</a:t>
            </a:r>
            <a:r>
              <a:rPr lang="en-US" dirty="0">
                <a:solidFill>
                  <a:schemeClr val="bg1"/>
                </a:solidFill>
              </a:rPr>
              <a:t> di </a:t>
            </a:r>
            <a:r>
              <a:rPr lang="en-US" dirty="0" err="1">
                <a:solidFill>
                  <a:schemeClr val="bg1"/>
                </a:solidFill>
              </a:rPr>
              <a:t>artikan</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kode</a:t>
            </a:r>
            <a:r>
              <a:rPr lang="en-US" dirty="0">
                <a:solidFill>
                  <a:schemeClr val="bg1"/>
                </a:solidFill>
              </a:rPr>
              <a:t> </a:t>
            </a:r>
            <a:r>
              <a:rPr lang="en-US" dirty="0" err="1">
                <a:solidFill>
                  <a:schemeClr val="bg1"/>
                </a:solidFill>
              </a:rPr>
              <a:t>Handphone</a:t>
            </a:r>
            <a:r>
              <a:rPr lang="en-US" dirty="0">
                <a:solidFill>
                  <a:schemeClr val="bg1"/>
                </a:solidFill>
              </a:rPr>
              <a:t> /</a:t>
            </a:r>
            <a:r>
              <a:rPr lang="en-US" dirty="0" err="1">
                <a:solidFill>
                  <a:schemeClr val="bg1"/>
                </a:solidFill>
              </a:rPr>
              <a:t>ponsel</a:t>
            </a:r>
            <a:r>
              <a:rPr lang="en-US" dirty="0">
                <a:solidFill>
                  <a:schemeClr val="bg1"/>
                </a:solidFill>
              </a:rPr>
              <a:t>/smartphone </a:t>
            </a:r>
            <a:r>
              <a:rPr lang="en-US" dirty="0" err="1">
                <a:solidFill>
                  <a:schemeClr val="bg1"/>
                </a:solidFill>
              </a:rPr>
              <a:t>untuk</a:t>
            </a:r>
            <a:r>
              <a:rPr lang="en-US" dirty="0">
                <a:solidFill>
                  <a:schemeClr val="bg1"/>
                </a:solidFill>
              </a:rPr>
              <a:t> </a:t>
            </a:r>
            <a:r>
              <a:rPr lang="en-US" dirty="0" err="1">
                <a:solidFill>
                  <a:schemeClr val="bg1"/>
                </a:solidFill>
              </a:rPr>
              <a:t>masing-masing</a:t>
            </a:r>
            <a:r>
              <a:rPr lang="en-US" dirty="0">
                <a:solidFill>
                  <a:schemeClr val="bg1"/>
                </a:solidFill>
              </a:rPr>
              <a:t> </a:t>
            </a:r>
            <a:r>
              <a:rPr lang="en-US" dirty="0" err="1">
                <a:solidFill>
                  <a:schemeClr val="bg1"/>
                </a:solidFill>
              </a:rPr>
              <a:t>negara</a:t>
            </a:r>
            <a:r>
              <a:rPr lang="en-US" dirty="0">
                <a:solidFill>
                  <a:schemeClr val="bg1"/>
                </a:solidFill>
              </a:rPr>
              <a:t> . ... </a:t>
            </a:r>
            <a:r>
              <a:rPr lang="en-US" dirty="0" err="1">
                <a:solidFill>
                  <a:schemeClr val="bg1"/>
                </a:solidFill>
              </a:rPr>
              <a:t>kode</a:t>
            </a:r>
            <a:r>
              <a:rPr lang="en-US" dirty="0">
                <a:solidFill>
                  <a:schemeClr val="bg1"/>
                </a:solidFill>
              </a:rPr>
              <a:t> MNC </a:t>
            </a:r>
            <a:r>
              <a:rPr lang="en-US" dirty="0" err="1">
                <a:solidFill>
                  <a:schemeClr val="bg1"/>
                </a:solidFill>
              </a:rPr>
              <a:t>berbeda-beda</a:t>
            </a:r>
            <a:r>
              <a:rPr lang="en-US" dirty="0">
                <a:solidFill>
                  <a:schemeClr val="bg1"/>
                </a:solidFill>
              </a:rPr>
              <a:t> di </a:t>
            </a:r>
            <a:r>
              <a:rPr lang="en-US" dirty="0" err="1">
                <a:solidFill>
                  <a:schemeClr val="bg1"/>
                </a:solidFill>
              </a:rPr>
              <a:t>setiap</a:t>
            </a:r>
            <a:r>
              <a:rPr lang="en-US" dirty="0">
                <a:solidFill>
                  <a:schemeClr val="bg1"/>
                </a:solidFill>
              </a:rPr>
              <a:t> operator </a:t>
            </a:r>
            <a:r>
              <a:rPr lang="en-US" dirty="0" err="1">
                <a:solidFill>
                  <a:schemeClr val="bg1"/>
                </a:solidFill>
              </a:rPr>
              <a:t>seluler</a:t>
            </a:r>
            <a:r>
              <a:rPr lang="en-US" dirty="0">
                <a:solidFill>
                  <a:schemeClr val="bg1"/>
                </a:solidFill>
              </a:rPr>
              <a:t> </a:t>
            </a:r>
            <a:r>
              <a:rPr lang="en-US" dirty="0" err="1">
                <a:solidFill>
                  <a:schemeClr val="bg1"/>
                </a:solidFill>
              </a:rPr>
              <a:t>setiap</a:t>
            </a:r>
            <a:r>
              <a:rPr lang="en-US" dirty="0">
                <a:solidFill>
                  <a:schemeClr val="bg1"/>
                </a:solidFill>
              </a:rPr>
              <a:t> </a:t>
            </a:r>
            <a:r>
              <a:rPr lang="en-US" dirty="0" err="1">
                <a:solidFill>
                  <a:schemeClr val="bg1"/>
                </a:solidFill>
              </a:rPr>
              <a:t>negara</a:t>
            </a:r>
            <a:r>
              <a:rPr lang="en-US" dirty="0">
                <a:solidFill>
                  <a:schemeClr val="bg1"/>
                </a:solidFill>
              </a:rPr>
              <a:t> ,</a:t>
            </a:r>
            <a:r>
              <a:rPr lang="en-US" dirty="0" err="1">
                <a:solidFill>
                  <a:schemeClr val="bg1"/>
                </a:solidFill>
              </a:rPr>
              <a:t>setiap</a:t>
            </a:r>
            <a:r>
              <a:rPr lang="en-US" dirty="0">
                <a:solidFill>
                  <a:schemeClr val="bg1"/>
                </a:solidFill>
              </a:rPr>
              <a:t> </a:t>
            </a:r>
            <a:r>
              <a:rPr lang="en-US" dirty="0" err="1">
                <a:solidFill>
                  <a:schemeClr val="bg1"/>
                </a:solidFill>
              </a:rPr>
              <a:t>satu</a:t>
            </a:r>
            <a:r>
              <a:rPr lang="en-US" dirty="0">
                <a:solidFill>
                  <a:schemeClr val="bg1"/>
                </a:solidFill>
              </a:rPr>
              <a:t> provider/operator </a:t>
            </a:r>
            <a:r>
              <a:rPr lang="en-US" dirty="0" err="1">
                <a:solidFill>
                  <a:schemeClr val="bg1"/>
                </a:solidFill>
              </a:rPr>
              <a:t>seluler</a:t>
            </a:r>
            <a:r>
              <a:rPr lang="en-US" dirty="0">
                <a:solidFill>
                  <a:schemeClr val="bg1"/>
                </a:solidFill>
              </a:rPr>
              <a:t> </a:t>
            </a:r>
            <a:r>
              <a:rPr lang="en-US" dirty="0" err="1">
                <a:solidFill>
                  <a:schemeClr val="bg1"/>
                </a:solidFill>
              </a:rPr>
              <a:t>memiliki</a:t>
            </a:r>
            <a:r>
              <a:rPr lang="en-US" dirty="0">
                <a:solidFill>
                  <a:schemeClr val="bg1"/>
                </a:solidFill>
              </a:rPr>
              <a:t> </a:t>
            </a:r>
            <a:r>
              <a:rPr lang="en-US" dirty="0" err="1">
                <a:solidFill>
                  <a:schemeClr val="bg1"/>
                </a:solidFill>
              </a:rPr>
              <a:t>kode</a:t>
            </a:r>
            <a:r>
              <a:rPr lang="en-US" dirty="0">
                <a:solidFill>
                  <a:schemeClr val="bg1"/>
                </a:solidFill>
              </a:rPr>
              <a:t> </a:t>
            </a:r>
            <a:r>
              <a:rPr lang="en-US" dirty="0" err="1">
                <a:solidFill>
                  <a:schemeClr val="bg1"/>
                </a:solidFill>
              </a:rPr>
              <a:t>unik</a:t>
            </a:r>
            <a:r>
              <a:rPr lang="en-US" dirty="0">
                <a:solidFill>
                  <a:schemeClr val="bg1"/>
                </a:solidFill>
              </a:rPr>
              <a:t> </a:t>
            </a:r>
            <a:r>
              <a:rPr lang="en-US" dirty="0" err="1">
                <a:solidFill>
                  <a:schemeClr val="bg1"/>
                </a:solidFill>
              </a:rPr>
              <a:t>mnc</a:t>
            </a:r>
            <a:r>
              <a:rPr lang="en-US" dirty="0">
                <a:solidFill>
                  <a:schemeClr val="bg1"/>
                </a:solidFill>
              </a:rPr>
              <a:t> </a:t>
            </a:r>
            <a:r>
              <a:rPr lang="en-US" dirty="0" err="1">
                <a:solidFill>
                  <a:schemeClr val="bg1"/>
                </a:solidFill>
              </a:rPr>
              <a:t>tersendiri</a:t>
            </a:r>
            <a:r>
              <a:rPr lang="en-US" dirty="0">
                <a:solidFill>
                  <a:schemeClr val="bg1"/>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1770890" y="261731"/>
            <a:ext cx="8534400" cy="1507067"/>
          </a:xfrm>
        </p:spPr>
        <p:txBody>
          <a:bodyPr>
            <a:normAutofit/>
          </a:bodyPr>
          <a:lstStyle/>
          <a:p>
            <a:pPr algn="ctr"/>
            <a:r>
              <a:rPr lang="en-US" sz="4000" b="1" dirty="0" smtClean="0">
                <a:solidFill>
                  <a:schemeClr val="bg1"/>
                </a:solidFill>
                <a:latin typeface="AR JULIAN" panose="02000000000000000000" pitchFamily="2" charset="0"/>
              </a:rPr>
              <a:t>Parameter </a:t>
            </a:r>
            <a:r>
              <a:rPr lang="en-US" sz="4000" b="1" dirty="0" err="1" smtClean="0">
                <a:solidFill>
                  <a:schemeClr val="bg1"/>
                </a:solidFill>
                <a:latin typeface="AR JULIAN" panose="02000000000000000000" pitchFamily="2" charset="0"/>
              </a:rPr>
              <a:t>dalam</a:t>
            </a:r>
            <a:r>
              <a:rPr lang="en-US" sz="4000" b="1" dirty="0" smtClean="0">
                <a:solidFill>
                  <a:schemeClr val="bg1"/>
                </a:solidFill>
                <a:latin typeface="AR JULIAN" panose="02000000000000000000" pitchFamily="2" charset="0"/>
              </a:rPr>
              <a:t> </a:t>
            </a:r>
            <a:r>
              <a:rPr lang="en-US" sz="4000" b="1" dirty="0" err="1" smtClean="0">
                <a:solidFill>
                  <a:schemeClr val="bg1"/>
                </a:solidFill>
                <a:latin typeface="AR JULIAN" panose="02000000000000000000" pitchFamily="2" charset="0"/>
              </a:rPr>
              <a:t>jaringan</a:t>
            </a:r>
            <a:endParaRPr lang="en-US" sz="4000" b="1" dirty="0">
              <a:solidFill>
                <a:schemeClr val="bg1"/>
              </a:solidFill>
              <a:latin typeface="AR JULIAN" panose="02000000000000000000" pitchFamily="2" charset="0"/>
            </a:endParaRPr>
          </a:p>
        </p:txBody>
      </p:sp>
      <p:sp>
        <p:nvSpPr>
          <p:cNvPr id="1048599" name="Content Placeholder 2"/>
          <p:cNvSpPr>
            <a:spLocks noGrp="1"/>
          </p:cNvSpPr>
          <p:nvPr>
            <p:ph idx="1"/>
          </p:nvPr>
        </p:nvSpPr>
        <p:spPr>
          <a:xfrm>
            <a:off x="684211" y="1534015"/>
            <a:ext cx="11295753" cy="5089202"/>
          </a:xfrm>
        </p:spPr>
        <p:txBody>
          <a:bodyPr>
            <a:normAutofit fontScale="85000" lnSpcReduction="10000"/>
          </a:bodyPr>
          <a:lstStyle/>
          <a:p>
            <a:pPr algn="just">
              <a:buFont typeface="Wingdings" panose="05000000000000000000" pitchFamily="2" charset="2"/>
              <a:buChar char="v"/>
            </a:pPr>
            <a:r>
              <a:rPr lang="en-US" dirty="0" err="1">
                <a:solidFill>
                  <a:schemeClr val="bg1"/>
                </a:solidFill>
              </a:rPr>
              <a:t>Kapasitas</a:t>
            </a:r>
            <a:r>
              <a:rPr lang="en-US" dirty="0">
                <a:solidFill>
                  <a:schemeClr val="bg1"/>
                </a:solidFill>
              </a:rPr>
              <a:t> (bandwidth): </a:t>
            </a:r>
            <a:r>
              <a:rPr lang="en-US" dirty="0" err="1">
                <a:solidFill>
                  <a:schemeClr val="bg1"/>
                </a:solidFill>
              </a:rPr>
              <a:t>merupakan</a:t>
            </a:r>
            <a:r>
              <a:rPr lang="en-US" dirty="0">
                <a:solidFill>
                  <a:schemeClr val="bg1"/>
                </a:solidFill>
              </a:rPr>
              <a:t> </a:t>
            </a:r>
            <a:r>
              <a:rPr lang="en-US" dirty="0" err="1">
                <a:solidFill>
                  <a:schemeClr val="bg1"/>
                </a:solidFill>
              </a:rPr>
              <a:t>kapasitas</a:t>
            </a:r>
            <a:r>
              <a:rPr lang="en-US" dirty="0">
                <a:solidFill>
                  <a:schemeClr val="bg1"/>
                </a:solidFill>
              </a:rPr>
              <a:t> data yang </a:t>
            </a:r>
            <a:r>
              <a:rPr lang="en-US" dirty="0" err="1">
                <a:solidFill>
                  <a:schemeClr val="bg1"/>
                </a:solidFill>
              </a:rPr>
              <a:t>dapat</a:t>
            </a:r>
            <a:r>
              <a:rPr lang="en-US" dirty="0">
                <a:solidFill>
                  <a:schemeClr val="bg1"/>
                </a:solidFill>
              </a:rPr>
              <a:t> </a:t>
            </a:r>
            <a:r>
              <a:rPr lang="en-US" dirty="0" err="1">
                <a:solidFill>
                  <a:schemeClr val="bg1"/>
                </a:solidFill>
              </a:rPr>
              <a:t>dibawa</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sirkuit</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biasanya</a:t>
            </a:r>
            <a:r>
              <a:rPr lang="en-US" dirty="0">
                <a:solidFill>
                  <a:schemeClr val="bg1"/>
                </a:solidFill>
              </a:rPr>
              <a:t> </a:t>
            </a:r>
            <a:r>
              <a:rPr lang="en-US" dirty="0" err="1">
                <a:solidFill>
                  <a:schemeClr val="bg1"/>
                </a:solidFill>
              </a:rPr>
              <a:t>diukur</a:t>
            </a:r>
            <a:r>
              <a:rPr lang="en-US" dirty="0">
                <a:solidFill>
                  <a:schemeClr val="bg1"/>
                </a:solidFill>
              </a:rPr>
              <a:t> </a:t>
            </a:r>
            <a:r>
              <a:rPr lang="en-US" dirty="0" err="1">
                <a:solidFill>
                  <a:schemeClr val="bg1"/>
                </a:solidFill>
              </a:rPr>
              <a:t>dalam</a:t>
            </a:r>
            <a:r>
              <a:rPr lang="en-US" dirty="0">
                <a:solidFill>
                  <a:schemeClr val="bg1"/>
                </a:solidFill>
              </a:rPr>
              <a:t> bit per second(bps</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Utilization</a:t>
            </a:r>
            <a:r>
              <a:rPr lang="en-US" dirty="0">
                <a:solidFill>
                  <a:schemeClr val="bg1"/>
                </a:solidFill>
              </a:rPr>
              <a:t>: </a:t>
            </a:r>
            <a:r>
              <a:rPr lang="en-US" dirty="0" err="1">
                <a:solidFill>
                  <a:schemeClr val="bg1"/>
                </a:solidFill>
              </a:rPr>
              <a:t>persentase</a:t>
            </a:r>
            <a:r>
              <a:rPr lang="en-US" dirty="0">
                <a:solidFill>
                  <a:schemeClr val="bg1"/>
                </a:solidFill>
              </a:rPr>
              <a:t> yang </a:t>
            </a:r>
            <a:r>
              <a:rPr lang="en-US" dirty="0" err="1">
                <a:solidFill>
                  <a:schemeClr val="bg1"/>
                </a:solidFill>
              </a:rPr>
              <a:t>digunakan</a:t>
            </a:r>
            <a:r>
              <a:rPr lang="en-US" dirty="0">
                <a:solidFill>
                  <a:schemeClr val="bg1"/>
                </a:solidFill>
              </a:rPr>
              <a:t> </a:t>
            </a:r>
            <a:r>
              <a:rPr lang="en-US" dirty="0" err="1">
                <a:solidFill>
                  <a:schemeClr val="bg1"/>
                </a:solidFill>
              </a:rPr>
              <a:t>dari</a:t>
            </a:r>
            <a:r>
              <a:rPr lang="en-US" dirty="0">
                <a:solidFill>
                  <a:schemeClr val="bg1"/>
                </a:solidFill>
              </a:rPr>
              <a:t> total </a:t>
            </a:r>
            <a:r>
              <a:rPr lang="en-US" dirty="0" err="1">
                <a:solidFill>
                  <a:schemeClr val="bg1"/>
                </a:solidFill>
              </a:rPr>
              <a:t>kapasitas</a:t>
            </a:r>
            <a:r>
              <a:rPr lang="en-US" dirty="0">
                <a:solidFill>
                  <a:schemeClr val="bg1"/>
                </a:solidFill>
              </a:rPr>
              <a:t> yang </a:t>
            </a:r>
            <a:r>
              <a:rPr lang="en-US" dirty="0" err="1" smtClean="0">
                <a:solidFill>
                  <a:schemeClr val="bg1"/>
                </a:solidFill>
              </a:rPr>
              <a:t>tersedia</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Optimum </a:t>
            </a:r>
            <a:r>
              <a:rPr lang="en-US" dirty="0">
                <a:solidFill>
                  <a:schemeClr val="bg1"/>
                </a:solidFill>
              </a:rPr>
              <a:t>Utilization: </a:t>
            </a:r>
            <a:r>
              <a:rPr lang="en-US" dirty="0" err="1">
                <a:solidFill>
                  <a:schemeClr val="bg1"/>
                </a:solidFill>
              </a:rPr>
              <a:t>Nilai</a:t>
            </a:r>
            <a:r>
              <a:rPr lang="en-US" dirty="0">
                <a:solidFill>
                  <a:schemeClr val="bg1"/>
                </a:solidFill>
              </a:rPr>
              <a:t> rata-rata </a:t>
            </a:r>
            <a:r>
              <a:rPr lang="en-US" dirty="0" err="1">
                <a:solidFill>
                  <a:schemeClr val="bg1"/>
                </a:solidFill>
              </a:rPr>
              <a:t>tertinggi</a:t>
            </a:r>
            <a:r>
              <a:rPr lang="en-US" dirty="0">
                <a:solidFill>
                  <a:schemeClr val="bg1"/>
                </a:solidFill>
              </a:rPr>
              <a:t> </a:t>
            </a:r>
            <a:r>
              <a:rPr lang="en-US" dirty="0" err="1">
                <a:solidFill>
                  <a:schemeClr val="bg1"/>
                </a:solidFill>
              </a:rPr>
              <a:t>utilisasi</a:t>
            </a:r>
            <a:r>
              <a:rPr lang="en-US" dirty="0">
                <a:solidFill>
                  <a:schemeClr val="bg1"/>
                </a:solidFill>
              </a:rPr>
              <a:t> </a:t>
            </a:r>
            <a:r>
              <a:rPr lang="en-US" dirty="0" err="1">
                <a:solidFill>
                  <a:schemeClr val="bg1"/>
                </a:solidFill>
              </a:rPr>
              <a:t>sebelum</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dinyatakan</a:t>
            </a:r>
            <a:r>
              <a:rPr lang="en-US" dirty="0">
                <a:solidFill>
                  <a:schemeClr val="bg1"/>
                </a:solidFill>
              </a:rPr>
              <a:t> </a:t>
            </a:r>
            <a:r>
              <a:rPr lang="en-US" dirty="0" err="1">
                <a:solidFill>
                  <a:schemeClr val="bg1"/>
                </a:solidFill>
              </a:rPr>
              <a:t>bekerja</a:t>
            </a:r>
            <a:r>
              <a:rPr lang="en-US" dirty="0">
                <a:solidFill>
                  <a:schemeClr val="bg1"/>
                </a:solidFill>
              </a:rPr>
              <a:t> </a:t>
            </a:r>
            <a:r>
              <a:rPr lang="en-US" dirty="0" err="1">
                <a:solidFill>
                  <a:schemeClr val="bg1"/>
                </a:solidFill>
              </a:rPr>
              <a:t>penuh</a:t>
            </a:r>
            <a:r>
              <a:rPr lang="en-US" dirty="0">
                <a:solidFill>
                  <a:schemeClr val="bg1"/>
                </a:solidFill>
              </a:rPr>
              <a:t>. Throughput: </a:t>
            </a:r>
            <a:r>
              <a:rPr lang="en-US" dirty="0" err="1">
                <a:solidFill>
                  <a:schemeClr val="bg1"/>
                </a:solidFill>
              </a:rPr>
              <a:t>kuantitas</a:t>
            </a:r>
            <a:r>
              <a:rPr lang="en-US" dirty="0">
                <a:solidFill>
                  <a:schemeClr val="bg1"/>
                </a:solidFill>
              </a:rPr>
              <a:t> </a:t>
            </a:r>
            <a:r>
              <a:rPr lang="en-US" dirty="0" err="1">
                <a:solidFill>
                  <a:schemeClr val="bg1"/>
                </a:solidFill>
              </a:rPr>
              <a:t>dari</a:t>
            </a:r>
            <a:r>
              <a:rPr lang="en-US" dirty="0">
                <a:solidFill>
                  <a:schemeClr val="bg1"/>
                </a:solidFill>
              </a:rPr>
              <a:t> data yang </a:t>
            </a:r>
            <a:r>
              <a:rPr lang="en-US" dirty="0" err="1">
                <a:solidFill>
                  <a:schemeClr val="bg1"/>
                </a:solidFill>
              </a:rPr>
              <a:t>sukses</a:t>
            </a:r>
            <a:r>
              <a:rPr lang="en-US" dirty="0">
                <a:solidFill>
                  <a:schemeClr val="bg1"/>
                </a:solidFill>
              </a:rPr>
              <a:t> di transfer </a:t>
            </a:r>
            <a:r>
              <a:rPr lang="en-US" dirty="0" err="1">
                <a:solidFill>
                  <a:schemeClr val="bg1"/>
                </a:solidFill>
              </a:rPr>
              <a:t>antara</a:t>
            </a:r>
            <a:r>
              <a:rPr lang="en-US" dirty="0">
                <a:solidFill>
                  <a:schemeClr val="bg1"/>
                </a:solidFill>
              </a:rPr>
              <a:t> node per unit </a:t>
            </a:r>
            <a:r>
              <a:rPr lang="en-US" dirty="0" err="1">
                <a:solidFill>
                  <a:schemeClr val="bg1"/>
                </a:solidFill>
              </a:rPr>
              <a:t>waktu</a:t>
            </a:r>
            <a:r>
              <a:rPr lang="en-US" dirty="0">
                <a:solidFill>
                  <a:schemeClr val="bg1"/>
                </a:solidFill>
              </a:rPr>
              <a:t>, </a:t>
            </a:r>
            <a:r>
              <a:rPr lang="en-US" dirty="0" err="1">
                <a:solidFill>
                  <a:schemeClr val="bg1"/>
                </a:solidFill>
              </a:rPr>
              <a:t>biasanya</a:t>
            </a:r>
            <a:r>
              <a:rPr lang="en-US" dirty="0">
                <a:solidFill>
                  <a:schemeClr val="bg1"/>
                </a:solidFill>
              </a:rPr>
              <a:t> di </a:t>
            </a:r>
            <a:r>
              <a:rPr lang="en-US" dirty="0" err="1">
                <a:solidFill>
                  <a:schemeClr val="bg1"/>
                </a:solidFill>
              </a:rPr>
              <a:t>ukur</a:t>
            </a:r>
            <a:r>
              <a:rPr lang="en-US" dirty="0">
                <a:solidFill>
                  <a:schemeClr val="bg1"/>
                </a:solidFill>
              </a:rPr>
              <a:t> </a:t>
            </a:r>
            <a:r>
              <a:rPr lang="en-US" dirty="0" err="1">
                <a:solidFill>
                  <a:schemeClr val="bg1"/>
                </a:solidFill>
              </a:rPr>
              <a:t>dalam</a:t>
            </a:r>
            <a:r>
              <a:rPr lang="en-US" dirty="0">
                <a:solidFill>
                  <a:schemeClr val="bg1"/>
                </a:solidFill>
              </a:rPr>
              <a:t> </a:t>
            </a:r>
            <a:r>
              <a:rPr lang="en-US" dirty="0" err="1" smtClean="0">
                <a:solidFill>
                  <a:schemeClr val="bg1"/>
                </a:solidFill>
              </a:rPr>
              <a:t>detik</a:t>
            </a:r>
            <a:r>
              <a:rPr lang="en-US" dirty="0" smtClean="0">
                <a:solidFill>
                  <a:schemeClr val="bg1"/>
                </a:solidFill>
              </a:rPr>
              <a:t>. </a:t>
            </a:r>
          </a:p>
          <a:p>
            <a:pPr algn="just">
              <a:buFont typeface="Wingdings" panose="05000000000000000000" pitchFamily="2" charset="2"/>
              <a:buChar char="v"/>
            </a:pPr>
            <a:r>
              <a:rPr lang="en-US" dirty="0" smtClean="0">
                <a:solidFill>
                  <a:schemeClr val="bg1"/>
                </a:solidFill>
              </a:rPr>
              <a:t>Offered </a:t>
            </a:r>
            <a:r>
              <a:rPr lang="en-US" dirty="0">
                <a:solidFill>
                  <a:schemeClr val="bg1"/>
                </a:solidFill>
              </a:rPr>
              <a:t>load: </a:t>
            </a:r>
            <a:r>
              <a:rPr lang="en-US" dirty="0" err="1">
                <a:solidFill>
                  <a:schemeClr val="bg1"/>
                </a:solidFill>
              </a:rPr>
              <a:t>jumlah</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semua</a:t>
            </a:r>
            <a:r>
              <a:rPr lang="en-US" dirty="0">
                <a:solidFill>
                  <a:schemeClr val="bg1"/>
                </a:solidFill>
              </a:rPr>
              <a:t> data </a:t>
            </a:r>
            <a:r>
              <a:rPr lang="en-US" dirty="0" err="1">
                <a:solidFill>
                  <a:schemeClr val="bg1"/>
                </a:solidFill>
              </a:rPr>
              <a:t>dari</a:t>
            </a:r>
            <a:r>
              <a:rPr lang="en-US" dirty="0">
                <a:solidFill>
                  <a:schemeClr val="bg1"/>
                </a:solidFill>
              </a:rPr>
              <a:t> </a:t>
            </a:r>
            <a:r>
              <a:rPr lang="en-US" dirty="0" err="1">
                <a:solidFill>
                  <a:schemeClr val="bg1"/>
                </a:solidFill>
              </a:rPr>
              <a:t>semua</a:t>
            </a:r>
            <a:r>
              <a:rPr lang="en-US" dirty="0">
                <a:solidFill>
                  <a:schemeClr val="bg1"/>
                </a:solidFill>
              </a:rPr>
              <a:t> node di network yang </a:t>
            </a:r>
            <a:r>
              <a:rPr lang="en-US" dirty="0" err="1">
                <a:solidFill>
                  <a:schemeClr val="bg1"/>
                </a:solidFill>
              </a:rPr>
              <a:t>siap</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dikirimkan</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waktu</a:t>
            </a:r>
            <a:r>
              <a:rPr lang="en-US" dirty="0">
                <a:solidFill>
                  <a:schemeClr val="bg1"/>
                </a:solidFill>
              </a:rPr>
              <a:t> </a:t>
            </a:r>
            <a:r>
              <a:rPr lang="en-US" dirty="0" err="1" smtClean="0">
                <a:solidFill>
                  <a:schemeClr val="bg1"/>
                </a:solidFill>
              </a:rPr>
              <a:t>tertentu</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Accuracy</a:t>
            </a:r>
            <a:r>
              <a:rPr lang="en-US" dirty="0">
                <a:solidFill>
                  <a:schemeClr val="bg1"/>
                </a:solidFill>
              </a:rPr>
              <a:t>: </a:t>
            </a:r>
            <a:r>
              <a:rPr lang="en-US" dirty="0" err="1">
                <a:solidFill>
                  <a:schemeClr val="bg1"/>
                </a:solidFill>
              </a:rPr>
              <a:t>Jumlah</a:t>
            </a:r>
            <a:r>
              <a:rPr lang="en-US" dirty="0">
                <a:solidFill>
                  <a:schemeClr val="bg1"/>
                </a:solidFill>
              </a:rPr>
              <a:t> traffic yang </a:t>
            </a:r>
            <a:r>
              <a:rPr lang="en-US" dirty="0" err="1">
                <a:solidFill>
                  <a:schemeClr val="bg1"/>
                </a:solidFill>
              </a:rPr>
              <a:t>digunakan</a:t>
            </a:r>
            <a:r>
              <a:rPr lang="en-US" dirty="0">
                <a:solidFill>
                  <a:schemeClr val="bg1"/>
                </a:solidFill>
              </a:rPr>
              <a:t> yang </a:t>
            </a:r>
            <a:r>
              <a:rPr lang="en-US" dirty="0" err="1">
                <a:solidFill>
                  <a:schemeClr val="bg1"/>
                </a:solidFill>
              </a:rPr>
              <a:t>benar-benar</a:t>
            </a:r>
            <a:r>
              <a:rPr lang="en-US" dirty="0">
                <a:solidFill>
                  <a:schemeClr val="bg1"/>
                </a:solidFill>
              </a:rPr>
              <a:t> di </a:t>
            </a:r>
            <a:r>
              <a:rPr lang="en-US" dirty="0" err="1">
                <a:solidFill>
                  <a:schemeClr val="bg1"/>
                </a:solidFill>
              </a:rPr>
              <a:t>transmisikan</a:t>
            </a:r>
            <a:r>
              <a:rPr lang="en-US" dirty="0">
                <a:solidFill>
                  <a:schemeClr val="bg1"/>
                </a:solidFill>
              </a:rPr>
              <a:t>, </a:t>
            </a:r>
            <a:r>
              <a:rPr lang="en-US" dirty="0" err="1">
                <a:solidFill>
                  <a:schemeClr val="bg1"/>
                </a:solidFill>
              </a:rPr>
              <a:t>biasanya</a:t>
            </a:r>
            <a:r>
              <a:rPr lang="en-US" dirty="0">
                <a:solidFill>
                  <a:schemeClr val="bg1"/>
                </a:solidFill>
              </a:rPr>
              <a:t> </a:t>
            </a:r>
            <a:r>
              <a:rPr lang="en-US" dirty="0" err="1">
                <a:solidFill>
                  <a:schemeClr val="bg1"/>
                </a:solidFill>
              </a:rPr>
              <a:t>terkait</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keseluruhan</a:t>
            </a:r>
            <a:r>
              <a:rPr lang="en-US" dirty="0">
                <a:solidFill>
                  <a:schemeClr val="bg1"/>
                </a:solidFill>
              </a:rPr>
              <a:t> </a:t>
            </a:r>
            <a:r>
              <a:rPr lang="en-US" dirty="0" smtClean="0">
                <a:solidFill>
                  <a:schemeClr val="bg1"/>
                </a:solidFill>
              </a:rPr>
              <a:t>traffic.</a:t>
            </a:r>
          </a:p>
          <a:p>
            <a:pPr algn="just">
              <a:buFont typeface="Wingdings" panose="05000000000000000000" pitchFamily="2" charset="2"/>
              <a:buChar char="v"/>
            </a:pPr>
            <a:r>
              <a:rPr lang="en-US" dirty="0" smtClean="0">
                <a:solidFill>
                  <a:schemeClr val="bg1"/>
                </a:solidFill>
              </a:rPr>
              <a:t>Efficiency</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analisis</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seberapa</a:t>
            </a:r>
            <a:r>
              <a:rPr lang="en-US" dirty="0">
                <a:solidFill>
                  <a:schemeClr val="bg1"/>
                </a:solidFill>
              </a:rPr>
              <a:t> </a:t>
            </a:r>
            <a:r>
              <a:rPr lang="en-US" dirty="0" err="1">
                <a:solidFill>
                  <a:schemeClr val="bg1"/>
                </a:solidFill>
              </a:rPr>
              <a:t>banyak</a:t>
            </a:r>
            <a:r>
              <a:rPr lang="en-US" dirty="0">
                <a:solidFill>
                  <a:schemeClr val="bg1"/>
                </a:solidFill>
              </a:rPr>
              <a:t> </a:t>
            </a:r>
            <a:r>
              <a:rPr lang="en-US" dirty="0" err="1">
                <a:solidFill>
                  <a:schemeClr val="bg1"/>
                </a:solidFill>
              </a:rPr>
              <a:t>usaha</a:t>
            </a:r>
            <a:r>
              <a:rPr lang="en-US" dirty="0">
                <a:solidFill>
                  <a:schemeClr val="bg1"/>
                </a:solidFill>
              </a:rPr>
              <a:t> yang </a:t>
            </a:r>
            <a:r>
              <a:rPr lang="en-US" dirty="0" err="1">
                <a:solidFill>
                  <a:schemeClr val="bg1"/>
                </a:solidFill>
              </a:rPr>
              <a:t>diperlukan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menghasilkan</a:t>
            </a:r>
            <a:r>
              <a:rPr lang="en-US" dirty="0">
                <a:solidFill>
                  <a:schemeClr val="bg1"/>
                </a:solidFill>
              </a:rPr>
              <a:t> </a:t>
            </a:r>
            <a:r>
              <a:rPr lang="en-US" dirty="0" err="1">
                <a:solidFill>
                  <a:schemeClr val="bg1"/>
                </a:solidFill>
              </a:rPr>
              <a:t>sejumlah</a:t>
            </a:r>
            <a:r>
              <a:rPr lang="en-US" dirty="0">
                <a:solidFill>
                  <a:schemeClr val="bg1"/>
                </a:solidFill>
              </a:rPr>
              <a:t> throughput </a:t>
            </a:r>
            <a:r>
              <a:rPr lang="en-US" dirty="0" smtClean="0">
                <a:solidFill>
                  <a:schemeClr val="bg1"/>
                </a:solidFill>
              </a:rPr>
              <a:t>data.</a:t>
            </a:r>
          </a:p>
          <a:p>
            <a:pPr algn="just">
              <a:buFont typeface="Wingdings" panose="05000000000000000000" pitchFamily="2" charset="2"/>
              <a:buChar char="v"/>
            </a:pPr>
            <a:r>
              <a:rPr lang="en-US" dirty="0" smtClean="0">
                <a:solidFill>
                  <a:schemeClr val="bg1"/>
                </a:solidFill>
              </a:rPr>
              <a:t>Delay </a:t>
            </a:r>
            <a:r>
              <a:rPr lang="en-US" dirty="0">
                <a:solidFill>
                  <a:schemeClr val="bg1"/>
                </a:solidFill>
              </a:rPr>
              <a:t>(latency): </a:t>
            </a:r>
            <a:r>
              <a:rPr lang="en-US" dirty="0" err="1">
                <a:solidFill>
                  <a:schemeClr val="bg1"/>
                </a:solidFill>
              </a:rPr>
              <a:t>waktu</a:t>
            </a:r>
            <a:r>
              <a:rPr lang="en-US" dirty="0">
                <a:solidFill>
                  <a:schemeClr val="bg1"/>
                </a:solidFill>
              </a:rPr>
              <a:t> </a:t>
            </a:r>
            <a:r>
              <a:rPr lang="en-US" dirty="0" err="1">
                <a:solidFill>
                  <a:schemeClr val="bg1"/>
                </a:solidFill>
              </a:rPr>
              <a:t>antara</a:t>
            </a:r>
            <a:r>
              <a:rPr lang="en-US" dirty="0">
                <a:solidFill>
                  <a:schemeClr val="bg1"/>
                </a:solidFill>
              </a:rPr>
              <a:t> </a:t>
            </a:r>
            <a:r>
              <a:rPr lang="en-US" dirty="0" err="1">
                <a:solidFill>
                  <a:schemeClr val="bg1"/>
                </a:solidFill>
              </a:rPr>
              <a:t>paket</a:t>
            </a:r>
            <a:r>
              <a:rPr lang="en-US" dirty="0">
                <a:solidFill>
                  <a:schemeClr val="bg1"/>
                </a:solidFill>
              </a:rPr>
              <a:t> yang </a:t>
            </a:r>
            <a:r>
              <a:rPr lang="en-US" dirty="0" err="1">
                <a:solidFill>
                  <a:schemeClr val="bg1"/>
                </a:solidFill>
              </a:rPr>
              <a:t>siap</a:t>
            </a:r>
            <a:r>
              <a:rPr lang="en-US" dirty="0">
                <a:solidFill>
                  <a:schemeClr val="bg1"/>
                </a:solidFill>
              </a:rPr>
              <a:t> </a:t>
            </a:r>
            <a:r>
              <a:rPr lang="en-US" dirty="0" err="1">
                <a:solidFill>
                  <a:schemeClr val="bg1"/>
                </a:solidFill>
              </a:rPr>
              <a:t>untuk</a:t>
            </a:r>
            <a:r>
              <a:rPr lang="en-US" dirty="0">
                <a:solidFill>
                  <a:schemeClr val="bg1"/>
                </a:solidFill>
              </a:rPr>
              <a:t> di </a:t>
            </a:r>
            <a:r>
              <a:rPr lang="en-US" dirty="0" err="1">
                <a:solidFill>
                  <a:schemeClr val="bg1"/>
                </a:solidFill>
              </a:rPr>
              <a:t>transimiskan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sebuah</a:t>
            </a:r>
            <a:r>
              <a:rPr lang="en-US" dirty="0">
                <a:solidFill>
                  <a:schemeClr val="bg1"/>
                </a:solidFill>
              </a:rPr>
              <a:t> node </a:t>
            </a:r>
            <a:r>
              <a:rPr lang="en-US" dirty="0" err="1">
                <a:solidFill>
                  <a:schemeClr val="bg1"/>
                </a:solidFill>
              </a:rPr>
              <a:t>dan</a:t>
            </a:r>
            <a:r>
              <a:rPr lang="en-US" dirty="0">
                <a:solidFill>
                  <a:schemeClr val="bg1"/>
                </a:solidFill>
              </a:rPr>
              <a:t> di </a:t>
            </a:r>
            <a:r>
              <a:rPr lang="en-US" dirty="0" err="1">
                <a:solidFill>
                  <a:schemeClr val="bg1"/>
                </a:solidFill>
              </a:rPr>
              <a:t>kirimkan</a:t>
            </a:r>
            <a:r>
              <a:rPr lang="en-US" dirty="0">
                <a:solidFill>
                  <a:schemeClr val="bg1"/>
                </a:solidFill>
              </a:rPr>
              <a:t> </a:t>
            </a:r>
            <a:r>
              <a:rPr lang="en-US" dirty="0" err="1">
                <a:solidFill>
                  <a:schemeClr val="bg1"/>
                </a:solidFill>
              </a:rPr>
              <a:t>ketempat</a:t>
            </a:r>
            <a:r>
              <a:rPr lang="en-US" dirty="0">
                <a:solidFill>
                  <a:schemeClr val="bg1"/>
                </a:solidFill>
              </a:rPr>
              <a:t> lain di </a:t>
            </a:r>
            <a:r>
              <a:rPr lang="en-US" dirty="0" err="1">
                <a:solidFill>
                  <a:schemeClr val="bg1"/>
                </a:solidFill>
              </a:rPr>
              <a:t>dalam</a:t>
            </a:r>
            <a:r>
              <a:rPr lang="en-US" dirty="0">
                <a:solidFill>
                  <a:schemeClr val="bg1"/>
                </a:solidFill>
              </a:rPr>
              <a:t> </a:t>
            </a:r>
            <a:r>
              <a:rPr lang="en-US" dirty="0" err="1" smtClean="0">
                <a:solidFill>
                  <a:schemeClr val="bg1"/>
                </a:solidFill>
              </a:rPr>
              <a:t>jaringan</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Delay </a:t>
            </a:r>
            <a:r>
              <a:rPr lang="en-US" dirty="0">
                <a:solidFill>
                  <a:schemeClr val="bg1"/>
                </a:solidFill>
              </a:rPr>
              <a:t>Variation: rata-rata </a:t>
            </a:r>
            <a:r>
              <a:rPr lang="en-US" dirty="0" err="1">
                <a:solidFill>
                  <a:schemeClr val="bg1"/>
                </a:solidFill>
              </a:rPr>
              <a:t>dari</a:t>
            </a:r>
            <a:r>
              <a:rPr lang="en-US" dirty="0">
                <a:solidFill>
                  <a:schemeClr val="bg1"/>
                </a:solidFill>
              </a:rPr>
              <a:t> </a:t>
            </a:r>
            <a:r>
              <a:rPr lang="en-US" dirty="0" err="1">
                <a:solidFill>
                  <a:schemeClr val="bg1"/>
                </a:solidFill>
              </a:rPr>
              <a:t>jumlah</a:t>
            </a:r>
            <a:r>
              <a:rPr lang="en-US" dirty="0">
                <a:solidFill>
                  <a:schemeClr val="bg1"/>
                </a:solidFill>
              </a:rPr>
              <a:t> delay yang </a:t>
            </a:r>
            <a:r>
              <a:rPr lang="en-US" dirty="0" err="1" smtClean="0">
                <a:solidFill>
                  <a:schemeClr val="bg1"/>
                </a:solidFill>
              </a:rPr>
              <a:t>bervariasi</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Response </a:t>
            </a:r>
            <a:r>
              <a:rPr lang="en-US" dirty="0">
                <a:solidFill>
                  <a:schemeClr val="bg1"/>
                </a:solidFill>
              </a:rPr>
              <a:t>time: </a:t>
            </a:r>
            <a:r>
              <a:rPr lang="en-US" dirty="0" err="1">
                <a:solidFill>
                  <a:schemeClr val="bg1"/>
                </a:solidFill>
              </a:rPr>
              <a:t>sejumlah</a:t>
            </a:r>
            <a:r>
              <a:rPr lang="en-US" dirty="0">
                <a:solidFill>
                  <a:schemeClr val="bg1"/>
                </a:solidFill>
              </a:rPr>
              <a:t> </a:t>
            </a:r>
            <a:r>
              <a:rPr lang="en-US" dirty="0" err="1">
                <a:solidFill>
                  <a:schemeClr val="bg1"/>
                </a:solidFill>
              </a:rPr>
              <a:t>waktu</a:t>
            </a:r>
            <a:r>
              <a:rPr lang="en-US" dirty="0">
                <a:solidFill>
                  <a:schemeClr val="bg1"/>
                </a:solidFill>
              </a:rPr>
              <a:t> </a:t>
            </a:r>
            <a:r>
              <a:rPr lang="en-US" dirty="0" err="1">
                <a:solidFill>
                  <a:schemeClr val="bg1"/>
                </a:solidFill>
              </a:rPr>
              <a:t>antara</a:t>
            </a:r>
            <a:r>
              <a:rPr lang="en-US" dirty="0">
                <a:solidFill>
                  <a:schemeClr val="bg1"/>
                </a:solidFill>
              </a:rPr>
              <a:t> </a:t>
            </a:r>
            <a:r>
              <a:rPr lang="en-US" dirty="0" err="1">
                <a:solidFill>
                  <a:schemeClr val="bg1"/>
                </a:solidFill>
              </a:rPr>
              <a:t>sebuah</a:t>
            </a:r>
            <a:r>
              <a:rPr lang="en-US" dirty="0">
                <a:solidFill>
                  <a:schemeClr val="bg1"/>
                </a:solidFill>
              </a:rPr>
              <a:t> request </a:t>
            </a:r>
            <a:r>
              <a:rPr lang="en-US" dirty="0" err="1">
                <a:solidFill>
                  <a:schemeClr val="bg1"/>
                </a:solidFill>
              </a:rPr>
              <a:t>untuk</a:t>
            </a:r>
            <a:r>
              <a:rPr lang="en-US" dirty="0">
                <a:solidFill>
                  <a:schemeClr val="bg1"/>
                </a:solidFill>
              </a:rPr>
              <a:t> </a:t>
            </a:r>
            <a:r>
              <a:rPr lang="en-US" dirty="0" err="1">
                <a:solidFill>
                  <a:schemeClr val="bg1"/>
                </a:solidFill>
              </a:rPr>
              <a:t>beberapa</a:t>
            </a:r>
            <a:r>
              <a:rPr lang="en-US" dirty="0">
                <a:solidFill>
                  <a:schemeClr val="bg1"/>
                </a:solidFill>
              </a:rPr>
              <a:t> network service </a:t>
            </a:r>
            <a:r>
              <a:rPr lang="en-US" dirty="0" err="1">
                <a:solidFill>
                  <a:schemeClr val="bg1"/>
                </a:solidFill>
              </a:rPr>
              <a:t>dan</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respon</a:t>
            </a:r>
            <a:r>
              <a:rPr lang="en-US" dirty="0">
                <a:solidFill>
                  <a:schemeClr val="bg1"/>
                </a:solidFill>
              </a:rPr>
              <a:t> </a:t>
            </a:r>
            <a:r>
              <a:rPr lang="en-US" dirty="0" err="1">
                <a:solidFill>
                  <a:schemeClr val="bg1"/>
                </a:solidFill>
              </a:rPr>
              <a:t>kepada</a:t>
            </a:r>
            <a:r>
              <a:rPr lang="en-US" dirty="0">
                <a:solidFill>
                  <a:schemeClr val="bg1"/>
                </a:solidFill>
              </a:rPr>
              <a:t> requestor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717881" y="0"/>
            <a:ext cx="8534400" cy="1507067"/>
          </a:xfrm>
        </p:spPr>
        <p:txBody>
          <a:bodyPr>
            <a:normAutofit/>
          </a:bodyPr>
          <a:lstStyle/>
          <a:p>
            <a:pPr algn="ctr"/>
            <a:r>
              <a:rPr lang="en-US" sz="4000" b="1" dirty="0" err="1" smtClean="0">
                <a:solidFill>
                  <a:schemeClr val="bg1"/>
                </a:solidFill>
                <a:latin typeface="AR JULIAN" panose="02000000000000000000" pitchFamily="2" charset="0"/>
              </a:rPr>
              <a:t>Analisis</a:t>
            </a:r>
            <a:r>
              <a:rPr lang="en-US" sz="4000" b="1" dirty="0" smtClean="0">
                <a:solidFill>
                  <a:schemeClr val="bg1"/>
                </a:solidFill>
                <a:latin typeface="AR JULIAN" panose="02000000000000000000" pitchFamily="2" charset="0"/>
              </a:rPr>
              <a:t> data</a:t>
            </a:r>
            <a:endParaRPr lang="en-US" sz="4000" b="1" dirty="0">
              <a:solidFill>
                <a:schemeClr val="bg1"/>
              </a:solidFill>
              <a:latin typeface="AR JULIAN" panose="02000000000000000000" pitchFamily="2" charset="0"/>
            </a:endParaRPr>
          </a:p>
        </p:txBody>
      </p:sp>
      <p:sp>
        <p:nvSpPr>
          <p:cNvPr id="1048601" name="Content Placeholder 2"/>
          <p:cNvSpPr>
            <a:spLocks noGrp="1"/>
          </p:cNvSpPr>
          <p:nvPr>
            <p:ph idx="1"/>
          </p:nvPr>
        </p:nvSpPr>
        <p:spPr>
          <a:xfrm>
            <a:off x="684212" y="1202266"/>
            <a:ext cx="9568069" cy="4795079"/>
          </a:xfrm>
        </p:spPr>
        <p:txBody>
          <a:bodyPr/>
          <a:lstStyle/>
          <a:p>
            <a:pPr>
              <a:buFont typeface="Wingdings" panose="05000000000000000000" pitchFamily="2" charset="2"/>
              <a:buChar char="Ø"/>
            </a:pPr>
            <a:r>
              <a:rPr lang="en-US" dirty="0" smtClean="0">
                <a:solidFill>
                  <a:schemeClr val="bg1"/>
                </a:solidFill>
              </a:rPr>
              <a:t>Provider : </a:t>
            </a:r>
            <a:r>
              <a:rPr lang="en-US" dirty="0" err="1" smtClean="0">
                <a:solidFill>
                  <a:schemeClr val="bg1"/>
                </a:solidFill>
              </a:rPr>
              <a:t>Telkomsel</a:t>
            </a: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p:txBody>
      </p:sp>
      <p:sp>
        <p:nvSpPr>
          <p:cNvPr id="1048602" name="AutoShape 2" descr="blob:https://web.whatsapp.com/24974ebb-bd46-4ec8-9940-f358494c3066"/>
          <p:cNvSpPr>
            <a:spLocks noChangeAspect="1" noChangeArrowheads="1"/>
          </p:cNvSpPr>
          <p:nvPr/>
        </p:nvSpPr>
        <p:spPr bwMode="auto">
          <a:xfrm>
            <a:off x="155575" y="-144463"/>
            <a:ext cx="4080346" cy="408035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03" name="AutoShape 4" descr="blob:https://web.whatsapp.com/24974ebb-bd46-4ec8-9940-f358494c3066"/>
          <p:cNvSpPr>
            <a:spLocks noChangeAspect="1" noChangeArrowheads="1"/>
          </p:cNvSpPr>
          <p:nvPr/>
        </p:nvSpPr>
        <p:spPr bwMode="auto">
          <a:xfrm>
            <a:off x="307975" y="79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2" name="Picture 5"/>
          <p:cNvPicPr>
            <a:picLocks noChangeAspect="1"/>
          </p:cNvPicPr>
          <p:nvPr/>
        </p:nvPicPr>
        <p:blipFill rotWithShape="1">
          <a:blip r:embed="rId2"/>
          <a:srcRect t="4032" b="12469"/>
          <a:stretch>
            <a:fillRect/>
          </a:stretch>
        </p:blipFill>
        <p:spPr>
          <a:xfrm>
            <a:off x="3329455" y="1606990"/>
            <a:ext cx="2296838" cy="3985629"/>
          </a:xfrm>
          <a:prstGeom prst="rect">
            <a:avLst/>
          </a:prstGeom>
        </p:spPr>
      </p:pic>
      <p:sp>
        <p:nvSpPr>
          <p:cNvPr id="1048604" name="AutoShape 2" descr="blob:https://web.whatsapp.com/de51563e-b0d7-464d-b1dc-bf5e0f46383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3" name="Picture 8"/>
          <p:cNvPicPr>
            <a:picLocks noChangeAspect="1"/>
          </p:cNvPicPr>
          <p:nvPr/>
        </p:nvPicPr>
        <p:blipFill rotWithShape="1">
          <a:blip r:embed="rId3"/>
          <a:srcRect t="3847" b="13999"/>
          <a:stretch>
            <a:fillRect/>
          </a:stretch>
        </p:blipFill>
        <p:spPr>
          <a:xfrm>
            <a:off x="6430464" y="1610469"/>
            <a:ext cx="2296838" cy="3985629"/>
          </a:xfrm>
          <a:prstGeom prst="rect">
            <a:avLst/>
          </a:prstGeom>
        </p:spPr>
      </p:pic>
      <p:graphicFrame>
        <p:nvGraphicFramePr>
          <p:cNvPr id="4194304" name="Table 9"/>
          <p:cNvGraphicFramePr>
            <a:graphicFrameLocks noGrp="1"/>
          </p:cNvGraphicFramePr>
          <p:nvPr>
            <p:extLst>
              <p:ext uri="{D42A27DB-BD31-4B8C-83A1-F6EECF244321}">
                <p14:modId xmlns:p14="http://schemas.microsoft.com/office/powerpoint/2010/main" val="1529404812"/>
              </p:ext>
            </p:extLst>
          </p:nvPr>
        </p:nvGraphicFramePr>
        <p:xfrm>
          <a:off x="1952487" y="5755492"/>
          <a:ext cx="8128000" cy="7416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pPr algn="ctr"/>
                      <a:r>
                        <a:rPr lang="en-US" dirty="0" smtClean="0"/>
                        <a:t>Strength </a:t>
                      </a:r>
                      <a:endParaRPr lang="en-US" dirty="0"/>
                    </a:p>
                  </a:txBody>
                  <a:tcPr/>
                </a:tc>
                <a:tc>
                  <a:txBody>
                    <a:bodyPr/>
                    <a:lstStyle/>
                    <a:p>
                      <a:pPr algn="ctr"/>
                      <a:r>
                        <a:rPr lang="en-US" dirty="0" smtClean="0"/>
                        <a:t>Download</a:t>
                      </a:r>
                      <a:r>
                        <a:rPr lang="en-US" baseline="0" dirty="0" smtClean="0"/>
                        <a:t> </a:t>
                      </a:r>
                      <a:endParaRPr lang="en-US" dirty="0"/>
                    </a:p>
                  </a:txBody>
                  <a:tcPr/>
                </a:tc>
                <a:tc>
                  <a:txBody>
                    <a:bodyPr/>
                    <a:lstStyle/>
                    <a:p>
                      <a:pPr algn="ctr"/>
                      <a:r>
                        <a:rPr lang="en-US" dirty="0" smtClean="0"/>
                        <a:t>Upload </a:t>
                      </a:r>
                      <a:endParaRPr lang="en-US" dirty="0"/>
                    </a:p>
                  </a:txBody>
                  <a:tcPr/>
                </a:tc>
                <a:tc>
                  <a:txBody>
                    <a:bodyPr/>
                    <a:lstStyle/>
                    <a:p>
                      <a:pPr algn="ctr"/>
                      <a:r>
                        <a:rPr lang="en-US" dirty="0" smtClean="0"/>
                        <a:t>Ping </a:t>
                      </a:r>
                      <a:endParaRPr lang="en-US" dirty="0"/>
                    </a:p>
                  </a:txBody>
                  <a:tcPr/>
                </a:tc>
                <a:tc>
                  <a:txBody>
                    <a:bodyPr/>
                    <a:lstStyle/>
                    <a:p>
                      <a:pPr algn="ctr"/>
                      <a:r>
                        <a:rPr lang="en-US" dirty="0" err="1" smtClean="0"/>
                        <a:t>Jarak</a:t>
                      </a:r>
                      <a:r>
                        <a:rPr lang="en-US" dirty="0" smtClean="0"/>
                        <a:t> </a:t>
                      </a:r>
                      <a:endParaRPr lang="en-US" dirty="0"/>
                    </a:p>
                  </a:txBody>
                  <a:tcPr/>
                </a:tc>
              </a:tr>
              <a:tr h="370840">
                <a:tc>
                  <a:txBody>
                    <a:bodyPr/>
                    <a:lstStyle/>
                    <a:p>
                      <a:pPr algn="ctr"/>
                      <a:r>
                        <a:rPr lang="en-US" dirty="0" smtClean="0"/>
                        <a:t>- 81 </a:t>
                      </a:r>
                      <a:r>
                        <a:rPr lang="en-US" dirty="0" err="1" smtClean="0"/>
                        <a:t>dBm</a:t>
                      </a:r>
                      <a:endParaRPr lang="en-US" dirty="0"/>
                    </a:p>
                  </a:txBody>
                  <a:tcPr/>
                </a:tc>
                <a:tc>
                  <a:txBody>
                    <a:bodyPr/>
                    <a:lstStyle/>
                    <a:p>
                      <a:pPr algn="ctr"/>
                      <a:r>
                        <a:rPr lang="en-US" dirty="0" smtClean="0"/>
                        <a:t>14,8 </a:t>
                      </a:r>
                      <a:r>
                        <a:rPr lang="id-ID" dirty="0" smtClean="0"/>
                        <a:t>Mbps</a:t>
                      </a:r>
                      <a:endParaRPr lang="en-US" dirty="0"/>
                    </a:p>
                  </a:txBody>
                  <a:tcPr/>
                </a:tc>
                <a:tc>
                  <a:txBody>
                    <a:bodyPr/>
                    <a:lstStyle/>
                    <a:p>
                      <a:pPr algn="ctr"/>
                      <a:r>
                        <a:rPr lang="en-US" dirty="0" smtClean="0"/>
                        <a:t>30,1 </a:t>
                      </a:r>
                      <a:r>
                        <a:rPr lang="id-ID" dirty="0" smtClean="0"/>
                        <a:t>Mbps</a:t>
                      </a:r>
                      <a:endParaRPr lang="en-US" dirty="0"/>
                    </a:p>
                  </a:txBody>
                  <a:tcPr/>
                </a:tc>
                <a:tc>
                  <a:txBody>
                    <a:bodyPr/>
                    <a:lstStyle/>
                    <a:p>
                      <a:pPr algn="ctr"/>
                      <a:r>
                        <a:rPr lang="en-US" dirty="0" smtClean="0"/>
                        <a:t>107 </a:t>
                      </a:r>
                      <a:r>
                        <a:rPr lang="en-US" dirty="0" err="1" smtClean="0"/>
                        <a:t>ms</a:t>
                      </a:r>
                      <a:endParaRPr lang="en-US" dirty="0"/>
                    </a:p>
                  </a:txBody>
                  <a:tcPr/>
                </a:tc>
                <a:tc>
                  <a:txBody>
                    <a:bodyPr/>
                    <a:lstStyle/>
                    <a:p>
                      <a:pPr algn="ctr"/>
                      <a:r>
                        <a:rPr lang="en-US" dirty="0" smtClean="0"/>
                        <a:t>± 500</a:t>
                      </a:r>
                      <a:r>
                        <a:rPr lang="en-US" baseline="0" dirty="0" smtClean="0"/>
                        <a:t> m</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idx="1"/>
          </p:nvPr>
        </p:nvSpPr>
        <p:spPr/>
        <p:txBody>
          <a:bodyPr/>
          <a:lstStyle/>
          <a:p>
            <a:pPr>
              <a:buFont typeface="Wingdings" panose="05000000000000000000" pitchFamily="2" charset="2"/>
              <a:buChar char="Ø"/>
            </a:pPr>
            <a:r>
              <a:rPr lang="en-US" dirty="0" smtClean="0">
                <a:solidFill>
                  <a:schemeClr val="bg1"/>
                </a:solidFill>
              </a:rPr>
              <a:t>Provider XL</a:t>
            </a:r>
          </a:p>
          <a:p>
            <a:pPr>
              <a:buFont typeface="Wingdings" panose="05000000000000000000" pitchFamily="2" charset="2"/>
              <a:buChar char="Ø"/>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p:txBody>
      </p:sp>
      <p:pic>
        <p:nvPicPr>
          <p:cNvPr id="2097154" name="Picture 3"/>
          <p:cNvPicPr>
            <a:picLocks noChangeAspect="1"/>
          </p:cNvPicPr>
          <p:nvPr/>
        </p:nvPicPr>
        <p:blipFill rotWithShape="1">
          <a:blip r:embed="rId2"/>
          <a:srcRect t="3359" b="17128"/>
          <a:stretch>
            <a:fillRect/>
          </a:stretch>
        </p:blipFill>
        <p:spPr>
          <a:xfrm>
            <a:off x="3276183" y="1205947"/>
            <a:ext cx="2453984" cy="4121427"/>
          </a:xfrm>
          <a:prstGeom prst="rect">
            <a:avLst/>
          </a:prstGeom>
        </p:spPr>
      </p:pic>
      <p:pic>
        <p:nvPicPr>
          <p:cNvPr id="2097155" name="Picture 1"/>
          <p:cNvPicPr>
            <a:picLocks noChangeAspect="1"/>
          </p:cNvPicPr>
          <p:nvPr/>
        </p:nvPicPr>
        <p:blipFill rotWithShape="1">
          <a:blip r:embed="rId3"/>
          <a:srcRect t="3543" b="5532"/>
          <a:stretch>
            <a:fillRect/>
          </a:stretch>
        </p:blipFill>
        <p:spPr>
          <a:xfrm>
            <a:off x="6483212" y="1213778"/>
            <a:ext cx="2453984" cy="4113596"/>
          </a:xfrm>
          <a:prstGeom prst="rect">
            <a:avLst/>
          </a:prstGeom>
        </p:spPr>
      </p:pic>
      <p:graphicFrame>
        <p:nvGraphicFramePr>
          <p:cNvPr id="4194305" name="Table 5"/>
          <p:cNvGraphicFramePr>
            <a:graphicFrameLocks noGrp="1"/>
          </p:cNvGraphicFramePr>
          <p:nvPr/>
        </p:nvGraphicFramePr>
        <p:xfrm>
          <a:off x="1939234" y="5728988"/>
          <a:ext cx="8128000" cy="7416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pPr algn="ctr"/>
                      <a:r>
                        <a:rPr lang="en-US" dirty="0" smtClean="0"/>
                        <a:t>Strength </a:t>
                      </a:r>
                      <a:endParaRPr lang="en-US" dirty="0"/>
                    </a:p>
                  </a:txBody>
                  <a:tcPr/>
                </a:tc>
                <a:tc>
                  <a:txBody>
                    <a:bodyPr/>
                    <a:lstStyle/>
                    <a:p>
                      <a:pPr algn="ctr"/>
                      <a:r>
                        <a:rPr lang="en-US" dirty="0" smtClean="0"/>
                        <a:t>Download </a:t>
                      </a:r>
                      <a:endParaRPr lang="en-US" dirty="0"/>
                    </a:p>
                  </a:txBody>
                  <a:tcPr/>
                </a:tc>
                <a:tc>
                  <a:txBody>
                    <a:bodyPr/>
                    <a:lstStyle/>
                    <a:p>
                      <a:pPr algn="ctr"/>
                      <a:r>
                        <a:rPr lang="en-US" dirty="0" smtClean="0"/>
                        <a:t>Upload</a:t>
                      </a:r>
                      <a:r>
                        <a:rPr lang="en-US" baseline="0" dirty="0" smtClean="0"/>
                        <a:t> </a:t>
                      </a:r>
                      <a:endParaRPr lang="en-US" dirty="0"/>
                    </a:p>
                  </a:txBody>
                  <a:tcPr/>
                </a:tc>
                <a:tc>
                  <a:txBody>
                    <a:bodyPr/>
                    <a:lstStyle/>
                    <a:p>
                      <a:pPr algn="ctr"/>
                      <a:r>
                        <a:rPr lang="en-US" dirty="0" smtClean="0"/>
                        <a:t>Ping</a:t>
                      </a:r>
                      <a:r>
                        <a:rPr lang="en-US" baseline="0" dirty="0" smtClean="0"/>
                        <a:t> </a:t>
                      </a:r>
                      <a:endParaRPr lang="en-US" dirty="0"/>
                    </a:p>
                  </a:txBody>
                  <a:tcPr/>
                </a:tc>
                <a:tc>
                  <a:txBody>
                    <a:bodyPr/>
                    <a:lstStyle/>
                    <a:p>
                      <a:pPr algn="ctr"/>
                      <a:r>
                        <a:rPr lang="en-US" dirty="0" err="1" smtClean="0"/>
                        <a:t>Jarak</a:t>
                      </a:r>
                      <a:r>
                        <a:rPr lang="en-US" dirty="0" smtClean="0"/>
                        <a:t> </a:t>
                      </a:r>
                      <a:endParaRPr lang="en-US" dirty="0"/>
                    </a:p>
                  </a:txBody>
                  <a:tcPr/>
                </a:tc>
              </a:tr>
              <a:tr h="370840">
                <a:tc>
                  <a:txBody>
                    <a:bodyPr/>
                    <a:lstStyle/>
                    <a:p>
                      <a:pPr algn="ctr"/>
                      <a:r>
                        <a:rPr lang="en-US" dirty="0" smtClean="0"/>
                        <a:t>- 99 </a:t>
                      </a:r>
                      <a:r>
                        <a:rPr lang="en-US" dirty="0" err="1" smtClean="0"/>
                        <a:t>dBm</a:t>
                      </a:r>
                      <a:endParaRPr lang="en-US" dirty="0"/>
                    </a:p>
                  </a:txBody>
                  <a:tcPr/>
                </a:tc>
                <a:tc>
                  <a:txBody>
                    <a:bodyPr/>
                    <a:lstStyle/>
                    <a:p>
                      <a:pPr algn="ctr"/>
                      <a:r>
                        <a:rPr lang="en-US" dirty="0" smtClean="0"/>
                        <a:t>4,74 Mbps</a:t>
                      </a:r>
                      <a:endParaRPr lang="en-US" dirty="0"/>
                    </a:p>
                  </a:txBody>
                  <a:tcPr/>
                </a:tc>
                <a:tc>
                  <a:txBody>
                    <a:bodyPr/>
                    <a:lstStyle/>
                    <a:p>
                      <a:pPr algn="ctr"/>
                      <a:r>
                        <a:rPr lang="en-US" dirty="0" smtClean="0"/>
                        <a:t>8,43 Mbps</a:t>
                      </a:r>
                      <a:endParaRPr lang="en-US" dirty="0"/>
                    </a:p>
                  </a:txBody>
                  <a:tcPr/>
                </a:tc>
                <a:tc>
                  <a:txBody>
                    <a:bodyPr/>
                    <a:lstStyle/>
                    <a:p>
                      <a:pPr algn="ctr"/>
                      <a:r>
                        <a:rPr lang="en-US" dirty="0" smtClean="0"/>
                        <a:t>49 </a:t>
                      </a:r>
                      <a:r>
                        <a:rPr lang="en-US" dirty="0" err="1" smtClean="0"/>
                        <a:t>ms</a:t>
                      </a:r>
                      <a:endParaRPr lang="en-US" dirty="0"/>
                    </a:p>
                  </a:txBody>
                  <a:tcPr/>
                </a:tc>
                <a:tc>
                  <a:txBody>
                    <a:bodyPr/>
                    <a:lstStyle/>
                    <a:p>
                      <a:pPr algn="ctr"/>
                      <a:r>
                        <a:rPr lang="en-US" dirty="0" smtClean="0"/>
                        <a:t>134 m</a:t>
                      </a:r>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1438</Words>
  <Application>Microsoft Office PowerPoint</Application>
  <PresentationFormat>Custom</PresentationFormat>
  <Paragraphs>125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Slice</vt:lpstr>
      <vt:lpstr>Analisis base transceiver station</vt:lpstr>
      <vt:lpstr>Macam-macam jaringan</vt:lpstr>
      <vt:lpstr>PENGERTIAN JARINGAN komputer</vt:lpstr>
      <vt:lpstr>PENGERTIAN JARINGAN Seluler</vt:lpstr>
      <vt:lpstr>Fungsi jaringan</vt:lpstr>
      <vt:lpstr>Istilah dalam jaringan</vt:lpstr>
      <vt:lpstr>Parameter dalam jaringan</vt:lpstr>
      <vt:lpstr>Analisis data</vt:lpstr>
      <vt:lpstr>PowerPoint Presentation</vt:lpstr>
      <vt:lpstr>PowerPoint Presentation</vt:lpstr>
      <vt:lpstr>PowerPoint Presentation</vt:lpstr>
      <vt:lpstr>Faktor yang mempengaruhi kecepatan internet</vt:lpstr>
      <vt:lpstr>PowerPoint Presentation</vt:lpstr>
      <vt:lpstr>PowerPoint Presentation</vt:lpstr>
      <vt:lpstr>Kesimpulan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r_za</dc:creator>
  <cp:lastModifiedBy>Ramadhana</cp:lastModifiedBy>
  <cp:revision>7</cp:revision>
  <dcterms:created xsi:type="dcterms:W3CDTF">2020-10-17T15:41:07Z</dcterms:created>
  <dcterms:modified xsi:type="dcterms:W3CDTF">2020-10-21T03:32:55Z</dcterms:modified>
</cp:coreProperties>
</file>