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2EE7-7948-6C44-B883-A257F3305FB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215C5-F66C-3A40-A4FD-7074BD5D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integration-tes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Pankaj Jha</a:t>
            </a:r>
          </a:p>
        </p:txBody>
      </p:sp>
    </p:spTree>
    <p:extLst>
      <p:ext uri="{BB962C8B-B14F-4D97-AF65-F5344CB8AC3E}">
        <p14:creationId xmlns:p14="http://schemas.microsoft.com/office/powerpoint/2010/main" val="447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the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83" y="2286000"/>
            <a:ext cx="3222233" cy="3581400"/>
          </a:xfrm>
        </p:spPr>
      </p:pic>
    </p:spTree>
    <p:extLst>
      <p:ext uri="{BB962C8B-B14F-4D97-AF65-F5344CB8AC3E}">
        <p14:creationId xmlns:p14="http://schemas.microsoft.com/office/powerpoint/2010/main" val="139429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2662517"/>
            <a:ext cx="9601200" cy="1485900"/>
          </a:xfrm>
        </p:spPr>
        <p:txBody>
          <a:bodyPr/>
          <a:lstStyle/>
          <a:p>
            <a:r>
              <a:rPr lang="en-US" dirty="0"/>
              <a:t>Build now</a:t>
            </a:r>
          </a:p>
        </p:txBody>
      </p:sp>
    </p:spTree>
    <p:extLst>
      <p:ext uri="{BB962C8B-B14F-4D97-AF65-F5344CB8AC3E}">
        <p14:creationId xmlns:p14="http://schemas.microsoft.com/office/powerpoint/2010/main" val="11587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</a:p>
          <a:p>
            <a:r>
              <a:rPr lang="en-US" dirty="0"/>
              <a:t>Why Unit Testing</a:t>
            </a:r>
          </a:p>
          <a:p>
            <a:r>
              <a:rPr lang="en-US" dirty="0"/>
              <a:t>TDD </a:t>
            </a:r>
          </a:p>
          <a:p>
            <a:r>
              <a:rPr lang="en-US" dirty="0"/>
              <a:t>How to Configure in Jenkins</a:t>
            </a:r>
          </a:p>
        </p:txBody>
      </p:sp>
    </p:spTree>
    <p:extLst>
      <p:ext uri="{BB962C8B-B14F-4D97-AF65-F5344CB8AC3E}">
        <p14:creationId xmlns:p14="http://schemas.microsoft.com/office/powerpoint/2010/main" val="88064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6" y="2350235"/>
            <a:ext cx="3777055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What is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b="1" dirty="0"/>
              <a:t>Unit Testing</a:t>
            </a:r>
            <a:r>
              <a:rPr lang="en-US" sz="1800" dirty="0"/>
              <a:t> is a level of software </a:t>
            </a:r>
            <a:r>
              <a:rPr lang="en-US" sz="1800" b="1" dirty="0"/>
              <a:t>testing</a:t>
            </a:r>
            <a:r>
              <a:rPr lang="en-US" sz="1800" dirty="0"/>
              <a:t> where individual units/ components of a software are tested.</a:t>
            </a:r>
          </a:p>
          <a:p>
            <a:r>
              <a:rPr lang="en-US" sz="1800" dirty="0"/>
              <a:t>Unit Testing is the first level of testing and is performed prior to </a:t>
            </a:r>
            <a:r>
              <a:rPr lang="en-US" sz="1800" dirty="0">
                <a:hlinkClick r:id="rId3"/>
              </a:rPr>
              <a:t>Integration Testing</a:t>
            </a:r>
            <a:r>
              <a:rPr lang="en-US" sz="1800" dirty="0"/>
              <a:t>.</a:t>
            </a:r>
          </a:p>
          <a:p>
            <a:r>
              <a:rPr lang="en-US" sz="1800" dirty="0"/>
              <a:t>A unit test focuses on a single “</a:t>
            </a:r>
            <a:r>
              <a:rPr lang="en-US" sz="1800" b="1" dirty="0">
                <a:solidFill>
                  <a:srgbClr val="FF0000"/>
                </a:solidFill>
              </a:rPr>
              <a:t>unit of code</a:t>
            </a:r>
            <a:r>
              <a:rPr lang="en-US" sz="1800" dirty="0"/>
              <a:t>” – usually a function in an object or module.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36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if the units in a program have been found to be working in the most </a:t>
            </a:r>
            <a:r>
              <a:rPr lang="en-US" b="1" dirty="0">
                <a:solidFill>
                  <a:srgbClr val="FF0000"/>
                </a:solidFill>
              </a:rPr>
              <a:t>efficient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error-free </a:t>
            </a:r>
            <a:r>
              <a:rPr lang="en-US" dirty="0"/>
              <a:t>manner possible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earlier</a:t>
            </a:r>
            <a:r>
              <a:rPr lang="en-US" dirty="0"/>
              <a:t> a problem is identified</a:t>
            </a:r>
          </a:p>
          <a:p>
            <a:r>
              <a:rPr lang="en-US" dirty="0"/>
              <a:t>The fewer </a:t>
            </a:r>
            <a:r>
              <a:rPr lang="en-US" b="1" dirty="0">
                <a:solidFill>
                  <a:srgbClr val="FF0000"/>
                </a:solidFill>
              </a:rPr>
              <a:t>compound errors </a:t>
            </a:r>
            <a:r>
              <a:rPr lang="en-US" dirty="0"/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169504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is normally performed by software </a:t>
            </a:r>
            <a:r>
              <a:rPr lang="en-US" b="1" dirty="0">
                <a:solidFill>
                  <a:srgbClr val="FF0000"/>
                </a:solidFill>
              </a:rPr>
              <a:t>developers</a:t>
            </a:r>
            <a:r>
              <a:rPr lang="en-US" dirty="0"/>
              <a:t> themselves or their peers</a:t>
            </a:r>
          </a:p>
        </p:txBody>
      </p:sp>
    </p:spTree>
    <p:extLst>
      <p:ext uri="{BB962C8B-B14F-4D97-AF65-F5344CB8AC3E}">
        <p14:creationId xmlns:p14="http://schemas.microsoft.com/office/powerpoint/2010/main" val="29505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process that relies on the repetition of very short development cycle. </a:t>
            </a:r>
          </a:p>
          <a:p>
            <a:pPr lvl="1"/>
            <a:r>
              <a:rPr lang="en-US" dirty="0"/>
              <a:t>Add a test</a:t>
            </a:r>
          </a:p>
          <a:p>
            <a:pPr lvl="1"/>
            <a:r>
              <a:rPr lang="en-US" dirty="0"/>
              <a:t>Run all tests and see if the new one fails</a:t>
            </a:r>
          </a:p>
          <a:p>
            <a:pPr lvl="1"/>
            <a:r>
              <a:rPr lang="en-US" dirty="0"/>
              <a:t>Write some code</a:t>
            </a:r>
          </a:p>
          <a:p>
            <a:pPr lvl="1"/>
            <a:r>
              <a:rPr lang="en-US" dirty="0"/>
              <a:t>Run tests</a:t>
            </a:r>
          </a:p>
          <a:p>
            <a:pPr lvl="1"/>
            <a:r>
              <a:rPr lang="en-US" dirty="0"/>
              <a:t>Refactor code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the developer writes an (initially </a:t>
            </a:r>
            <a:r>
              <a:rPr lang="en-US" b="1" dirty="0">
                <a:solidFill>
                  <a:srgbClr val="FF0000"/>
                </a:solidFill>
              </a:rPr>
              <a:t>failing</a:t>
            </a:r>
            <a:r>
              <a:rPr lang="en-US" dirty="0"/>
              <a:t>) automated </a:t>
            </a:r>
            <a:r>
              <a:rPr lang="en-US" dirty="0">
                <a:solidFill>
                  <a:srgbClr val="FF0000"/>
                </a:solidFill>
              </a:rPr>
              <a:t>test case </a:t>
            </a:r>
          </a:p>
          <a:p>
            <a:pPr marL="0" indent="0">
              <a:buNone/>
            </a:pPr>
            <a:r>
              <a:rPr lang="en-US" dirty="0"/>
              <a:t>that </a:t>
            </a:r>
            <a:r>
              <a:rPr lang="en-US" b="1" dirty="0">
                <a:solidFill>
                  <a:srgbClr val="FF0000"/>
                </a:solidFill>
              </a:rPr>
              <a:t>defines</a:t>
            </a:r>
            <a:r>
              <a:rPr lang="en-US" dirty="0"/>
              <a:t> a desired </a:t>
            </a:r>
            <a:r>
              <a:rPr lang="en-US" b="1" dirty="0">
                <a:solidFill>
                  <a:schemeClr val="tx1"/>
                </a:solidFill>
              </a:rPr>
              <a:t>improvement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new function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produces the minimum amount of </a:t>
            </a:r>
            <a:r>
              <a:rPr lang="en-US" b="1" dirty="0">
                <a:solidFill>
                  <a:srgbClr val="FF0000"/>
                </a:solidFill>
              </a:rPr>
              <a:t>code to pass that test</a:t>
            </a:r>
            <a:r>
              <a:rPr lang="en-US" dirty="0"/>
              <a:t>, and</a:t>
            </a:r>
          </a:p>
          <a:p>
            <a:pPr marL="0" indent="0">
              <a:buNone/>
            </a:pPr>
            <a:r>
              <a:rPr lang="en-US" dirty="0"/>
              <a:t> finally </a:t>
            </a:r>
            <a:r>
              <a:rPr lang="en-US" b="1" dirty="0">
                <a:solidFill>
                  <a:srgbClr val="FF0000"/>
                </a:solidFill>
              </a:rPr>
              <a:t>refactors</a:t>
            </a:r>
            <a:r>
              <a:rPr lang="en-US" dirty="0"/>
              <a:t> the new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en-US" dirty="0"/>
              <a:t> to acceptable standards</a:t>
            </a:r>
          </a:p>
        </p:txBody>
      </p:sp>
    </p:spTree>
    <p:extLst>
      <p:ext uri="{BB962C8B-B14F-4D97-AF65-F5344CB8AC3E}">
        <p14:creationId xmlns:p14="http://schemas.microsoft.com/office/powerpoint/2010/main" val="1945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TestNG</a:t>
            </a:r>
            <a:r>
              <a:rPr lang="en-US" dirty="0"/>
              <a:t>, </a:t>
            </a:r>
          </a:p>
          <a:p>
            <a:r>
              <a:rPr lang="en-US" dirty="0" err="1"/>
              <a:t>jUnit</a:t>
            </a:r>
            <a:r>
              <a:rPr lang="en-US" dirty="0"/>
              <a:t> for Java</a:t>
            </a:r>
          </a:p>
          <a:p>
            <a:r>
              <a:rPr lang="en-US" dirty="0"/>
              <a:t>Jasmine for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The Grinder</a:t>
            </a:r>
          </a:p>
          <a:p>
            <a:r>
              <a:rPr lang="en-US" dirty="0" err="1"/>
              <a:t>Arquillian</a:t>
            </a:r>
            <a:endParaRPr lang="en-US" dirty="0"/>
          </a:p>
          <a:p>
            <a:r>
              <a:rPr lang="en-US" dirty="0" err="1"/>
              <a:t>Jtest</a:t>
            </a:r>
            <a:endParaRPr lang="en-US" dirty="0"/>
          </a:p>
          <a:p>
            <a:r>
              <a:rPr lang="en-US" dirty="0" err="1"/>
              <a:t>Jwalk</a:t>
            </a:r>
            <a:endParaRPr lang="en-US" dirty="0"/>
          </a:p>
          <a:p>
            <a:r>
              <a:rPr lang="en-US" dirty="0" err="1"/>
              <a:t>Mockito</a:t>
            </a:r>
            <a:endParaRPr lang="en-US" dirty="0"/>
          </a:p>
          <a:p>
            <a:r>
              <a:rPr lang="en-US" dirty="0" err="1"/>
              <a:t>Powermock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6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15" y="2286000"/>
            <a:ext cx="4113770" cy="3581400"/>
          </a:xfrm>
        </p:spPr>
      </p:pic>
    </p:spTree>
    <p:extLst>
      <p:ext uri="{BB962C8B-B14F-4D97-AF65-F5344CB8AC3E}">
        <p14:creationId xmlns:p14="http://schemas.microsoft.com/office/powerpoint/2010/main" val="1617785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</TotalTime>
  <Words>232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Unit testing</vt:lpstr>
      <vt:lpstr>Contents</vt:lpstr>
      <vt:lpstr>What is Unit Testing</vt:lpstr>
      <vt:lpstr>Why</vt:lpstr>
      <vt:lpstr>Who</vt:lpstr>
      <vt:lpstr>Test Driven Development</vt:lpstr>
      <vt:lpstr>TDD</vt:lpstr>
      <vt:lpstr>Frameworks</vt:lpstr>
      <vt:lpstr>Configure </vt:lpstr>
      <vt:lpstr>Post the results</vt:lpstr>
      <vt:lpstr>Build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Kumar Govinda Swamy</dc:creator>
  <cp:lastModifiedBy>Pankaj Jha</cp:lastModifiedBy>
  <cp:revision>15</cp:revision>
  <dcterms:created xsi:type="dcterms:W3CDTF">2017-07-20T23:36:42Z</dcterms:created>
  <dcterms:modified xsi:type="dcterms:W3CDTF">2017-10-26T17:26:55Z</dcterms:modified>
</cp:coreProperties>
</file>