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5" r:id="rId9"/>
    <p:sldId id="264" r:id="rId10"/>
    <p:sldId id="271" r:id="rId11"/>
    <p:sldId id="272" r:id="rId12"/>
    <p:sldId id="266" r:id="rId13"/>
    <p:sldId id="274" r:id="rId14"/>
    <p:sldId id="277" r:id="rId15"/>
    <p:sldId id="273" r:id="rId16"/>
    <p:sldId id="270" r:id="rId17"/>
    <p:sldId id="268" r:id="rId18"/>
    <p:sldId id="269" r:id="rId19"/>
    <p:sldId id="275" r:id="rId20"/>
    <p:sldId id="276" r:id="rId21"/>
    <p:sldId id="259" r:id="rId22"/>
    <p:sldId id="278" r:id="rId23"/>
    <p:sldId id="280" r:id="rId24"/>
    <p:sldId id="281" r:id="rId25"/>
    <p:sldId id="282" r:id="rId26"/>
    <p:sldId id="279" r:id="rId27"/>
    <p:sldId id="283" r:id="rId28"/>
    <p:sldId id="284" r:id="rId29"/>
    <p:sldId id="286" r:id="rId30"/>
    <p:sldId id="287" r:id="rId31"/>
    <p:sldId id="291" r:id="rId32"/>
    <p:sldId id="288" r:id="rId33"/>
    <p:sldId id="292" r:id="rId34"/>
    <p:sldId id="289" r:id="rId35"/>
    <p:sldId id="290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ECC36-0635-5544-B49E-884D94D0015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9022-A1F7-3244-B927-B3C95F3B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80.cgiDownlo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ell_script" TargetMode="External"/><Relationship Id="rId2" Type="http://schemas.openxmlformats.org/officeDocument/2006/relationships/hyperlink" Target="https://en.wikipedia.org/wiki/Job_schedu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c/book/pipeline/jenkinsfil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Pankaj Jha</a:t>
            </a:r>
          </a:p>
        </p:txBody>
      </p:sp>
    </p:spTree>
    <p:extLst>
      <p:ext uri="{BB962C8B-B14F-4D97-AF65-F5344CB8AC3E}">
        <p14:creationId xmlns:p14="http://schemas.microsoft.com/office/powerpoint/2010/main" val="63921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 alone 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jenkins.jar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Jetty / </a:t>
            </a:r>
            <a:r>
              <a:rPr lang="en-US" dirty="0" err="1"/>
              <a:t>Winstone</a:t>
            </a:r>
            <a:endParaRPr lang="en-US" dirty="0"/>
          </a:p>
          <a:p>
            <a:r>
              <a:rPr lang="en-US" dirty="0"/>
              <a:t>Install it on Tomcat</a:t>
            </a:r>
          </a:p>
          <a:p>
            <a:pPr lvl="1"/>
            <a:r>
              <a:rPr lang="en-US" dirty="0"/>
              <a:t>Install on a Web Server</a:t>
            </a:r>
          </a:p>
        </p:txBody>
      </p:sp>
    </p:spTree>
    <p:extLst>
      <p:ext uri="{BB962C8B-B14F-4D97-AF65-F5344CB8AC3E}">
        <p14:creationId xmlns:p14="http://schemas.microsoft.com/office/powerpoint/2010/main" val="153723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266" y="3333750"/>
            <a:ext cx="9601200" cy="1485900"/>
          </a:xfrm>
        </p:spPr>
        <p:txBody>
          <a:bodyPr/>
          <a:lstStyle/>
          <a:p>
            <a:r>
              <a:rPr lang="en-US" dirty="0"/>
              <a:t>Standalone</a:t>
            </a:r>
          </a:p>
        </p:txBody>
      </p:sp>
    </p:spTree>
    <p:extLst>
      <p:ext uri="{BB962C8B-B14F-4D97-AF65-F5344CB8AC3E}">
        <p14:creationId xmlns:p14="http://schemas.microsoft.com/office/powerpoint/2010/main" val="20611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Jenkins.io</a:t>
            </a:r>
            <a:r>
              <a:rPr lang="en-US" dirty="0"/>
              <a:t> / https://</a:t>
            </a:r>
            <a:r>
              <a:rPr lang="en-US" dirty="0" err="1"/>
              <a:t>jenkins.io</a:t>
            </a:r>
            <a:r>
              <a:rPr lang="en-US" dirty="0"/>
              <a:t>/download/</a:t>
            </a:r>
          </a:p>
          <a:p>
            <a:r>
              <a:rPr lang="en-US" dirty="0"/>
              <a:t>Download </a:t>
            </a:r>
            <a:r>
              <a:rPr lang="en-US" dirty="0" err="1"/>
              <a:t>jenkins.war</a:t>
            </a:r>
            <a:endParaRPr lang="en-US" dirty="0"/>
          </a:p>
          <a:p>
            <a:r>
              <a:rPr lang="en-US" dirty="0"/>
              <a:t>Place </a:t>
            </a:r>
            <a:r>
              <a:rPr lang="en-US" dirty="0" err="1"/>
              <a:t>jenkins.war</a:t>
            </a:r>
            <a:r>
              <a:rPr lang="en-US" dirty="0"/>
              <a:t> to any folder</a:t>
            </a:r>
          </a:p>
          <a:p>
            <a:r>
              <a:rPr lang="en-US" dirty="0"/>
              <a:t>Run the command  </a:t>
            </a:r>
          </a:p>
          <a:p>
            <a:pPr lvl="1"/>
            <a:r>
              <a:rPr lang="en-US" dirty="0"/>
              <a:t>Java </a:t>
            </a:r>
            <a:r>
              <a:rPr lang="mr-IN" dirty="0"/>
              <a:t>–</a:t>
            </a:r>
            <a:r>
              <a:rPr lang="en-US" dirty="0"/>
              <a:t>jar </a:t>
            </a:r>
            <a:r>
              <a:rPr lang="en-US" dirty="0" err="1"/>
              <a:t>jenkins.war</a:t>
            </a:r>
            <a:endParaRPr lang="en-US" dirty="0"/>
          </a:p>
          <a:p>
            <a:r>
              <a:rPr lang="en-US" dirty="0"/>
              <a:t>It gives a password , Copy it </a:t>
            </a:r>
          </a:p>
          <a:p>
            <a:pPr lvl="1"/>
            <a:r>
              <a:rPr lang="en-US" dirty="0"/>
              <a:t>To login while you run </a:t>
            </a:r>
            <a:r>
              <a:rPr lang="en-US" dirty="0" err="1"/>
              <a:t>jenkins</a:t>
            </a:r>
            <a:r>
              <a:rPr lang="en-US" dirty="0"/>
              <a:t> for the first time</a:t>
            </a:r>
          </a:p>
          <a:p>
            <a:r>
              <a:rPr lang="en-US" dirty="0"/>
              <a:t>Go to localhost:8080 </a:t>
            </a:r>
          </a:p>
          <a:p>
            <a:r>
              <a:rPr lang="en-US" dirty="0"/>
              <a:t>If </a:t>
            </a:r>
            <a:r>
              <a:rPr lang="en-US" dirty="0" err="1"/>
              <a:t>jenkins</a:t>
            </a:r>
            <a:r>
              <a:rPr lang="en-US" dirty="0"/>
              <a:t> to run on specific port </a:t>
            </a:r>
            <a:r>
              <a:rPr lang="mr-IN" dirty="0"/>
              <a:t>–</a:t>
            </a:r>
            <a:r>
              <a:rPr lang="en-US" dirty="0" err="1"/>
              <a:t>httpPort</a:t>
            </a:r>
            <a:r>
              <a:rPr lang="en-US" dirty="0"/>
              <a:t> 9099</a:t>
            </a:r>
          </a:p>
        </p:txBody>
      </p:sp>
    </p:spTree>
    <p:extLst>
      <p:ext uri="{BB962C8B-B14F-4D97-AF65-F5344CB8AC3E}">
        <p14:creationId xmlns:p14="http://schemas.microsoft.com/office/powerpoint/2010/main" val="24569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 go to .</a:t>
            </a:r>
            <a:r>
              <a:rPr lang="en-US" dirty="0" err="1"/>
              <a:t>jenkins</a:t>
            </a:r>
            <a:r>
              <a:rPr lang="en-US" dirty="0"/>
              <a:t> and secrets folder</a:t>
            </a:r>
          </a:p>
          <a:p>
            <a:r>
              <a:rPr lang="en-US" dirty="0"/>
              <a:t>Copy the password from Secrets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9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 on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wget</a:t>
            </a:r>
            <a:r>
              <a:rPr lang="en-US" dirty="0"/>
              <a:t> -q -O - https://</a:t>
            </a:r>
            <a:r>
              <a:rPr lang="en-US" dirty="0" err="1"/>
              <a:t>pkg.jenkins.io</a:t>
            </a:r>
            <a:r>
              <a:rPr lang="en-US" dirty="0"/>
              <a:t>/</a:t>
            </a:r>
            <a:r>
              <a:rPr lang="en-US" dirty="0" err="1"/>
              <a:t>debian</a:t>
            </a:r>
            <a:r>
              <a:rPr lang="en-US" dirty="0"/>
              <a:t>/</a:t>
            </a:r>
            <a:r>
              <a:rPr lang="en-US" dirty="0" err="1"/>
              <a:t>jenkins-ci.org.key</a:t>
            </a:r>
            <a:r>
              <a:rPr lang="en-US" dirty="0"/>
              <a:t> | </a:t>
            </a:r>
            <a:r>
              <a:rPr lang="en-US" dirty="0" err="1"/>
              <a:t>sudo</a:t>
            </a:r>
            <a:r>
              <a:rPr lang="en-US" dirty="0"/>
              <a:t> apt-key add - 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-c 'echo deb http://</a:t>
            </a:r>
            <a:r>
              <a:rPr lang="en-US" dirty="0" err="1"/>
              <a:t>pkg.jenkins.io</a:t>
            </a:r>
            <a:r>
              <a:rPr lang="en-US" dirty="0"/>
              <a:t>/</a:t>
            </a:r>
            <a:r>
              <a:rPr lang="en-US" dirty="0" err="1"/>
              <a:t>debian</a:t>
            </a:r>
            <a:r>
              <a:rPr lang="en-US" dirty="0"/>
              <a:t>-stable binary/ &gt;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jenkins.list</a:t>
            </a:r>
            <a:r>
              <a:rPr lang="en-US" dirty="0"/>
              <a:t>' </a:t>
            </a:r>
          </a:p>
          <a:p>
            <a:r>
              <a:rPr lang="en-US" dirty="0" err="1"/>
              <a:t>sudo</a:t>
            </a:r>
            <a:r>
              <a:rPr lang="en-US" dirty="0"/>
              <a:t> apt-get update 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/>
          </a:p>
          <a:p>
            <a:pPr marL="530352" lvl="1" indent="0">
              <a:buNone/>
            </a:pPr>
            <a:r>
              <a:rPr lang="en-US" b="1" u="sng" dirty="0"/>
              <a:t>https://</a:t>
            </a:r>
            <a:r>
              <a:rPr lang="en-US" b="1" u="sng" dirty="0" err="1"/>
              <a:t>wiki.jenkins.io</a:t>
            </a:r>
            <a:r>
              <a:rPr lang="en-US" b="1" u="sng" dirty="0"/>
              <a:t>/display/JENKINS/</a:t>
            </a:r>
            <a:r>
              <a:rPr lang="en-US" b="1" u="sng" dirty="0" err="1"/>
              <a:t>Installing+Jenkins+on+Ubuntu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091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Tomcat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tomcat.apache.org</a:t>
            </a:r>
            <a:r>
              <a:rPr lang="en-US" dirty="0">
                <a:hlinkClick r:id="rId2"/>
              </a:rPr>
              <a:t>/download-80.cgi</a:t>
            </a:r>
          </a:p>
          <a:p>
            <a:r>
              <a:rPr lang="en-US" dirty="0">
                <a:hlinkClick r:id="rId2"/>
              </a:rPr>
              <a:t>Download</a:t>
            </a:r>
            <a:r>
              <a:rPr lang="en-US" dirty="0"/>
              <a:t> the zip</a:t>
            </a:r>
          </a:p>
          <a:p>
            <a:pPr lvl="1"/>
            <a:r>
              <a:rPr lang="en-US" dirty="0"/>
              <a:t>Unzip</a:t>
            </a:r>
          </a:p>
          <a:p>
            <a:pPr lvl="1"/>
            <a:r>
              <a:rPr lang="en-US" dirty="0"/>
              <a:t>Go to </a:t>
            </a:r>
            <a:r>
              <a:rPr lang="en-US" dirty="0" err="1"/>
              <a:t>webapps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jenkins.jar</a:t>
            </a:r>
            <a:endParaRPr lang="en-US" dirty="0"/>
          </a:p>
          <a:p>
            <a:r>
              <a:rPr lang="en-US" dirty="0"/>
              <a:t>Go to bin</a:t>
            </a:r>
          </a:p>
          <a:p>
            <a:pPr lvl="1"/>
            <a:r>
              <a:rPr lang="en-US" dirty="0"/>
              <a:t>Run startup file (.bat)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startup.sh</a:t>
            </a:r>
            <a:r>
              <a:rPr lang="en-US" dirty="0"/>
              <a:t> on Mac</a:t>
            </a:r>
          </a:p>
        </p:txBody>
      </p:sp>
    </p:spTree>
    <p:extLst>
      <p:ext uri="{BB962C8B-B14F-4D97-AF65-F5344CB8AC3E}">
        <p14:creationId xmlns:p14="http://schemas.microsoft.com/office/powerpoint/2010/main" val="37013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admin password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08767"/>
            <a:ext cx="7498556" cy="3581400"/>
          </a:xfrm>
        </p:spPr>
      </p:pic>
    </p:spTree>
    <p:extLst>
      <p:ext uri="{BB962C8B-B14F-4D97-AF65-F5344CB8AC3E}">
        <p14:creationId xmlns:p14="http://schemas.microsoft.com/office/powerpoint/2010/main" val="38429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Suggested Plugins</a:t>
            </a:r>
          </a:p>
          <a:p>
            <a:r>
              <a:rPr lang="en-US" dirty="0"/>
              <a:t>Select Plugins to Install</a:t>
            </a:r>
          </a:p>
          <a:p>
            <a:pPr lvl="1"/>
            <a:r>
              <a:rPr lang="en-US" dirty="0"/>
              <a:t>Explore types of Plugins</a:t>
            </a:r>
          </a:p>
          <a:p>
            <a:r>
              <a:rPr lang="en-US" dirty="0"/>
              <a:t>Create First Admin User</a:t>
            </a:r>
          </a:p>
          <a:p>
            <a:pPr lvl="1"/>
            <a:r>
              <a:rPr lang="en-US" dirty="0"/>
              <a:t>Continue as admin</a:t>
            </a:r>
          </a:p>
          <a:p>
            <a:pPr lvl="1"/>
            <a:r>
              <a:rPr lang="en-US" dirty="0"/>
              <a:t>Create a user</a:t>
            </a:r>
          </a:p>
        </p:txBody>
      </p:sp>
    </p:spTree>
    <p:extLst>
      <p:ext uri="{BB962C8B-B14F-4D97-AF65-F5344CB8AC3E}">
        <p14:creationId xmlns:p14="http://schemas.microsoft.com/office/powerpoint/2010/main" val="37235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Home and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jenkins</a:t>
            </a:r>
            <a:r>
              <a:rPr lang="en-US" dirty="0"/>
              <a:t> folder at home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89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utility </a:t>
            </a:r>
            <a:r>
              <a:rPr lang="en-US" b="1" dirty="0" err="1"/>
              <a:t>Cron</a:t>
            </a:r>
            <a:r>
              <a:rPr lang="en-US" dirty="0"/>
              <a:t> is a time-based </a:t>
            </a:r>
            <a:r>
              <a:rPr lang="en-US" dirty="0">
                <a:hlinkClick r:id="rId2" tooltip="Job scheduler"/>
              </a:rPr>
              <a:t>job scheduler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cron</a:t>
            </a:r>
            <a:r>
              <a:rPr lang="en-US" dirty="0"/>
              <a:t> to schedule jobs (commands or </a:t>
            </a:r>
            <a:r>
              <a:rPr lang="en-US" dirty="0">
                <a:hlinkClick r:id="rId3" tooltip="Shell script"/>
              </a:rPr>
              <a:t>shell scripts</a:t>
            </a:r>
            <a:r>
              <a:rPr lang="en-US" dirty="0"/>
              <a:t>) to run periodically at fixed times, dates, or intervals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/Users/kumarG/Desktop/Screen Shot 2017-07-07 at 8.00.35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871258"/>
            <a:ext cx="8652933" cy="2110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1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Jenkins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Installations</a:t>
            </a:r>
          </a:p>
          <a:p>
            <a:r>
              <a:rPr lang="en-US" dirty="0"/>
              <a:t>Scheduling a Job</a:t>
            </a:r>
          </a:p>
          <a:p>
            <a:r>
              <a:rPr lang="en-US" dirty="0"/>
              <a:t>Build a Java Ant / Maven Project </a:t>
            </a:r>
            <a:r>
              <a:rPr lang="mr-IN" dirty="0"/>
              <a:t>–</a:t>
            </a:r>
            <a:r>
              <a:rPr lang="en-US" dirty="0"/>
              <a:t> Local /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Upload the project from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Commit changes and check </a:t>
            </a:r>
            <a:r>
              <a:rPr lang="en-US"/>
              <a:t>the build</a:t>
            </a:r>
            <a:endParaRPr lang="en-US" dirty="0"/>
          </a:p>
          <a:p>
            <a:r>
              <a:rPr lang="en-US" dirty="0"/>
              <a:t>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0 * * *</a:t>
            </a:r>
          </a:p>
          <a:p>
            <a:pPr lvl="1"/>
            <a:r>
              <a:rPr lang="en-US" dirty="0"/>
              <a:t>at fives minutes past midnight (00:05) every day</a:t>
            </a:r>
          </a:p>
          <a:p>
            <a:r>
              <a:rPr lang="mr-IN" dirty="0"/>
              <a:t>45 23 * * 6</a:t>
            </a:r>
            <a:endParaRPr lang="en-US" dirty="0"/>
          </a:p>
          <a:p>
            <a:pPr lvl="1"/>
            <a:r>
              <a:rPr lang="en-US" dirty="0"/>
              <a:t>at 23:45 (11:45 PM) every Saturday</a:t>
            </a:r>
          </a:p>
          <a:p>
            <a:r>
              <a:rPr lang="en-US" dirty="0"/>
              <a:t>0 0 *  * 5</a:t>
            </a:r>
          </a:p>
          <a:p>
            <a:pPr lvl="1"/>
            <a:r>
              <a:rPr lang="en-US" dirty="0"/>
              <a:t>Every Friday 00.00 midnight</a:t>
            </a:r>
          </a:p>
          <a:p>
            <a:r>
              <a:rPr lang="mr-IN" dirty="0"/>
              <a:t>0 0 * * *</a:t>
            </a:r>
            <a:endParaRPr lang="en-US" dirty="0"/>
          </a:p>
          <a:p>
            <a:pPr lvl="1"/>
            <a:r>
              <a:rPr lang="en-US" dirty="0"/>
              <a:t>Run once a day at midnight</a:t>
            </a:r>
          </a:p>
        </p:txBody>
      </p:sp>
    </p:spTree>
    <p:extLst>
      <p:ext uri="{BB962C8B-B14F-4D97-AF65-F5344CB8AC3E}">
        <p14:creationId xmlns:p14="http://schemas.microsoft.com/office/powerpoint/2010/main" val="67638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Pipeline is a suite of plugins which supports implementing and integrating continuous delivery pipelines into Jenkins. </a:t>
            </a:r>
          </a:p>
          <a:p>
            <a:r>
              <a:rPr lang="en-US" dirty="0"/>
              <a:t>this "Pipeline as Code" would be written to a </a:t>
            </a:r>
            <a:r>
              <a:rPr lang="en-US" dirty="0">
                <a:hlinkClick r:id="rId2"/>
              </a:rPr>
              <a:t>Jenkinsfile</a:t>
            </a:r>
            <a:r>
              <a:rPr lang="en-US" dirty="0"/>
              <a:t> and checked into a project’s source control repository,</a:t>
            </a:r>
          </a:p>
          <a:p>
            <a:r>
              <a:rPr lang="en-US" dirty="0"/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48998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Job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SCM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Plugin</a:t>
            </a:r>
          </a:p>
          <a:p>
            <a:r>
              <a:rPr lang="en-US" dirty="0"/>
              <a:t>Build</a:t>
            </a:r>
          </a:p>
          <a:p>
            <a:pPr lvl="1"/>
            <a:r>
              <a:rPr lang="en-US" dirty="0"/>
              <a:t>Ant</a:t>
            </a:r>
          </a:p>
          <a:p>
            <a:r>
              <a:rPr lang="en-US" dirty="0"/>
              <a:t>Deploy P</a:t>
            </a:r>
          </a:p>
          <a:p>
            <a:pPr lvl="1"/>
            <a:r>
              <a:rPr lang="en-US" dirty="0"/>
              <a:t>Deploy plugin</a:t>
            </a:r>
          </a:p>
          <a:p>
            <a:r>
              <a:rPr lang="en-US" dirty="0"/>
              <a:t>Email Notification</a:t>
            </a:r>
          </a:p>
          <a:p>
            <a:pPr lvl="1"/>
            <a:r>
              <a:rPr lang="en-US" dirty="0"/>
              <a:t>Email the build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7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6" y="3482857"/>
            <a:ext cx="11181504" cy="2683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62" y="1709530"/>
            <a:ext cx="5072437" cy="4157870"/>
          </a:xfrm>
        </p:spPr>
        <p:txBody>
          <a:bodyPr>
            <a:normAutofit/>
          </a:bodyPr>
          <a:lstStyle/>
          <a:p>
            <a:r>
              <a:rPr lang="en-US" sz="1800" dirty="0"/>
              <a:t>Manage Plugin</a:t>
            </a:r>
          </a:p>
          <a:p>
            <a:r>
              <a:rPr lang="en-US" sz="1800" dirty="0"/>
              <a:t>Plugins can be downloaded as .</a:t>
            </a:r>
            <a:r>
              <a:rPr lang="en-US" sz="1800" dirty="0" err="1"/>
              <a:t>hpi</a:t>
            </a:r>
            <a:r>
              <a:rPr lang="en-US" sz="1800" dirty="0"/>
              <a:t> or from Manage Plugins</a:t>
            </a:r>
          </a:p>
          <a:p>
            <a:r>
              <a:rPr lang="en-US" sz="1800" dirty="0"/>
              <a:t>Search for Deploy</a:t>
            </a:r>
          </a:p>
        </p:txBody>
      </p:sp>
    </p:spTree>
    <p:extLst>
      <p:ext uri="{BB962C8B-B14F-4D97-AF65-F5344CB8AC3E}">
        <p14:creationId xmlns:p14="http://schemas.microsoft.com/office/powerpoint/2010/main" val="156934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Installation 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36" y="2171700"/>
            <a:ext cx="7582797" cy="4281196"/>
          </a:xfrm>
        </p:spPr>
      </p:pic>
    </p:spTree>
    <p:extLst>
      <p:ext uri="{BB962C8B-B14F-4D97-AF65-F5344CB8AC3E}">
        <p14:creationId xmlns:p14="http://schemas.microsoft.com/office/powerpoint/2010/main" val="970749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70" y="1710266"/>
            <a:ext cx="7924197" cy="4542795"/>
          </a:xfrm>
        </p:spPr>
      </p:pic>
    </p:spTree>
    <p:extLst>
      <p:ext uri="{BB962C8B-B14F-4D97-AF65-F5344CB8AC3E}">
        <p14:creationId xmlns:p14="http://schemas.microsoft.com/office/powerpoint/2010/main" val="137484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41" y="1761066"/>
            <a:ext cx="8265259" cy="4690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Email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Manage Jenkins</a:t>
            </a:r>
          </a:p>
          <a:p>
            <a:r>
              <a:rPr lang="en-US" sz="1800"/>
              <a:t>Configure Systems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948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0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</a:t>
            </a:r>
          </a:p>
          <a:p>
            <a:r>
              <a:rPr lang="en-US" dirty="0"/>
              <a:t>Manage Jenkins -&gt; Manage Users</a:t>
            </a:r>
          </a:p>
          <a:p>
            <a:pPr lvl="1"/>
            <a:r>
              <a:rPr lang="en-US" dirty="0"/>
              <a:t>List of Users</a:t>
            </a:r>
          </a:p>
          <a:p>
            <a:pPr lvl="1"/>
            <a:r>
              <a:rPr lang="en-US" dirty="0"/>
              <a:t>Create User</a:t>
            </a:r>
          </a:p>
          <a:p>
            <a:r>
              <a:rPr lang="en-US" dirty="0"/>
              <a:t>Configure User</a:t>
            </a:r>
          </a:p>
          <a:p>
            <a:pPr lvl="1"/>
            <a:r>
              <a:rPr lang="en-US" dirty="0"/>
              <a:t>Login with Users</a:t>
            </a:r>
          </a:p>
        </p:txBody>
      </p:sp>
    </p:spTree>
    <p:extLst>
      <p:ext uri="{BB962C8B-B14F-4D97-AF65-F5344CB8AC3E}">
        <p14:creationId xmlns:p14="http://schemas.microsoft.com/office/powerpoint/2010/main" val="81621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Strategy Plugin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plugin from Manage Plugin </a:t>
            </a:r>
          </a:p>
          <a:p>
            <a:r>
              <a:rPr lang="en-US" dirty="0"/>
              <a:t>Role based Strategy</a:t>
            </a:r>
          </a:p>
          <a:p>
            <a:r>
              <a:rPr lang="en-US" dirty="0"/>
              <a:t>Configure Global Security</a:t>
            </a:r>
          </a:p>
          <a:p>
            <a:pPr lvl="1"/>
            <a:r>
              <a:rPr lang="en-US" dirty="0"/>
              <a:t>Enable Security </a:t>
            </a:r>
            <a:r>
              <a:rPr lang="mr-IN" dirty="0"/>
              <a:t>–</a:t>
            </a:r>
            <a:r>
              <a:rPr lang="en-US" dirty="0"/>
              <a:t> Checked</a:t>
            </a:r>
          </a:p>
          <a:p>
            <a:pPr lvl="1"/>
            <a:r>
              <a:rPr lang="en-US" dirty="0"/>
              <a:t>Authorization</a:t>
            </a:r>
          </a:p>
          <a:p>
            <a:pPr lvl="2"/>
            <a:r>
              <a:rPr lang="en-US" dirty="0"/>
              <a:t>Role-Based Strategy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3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Jenkins</a:t>
            </a:r>
            <a:r>
              <a:rPr lang="en-US" dirty="0"/>
              <a:t> is a Continuous Integration server</a:t>
            </a:r>
          </a:p>
          <a:p>
            <a:r>
              <a:rPr lang="en-US" dirty="0"/>
              <a:t>self-contained , Open source automation server</a:t>
            </a:r>
          </a:p>
          <a:p>
            <a:r>
              <a:rPr lang="en-US" dirty="0"/>
              <a:t>automate all sorts of tasks such as building, testing, and deploying software</a:t>
            </a:r>
          </a:p>
        </p:txBody>
      </p:sp>
    </p:spTree>
    <p:extLst>
      <p:ext uri="{BB962C8B-B14F-4D97-AF65-F5344CB8AC3E}">
        <p14:creationId xmlns:p14="http://schemas.microsoft.com/office/powerpoint/2010/main" val="137295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Authorization Install status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22" y="2286000"/>
            <a:ext cx="6969955" cy="3581400"/>
          </a:xfrm>
        </p:spPr>
      </p:pic>
    </p:spTree>
    <p:extLst>
      <p:ext uri="{BB962C8B-B14F-4D97-AF65-F5344CB8AC3E}">
        <p14:creationId xmlns:p14="http://schemas.microsoft.com/office/powerpoint/2010/main" val="163226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Role Based Strategy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67463"/>
            <a:ext cx="9601200" cy="3018474"/>
          </a:xfrm>
        </p:spPr>
      </p:pic>
      <p:sp>
        <p:nvSpPr>
          <p:cNvPr id="5" name="TextBox 4"/>
          <p:cNvSpPr txBox="1"/>
          <p:nvPr/>
        </p:nvSpPr>
        <p:spPr>
          <a:xfrm>
            <a:off x="1656522" y="1603513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Jenkins -&gt; Configure Global Security</a:t>
            </a:r>
          </a:p>
        </p:txBody>
      </p:sp>
    </p:spTree>
    <p:extLst>
      <p:ext uri="{BB962C8B-B14F-4D97-AF65-F5344CB8AC3E}">
        <p14:creationId xmlns:p14="http://schemas.microsoft.com/office/powerpoint/2010/main" val="525920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Role based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and Assign Roles</a:t>
            </a:r>
          </a:p>
          <a:p>
            <a:pPr lvl="1"/>
            <a:r>
              <a:rPr lang="en-US" dirty="0"/>
              <a:t>Manage Roles</a:t>
            </a:r>
          </a:p>
          <a:p>
            <a:pPr lvl="1"/>
            <a:r>
              <a:rPr lang="en-US" dirty="0"/>
              <a:t>Assign Roles</a:t>
            </a:r>
          </a:p>
          <a:p>
            <a:pPr lvl="1"/>
            <a:r>
              <a:rPr lang="en-US" dirty="0"/>
              <a:t>Role Strategy Macros</a:t>
            </a:r>
          </a:p>
          <a:p>
            <a:r>
              <a:rPr lang="en-US" dirty="0"/>
              <a:t>Manage Roles</a:t>
            </a:r>
          </a:p>
          <a:p>
            <a:pPr lvl="1"/>
            <a:r>
              <a:rPr lang="en-US" dirty="0"/>
              <a:t>Admin role</a:t>
            </a:r>
          </a:p>
          <a:p>
            <a:pPr lvl="2"/>
            <a:r>
              <a:rPr lang="en-US" dirty="0"/>
              <a:t>Global roles </a:t>
            </a:r>
            <a:r>
              <a:rPr lang="mr-IN" dirty="0"/>
              <a:t>–</a:t>
            </a:r>
            <a:r>
              <a:rPr lang="en-US" dirty="0"/>
              <a:t> provide </a:t>
            </a:r>
            <a:r>
              <a:rPr lang="en-US" dirty="0" err="1"/>
              <a:t>auth</a:t>
            </a:r>
            <a:r>
              <a:rPr lang="en-US" dirty="0"/>
              <a:t> and access at global level</a:t>
            </a:r>
          </a:p>
          <a:p>
            <a:pPr lvl="2"/>
            <a:r>
              <a:rPr lang="en-US" dirty="0"/>
              <a:t>Project roles </a:t>
            </a:r>
            <a:r>
              <a:rPr lang="mr-IN" dirty="0"/>
              <a:t>–</a:t>
            </a:r>
            <a:r>
              <a:rPr lang="en-US" dirty="0"/>
              <a:t> Specific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403106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and assign Roles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8227"/>
            <a:ext cx="8408504" cy="5050638"/>
          </a:xfrm>
        </p:spPr>
      </p:pic>
    </p:spTree>
    <p:extLst>
      <p:ext uri="{BB962C8B-B14F-4D97-AF65-F5344CB8AC3E}">
        <p14:creationId xmlns:p14="http://schemas.microsoft.com/office/powerpoint/2010/main" val="787466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Global roles and set the permissions</a:t>
            </a:r>
          </a:p>
          <a:p>
            <a:r>
              <a:rPr lang="en-US" dirty="0"/>
              <a:t>Add Project roles and set project patterns </a:t>
            </a:r>
          </a:p>
          <a:p>
            <a:pPr lvl="1"/>
            <a:r>
              <a:rPr lang="en-US" dirty="0"/>
              <a:t>Front.*</a:t>
            </a:r>
          </a:p>
        </p:txBody>
      </p:sp>
    </p:spTree>
    <p:extLst>
      <p:ext uri="{BB962C8B-B14F-4D97-AF65-F5344CB8AC3E}">
        <p14:creationId xmlns:p14="http://schemas.microsoft.com/office/powerpoint/2010/main" val="66617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User and assign roles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Item roles</a:t>
            </a:r>
          </a:p>
        </p:txBody>
      </p:sp>
    </p:spTree>
    <p:extLst>
      <p:ext uri="{BB962C8B-B14F-4D97-AF65-F5344CB8AC3E}">
        <p14:creationId xmlns:p14="http://schemas.microsoft.com/office/powerpoint/2010/main" val="29496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Roles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5" y="1676400"/>
            <a:ext cx="7447721" cy="4326834"/>
          </a:xfrm>
        </p:spPr>
      </p:pic>
    </p:spTree>
    <p:extLst>
      <p:ext uri="{BB962C8B-B14F-4D97-AF65-F5344CB8AC3E}">
        <p14:creationId xmlns:p14="http://schemas.microsoft.com/office/powerpoint/2010/main" val="555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Slave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(CI) is a development practice that requires </a:t>
            </a:r>
            <a:r>
              <a:rPr lang="en-US" b="1" dirty="0"/>
              <a:t>developers</a:t>
            </a:r>
            <a:r>
              <a:rPr lang="en-US" dirty="0"/>
              <a:t> to </a:t>
            </a:r>
            <a:r>
              <a:rPr lang="en-US" b="1" dirty="0"/>
              <a:t>integrate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 into a shared </a:t>
            </a:r>
            <a:r>
              <a:rPr lang="en-US" b="1" dirty="0"/>
              <a:t>repository</a:t>
            </a:r>
            <a:r>
              <a:rPr lang="en-US" dirty="0"/>
              <a:t> </a:t>
            </a:r>
            <a:r>
              <a:rPr lang="en-US" b="1" dirty="0"/>
              <a:t>several</a:t>
            </a:r>
            <a:r>
              <a:rPr lang="en-US" dirty="0"/>
              <a:t> times a day. Each check-in is then verified by an </a:t>
            </a:r>
            <a:r>
              <a:rPr lang="en-US" b="1" dirty="0"/>
              <a:t>automated</a:t>
            </a:r>
            <a:r>
              <a:rPr lang="en-US" dirty="0"/>
              <a:t> build, allowing teams to </a:t>
            </a:r>
            <a:r>
              <a:rPr lang="en-US" b="1" dirty="0"/>
              <a:t>detect</a:t>
            </a:r>
            <a:r>
              <a:rPr lang="en-US" dirty="0"/>
              <a:t> </a:t>
            </a:r>
            <a:r>
              <a:rPr lang="en-US" b="1" dirty="0"/>
              <a:t>problems</a:t>
            </a:r>
            <a:r>
              <a:rPr lang="en-US" dirty="0"/>
              <a:t> </a:t>
            </a:r>
            <a:r>
              <a:rPr lang="en-US" b="1" dirty="0"/>
              <a:t>early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56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regularly</a:t>
            </a:r>
          </a:p>
          <a:p>
            <a:r>
              <a:rPr lang="en-US" dirty="0"/>
              <a:t>Detect errors quickly</a:t>
            </a:r>
          </a:p>
          <a:p>
            <a:r>
              <a:rPr lang="en-US" dirty="0"/>
              <a:t>Locate them more easily</a:t>
            </a:r>
          </a:p>
        </p:txBody>
      </p:sp>
    </p:spTree>
    <p:extLst>
      <p:ext uri="{BB962C8B-B14F-4D97-AF65-F5344CB8AC3E}">
        <p14:creationId xmlns:p14="http://schemas.microsoft.com/office/powerpoint/2010/main" val="127144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practices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8000" dirty="0"/>
              <a:t>Maintain a </a:t>
            </a:r>
            <a:r>
              <a:rPr lang="en-US" sz="8000" b="1" dirty="0"/>
              <a:t>single</a:t>
            </a:r>
            <a:r>
              <a:rPr lang="en-US" sz="8000" dirty="0"/>
              <a:t> source repository</a:t>
            </a:r>
          </a:p>
          <a:p>
            <a:r>
              <a:rPr lang="en-US" sz="8000" b="1" dirty="0"/>
              <a:t>Automate</a:t>
            </a:r>
            <a:r>
              <a:rPr lang="en-US" sz="8000" dirty="0"/>
              <a:t> the build</a:t>
            </a:r>
          </a:p>
          <a:p>
            <a:r>
              <a:rPr lang="en-US" sz="8000" dirty="0"/>
              <a:t>Make your build </a:t>
            </a:r>
            <a:r>
              <a:rPr lang="en-US" sz="8000" b="1" dirty="0"/>
              <a:t>self-testing</a:t>
            </a:r>
          </a:p>
          <a:p>
            <a:r>
              <a:rPr lang="en-US" sz="8000" dirty="0"/>
              <a:t>Every commit should build on an </a:t>
            </a:r>
            <a:r>
              <a:rPr lang="en-US" sz="8000" b="1" dirty="0"/>
              <a:t>integration</a:t>
            </a:r>
            <a:r>
              <a:rPr lang="en-US" sz="8000" dirty="0"/>
              <a:t> machine</a:t>
            </a:r>
          </a:p>
          <a:p>
            <a:r>
              <a:rPr lang="en-US" sz="8000" dirty="0"/>
              <a:t>Keep the </a:t>
            </a:r>
            <a:r>
              <a:rPr lang="en-US" sz="8000" b="1" dirty="0"/>
              <a:t>build</a:t>
            </a:r>
            <a:r>
              <a:rPr lang="en-US" sz="8000" dirty="0"/>
              <a:t> </a:t>
            </a:r>
            <a:r>
              <a:rPr lang="en-US" sz="8000" b="1" dirty="0"/>
              <a:t>fast</a:t>
            </a:r>
            <a:endParaRPr lang="en-US" sz="8000" dirty="0"/>
          </a:p>
          <a:p>
            <a:r>
              <a:rPr lang="en-US" sz="8000" dirty="0"/>
              <a:t>Make it easy for anyone to get the latest </a:t>
            </a:r>
            <a:r>
              <a:rPr lang="en-US" sz="8000" b="1" dirty="0"/>
              <a:t>executable </a:t>
            </a:r>
            <a:r>
              <a:rPr lang="en-US" sz="8000" dirty="0"/>
              <a:t>version</a:t>
            </a:r>
          </a:p>
          <a:p>
            <a:r>
              <a:rPr lang="en-US" sz="8000" b="1" dirty="0"/>
              <a:t>Everyone</a:t>
            </a:r>
            <a:r>
              <a:rPr lang="en-US" sz="8000" dirty="0"/>
              <a:t> can </a:t>
            </a:r>
            <a:r>
              <a:rPr lang="en-US" sz="8000" b="1" dirty="0"/>
              <a:t>see</a:t>
            </a:r>
            <a:r>
              <a:rPr lang="en-US" sz="8000" dirty="0"/>
              <a:t> what’s happening </a:t>
            </a:r>
          </a:p>
          <a:p>
            <a:r>
              <a:rPr lang="en-US" sz="8000" dirty="0"/>
              <a:t>Automate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responsibilities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in frequently</a:t>
            </a:r>
          </a:p>
          <a:p>
            <a:r>
              <a:rPr lang="en-US" dirty="0"/>
              <a:t>Don’t check in broken code</a:t>
            </a:r>
          </a:p>
          <a:p>
            <a:r>
              <a:rPr lang="en-US" dirty="0"/>
              <a:t>Don’t check in untested code</a:t>
            </a:r>
          </a:p>
          <a:p>
            <a:r>
              <a:rPr lang="en-US" dirty="0"/>
              <a:t>Don’t check in when the build is broken</a:t>
            </a:r>
          </a:p>
          <a:p>
            <a:r>
              <a:rPr lang="en-US" dirty="0"/>
              <a:t>Don’t go home after checking in until the system builds</a:t>
            </a:r>
          </a:p>
        </p:txBody>
      </p:sp>
    </p:spTree>
    <p:extLst>
      <p:ext uri="{BB962C8B-B14F-4D97-AF65-F5344CB8AC3E}">
        <p14:creationId xmlns:p14="http://schemas.microsoft.com/office/powerpoint/2010/main" val="7901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/ Deployment</a:t>
            </a:r>
          </a:p>
        </p:txBody>
      </p:sp>
      <p:pic>
        <p:nvPicPr>
          <p:cNvPr id="2050" name="Picture 2" descr="ontinuous-delivery-vs-continuous-deployment-b371cf5be55b1c52635058af7b70188cd2b608bfb92ca5487a3e41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63" y="2286000"/>
            <a:ext cx="596567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2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Continuous delivery scenario</a:t>
            </a:r>
          </a:p>
        </p:txBody>
      </p:sp>
      <p:pic>
        <p:nvPicPr>
          <p:cNvPr id="1026" name="Picture 2" descr="ealworld pipeline 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36375"/>
            <a:ext cx="10402578" cy="431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000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2862</TotalTime>
  <Words>774</Words>
  <Application>Microsoft Office PowerPoint</Application>
  <PresentationFormat>Widescreen</PresentationFormat>
  <Paragraphs>156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Franklin Gothic Book</vt:lpstr>
      <vt:lpstr>Mangal</vt:lpstr>
      <vt:lpstr>Crop</vt:lpstr>
      <vt:lpstr>Jenkins</vt:lpstr>
      <vt:lpstr>Contents</vt:lpstr>
      <vt:lpstr>What is Jenkins</vt:lpstr>
      <vt:lpstr>Continuous Integration</vt:lpstr>
      <vt:lpstr>Continuous Integration</vt:lpstr>
      <vt:lpstr>The practices </vt:lpstr>
      <vt:lpstr>Team responsibilities </vt:lpstr>
      <vt:lpstr>Continuous Delivery / Deployment</vt:lpstr>
      <vt:lpstr>Ideal Continuous delivery scenario</vt:lpstr>
      <vt:lpstr>Installations</vt:lpstr>
      <vt:lpstr>Standalone</vt:lpstr>
      <vt:lpstr>Installations for Mac</vt:lpstr>
      <vt:lpstr>Installation on Windows</vt:lpstr>
      <vt:lpstr>Install Jenkins on EC2</vt:lpstr>
      <vt:lpstr>Tomcat</vt:lpstr>
      <vt:lpstr>Enter the admin password</vt:lpstr>
      <vt:lpstr>After launch</vt:lpstr>
      <vt:lpstr>Goto Home and explore</vt:lpstr>
      <vt:lpstr>Cron</vt:lpstr>
      <vt:lpstr>Cron examples</vt:lpstr>
      <vt:lpstr>Pipeline</vt:lpstr>
      <vt:lpstr>Create a Job </vt:lpstr>
      <vt:lpstr>Deploy</vt:lpstr>
      <vt:lpstr>Plugin Installation Status</vt:lpstr>
      <vt:lpstr>Deploy Config</vt:lpstr>
      <vt:lpstr>Email Notification</vt:lpstr>
      <vt:lpstr>Day-2</vt:lpstr>
      <vt:lpstr>User</vt:lpstr>
      <vt:lpstr>Roles Strategy Plugin </vt:lpstr>
      <vt:lpstr>Role-based Authorization Install status</vt:lpstr>
      <vt:lpstr>Enable Role Based Strategy</vt:lpstr>
      <vt:lpstr>Enable Role based authentication</vt:lpstr>
      <vt:lpstr>Manage and assign Roles</vt:lpstr>
      <vt:lpstr>Global and Project</vt:lpstr>
      <vt:lpstr>Assign Roles</vt:lpstr>
      <vt:lpstr>Assign Roles</vt:lpstr>
      <vt:lpstr>Master Slave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Kumar Govinda Swamy</dc:creator>
  <cp:lastModifiedBy>Pankaj Jha</cp:lastModifiedBy>
  <cp:revision>85</cp:revision>
  <dcterms:created xsi:type="dcterms:W3CDTF">2017-07-04T14:01:48Z</dcterms:created>
  <dcterms:modified xsi:type="dcterms:W3CDTF">2017-10-20T10:57:53Z</dcterms:modified>
</cp:coreProperties>
</file>