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Contents in Mongodb" id="{B9B51309-D148-4332-87C2-07BE32FBCA3B}">
          <p14:sldIdLst>
            <p14:sldId id="276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91" autoAdjust="0"/>
  </p:normalViewPr>
  <p:slideViewPr>
    <p:cSldViewPr snapToGrid="0">
      <p:cViewPr varScale="1">
        <p:scale>
          <a:sx n="67" d="100"/>
          <a:sy n="67" d="100"/>
        </p:scale>
        <p:origin x="102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07B0E-A7C8-4DFA-80C5-C7BC534920D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1B1AC8-2BE0-4235-AB46-A2DF062507E7}">
      <dgm:prSet phldrT="[Text]"/>
      <dgm:spPr/>
      <dgm:t>
        <a:bodyPr/>
        <a:lstStyle/>
        <a:p>
          <a:r>
            <a:rPr lang="en-US" dirty="0"/>
            <a:t>MongoDB</a:t>
          </a:r>
          <a:endParaRPr lang="en-IN" dirty="0"/>
        </a:p>
      </dgm:t>
    </dgm:pt>
    <dgm:pt modelId="{F179FB4D-E2DE-420E-B731-B6B52146BC37}" type="parTrans" cxnId="{53157F02-373B-4D36-A703-676CFE72420C}">
      <dgm:prSet/>
      <dgm:spPr/>
      <dgm:t>
        <a:bodyPr/>
        <a:lstStyle/>
        <a:p>
          <a:endParaRPr lang="en-IN"/>
        </a:p>
      </dgm:t>
    </dgm:pt>
    <dgm:pt modelId="{B5330846-2763-4D1E-9500-6CEB5D038B3D}" type="sibTrans" cxnId="{53157F02-373B-4D36-A703-676CFE72420C}">
      <dgm:prSet/>
      <dgm:spPr/>
      <dgm:t>
        <a:bodyPr/>
        <a:lstStyle/>
        <a:p>
          <a:endParaRPr lang="en-IN"/>
        </a:p>
      </dgm:t>
    </dgm:pt>
    <dgm:pt modelId="{43874530-4554-4EA7-92FC-4EA977AD0DB8}">
      <dgm:prSet phldrT="[Text]"/>
      <dgm:spPr/>
      <dgm:t>
        <a:bodyPr/>
        <a:lstStyle/>
        <a:p>
          <a:r>
            <a:rPr lang="en-US" dirty="0"/>
            <a:t>Create</a:t>
          </a:r>
          <a:endParaRPr lang="en-IN" dirty="0"/>
        </a:p>
      </dgm:t>
    </dgm:pt>
    <dgm:pt modelId="{45E8EF68-1215-4A0D-AF2A-82FFC9CFE41A}" type="parTrans" cxnId="{55FA9484-A9FC-4D12-A10D-8565B83430B0}">
      <dgm:prSet/>
      <dgm:spPr/>
      <dgm:t>
        <a:bodyPr/>
        <a:lstStyle/>
        <a:p>
          <a:endParaRPr lang="en-IN"/>
        </a:p>
      </dgm:t>
    </dgm:pt>
    <dgm:pt modelId="{CF1E6997-25F1-4588-99DD-9767E0FB0585}" type="sibTrans" cxnId="{55FA9484-A9FC-4D12-A10D-8565B83430B0}">
      <dgm:prSet/>
      <dgm:spPr/>
      <dgm:t>
        <a:bodyPr/>
        <a:lstStyle/>
        <a:p>
          <a:endParaRPr lang="en-IN"/>
        </a:p>
      </dgm:t>
    </dgm:pt>
    <dgm:pt modelId="{A162F769-6D5B-4C5B-8B50-523232B84138}">
      <dgm:prSet phldrT="[Text]"/>
      <dgm:spPr/>
      <dgm:t>
        <a:bodyPr/>
        <a:lstStyle/>
        <a:p>
          <a:r>
            <a:rPr lang="en-US" dirty="0"/>
            <a:t>Read</a:t>
          </a:r>
          <a:endParaRPr lang="en-IN" dirty="0"/>
        </a:p>
      </dgm:t>
    </dgm:pt>
    <dgm:pt modelId="{B2DA053B-9013-4861-9E17-29B7FDACA3D2}" type="parTrans" cxnId="{EB3149FC-1D73-49DF-B267-12770E0A3659}">
      <dgm:prSet/>
      <dgm:spPr/>
      <dgm:t>
        <a:bodyPr/>
        <a:lstStyle/>
        <a:p>
          <a:endParaRPr lang="en-IN"/>
        </a:p>
      </dgm:t>
    </dgm:pt>
    <dgm:pt modelId="{5DFA32C6-09EA-4A81-99AE-1CDA31207722}" type="sibTrans" cxnId="{EB3149FC-1D73-49DF-B267-12770E0A3659}">
      <dgm:prSet/>
      <dgm:spPr/>
      <dgm:t>
        <a:bodyPr/>
        <a:lstStyle/>
        <a:p>
          <a:endParaRPr lang="en-IN"/>
        </a:p>
      </dgm:t>
    </dgm:pt>
    <dgm:pt modelId="{4ABEC231-ACA8-44F5-BFF2-1F51FC1C5B36}">
      <dgm:prSet phldrT="[Text]"/>
      <dgm:spPr/>
      <dgm:t>
        <a:bodyPr/>
        <a:lstStyle/>
        <a:p>
          <a:r>
            <a:rPr lang="en-US" dirty="0"/>
            <a:t>Update</a:t>
          </a:r>
          <a:endParaRPr lang="en-IN" dirty="0"/>
        </a:p>
      </dgm:t>
    </dgm:pt>
    <dgm:pt modelId="{A8C7CF20-FA6C-478B-8CA7-56460553B296}" type="parTrans" cxnId="{E2480684-150B-4617-9F16-FC619C0D627B}">
      <dgm:prSet/>
      <dgm:spPr/>
      <dgm:t>
        <a:bodyPr/>
        <a:lstStyle/>
        <a:p>
          <a:endParaRPr lang="en-IN"/>
        </a:p>
      </dgm:t>
    </dgm:pt>
    <dgm:pt modelId="{46C37AB3-E0A7-4384-A561-7F186B2B8868}" type="sibTrans" cxnId="{E2480684-150B-4617-9F16-FC619C0D627B}">
      <dgm:prSet/>
      <dgm:spPr/>
      <dgm:t>
        <a:bodyPr/>
        <a:lstStyle/>
        <a:p>
          <a:endParaRPr lang="en-IN"/>
        </a:p>
      </dgm:t>
    </dgm:pt>
    <dgm:pt modelId="{A0D3CF02-7182-4BF6-B64C-00D352112B42}">
      <dgm:prSet phldrT="[Text]"/>
      <dgm:spPr/>
      <dgm:t>
        <a:bodyPr/>
        <a:lstStyle/>
        <a:p>
          <a:r>
            <a:rPr lang="en-US" dirty="0"/>
            <a:t>Delete</a:t>
          </a:r>
          <a:endParaRPr lang="en-IN" dirty="0"/>
        </a:p>
      </dgm:t>
    </dgm:pt>
    <dgm:pt modelId="{66B0172C-AD76-4761-ADFA-16165236B66A}" type="parTrans" cxnId="{106090C8-16F7-4DEA-965F-A4EE31387B32}">
      <dgm:prSet/>
      <dgm:spPr/>
      <dgm:t>
        <a:bodyPr/>
        <a:lstStyle/>
        <a:p>
          <a:endParaRPr lang="en-IN"/>
        </a:p>
      </dgm:t>
    </dgm:pt>
    <dgm:pt modelId="{3B94BCDC-5EF9-4FD1-ADB2-985816E1D2BF}" type="sibTrans" cxnId="{106090C8-16F7-4DEA-965F-A4EE31387B32}">
      <dgm:prSet/>
      <dgm:spPr/>
      <dgm:t>
        <a:bodyPr/>
        <a:lstStyle/>
        <a:p>
          <a:endParaRPr lang="en-IN"/>
        </a:p>
      </dgm:t>
    </dgm:pt>
    <dgm:pt modelId="{3FAE079A-5CC6-40EE-9F65-71C827961C05}" type="pres">
      <dgm:prSet presAssocID="{88007B0E-A7C8-4DFA-80C5-C7BC534920D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A459CF9-2A56-498C-B500-F3F7AABE1068}" type="pres">
      <dgm:prSet presAssocID="{101B1AC8-2BE0-4235-AB46-A2DF062507E7}" presName="centerShape" presStyleLbl="node0" presStyleIdx="0" presStyleCnt="1"/>
      <dgm:spPr/>
    </dgm:pt>
    <dgm:pt modelId="{C681A431-516D-4776-ACFA-CF4475520547}" type="pres">
      <dgm:prSet presAssocID="{45E8EF68-1215-4A0D-AF2A-82FFC9CFE41A}" presName="Name9" presStyleLbl="parChTrans1D2" presStyleIdx="0" presStyleCnt="4"/>
      <dgm:spPr/>
    </dgm:pt>
    <dgm:pt modelId="{269DEC67-EBD0-41C4-A742-4CA551145B47}" type="pres">
      <dgm:prSet presAssocID="{45E8EF68-1215-4A0D-AF2A-82FFC9CFE41A}" presName="connTx" presStyleLbl="parChTrans1D2" presStyleIdx="0" presStyleCnt="4"/>
      <dgm:spPr/>
    </dgm:pt>
    <dgm:pt modelId="{7A9CE502-FFCF-4CF4-8F6C-A97003EA1E3F}" type="pres">
      <dgm:prSet presAssocID="{43874530-4554-4EA7-92FC-4EA977AD0DB8}" presName="node" presStyleLbl="node1" presStyleIdx="0" presStyleCnt="4">
        <dgm:presLayoutVars>
          <dgm:bulletEnabled val="1"/>
        </dgm:presLayoutVars>
      </dgm:prSet>
      <dgm:spPr/>
    </dgm:pt>
    <dgm:pt modelId="{775DF79B-97DA-4658-A932-7E54EDC1FA2D}" type="pres">
      <dgm:prSet presAssocID="{B2DA053B-9013-4861-9E17-29B7FDACA3D2}" presName="Name9" presStyleLbl="parChTrans1D2" presStyleIdx="1" presStyleCnt="4"/>
      <dgm:spPr/>
    </dgm:pt>
    <dgm:pt modelId="{768FAC9D-FF00-4917-AE47-DDF936310046}" type="pres">
      <dgm:prSet presAssocID="{B2DA053B-9013-4861-9E17-29B7FDACA3D2}" presName="connTx" presStyleLbl="parChTrans1D2" presStyleIdx="1" presStyleCnt="4"/>
      <dgm:spPr/>
    </dgm:pt>
    <dgm:pt modelId="{AC082B68-4877-4248-9E66-275D80D01B42}" type="pres">
      <dgm:prSet presAssocID="{A162F769-6D5B-4C5B-8B50-523232B84138}" presName="node" presStyleLbl="node1" presStyleIdx="1" presStyleCnt="4">
        <dgm:presLayoutVars>
          <dgm:bulletEnabled val="1"/>
        </dgm:presLayoutVars>
      </dgm:prSet>
      <dgm:spPr/>
    </dgm:pt>
    <dgm:pt modelId="{0E663491-6757-45BF-896B-312FA858E64F}" type="pres">
      <dgm:prSet presAssocID="{A8C7CF20-FA6C-478B-8CA7-56460553B296}" presName="Name9" presStyleLbl="parChTrans1D2" presStyleIdx="2" presStyleCnt="4"/>
      <dgm:spPr/>
    </dgm:pt>
    <dgm:pt modelId="{15F2C0AC-0FDA-40FC-BCE0-0E6450D1965E}" type="pres">
      <dgm:prSet presAssocID="{A8C7CF20-FA6C-478B-8CA7-56460553B296}" presName="connTx" presStyleLbl="parChTrans1D2" presStyleIdx="2" presStyleCnt="4"/>
      <dgm:spPr/>
    </dgm:pt>
    <dgm:pt modelId="{04D06056-F3C4-4C55-9748-D020ABDAF52D}" type="pres">
      <dgm:prSet presAssocID="{4ABEC231-ACA8-44F5-BFF2-1F51FC1C5B36}" presName="node" presStyleLbl="node1" presStyleIdx="2" presStyleCnt="4">
        <dgm:presLayoutVars>
          <dgm:bulletEnabled val="1"/>
        </dgm:presLayoutVars>
      </dgm:prSet>
      <dgm:spPr/>
    </dgm:pt>
    <dgm:pt modelId="{CEBE0F4E-8E8C-443C-AB97-54B0896FA29C}" type="pres">
      <dgm:prSet presAssocID="{66B0172C-AD76-4761-ADFA-16165236B66A}" presName="Name9" presStyleLbl="parChTrans1D2" presStyleIdx="3" presStyleCnt="4"/>
      <dgm:spPr/>
    </dgm:pt>
    <dgm:pt modelId="{2E1E793B-655B-4E91-94AB-02138ADEE372}" type="pres">
      <dgm:prSet presAssocID="{66B0172C-AD76-4761-ADFA-16165236B66A}" presName="connTx" presStyleLbl="parChTrans1D2" presStyleIdx="3" presStyleCnt="4"/>
      <dgm:spPr/>
    </dgm:pt>
    <dgm:pt modelId="{57773307-BCE8-4CED-BA22-BC9B60BCE8C4}" type="pres">
      <dgm:prSet presAssocID="{A0D3CF02-7182-4BF6-B64C-00D352112B42}" presName="node" presStyleLbl="node1" presStyleIdx="3" presStyleCnt="4">
        <dgm:presLayoutVars>
          <dgm:bulletEnabled val="1"/>
        </dgm:presLayoutVars>
      </dgm:prSet>
      <dgm:spPr/>
    </dgm:pt>
  </dgm:ptLst>
  <dgm:cxnLst>
    <dgm:cxn modelId="{458E0C01-3800-4383-9462-04D08CCB00CA}" type="presOf" srcId="{101B1AC8-2BE0-4235-AB46-A2DF062507E7}" destId="{4A459CF9-2A56-498C-B500-F3F7AABE1068}" srcOrd="0" destOrd="0" presId="urn:microsoft.com/office/officeart/2005/8/layout/radial1"/>
    <dgm:cxn modelId="{53157F02-373B-4D36-A703-676CFE72420C}" srcId="{88007B0E-A7C8-4DFA-80C5-C7BC534920DC}" destId="{101B1AC8-2BE0-4235-AB46-A2DF062507E7}" srcOrd="0" destOrd="0" parTransId="{F179FB4D-E2DE-420E-B731-B6B52146BC37}" sibTransId="{B5330846-2763-4D1E-9500-6CEB5D038B3D}"/>
    <dgm:cxn modelId="{A9BDD027-D226-4D36-9617-3DFE1AA5E8C8}" type="presOf" srcId="{A162F769-6D5B-4C5B-8B50-523232B84138}" destId="{AC082B68-4877-4248-9E66-275D80D01B42}" srcOrd="0" destOrd="0" presId="urn:microsoft.com/office/officeart/2005/8/layout/radial1"/>
    <dgm:cxn modelId="{41FE1B45-C38B-4836-811B-C8CD3CB546E6}" type="presOf" srcId="{A8C7CF20-FA6C-478B-8CA7-56460553B296}" destId="{15F2C0AC-0FDA-40FC-BCE0-0E6450D1965E}" srcOrd="1" destOrd="0" presId="urn:microsoft.com/office/officeart/2005/8/layout/radial1"/>
    <dgm:cxn modelId="{BEC04645-86C6-4173-8493-05A60001E776}" type="presOf" srcId="{45E8EF68-1215-4A0D-AF2A-82FFC9CFE41A}" destId="{269DEC67-EBD0-41C4-A742-4CA551145B47}" srcOrd="1" destOrd="0" presId="urn:microsoft.com/office/officeart/2005/8/layout/radial1"/>
    <dgm:cxn modelId="{DD2C0656-DC21-41C1-92AD-CCB50D4B6612}" type="presOf" srcId="{A8C7CF20-FA6C-478B-8CA7-56460553B296}" destId="{0E663491-6757-45BF-896B-312FA858E64F}" srcOrd="0" destOrd="0" presId="urn:microsoft.com/office/officeart/2005/8/layout/radial1"/>
    <dgm:cxn modelId="{BC137F7E-D40E-4F29-B675-7816135EECC3}" type="presOf" srcId="{66B0172C-AD76-4761-ADFA-16165236B66A}" destId="{CEBE0F4E-8E8C-443C-AB97-54B0896FA29C}" srcOrd="0" destOrd="0" presId="urn:microsoft.com/office/officeart/2005/8/layout/radial1"/>
    <dgm:cxn modelId="{E2480684-150B-4617-9F16-FC619C0D627B}" srcId="{101B1AC8-2BE0-4235-AB46-A2DF062507E7}" destId="{4ABEC231-ACA8-44F5-BFF2-1F51FC1C5B36}" srcOrd="2" destOrd="0" parTransId="{A8C7CF20-FA6C-478B-8CA7-56460553B296}" sibTransId="{46C37AB3-E0A7-4384-A561-7F186B2B8868}"/>
    <dgm:cxn modelId="{55FA9484-A9FC-4D12-A10D-8565B83430B0}" srcId="{101B1AC8-2BE0-4235-AB46-A2DF062507E7}" destId="{43874530-4554-4EA7-92FC-4EA977AD0DB8}" srcOrd="0" destOrd="0" parTransId="{45E8EF68-1215-4A0D-AF2A-82FFC9CFE41A}" sibTransId="{CF1E6997-25F1-4588-99DD-9767E0FB0585}"/>
    <dgm:cxn modelId="{38E2628C-CEFF-4CC4-858C-54F3ADF00596}" type="presOf" srcId="{88007B0E-A7C8-4DFA-80C5-C7BC534920DC}" destId="{3FAE079A-5CC6-40EE-9F65-71C827961C05}" srcOrd="0" destOrd="0" presId="urn:microsoft.com/office/officeart/2005/8/layout/radial1"/>
    <dgm:cxn modelId="{F4FEED8D-4AE4-4459-A2D2-09BB6D425625}" type="presOf" srcId="{45E8EF68-1215-4A0D-AF2A-82FFC9CFE41A}" destId="{C681A431-516D-4776-ACFA-CF4475520547}" srcOrd="0" destOrd="0" presId="urn:microsoft.com/office/officeart/2005/8/layout/radial1"/>
    <dgm:cxn modelId="{C0709A91-431E-42C1-8E7A-A36B06DCA766}" type="presOf" srcId="{B2DA053B-9013-4861-9E17-29B7FDACA3D2}" destId="{775DF79B-97DA-4658-A932-7E54EDC1FA2D}" srcOrd="0" destOrd="0" presId="urn:microsoft.com/office/officeart/2005/8/layout/radial1"/>
    <dgm:cxn modelId="{D77D2598-90F4-4A3F-A7BD-D5669621DF39}" type="presOf" srcId="{43874530-4554-4EA7-92FC-4EA977AD0DB8}" destId="{7A9CE502-FFCF-4CF4-8F6C-A97003EA1E3F}" srcOrd="0" destOrd="0" presId="urn:microsoft.com/office/officeart/2005/8/layout/radial1"/>
    <dgm:cxn modelId="{106090C8-16F7-4DEA-965F-A4EE31387B32}" srcId="{101B1AC8-2BE0-4235-AB46-A2DF062507E7}" destId="{A0D3CF02-7182-4BF6-B64C-00D352112B42}" srcOrd="3" destOrd="0" parTransId="{66B0172C-AD76-4761-ADFA-16165236B66A}" sibTransId="{3B94BCDC-5EF9-4FD1-ADB2-985816E1D2BF}"/>
    <dgm:cxn modelId="{EFBC65CF-B3F6-4D27-9CAD-964FC040C557}" type="presOf" srcId="{66B0172C-AD76-4761-ADFA-16165236B66A}" destId="{2E1E793B-655B-4E91-94AB-02138ADEE372}" srcOrd="1" destOrd="0" presId="urn:microsoft.com/office/officeart/2005/8/layout/radial1"/>
    <dgm:cxn modelId="{1EE12FE8-E327-4870-A248-6E03DEB9CD99}" type="presOf" srcId="{B2DA053B-9013-4861-9E17-29B7FDACA3D2}" destId="{768FAC9D-FF00-4917-AE47-DDF936310046}" srcOrd="1" destOrd="0" presId="urn:microsoft.com/office/officeart/2005/8/layout/radial1"/>
    <dgm:cxn modelId="{FA6F47FA-83D1-4C58-AB7F-16F6AF7ED116}" type="presOf" srcId="{A0D3CF02-7182-4BF6-B64C-00D352112B42}" destId="{57773307-BCE8-4CED-BA22-BC9B60BCE8C4}" srcOrd="0" destOrd="0" presId="urn:microsoft.com/office/officeart/2005/8/layout/radial1"/>
    <dgm:cxn modelId="{EB3149FC-1D73-49DF-B267-12770E0A3659}" srcId="{101B1AC8-2BE0-4235-AB46-A2DF062507E7}" destId="{A162F769-6D5B-4C5B-8B50-523232B84138}" srcOrd="1" destOrd="0" parTransId="{B2DA053B-9013-4861-9E17-29B7FDACA3D2}" sibTransId="{5DFA32C6-09EA-4A81-99AE-1CDA31207722}"/>
    <dgm:cxn modelId="{07D03BFD-5873-486A-B2B8-41F3DA244DA1}" type="presOf" srcId="{4ABEC231-ACA8-44F5-BFF2-1F51FC1C5B36}" destId="{04D06056-F3C4-4C55-9748-D020ABDAF52D}" srcOrd="0" destOrd="0" presId="urn:microsoft.com/office/officeart/2005/8/layout/radial1"/>
    <dgm:cxn modelId="{AD688EAB-4756-4610-8B63-02B1C49475B9}" type="presParOf" srcId="{3FAE079A-5CC6-40EE-9F65-71C827961C05}" destId="{4A459CF9-2A56-498C-B500-F3F7AABE1068}" srcOrd="0" destOrd="0" presId="urn:microsoft.com/office/officeart/2005/8/layout/radial1"/>
    <dgm:cxn modelId="{8855DF0F-78D4-4830-B0A7-2449CB6DB865}" type="presParOf" srcId="{3FAE079A-5CC6-40EE-9F65-71C827961C05}" destId="{C681A431-516D-4776-ACFA-CF4475520547}" srcOrd="1" destOrd="0" presId="urn:microsoft.com/office/officeart/2005/8/layout/radial1"/>
    <dgm:cxn modelId="{D41F8BE1-B8FF-40AB-9194-324D69838847}" type="presParOf" srcId="{C681A431-516D-4776-ACFA-CF4475520547}" destId="{269DEC67-EBD0-41C4-A742-4CA551145B47}" srcOrd="0" destOrd="0" presId="urn:microsoft.com/office/officeart/2005/8/layout/radial1"/>
    <dgm:cxn modelId="{5EB25B67-51C3-47F0-8375-DEE0A71E96FF}" type="presParOf" srcId="{3FAE079A-5CC6-40EE-9F65-71C827961C05}" destId="{7A9CE502-FFCF-4CF4-8F6C-A97003EA1E3F}" srcOrd="2" destOrd="0" presId="urn:microsoft.com/office/officeart/2005/8/layout/radial1"/>
    <dgm:cxn modelId="{4E32C795-C2F8-471A-9821-2D41FC738B77}" type="presParOf" srcId="{3FAE079A-5CC6-40EE-9F65-71C827961C05}" destId="{775DF79B-97DA-4658-A932-7E54EDC1FA2D}" srcOrd="3" destOrd="0" presId="urn:microsoft.com/office/officeart/2005/8/layout/radial1"/>
    <dgm:cxn modelId="{287863BC-AC7A-4E64-A11C-59E084FB2293}" type="presParOf" srcId="{775DF79B-97DA-4658-A932-7E54EDC1FA2D}" destId="{768FAC9D-FF00-4917-AE47-DDF936310046}" srcOrd="0" destOrd="0" presId="urn:microsoft.com/office/officeart/2005/8/layout/radial1"/>
    <dgm:cxn modelId="{DB4CB90D-4920-4A0D-8F3F-3480603BA252}" type="presParOf" srcId="{3FAE079A-5CC6-40EE-9F65-71C827961C05}" destId="{AC082B68-4877-4248-9E66-275D80D01B42}" srcOrd="4" destOrd="0" presId="urn:microsoft.com/office/officeart/2005/8/layout/radial1"/>
    <dgm:cxn modelId="{B254DB00-3313-41BA-B793-A4538878F020}" type="presParOf" srcId="{3FAE079A-5CC6-40EE-9F65-71C827961C05}" destId="{0E663491-6757-45BF-896B-312FA858E64F}" srcOrd="5" destOrd="0" presId="urn:microsoft.com/office/officeart/2005/8/layout/radial1"/>
    <dgm:cxn modelId="{7D67F02E-5DA4-45B6-B8A5-10B25BEDD1CE}" type="presParOf" srcId="{0E663491-6757-45BF-896B-312FA858E64F}" destId="{15F2C0AC-0FDA-40FC-BCE0-0E6450D1965E}" srcOrd="0" destOrd="0" presId="urn:microsoft.com/office/officeart/2005/8/layout/radial1"/>
    <dgm:cxn modelId="{E81EEDE8-B3EC-48CA-825C-DF63C0989923}" type="presParOf" srcId="{3FAE079A-5CC6-40EE-9F65-71C827961C05}" destId="{04D06056-F3C4-4C55-9748-D020ABDAF52D}" srcOrd="6" destOrd="0" presId="urn:microsoft.com/office/officeart/2005/8/layout/radial1"/>
    <dgm:cxn modelId="{F18DDDEC-BC05-434E-9631-88D43573EBE5}" type="presParOf" srcId="{3FAE079A-5CC6-40EE-9F65-71C827961C05}" destId="{CEBE0F4E-8E8C-443C-AB97-54B0896FA29C}" srcOrd="7" destOrd="0" presId="urn:microsoft.com/office/officeart/2005/8/layout/radial1"/>
    <dgm:cxn modelId="{5F880557-C648-4AAD-B3F2-ABAC42EF67D1}" type="presParOf" srcId="{CEBE0F4E-8E8C-443C-AB97-54B0896FA29C}" destId="{2E1E793B-655B-4E91-94AB-02138ADEE372}" srcOrd="0" destOrd="0" presId="urn:microsoft.com/office/officeart/2005/8/layout/radial1"/>
    <dgm:cxn modelId="{240F5516-7F8C-476D-8FF2-98A0650ED5EB}" type="presParOf" srcId="{3FAE079A-5CC6-40EE-9F65-71C827961C05}" destId="{57773307-BCE8-4CED-BA22-BC9B60BCE8C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9CF9-2A56-498C-B500-F3F7AABE1068}">
      <dsp:nvSpPr>
        <dsp:cNvPr id="0" name=""/>
        <dsp:cNvSpPr/>
      </dsp:nvSpPr>
      <dsp:spPr>
        <a:xfrm>
          <a:off x="3393661" y="1661357"/>
          <a:ext cx="1275575" cy="1275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MongoDB</a:t>
          </a:r>
          <a:endParaRPr lang="en-IN" sz="1700" kern="1200" dirty="0"/>
        </a:p>
      </dsp:txBody>
      <dsp:txXfrm>
        <a:off x="3580465" y="1848161"/>
        <a:ext cx="901967" cy="901967"/>
      </dsp:txXfrm>
    </dsp:sp>
    <dsp:sp modelId="{C681A431-516D-4776-ACFA-CF4475520547}">
      <dsp:nvSpPr>
        <dsp:cNvPr id="0" name=""/>
        <dsp:cNvSpPr/>
      </dsp:nvSpPr>
      <dsp:spPr>
        <a:xfrm rot="16200000">
          <a:off x="3839393" y="1455063"/>
          <a:ext cx="384111" cy="28476"/>
        </a:xfrm>
        <a:custGeom>
          <a:avLst/>
          <a:gdLst/>
          <a:ahLst/>
          <a:cxnLst/>
          <a:rect l="0" t="0" r="0" b="0"/>
          <a:pathLst>
            <a:path>
              <a:moveTo>
                <a:pt x="0" y="14238"/>
              </a:moveTo>
              <a:lnTo>
                <a:pt x="384111" y="14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021846" y="1459699"/>
        <a:ext cx="19205" cy="19205"/>
      </dsp:txXfrm>
    </dsp:sp>
    <dsp:sp modelId="{7A9CE502-FFCF-4CF4-8F6C-A97003EA1E3F}">
      <dsp:nvSpPr>
        <dsp:cNvPr id="0" name=""/>
        <dsp:cNvSpPr/>
      </dsp:nvSpPr>
      <dsp:spPr>
        <a:xfrm>
          <a:off x="3393661" y="1670"/>
          <a:ext cx="1275575" cy="1275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</a:t>
          </a:r>
          <a:endParaRPr lang="en-IN" sz="2300" kern="1200" dirty="0"/>
        </a:p>
      </dsp:txBody>
      <dsp:txXfrm>
        <a:off x="3580465" y="188474"/>
        <a:ext cx="901967" cy="901967"/>
      </dsp:txXfrm>
    </dsp:sp>
    <dsp:sp modelId="{775DF79B-97DA-4658-A932-7E54EDC1FA2D}">
      <dsp:nvSpPr>
        <dsp:cNvPr id="0" name=""/>
        <dsp:cNvSpPr/>
      </dsp:nvSpPr>
      <dsp:spPr>
        <a:xfrm>
          <a:off x="4669236" y="2284907"/>
          <a:ext cx="384111" cy="28476"/>
        </a:xfrm>
        <a:custGeom>
          <a:avLst/>
          <a:gdLst/>
          <a:ahLst/>
          <a:cxnLst/>
          <a:rect l="0" t="0" r="0" b="0"/>
          <a:pathLst>
            <a:path>
              <a:moveTo>
                <a:pt x="0" y="14238"/>
              </a:moveTo>
              <a:lnTo>
                <a:pt x="384111" y="14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51689" y="2289542"/>
        <a:ext cx="19205" cy="19205"/>
      </dsp:txXfrm>
    </dsp:sp>
    <dsp:sp modelId="{AC082B68-4877-4248-9E66-275D80D01B42}">
      <dsp:nvSpPr>
        <dsp:cNvPr id="0" name=""/>
        <dsp:cNvSpPr/>
      </dsp:nvSpPr>
      <dsp:spPr>
        <a:xfrm>
          <a:off x="5053348" y="1661357"/>
          <a:ext cx="1275575" cy="1275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</a:t>
          </a:r>
          <a:endParaRPr lang="en-IN" sz="2300" kern="1200" dirty="0"/>
        </a:p>
      </dsp:txBody>
      <dsp:txXfrm>
        <a:off x="5240152" y="1848161"/>
        <a:ext cx="901967" cy="901967"/>
      </dsp:txXfrm>
    </dsp:sp>
    <dsp:sp modelId="{0E663491-6757-45BF-896B-312FA858E64F}">
      <dsp:nvSpPr>
        <dsp:cNvPr id="0" name=""/>
        <dsp:cNvSpPr/>
      </dsp:nvSpPr>
      <dsp:spPr>
        <a:xfrm rot="5400000">
          <a:off x="3839393" y="3114750"/>
          <a:ext cx="384111" cy="28476"/>
        </a:xfrm>
        <a:custGeom>
          <a:avLst/>
          <a:gdLst/>
          <a:ahLst/>
          <a:cxnLst/>
          <a:rect l="0" t="0" r="0" b="0"/>
          <a:pathLst>
            <a:path>
              <a:moveTo>
                <a:pt x="0" y="14238"/>
              </a:moveTo>
              <a:lnTo>
                <a:pt x="384111" y="14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021846" y="3119386"/>
        <a:ext cx="19205" cy="19205"/>
      </dsp:txXfrm>
    </dsp:sp>
    <dsp:sp modelId="{04D06056-F3C4-4C55-9748-D020ABDAF52D}">
      <dsp:nvSpPr>
        <dsp:cNvPr id="0" name=""/>
        <dsp:cNvSpPr/>
      </dsp:nvSpPr>
      <dsp:spPr>
        <a:xfrm>
          <a:off x="3393661" y="3321044"/>
          <a:ext cx="1275575" cy="1275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Update</a:t>
          </a:r>
          <a:endParaRPr lang="en-IN" sz="2300" kern="1200" dirty="0"/>
        </a:p>
      </dsp:txBody>
      <dsp:txXfrm>
        <a:off x="3580465" y="3507848"/>
        <a:ext cx="901967" cy="901967"/>
      </dsp:txXfrm>
    </dsp:sp>
    <dsp:sp modelId="{CEBE0F4E-8E8C-443C-AB97-54B0896FA29C}">
      <dsp:nvSpPr>
        <dsp:cNvPr id="0" name=""/>
        <dsp:cNvSpPr/>
      </dsp:nvSpPr>
      <dsp:spPr>
        <a:xfrm rot="10800000">
          <a:off x="3009549" y="2284907"/>
          <a:ext cx="384111" cy="28476"/>
        </a:xfrm>
        <a:custGeom>
          <a:avLst/>
          <a:gdLst/>
          <a:ahLst/>
          <a:cxnLst/>
          <a:rect l="0" t="0" r="0" b="0"/>
          <a:pathLst>
            <a:path>
              <a:moveTo>
                <a:pt x="0" y="14238"/>
              </a:moveTo>
              <a:lnTo>
                <a:pt x="384111" y="14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192002" y="2289542"/>
        <a:ext cx="19205" cy="19205"/>
      </dsp:txXfrm>
    </dsp:sp>
    <dsp:sp modelId="{57773307-BCE8-4CED-BA22-BC9B60BCE8C4}">
      <dsp:nvSpPr>
        <dsp:cNvPr id="0" name=""/>
        <dsp:cNvSpPr/>
      </dsp:nvSpPr>
      <dsp:spPr>
        <a:xfrm>
          <a:off x="1733974" y="1661357"/>
          <a:ext cx="1275575" cy="1275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</a:t>
          </a:r>
          <a:endParaRPr lang="en-IN" sz="2300" kern="1200" dirty="0"/>
        </a:p>
      </dsp:txBody>
      <dsp:txXfrm>
        <a:off x="1920778" y="1848161"/>
        <a:ext cx="901967" cy="90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1BE8-E368-4B7C-9A30-8F346D978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04F16-E48F-444A-BDB7-42E48CB1B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741B-F845-4C73-B78B-AAAF987F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3A7C-9EDF-4F59-AB3B-748237F8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8ABA-BDAC-4295-9974-20EC416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B05C-A85E-4AB9-944C-14C23ECC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750E0-4238-456E-9538-26AB10FF5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66C3-6C84-431A-B48A-20AE82B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C4FB-5036-44A7-AE28-23B8C9F9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E245-AB50-4FBE-8167-17220B08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E013E-0736-423B-B9E6-BB6C0095E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FDEC-9530-4DFE-AE40-93AE3478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0E98-1D23-4781-B00D-0100B374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718B-FE80-4170-B32D-7CDE20F4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6E05-0E31-4178-95BC-DE4288D3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4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5" y="262783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3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EA9D-B4AB-4855-B029-10402290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B296-8ACD-4DCE-8055-1ED5D87E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0E5C-6EC9-4BD8-9A57-22D012C1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04AD-E8D6-4142-81FC-5C8D1721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6192-5C9A-464E-851C-93582334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5C6A-A939-4FF8-A43A-A87132DF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DEB8B-4209-4538-9BD2-DD9742DC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92312-2943-4FFF-84FF-5AEB432D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4FCB-11EE-4557-9DA8-4B17DD12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E3DD-ADF7-432A-A9C7-1850C3B0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5BF-EAD0-44AB-B104-E1BED83E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1F01-22E8-4ABA-A86B-0B1B6B9B4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BBE51-EAC2-4338-9FB3-50B2E4FC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43EC-F542-4ED1-BFC4-4D90CDB1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8687-704A-4CD6-BDBF-91FBBA89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FAAEE-E633-4DF1-AECA-3109DA3D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34C-4A4D-47E0-90E2-2AF216D4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F61FD-ABCD-4AB8-AA0D-F0BBDC7B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E36D9-E2BA-4449-BA87-6ABFCC779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EC160-B866-4E26-9A8F-45EBCF98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25942-BA49-44AE-A937-3E6ED273B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D438A-1553-470D-8BD1-89D6CE3C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0BFC3-0AD7-4EEE-8A3B-7CA9715C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50095-AA73-44BF-B328-C8583C3A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3738-EBA9-4474-A932-4A7F0161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98761-CC92-417A-8E63-261FF60C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292B9-EAD1-47C0-BD80-4FE39E8A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3255-2B56-4538-BE9D-032440A6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E6B07-7A57-4BD6-9876-1E046CD1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D4D26-8714-44DC-918B-979F87D6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2EB1A-13F9-47E5-A42D-622145D6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3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D506-360F-4A39-AD02-D161E0B6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D429-2167-4890-ACDE-F2D1EBBB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71B61-6833-4743-AE0A-667D21BD8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27E1C-F1BC-40D2-A051-0CC42D14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BE9FC-31D5-40AE-A912-7AECDF36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B59BC-3C15-45A1-9ED6-63D0725D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FBD2-B747-4B5D-9F6F-43092E2A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2C2BA-D655-49A1-8CB0-183651052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AA223-23A4-431B-B951-44350BDA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47963-F539-49BF-AB8A-F88896AA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D129E-7253-49CB-94D7-0777EFF6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7C5B0-5907-4B87-9AAB-8D0FBA78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3F671-EB1F-45EF-98CC-A74FFE2B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99E85-1568-48C5-A0A9-18F142F4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FB5E-D294-4992-A64C-F3F35B531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7D39-278A-43DE-A456-1608415DB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5CEE-C70C-44FE-8859-F302A6711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0D606-2E8D-46EC-BC3B-7F76A016062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0A4F9A-39F2-4478-9187-D1FA0E351F53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7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o.microsoft.com/fwlink/?linkid=854609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go.microsoft.com/fwlink/?LinkId=6233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4459"/>
            <a:ext cx="10515600" cy="127883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NoSQL Booster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85824" y="3182915"/>
            <a:ext cx="10467976" cy="468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 GUI tool for MongoDB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Update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Operations in MongoDB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05106-EE82-4F2B-B017-544BADF15A34}"/>
              </a:ext>
            </a:extLst>
          </p:cNvPr>
          <p:cNvSpPr/>
          <p:nvPr/>
        </p:nvSpPr>
        <p:spPr>
          <a:xfrm>
            <a:off x="1017652" y="2115685"/>
            <a:ext cx="1677419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$unset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$push</a:t>
            </a:r>
            <a:endParaRPr lang="en-IN" sz="2000" dirty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E221CD-8141-42B4-8EF8-0DBBC89295B8}"/>
              </a:ext>
            </a:extLst>
          </p:cNvPr>
          <p:cNvGrpSpPr/>
          <p:nvPr/>
        </p:nvGrpSpPr>
        <p:grpSpPr>
          <a:xfrm>
            <a:off x="8783053" y="4235116"/>
            <a:ext cx="2793339" cy="2237125"/>
            <a:chOff x="7994991" y="3643316"/>
            <a:chExt cx="3581401" cy="2828925"/>
          </a:xfrm>
        </p:grpSpPr>
        <p:pic>
          <p:nvPicPr>
            <p:cNvPr id="6" name="Picture 2" descr="Image result for database icons for powerpoint">
              <a:extLst>
                <a:ext uri="{FF2B5EF4-FFF2-40B4-BE49-F238E27FC236}">
                  <a16:creationId xmlns:a16="http://schemas.microsoft.com/office/drawing/2014/main" id="{9B1C2F74-E6EC-4F39-97A0-AE8DA5AAF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91" y="4597513"/>
              <a:ext cx="1347778" cy="175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Image result for database icons for powerpoint">
              <a:extLst>
                <a:ext uri="{FF2B5EF4-FFF2-40B4-BE49-F238E27FC236}">
                  <a16:creationId xmlns:a16="http://schemas.microsoft.com/office/drawing/2014/main" id="{030D6057-9D1D-4149-8519-60F73C238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4692" y="3643316"/>
              <a:ext cx="2171700" cy="28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689A97D-B2AA-49E2-9218-0301D40AB00D}"/>
              </a:ext>
            </a:extLst>
          </p:cNvPr>
          <p:cNvSpPr/>
          <p:nvPr/>
        </p:nvSpPr>
        <p:spPr>
          <a:xfrm>
            <a:off x="556444" y="1546191"/>
            <a:ext cx="284849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Update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6CF4D-E4CB-4565-A021-22B577D9A10F}"/>
              </a:ext>
            </a:extLst>
          </p:cNvPr>
          <p:cNvSpPr/>
          <p:nvPr/>
        </p:nvSpPr>
        <p:spPr>
          <a:xfrm>
            <a:off x="4510831" y="1542838"/>
            <a:ext cx="367064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Delete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E0AF0-0620-4D64-A123-94F47DE8ECF7}"/>
              </a:ext>
            </a:extLst>
          </p:cNvPr>
          <p:cNvSpPr/>
          <p:nvPr/>
        </p:nvSpPr>
        <p:spPr>
          <a:xfrm>
            <a:off x="4935945" y="2159797"/>
            <a:ext cx="167741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$unset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1816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Backup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Database in MongoDB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9A97D-B2AA-49E2-9218-0301D40AB00D}"/>
              </a:ext>
            </a:extLst>
          </p:cNvPr>
          <p:cNvSpPr/>
          <p:nvPr/>
        </p:nvSpPr>
        <p:spPr>
          <a:xfrm>
            <a:off x="4385494" y="1346669"/>
            <a:ext cx="284849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BSON Format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48706B22-452B-4FA7-A0A7-27DBC3FC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4" y="2528888"/>
            <a:ext cx="2503866" cy="250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computer clipart png">
            <a:extLst>
              <a:ext uri="{FF2B5EF4-FFF2-40B4-BE49-F238E27FC236}">
                <a16:creationId xmlns:a16="http://schemas.microsoft.com/office/drawing/2014/main" id="{7B038200-569D-486B-9722-1F5EAD05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356" y="2539490"/>
            <a:ext cx="3986213" cy="26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A1A15C4-FA27-422B-AFA2-AC7648614D9C}"/>
              </a:ext>
            </a:extLst>
          </p:cNvPr>
          <p:cNvGrpSpPr/>
          <p:nvPr/>
        </p:nvGrpSpPr>
        <p:grpSpPr>
          <a:xfrm>
            <a:off x="3001706" y="2213354"/>
            <a:ext cx="5024360" cy="3087302"/>
            <a:chOff x="2639756" y="1582899"/>
            <a:chExt cx="6204202" cy="463215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199B9B-5B09-483B-BB94-A2EE53AA5CE1}"/>
                </a:ext>
              </a:extLst>
            </p:cNvPr>
            <p:cNvSpPr/>
            <p:nvPr/>
          </p:nvSpPr>
          <p:spPr>
            <a:xfrm>
              <a:off x="2639756" y="4700561"/>
              <a:ext cx="6204202" cy="1514495"/>
            </a:xfrm>
            <a:custGeom>
              <a:avLst/>
              <a:gdLst>
                <a:gd name="connsiteX0" fmla="*/ 0 w 3869531"/>
                <a:gd name="connsiteY0" fmla="*/ 1354336 h 3869531"/>
                <a:gd name="connsiteX1" fmla="*/ 1934766 w 3869531"/>
                <a:gd name="connsiteY1" fmla="*/ 0 h 3869531"/>
                <a:gd name="connsiteX2" fmla="*/ 3869531 w 3869531"/>
                <a:gd name="connsiteY2" fmla="*/ 1354336 h 3869531"/>
                <a:gd name="connsiteX3" fmla="*/ 2902148 w 3869531"/>
                <a:gd name="connsiteY3" fmla="*/ 1354336 h 3869531"/>
                <a:gd name="connsiteX4" fmla="*/ 2902148 w 3869531"/>
                <a:gd name="connsiteY4" fmla="*/ 3869531 h 3869531"/>
                <a:gd name="connsiteX5" fmla="*/ 967383 w 3869531"/>
                <a:gd name="connsiteY5" fmla="*/ 3869531 h 3869531"/>
                <a:gd name="connsiteX6" fmla="*/ 967383 w 3869531"/>
                <a:gd name="connsiteY6" fmla="*/ 1354336 h 3869531"/>
                <a:gd name="connsiteX7" fmla="*/ 0 w 3869531"/>
                <a:gd name="connsiteY7" fmla="*/ 1354336 h 38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9531" h="3869531">
                  <a:moveTo>
                    <a:pt x="1354336" y="3869531"/>
                  </a:moveTo>
                  <a:lnTo>
                    <a:pt x="0" y="1934765"/>
                  </a:lnTo>
                  <a:lnTo>
                    <a:pt x="1354336" y="0"/>
                  </a:lnTo>
                  <a:lnTo>
                    <a:pt x="1354336" y="967383"/>
                  </a:lnTo>
                  <a:lnTo>
                    <a:pt x="3869531" y="967383"/>
                  </a:lnTo>
                  <a:lnTo>
                    <a:pt x="3869531" y="2902148"/>
                  </a:lnTo>
                  <a:lnTo>
                    <a:pt x="1354336" y="2902148"/>
                  </a:lnTo>
                  <a:lnTo>
                    <a:pt x="1354336" y="38695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2080" tIns="1152295" rIns="184912" bIns="1152295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/>
                <a:t>mongorestore</a:t>
              </a:r>
              <a:endParaRPr lang="en-IN" sz="2600" kern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F79708C-A126-4374-89C9-83E0BD3B75BF}"/>
                </a:ext>
              </a:extLst>
            </p:cNvPr>
            <p:cNvSpPr/>
            <p:nvPr/>
          </p:nvSpPr>
          <p:spPr>
            <a:xfrm>
              <a:off x="3368424" y="1582899"/>
              <a:ext cx="5418659" cy="1514495"/>
            </a:xfrm>
            <a:custGeom>
              <a:avLst/>
              <a:gdLst>
                <a:gd name="connsiteX0" fmla="*/ 0 w 1514495"/>
                <a:gd name="connsiteY0" fmla="*/ 530073 h 5418659"/>
                <a:gd name="connsiteX1" fmla="*/ 757248 w 1514495"/>
                <a:gd name="connsiteY1" fmla="*/ 0 h 5418659"/>
                <a:gd name="connsiteX2" fmla="*/ 1514495 w 1514495"/>
                <a:gd name="connsiteY2" fmla="*/ 530073 h 5418659"/>
                <a:gd name="connsiteX3" fmla="*/ 1135871 w 1514495"/>
                <a:gd name="connsiteY3" fmla="*/ 530073 h 5418659"/>
                <a:gd name="connsiteX4" fmla="*/ 1135871 w 1514495"/>
                <a:gd name="connsiteY4" fmla="*/ 5418659 h 5418659"/>
                <a:gd name="connsiteX5" fmla="*/ 378624 w 1514495"/>
                <a:gd name="connsiteY5" fmla="*/ 5418659 h 5418659"/>
                <a:gd name="connsiteX6" fmla="*/ 378624 w 1514495"/>
                <a:gd name="connsiteY6" fmla="*/ 530073 h 5418659"/>
                <a:gd name="connsiteX7" fmla="*/ 0 w 1514495"/>
                <a:gd name="connsiteY7" fmla="*/ 530073 h 541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495" h="5418659">
                  <a:moveTo>
                    <a:pt x="1366342" y="0"/>
                  </a:moveTo>
                  <a:lnTo>
                    <a:pt x="1514495" y="2709331"/>
                  </a:lnTo>
                  <a:lnTo>
                    <a:pt x="1366342" y="5418659"/>
                  </a:lnTo>
                  <a:lnTo>
                    <a:pt x="1366342" y="4063993"/>
                  </a:lnTo>
                  <a:lnTo>
                    <a:pt x="0" y="4063993"/>
                  </a:lnTo>
                  <a:lnTo>
                    <a:pt x="0" y="1354666"/>
                  </a:lnTo>
                  <a:lnTo>
                    <a:pt x="1366342" y="1354666"/>
                  </a:lnTo>
                  <a:lnTo>
                    <a:pt x="136634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3" tIns="563535" rIns="449948" bIns="563537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 err="1"/>
                <a:t>mongodump</a:t>
              </a:r>
              <a:endParaRPr lang="en-IN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7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Backup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Database in MongoDB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6CF4D-E4CB-4565-A021-22B577D9A10F}"/>
              </a:ext>
            </a:extLst>
          </p:cNvPr>
          <p:cNvSpPr/>
          <p:nvPr/>
        </p:nvSpPr>
        <p:spPr>
          <a:xfrm>
            <a:off x="4283235" y="1433552"/>
            <a:ext cx="367064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JSON Format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48706B22-452B-4FA7-A0A7-27DBC3FC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4" y="2528888"/>
            <a:ext cx="2503866" cy="250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computer clipart png">
            <a:extLst>
              <a:ext uri="{FF2B5EF4-FFF2-40B4-BE49-F238E27FC236}">
                <a16:creationId xmlns:a16="http://schemas.microsoft.com/office/drawing/2014/main" id="{7B038200-569D-486B-9722-1F5EAD05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356" y="2539490"/>
            <a:ext cx="3986213" cy="26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A1A15C4-FA27-422B-AFA2-AC7648614D9C}"/>
              </a:ext>
            </a:extLst>
          </p:cNvPr>
          <p:cNvGrpSpPr/>
          <p:nvPr/>
        </p:nvGrpSpPr>
        <p:grpSpPr>
          <a:xfrm>
            <a:off x="3001706" y="2213354"/>
            <a:ext cx="5024360" cy="3087302"/>
            <a:chOff x="2639756" y="1582899"/>
            <a:chExt cx="6204202" cy="463215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199B9B-5B09-483B-BB94-A2EE53AA5CE1}"/>
                </a:ext>
              </a:extLst>
            </p:cNvPr>
            <p:cNvSpPr/>
            <p:nvPr/>
          </p:nvSpPr>
          <p:spPr>
            <a:xfrm>
              <a:off x="2639756" y="4700561"/>
              <a:ext cx="6204202" cy="1514495"/>
            </a:xfrm>
            <a:custGeom>
              <a:avLst/>
              <a:gdLst>
                <a:gd name="connsiteX0" fmla="*/ 0 w 3869531"/>
                <a:gd name="connsiteY0" fmla="*/ 1354336 h 3869531"/>
                <a:gd name="connsiteX1" fmla="*/ 1934766 w 3869531"/>
                <a:gd name="connsiteY1" fmla="*/ 0 h 3869531"/>
                <a:gd name="connsiteX2" fmla="*/ 3869531 w 3869531"/>
                <a:gd name="connsiteY2" fmla="*/ 1354336 h 3869531"/>
                <a:gd name="connsiteX3" fmla="*/ 2902148 w 3869531"/>
                <a:gd name="connsiteY3" fmla="*/ 1354336 h 3869531"/>
                <a:gd name="connsiteX4" fmla="*/ 2902148 w 3869531"/>
                <a:gd name="connsiteY4" fmla="*/ 3869531 h 3869531"/>
                <a:gd name="connsiteX5" fmla="*/ 967383 w 3869531"/>
                <a:gd name="connsiteY5" fmla="*/ 3869531 h 3869531"/>
                <a:gd name="connsiteX6" fmla="*/ 967383 w 3869531"/>
                <a:gd name="connsiteY6" fmla="*/ 1354336 h 3869531"/>
                <a:gd name="connsiteX7" fmla="*/ 0 w 3869531"/>
                <a:gd name="connsiteY7" fmla="*/ 1354336 h 38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9531" h="3869531">
                  <a:moveTo>
                    <a:pt x="1354336" y="3869531"/>
                  </a:moveTo>
                  <a:lnTo>
                    <a:pt x="0" y="1934765"/>
                  </a:lnTo>
                  <a:lnTo>
                    <a:pt x="1354336" y="0"/>
                  </a:lnTo>
                  <a:lnTo>
                    <a:pt x="1354336" y="967383"/>
                  </a:lnTo>
                  <a:lnTo>
                    <a:pt x="3869531" y="967383"/>
                  </a:lnTo>
                  <a:lnTo>
                    <a:pt x="3869531" y="2902148"/>
                  </a:lnTo>
                  <a:lnTo>
                    <a:pt x="1354336" y="2902148"/>
                  </a:lnTo>
                  <a:lnTo>
                    <a:pt x="1354336" y="38695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2080" tIns="1152295" rIns="184912" bIns="1152295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Mongo Import</a:t>
              </a:r>
              <a:endParaRPr lang="en-IN" sz="2600" kern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F79708C-A126-4374-89C9-83E0BD3B75BF}"/>
                </a:ext>
              </a:extLst>
            </p:cNvPr>
            <p:cNvSpPr/>
            <p:nvPr/>
          </p:nvSpPr>
          <p:spPr>
            <a:xfrm>
              <a:off x="3368424" y="1582899"/>
              <a:ext cx="5418659" cy="1514495"/>
            </a:xfrm>
            <a:custGeom>
              <a:avLst/>
              <a:gdLst>
                <a:gd name="connsiteX0" fmla="*/ 0 w 1514495"/>
                <a:gd name="connsiteY0" fmla="*/ 530073 h 5418659"/>
                <a:gd name="connsiteX1" fmla="*/ 757248 w 1514495"/>
                <a:gd name="connsiteY1" fmla="*/ 0 h 5418659"/>
                <a:gd name="connsiteX2" fmla="*/ 1514495 w 1514495"/>
                <a:gd name="connsiteY2" fmla="*/ 530073 h 5418659"/>
                <a:gd name="connsiteX3" fmla="*/ 1135871 w 1514495"/>
                <a:gd name="connsiteY3" fmla="*/ 530073 h 5418659"/>
                <a:gd name="connsiteX4" fmla="*/ 1135871 w 1514495"/>
                <a:gd name="connsiteY4" fmla="*/ 5418659 h 5418659"/>
                <a:gd name="connsiteX5" fmla="*/ 378624 w 1514495"/>
                <a:gd name="connsiteY5" fmla="*/ 5418659 h 5418659"/>
                <a:gd name="connsiteX6" fmla="*/ 378624 w 1514495"/>
                <a:gd name="connsiteY6" fmla="*/ 530073 h 5418659"/>
                <a:gd name="connsiteX7" fmla="*/ 0 w 1514495"/>
                <a:gd name="connsiteY7" fmla="*/ 530073 h 541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495" h="5418659">
                  <a:moveTo>
                    <a:pt x="1366342" y="0"/>
                  </a:moveTo>
                  <a:lnTo>
                    <a:pt x="1514495" y="2709331"/>
                  </a:lnTo>
                  <a:lnTo>
                    <a:pt x="1366342" y="5418659"/>
                  </a:lnTo>
                  <a:lnTo>
                    <a:pt x="1366342" y="4063993"/>
                  </a:lnTo>
                  <a:lnTo>
                    <a:pt x="0" y="4063993"/>
                  </a:lnTo>
                  <a:lnTo>
                    <a:pt x="0" y="1354666"/>
                  </a:lnTo>
                  <a:lnTo>
                    <a:pt x="1366342" y="1354666"/>
                  </a:lnTo>
                  <a:lnTo>
                    <a:pt x="136634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3" tIns="563535" rIns="449948" bIns="563537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Mongo Export</a:t>
              </a:r>
              <a:endParaRPr lang="en-IN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08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MongoDB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6CF4D-E4CB-4565-A021-22B577D9A10F}"/>
              </a:ext>
            </a:extLst>
          </p:cNvPr>
          <p:cNvSpPr/>
          <p:nvPr/>
        </p:nvSpPr>
        <p:spPr>
          <a:xfrm>
            <a:off x="1118004" y="2404223"/>
            <a:ext cx="601431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accent1"/>
                </a:solidFill>
              </a:rPr>
              <a:t>Nested Document based  Relationship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accent1"/>
                </a:solidFill>
              </a:rPr>
              <a:t>Reference Document based Relationship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13314" name="Picture 2" descr="Image result for sql relationship clipart">
            <a:extLst>
              <a:ext uri="{FF2B5EF4-FFF2-40B4-BE49-F238E27FC236}">
                <a16:creationId xmlns:a16="http://schemas.microsoft.com/office/drawing/2014/main" id="{EDDA3797-3D83-42BC-94F9-C052B34D0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"/>
          <a:stretch/>
        </p:blipFill>
        <p:spPr bwMode="auto">
          <a:xfrm>
            <a:off x="8039760" y="4543425"/>
            <a:ext cx="3531402" cy="1779604"/>
          </a:xfrm>
          <a:prstGeom prst="rect">
            <a:avLst/>
          </a:prstGeom>
          <a:noFill/>
          <a:effectLst>
            <a:glow>
              <a:schemeClr val="accent1">
                <a:alpha val="99000"/>
              </a:schemeClr>
            </a:glow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0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Aggregation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MongoDB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6CF4D-E4CB-4565-A021-22B577D9A10F}"/>
              </a:ext>
            </a:extLst>
          </p:cNvPr>
          <p:cNvSpPr/>
          <p:nvPr/>
        </p:nvSpPr>
        <p:spPr>
          <a:xfrm>
            <a:off x="1118004" y="1532028"/>
            <a:ext cx="6014315" cy="3328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accent1"/>
                </a:solidFill>
              </a:rPr>
              <a:t>Single Purpose Aggregation Method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Count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Distinct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accent1"/>
                </a:solidFill>
              </a:rPr>
              <a:t>Map Reduce Method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mapReduce</a:t>
            </a:r>
            <a:endParaRPr lang="en-US" sz="2000" dirty="0">
              <a:solidFill>
                <a:schemeClr val="accent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accent1"/>
                </a:solidFill>
              </a:rPr>
              <a:t>Aggregation Pipeline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aggregate</a:t>
            </a:r>
          </a:p>
        </p:txBody>
      </p:sp>
      <p:pic>
        <p:nvPicPr>
          <p:cNvPr id="12290" name="Picture 2" descr="Related image">
            <a:extLst>
              <a:ext uri="{FF2B5EF4-FFF2-40B4-BE49-F238E27FC236}">
                <a16:creationId xmlns:a16="http://schemas.microsoft.com/office/drawing/2014/main" id="{8B43BC6D-8FA1-4E8A-AFB3-80F9658A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22" y="4135901"/>
            <a:ext cx="2278806" cy="24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0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Indexing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MongoDB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6CF4D-E4CB-4565-A021-22B577D9A10F}"/>
              </a:ext>
            </a:extLst>
          </p:cNvPr>
          <p:cNvSpPr/>
          <p:nvPr/>
        </p:nvSpPr>
        <p:spPr>
          <a:xfrm>
            <a:off x="1118005" y="1982197"/>
            <a:ext cx="335552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accent1"/>
                </a:solidFill>
              </a:rPr>
              <a:t>Create Index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accent1"/>
                </a:solidFill>
              </a:rPr>
              <a:t>Delete Index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5362" name="Picture 2" descr="Related image">
            <a:extLst>
              <a:ext uri="{FF2B5EF4-FFF2-40B4-BE49-F238E27FC236}">
                <a16:creationId xmlns:a16="http://schemas.microsoft.com/office/drawing/2014/main" id="{346C8431-69AA-4DEB-B2E2-C47C3B2E4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" r="4609" b="8321"/>
          <a:stretch/>
        </p:blipFill>
        <p:spPr bwMode="auto">
          <a:xfrm>
            <a:off x="6391420" y="2699359"/>
            <a:ext cx="5444969" cy="375660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  <a:softEdge rad="596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NoSQL Booster?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1624" y="2428688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</a:t>
            </a: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www.nosqlbooster.com</a:t>
            </a: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free</a:t>
            </a:r>
            <a:r>
              <a:rPr lang="en-US" sz="2000" u="sng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www.fullstacktraining.com</a:t>
            </a: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Give feedback about this Presentation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54" y="2995302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54" y="3681214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6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54" y="4372643"/>
            <a:ext cx="661940" cy="66194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ADC446-8246-4631-8AE7-2FAE8E621518}"/>
              </a:ext>
            </a:extLst>
          </p:cNvPr>
          <p:cNvGrpSpPr/>
          <p:nvPr/>
        </p:nvGrpSpPr>
        <p:grpSpPr>
          <a:xfrm rot="20455619">
            <a:off x="9088062" y="5204380"/>
            <a:ext cx="2920888" cy="620038"/>
            <a:chOff x="6898361" y="5477406"/>
            <a:chExt cx="2920888" cy="620038"/>
          </a:xfrm>
        </p:grpSpPr>
        <p:sp>
          <p:nvSpPr>
            <p:cNvPr id="9" name="TextBox 8"/>
            <p:cNvSpPr txBox="1"/>
            <p:nvPr/>
          </p:nvSpPr>
          <p:spPr>
            <a:xfrm>
              <a:off x="6898361" y="5477406"/>
              <a:ext cx="2330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  <a:cs typeface="Segoe UI Light" panose="020B0502040204020203" pitchFamily="34" charset="0"/>
                </a:rPr>
                <a:t>D</a:t>
              </a:r>
              <a:r>
                <a:rPr lang="en-IN" sz="1200" dirty="0">
                  <a:latin typeface="+mj-lt"/>
                  <a:cs typeface="Segoe UI Light" panose="020B0502040204020203" pitchFamily="34" charset="0"/>
                </a:rPr>
                <a:t>esign and Presented By</a:t>
              </a:r>
              <a:endParaRPr lang="en-US" sz="1200" dirty="0"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C55C9-47A2-41C9-B32D-6EE3F9D54E6D}"/>
                </a:ext>
              </a:extLst>
            </p:cNvPr>
            <p:cNvSpPr txBox="1"/>
            <p:nvPr/>
          </p:nvSpPr>
          <p:spPr>
            <a:xfrm>
              <a:off x="6966353" y="5728112"/>
              <a:ext cx="2852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  <a:cs typeface="Segoe UI Light" panose="020B0502040204020203" pitchFamily="34" charset="0"/>
                </a:rPr>
                <a:t>Mongo Booster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NoSQL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Booster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55097" y="1297901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05106-EE82-4F2B-B017-544BADF15A34}"/>
              </a:ext>
            </a:extLst>
          </p:cNvPr>
          <p:cNvSpPr/>
          <p:nvPr/>
        </p:nvSpPr>
        <p:spPr>
          <a:xfrm>
            <a:off x="1162034" y="2151781"/>
            <a:ext cx="76247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NoSQL Booster for MongoDB formerly mongo Booster.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It is a shell-centric cross-platform GUI tool for MongoDB.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We are using current version v2.6-4.0.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Which provides fluent query builder.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True </a:t>
            </a:r>
            <a:r>
              <a:rPr lang="en-IN" sz="2400" dirty="0" err="1">
                <a:solidFill>
                  <a:schemeClr val="tx2"/>
                </a:solidFill>
              </a:rPr>
              <a:t>Intellisense</a:t>
            </a:r>
            <a:r>
              <a:rPr lang="en-IN" sz="2400" dirty="0">
                <a:solidFill>
                  <a:schemeClr val="tx2"/>
                </a:solidFill>
              </a:rPr>
              <a:t> Experience.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Installation in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Linux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OS Devices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55097" y="1297901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05106-EE82-4F2B-B017-544BADF15A34}"/>
              </a:ext>
            </a:extLst>
          </p:cNvPr>
          <p:cNvSpPr/>
          <p:nvPr/>
        </p:nvSpPr>
        <p:spPr>
          <a:xfrm>
            <a:off x="1162034" y="2151781"/>
            <a:ext cx="76247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NoSQL Booster for MongoDB formerly mongo Booster.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It is a shell-centric cross-platform GUI tool for MongoDB.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We are using current version v2.6-4.0.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Which provides fluent query builder.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True </a:t>
            </a:r>
            <a:r>
              <a:rPr lang="en-IN" sz="2400" dirty="0" err="1">
                <a:solidFill>
                  <a:schemeClr val="tx2"/>
                </a:solidFill>
              </a:rPr>
              <a:t>Intellisense</a:t>
            </a:r>
            <a:r>
              <a:rPr lang="en-IN" sz="2400" dirty="0">
                <a:solidFill>
                  <a:schemeClr val="tx2"/>
                </a:solidFill>
              </a:rPr>
              <a:t> Experience.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Installation in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OS Devices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55097" y="1297901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05106-EE82-4F2B-B017-544BADF15A34}"/>
              </a:ext>
            </a:extLst>
          </p:cNvPr>
          <p:cNvSpPr/>
          <p:nvPr/>
        </p:nvSpPr>
        <p:spPr>
          <a:xfrm>
            <a:off x="1162034" y="2151781"/>
            <a:ext cx="76247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NoSQL Booster for MongoDB formerly mongo Booster.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It is a shell-centric cross-platform GUI tool for MongoDB.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We are using current version v2.6-4.0.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Which provides fluent query builder.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</a:rPr>
              <a:t>True </a:t>
            </a:r>
            <a:r>
              <a:rPr lang="en-IN" sz="2400" dirty="0" err="1">
                <a:solidFill>
                  <a:schemeClr val="tx2"/>
                </a:solidFill>
              </a:rPr>
              <a:t>Intellisense</a:t>
            </a:r>
            <a:r>
              <a:rPr lang="en-IN" sz="2400" dirty="0">
                <a:solidFill>
                  <a:schemeClr val="tx2"/>
                </a:solidFill>
              </a:rPr>
              <a:t> Experience.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5341" cy="6400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Authentication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with MongoDB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05106-EE82-4F2B-B017-544BADF15A34}"/>
              </a:ext>
            </a:extLst>
          </p:cNvPr>
          <p:cNvSpPr/>
          <p:nvPr/>
        </p:nvSpPr>
        <p:spPr>
          <a:xfrm>
            <a:off x="1162034" y="2151781"/>
            <a:ext cx="7624763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2"/>
                </a:solidFill>
              </a:rPr>
              <a:t>Create User’s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IN" sz="2400" dirty="0" err="1">
                <a:solidFill>
                  <a:schemeClr val="tx2"/>
                </a:solidFill>
              </a:rPr>
              <a:t>nable</a:t>
            </a:r>
            <a:r>
              <a:rPr lang="en-IN" sz="2400" dirty="0">
                <a:solidFill>
                  <a:schemeClr val="tx2"/>
                </a:solidFill>
              </a:rPr>
              <a:t> Authentication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U</a:t>
            </a:r>
            <a:r>
              <a:rPr lang="en-IN" sz="2400" dirty="0">
                <a:solidFill>
                  <a:schemeClr val="tx2"/>
                </a:solidFill>
              </a:rPr>
              <a:t>ser Related Operations</a:t>
            </a:r>
          </a:p>
        </p:txBody>
      </p:sp>
      <p:pic>
        <p:nvPicPr>
          <p:cNvPr id="9" name="Picture 4" descr="Image result for database system clipart for powerpoint">
            <a:extLst>
              <a:ext uri="{FF2B5EF4-FFF2-40B4-BE49-F238E27FC236}">
                <a16:creationId xmlns:a16="http://schemas.microsoft.com/office/drawing/2014/main" id="{5A44B112-675A-4210-B292-255A3528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454" y="1748967"/>
            <a:ext cx="3355793" cy="2788321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41000"/>
              </a:srgbClr>
            </a:outerShdw>
            <a:reflection stA="25000" endPos="58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database icons for powerpoint">
            <a:extLst>
              <a:ext uri="{FF2B5EF4-FFF2-40B4-BE49-F238E27FC236}">
                <a16:creationId xmlns:a16="http://schemas.microsoft.com/office/drawing/2014/main" id="{9B1C2F74-E6EC-4F39-97A0-AE8DA5AA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4597513"/>
            <a:ext cx="1347778" cy="17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with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MongoDB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05106-EE82-4F2B-B017-544BADF15A34}"/>
              </a:ext>
            </a:extLst>
          </p:cNvPr>
          <p:cNvSpPr/>
          <p:nvPr/>
        </p:nvSpPr>
        <p:spPr>
          <a:xfrm>
            <a:off x="1162034" y="2151781"/>
            <a:ext cx="7624763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2"/>
                </a:solidFill>
              </a:rPr>
              <a:t>Create Database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Create Collection’s</a:t>
            </a:r>
            <a:endParaRPr lang="en-IN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Create Documents</a:t>
            </a:r>
            <a:endParaRPr lang="en-IN" sz="2400" dirty="0">
              <a:solidFill>
                <a:schemeClr val="tx2"/>
              </a:solidFill>
            </a:endParaRPr>
          </a:p>
        </p:txBody>
      </p:sp>
      <p:pic>
        <p:nvPicPr>
          <p:cNvPr id="3074" name="Picture 2" descr="Image result for database icons for powerpoint">
            <a:extLst>
              <a:ext uri="{FF2B5EF4-FFF2-40B4-BE49-F238E27FC236}">
                <a16:creationId xmlns:a16="http://schemas.microsoft.com/office/drawing/2014/main" id="{030D6057-9D1D-4149-8519-60F73C23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3643316"/>
            <a:ext cx="21717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database icons for powerpoint">
            <a:extLst>
              <a:ext uri="{FF2B5EF4-FFF2-40B4-BE49-F238E27FC236}">
                <a16:creationId xmlns:a16="http://schemas.microsoft.com/office/drawing/2014/main" id="{9B1C2F74-E6EC-4F39-97A0-AE8DA5AA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4597513"/>
            <a:ext cx="1347778" cy="17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CRUD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Operations</a:t>
            </a:r>
          </a:p>
        </p:txBody>
      </p:sp>
      <p:pic>
        <p:nvPicPr>
          <p:cNvPr id="3074" name="Picture 2" descr="Image result for database icons for powerpoint">
            <a:extLst>
              <a:ext uri="{FF2B5EF4-FFF2-40B4-BE49-F238E27FC236}">
                <a16:creationId xmlns:a16="http://schemas.microsoft.com/office/drawing/2014/main" id="{030D6057-9D1D-4149-8519-60F73C23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3643316"/>
            <a:ext cx="21717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2490373-F935-4E46-A320-927604B97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079406"/>
              </p:ext>
            </p:extLst>
          </p:nvPr>
        </p:nvGraphicFramePr>
        <p:xfrm>
          <a:off x="-82217" y="1540042"/>
          <a:ext cx="8062898" cy="459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051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database icons for powerpoint">
            <a:extLst>
              <a:ext uri="{FF2B5EF4-FFF2-40B4-BE49-F238E27FC236}">
                <a16:creationId xmlns:a16="http://schemas.microsoft.com/office/drawing/2014/main" id="{9B1C2F74-E6EC-4F39-97A0-AE8DA5AA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4597513"/>
            <a:ext cx="1347778" cy="17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05106-EE82-4F2B-B017-544BADF15A34}"/>
              </a:ext>
            </a:extLst>
          </p:cNvPr>
          <p:cNvSpPr/>
          <p:nvPr/>
        </p:nvSpPr>
        <p:spPr>
          <a:xfrm>
            <a:off x="1162034" y="2151781"/>
            <a:ext cx="7624763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IN" sz="2400" dirty="0" err="1">
                <a:solidFill>
                  <a:schemeClr val="tx2"/>
                </a:solidFill>
              </a:rPr>
              <a:t>ilter</a:t>
            </a:r>
            <a:endParaRPr lang="en-IN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Projection</a:t>
            </a:r>
            <a:endParaRPr lang="en-IN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Sort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Limit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Skip</a:t>
            </a:r>
            <a:endParaRPr lang="en-IN" sz="2400" dirty="0">
              <a:solidFill>
                <a:schemeClr val="tx2"/>
              </a:solidFill>
            </a:endParaRPr>
          </a:p>
        </p:txBody>
      </p:sp>
      <p:pic>
        <p:nvPicPr>
          <p:cNvPr id="3074" name="Picture 2" descr="Image result for database icons for powerpoint">
            <a:extLst>
              <a:ext uri="{FF2B5EF4-FFF2-40B4-BE49-F238E27FC236}">
                <a16:creationId xmlns:a16="http://schemas.microsoft.com/office/drawing/2014/main" id="{030D6057-9D1D-4149-8519-60F73C23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3643316"/>
            <a:ext cx="21717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89A97D-B2AA-49E2-9218-0301D40AB00D}"/>
              </a:ext>
            </a:extLst>
          </p:cNvPr>
          <p:cNvSpPr/>
          <p:nvPr/>
        </p:nvSpPr>
        <p:spPr>
          <a:xfrm>
            <a:off x="556444" y="1546191"/>
            <a:ext cx="762476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Find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Operators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MongoDB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05106-EE82-4F2B-B017-544BADF15A34}"/>
              </a:ext>
            </a:extLst>
          </p:cNvPr>
          <p:cNvSpPr/>
          <p:nvPr/>
        </p:nvSpPr>
        <p:spPr>
          <a:xfrm>
            <a:off x="1162034" y="2151781"/>
            <a:ext cx="1677419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$and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$not</a:t>
            </a:r>
            <a:endParaRPr lang="en-IN" sz="2000" dirty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E221CD-8141-42B4-8EF8-0DBBC89295B8}"/>
              </a:ext>
            </a:extLst>
          </p:cNvPr>
          <p:cNvGrpSpPr/>
          <p:nvPr/>
        </p:nvGrpSpPr>
        <p:grpSpPr>
          <a:xfrm>
            <a:off x="8783053" y="4235116"/>
            <a:ext cx="2793339" cy="2237125"/>
            <a:chOff x="7994991" y="3643316"/>
            <a:chExt cx="3581401" cy="2828925"/>
          </a:xfrm>
        </p:grpSpPr>
        <p:pic>
          <p:nvPicPr>
            <p:cNvPr id="6" name="Picture 2" descr="Image result for database icons for powerpoint">
              <a:extLst>
                <a:ext uri="{FF2B5EF4-FFF2-40B4-BE49-F238E27FC236}">
                  <a16:creationId xmlns:a16="http://schemas.microsoft.com/office/drawing/2014/main" id="{9B1C2F74-E6EC-4F39-97A0-AE8DA5AAF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91" y="4597513"/>
              <a:ext cx="1347778" cy="175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Image result for database icons for powerpoint">
              <a:extLst>
                <a:ext uri="{FF2B5EF4-FFF2-40B4-BE49-F238E27FC236}">
                  <a16:creationId xmlns:a16="http://schemas.microsoft.com/office/drawing/2014/main" id="{030D6057-9D1D-4149-8519-60F73C238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4692" y="3643316"/>
              <a:ext cx="2171700" cy="28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689A97D-B2AA-49E2-9218-0301D40AB00D}"/>
              </a:ext>
            </a:extLst>
          </p:cNvPr>
          <p:cNvSpPr/>
          <p:nvPr/>
        </p:nvSpPr>
        <p:spPr>
          <a:xfrm>
            <a:off x="556444" y="1546191"/>
            <a:ext cx="284849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Logical Operators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6CF4D-E4CB-4565-A021-22B577D9A10F}"/>
              </a:ext>
            </a:extLst>
          </p:cNvPr>
          <p:cNvSpPr/>
          <p:nvPr/>
        </p:nvSpPr>
        <p:spPr>
          <a:xfrm>
            <a:off x="4510831" y="1542838"/>
            <a:ext cx="367064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Comparison Operators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E0AF0-0620-4D64-A123-94F47DE8ECF7}"/>
              </a:ext>
            </a:extLst>
          </p:cNvPr>
          <p:cNvSpPr/>
          <p:nvPr/>
        </p:nvSpPr>
        <p:spPr>
          <a:xfrm>
            <a:off x="5164547" y="2159797"/>
            <a:ext cx="1677419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$eq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</a:t>
            </a:r>
            <a:r>
              <a:rPr lang="en-US" sz="2000" dirty="0" err="1">
                <a:solidFill>
                  <a:schemeClr val="tx2"/>
                </a:solidFill>
              </a:rPr>
              <a:t>gt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</a:t>
            </a:r>
            <a:r>
              <a:rPr lang="en-US" sz="2000" dirty="0" err="1">
                <a:solidFill>
                  <a:schemeClr val="tx2"/>
                </a:solidFill>
              </a:rPr>
              <a:t>lt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</a:t>
            </a:r>
            <a:r>
              <a:rPr lang="en-US" sz="2000" dirty="0" err="1">
                <a:solidFill>
                  <a:schemeClr val="tx2"/>
                </a:solidFill>
              </a:rPr>
              <a:t>gte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</a:t>
            </a:r>
            <a:r>
              <a:rPr lang="en-US" sz="2000" dirty="0" err="1">
                <a:solidFill>
                  <a:schemeClr val="tx2"/>
                </a:solidFill>
              </a:rPr>
              <a:t>lte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$ne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308</Words>
  <Application>Microsoft Office PowerPoint</Application>
  <PresentationFormat>Widescreen</PresentationFormat>
  <Paragraphs>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NoSQL Booster</vt:lpstr>
      <vt:lpstr>Introduction to NoSQL Booster</vt:lpstr>
      <vt:lpstr>Installation in Linux OS Devices</vt:lpstr>
      <vt:lpstr>Installation in Windows OS Devices</vt:lpstr>
      <vt:lpstr>Database Authentication with MongoDB</vt:lpstr>
      <vt:lpstr>Working with MongoDB</vt:lpstr>
      <vt:lpstr>CRUD Operations</vt:lpstr>
      <vt:lpstr>Read Operation</vt:lpstr>
      <vt:lpstr>Operators in MongoDB</vt:lpstr>
      <vt:lpstr>Update &amp; Delete Operations in MongoDB</vt:lpstr>
      <vt:lpstr>Backup a Database in MongoDB</vt:lpstr>
      <vt:lpstr>Backup a Database in MongoDB</vt:lpstr>
      <vt:lpstr>Relationships in MongoDB</vt:lpstr>
      <vt:lpstr>Aggregation in MongoDB</vt:lpstr>
      <vt:lpstr>Indexing in MongoDB</vt:lpstr>
      <vt:lpstr>More questions about NoSQL Booster?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NoSQL</dc:title>
  <dc:creator>ganesh etnani</dc:creator>
  <cp:keywords/>
  <cp:lastModifiedBy>ganesh etnani</cp:lastModifiedBy>
  <cp:revision>30</cp:revision>
  <dcterms:created xsi:type="dcterms:W3CDTF">2018-10-18T09:37:33Z</dcterms:created>
  <dcterms:modified xsi:type="dcterms:W3CDTF">2018-10-18T14:06:42Z</dcterms:modified>
  <cp:version/>
</cp:coreProperties>
</file>