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57" r:id="rId4"/>
    <p:sldId id="258" r:id="rId5"/>
    <p:sldId id="261"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1CF3F-2101-4419-89E3-EC66D55AC89D}"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25307-6824-4EF3-8F9A-EE8396DA93D3}" type="slidenum">
              <a:rPr lang="en-IN" smtClean="0"/>
              <a:t>‹#›</a:t>
            </a:fld>
            <a:endParaRPr lang="en-IN"/>
          </a:p>
        </p:txBody>
      </p:sp>
    </p:spTree>
    <p:extLst>
      <p:ext uri="{BB962C8B-B14F-4D97-AF65-F5344CB8AC3E}">
        <p14:creationId xmlns:p14="http://schemas.microsoft.com/office/powerpoint/2010/main" val="73541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3934264" y="1555261"/>
            <a:ext cx="85344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1"/>
            <a:ext cx="24891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2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5748997" y="476250"/>
            <a:ext cx="5157031" cy="5905500"/>
          </a:xfrm>
          <a:prstGeom prst="rect">
            <a:avLst/>
          </a:prstGeom>
        </p:spPr>
        <p:txBody>
          <a:bodyPr anchor="ctr">
            <a:normAutofit/>
          </a:bodyPr>
          <a:lstStyle>
            <a:lvl1pPr marL="0" indent="0" algn="ctr">
              <a:buNone/>
              <a:defRPr sz="1333"/>
            </a:lvl1pPr>
          </a:lstStyle>
          <a:p>
            <a:endParaRPr lang="en-ID"/>
          </a:p>
        </p:txBody>
      </p:sp>
      <p:cxnSp>
        <p:nvCxnSpPr>
          <p:cNvPr id="16" name="Straight Connector 15">
            <a:extLst>
              <a:ext uri="{FF2B5EF4-FFF2-40B4-BE49-F238E27FC236}">
                <a16:creationId xmlns:a16="http://schemas.microsoft.com/office/drawing/2014/main" id="{A8516993-BDDF-41F0-93E0-ABB9AF085E4F}"/>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479426" y="5371548"/>
            <a:ext cx="4943506" cy="1010202"/>
          </a:xfrm>
          <a:prstGeom prst="rect">
            <a:avLst/>
          </a:prstGeom>
        </p:spPr>
        <p:txBody>
          <a:bodyPr>
            <a:noAutofit/>
          </a:bodyPr>
          <a:lstStyle>
            <a:lvl1pPr marL="0" indent="0">
              <a:buNone/>
              <a:defRPr sz="16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Footer Placeholder 4">
            <a:extLst>
              <a:ext uri="{FF2B5EF4-FFF2-40B4-BE49-F238E27FC236}">
                <a16:creationId xmlns:a16="http://schemas.microsoft.com/office/drawing/2014/main" id="{67056F6C-246C-0167-0A6F-0D7FA448DF3A}"/>
              </a:ext>
            </a:extLst>
          </p:cNvPr>
          <p:cNvSpPr>
            <a:spLocks noGrp="1"/>
          </p:cNvSpPr>
          <p:nvPr>
            <p:ph type="ftr" sz="quarter" idx="15"/>
          </p:nvPr>
        </p:nvSpPr>
        <p:spPr/>
        <p:txBody>
          <a:body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193630AE-A578-3327-1F99-AAE520E5D187}"/>
              </a:ext>
            </a:extLst>
          </p:cNvPr>
          <p:cNvSpPr>
            <a:spLocks noGrp="1"/>
          </p:cNvSpPr>
          <p:nvPr>
            <p:ph type="sldNum" sz="quarter" idx="16"/>
          </p:nvPr>
        </p:nvSpPr>
        <p:spPr/>
        <p:txBody>
          <a:bodyPr/>
          <a:lstStyle/>
          <a:p>
            <a:fld id="{5E0C3BBE-9543-48E5-A6E1-C646F9A01966}" type="slidenum">
              <a:rPr lang="en-ID" smtClean="0"/>
              <a:pPr/>
              <a:t>‹#›</a:t>
            </a:fld>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480001" y="1041400"/>
            <a:ext cx="5268995" cy="2387600"/>
          </a:xfrm>
        </p:spPr>
        <p:txBody>
          <a:bodyPr>
            <a:noAutofit/>
          </a:bodyPr>
          <a:lstStyle/>
          <a:p>
            <a:endParaRPr lang="en-GB" dirty="0"/>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15:guide id="1" pos="5760">
          <p15:clr>
            <a:srgbClr val="FBAE40"/>
          </p15:clr>
        </p15:guide>
        <p15:guide id="2" orient="horz" pos="3240">
          <p15:clr>
            <a:srgbClr val="FBAE40"/>
          </p15:clr>
        </p15:guide>
        <p15:guide id="3" pos="453">
          <p15:clr>
            <a:srgbClr val="FBAE40"/>
          </p15:clr>
        </p15:guide>
        <p15:guide id="4" orient="horz" pos="450">
          <p15:clr>
            <a:srgbClr val="FBAE40"/>
          </p15:clr>
        </p15:guide>
        <p15:guide id="5" pos="10613">
          <p15:clr>
            <a:srgbClr val="FBAE40"/>
          </p15:clr>
        </p15:guide>
        <p15:guide id="6" orient="horz" pos="603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652407" y="500638"/>
            <a:ext cx="9887490" cy="1130853"/>
          </a:xfrm>
        </p:spPr>
        <p:txBody>
          <a:bodyPr anchor="ctr">
            <a:noAutofit/>
          </a:bodyPr>
          <a:lstStyle>
            <a:lvl1pPr algn="l">
              <a:defRPr/>
            </a:lvl1pPr>
          </a:lstStyle>
          <a:p>
            <a:r>
              <a:rPr lang="en-US" dirty="0"/>
              <a:t>Click to edit Master title style</a:t>
            </a:r>
            <a:endParaRPr lang="en-ID" dirty="0"/>
          </a:p>
        </p:txBody>
      </p:sp>
      <p:sp>
        <p:nvSpPr>
          <p:cNvPr id="11" name="Text Placeholder 4">
            <a:extLst>
              <a:ext uri="{FF2B5EF4-FFF2-40B4-BE49-F238E27FC236}">
                <a16:creationId xmlns:a16="http://schemas.microsoft.com/office/drawing/2014/main" id="{64545CFC-D919-B185-ABBB-D901F9EAFD94}"/>
              </a:ext>
            </a:extLst>
          </p:cNvPr>
          <p:cNvSpPr>
            <a:spLocks noGrp="1"/>
          </p:cNvSpPr>
          <p:nvPr>
            <p:ph type="body" sz="quarter" idx="33"/>
          </p:nvPr>
        </p:nvSpPr>
        <p:spPr>
          <a:xfrm>
            <a:off x="65240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Text Placeholder 4">
            <a:extLst>
              <a:ext uri="{FF2B5EF4-FFF2-40B4-BE49-F238E27FC236}">
                <a16:creationId xmlns:a16="http://schemas.microsoft.com/office/drawing/2014/main" id="{3C49CC8D-8DF2-ADE5-58F4-CD423E74FA7E}"/>
              </a:ext>
            </a:extLst>
          </p:cNvPr>
          <p:cNvSpPr>
            <a:spLocks noGrp="1"/>
          </p:cNvSpPr>
          <p:nvPr>
            <p:ph type="body" sz="quarter" idx="43"/>
          </p:nvPr>
        </p:nvSpPr>
        <p:spPr>
          <a:xfrm>
            <a:off x="4080987" y="3402496"/>
            <a:ext cx="3030331" cy="2954866"/>
          </a:xfrm>
          <a:prstGeom prst="rect">
            <a:avLst/>
          </a:prstGeom>
          <a:solidFill>
            <a:schemeClr val="bg1">
              <a:lumMod val="95000"/>
            </a:schemeClr>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0" name="Text Placeholder 4">
            <a:extLst>
              <a:ext uri="{FF2B5EF4-FFF2-40B4-BE49-F238E27FC236}">
                <a16:creationId xmlns:a16="http://schemas.microsoft.com/office/drawing/2014/main" id="{C7499DF7-364F-E236-6F34-E612BF919EFA}"/>
              </a:ext>
            </a:extLst>
          </p:cNvPr>
          <p:cNvSpPr>
            <a:spLocks noGrp="1"/>
          </p:cNvSpPr>
          <p:nvPr>
            <p:ph type="body" sz="quarter" idx="44"/>
          </p:nvPr>
        </p:nvSpPr>
        <p:spPr>
          <a:xfrm>
            <a:off x="7509566" y="3402496"/>
            <a:ext cx="3030331" cy="2954866"/>
          </a:xfrm>
          <a:prstGeom prst="rect">
            <a:avLst/>
          </a:prstGeom>
          <a:solidFill>
            <a:schemeClr val="accent1"/>
          </a:solidFill>
        </p:spPr>
        <p:txBody>
          <a:bodyPr lIns="90000" tIns="0" rIns="9000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4" name="Text Placeholder 4">
            <a:extLst>
              <a:ext uri="{FF2B5EF4-FFF2-40B4-BE49-F238E27FC236}">
                <a16:creationId xmlns:a16="http://schemas.microsoft.com/office/drawing/2014/main" id="{74A8D845-511D-3B11-ED9D-09F3CEF5F90F}"/>
              </a:ext>
            </a:extLst>
          </p:cNvPr>
          <p:cNvSpPr>
            <a:spLocks noGrp="1"/>
          </p:cNvSpPr>
          <p:nvPr>
            <p:ph type="body" sz="quarter" idx="45"/>
          </p:nvPr>
        </p:nvSpPr>
        <p:spPr>
          <a:xfrm>
            <a:off x="652406" y="3029244"/>
            <a:ext cx="3030331"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871CEDAC-AFF8-ABA3-E94B-E5994E9DA2C0}"/>
              </a:ext>
            </a:extLst>
          </p:cNvPr>
          <p:cNvSpPr>
            <a:spLocks noGrp="1"/>
          </p:cNvSpPr>
          <p:nvPr>
            <p:ph type="body" sz="quarter" idx="46"/>
          </p:nvPr>
        </p:nvSpPr>
        <p:spPr>
          <a:xfrm>
            <a:off x="4080985" y="3029244"/>
            <a:ext cx="3033196" cy="360000"/>
          </a:xfrm>
          <a:prstGeom prst="rect">
            <a:avLst/>
          </a:prstGeom>
          <a:solidFill>
            <a:schemeClr val="bg1">
              <a:lumMod val="95000"/>
            </a:schemeClr>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E0E2AE63-087F-034D-FD01-0254684EB521}"/>
              </a:ext>
            </a:extLst>
          </p:cNvPr>
          <p:cNvSpPr>
            <a:spLocks noGrp="1"/>
          </p:cNvSpPr>
          <p:nvPr>
            <p:ph type="body" sz="quarter" idx="47"/>
          </p:nvPr>
        </p:nvSpPr>
        <p:spPr>
          <a:xfrm>
            <a:off x="7509565" y="3042496"/>
            <a:ext cx="3030331" cy="360000"/>
          </a:xfrm>
          <a:prstGeom prst="rect">
            <a:avLst/>
          </a:prstGeom>
          <a:solidFill>
            <a:schemeClr val="accent1"/>
          </a:solidFill>
        </p:spPr>
        <p:txBody>
          <a:bodyPr lIns="90000" tIns="0" rIns="9000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32714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530" y="476248"/>
            <a:ext cx="5156502" cy="2952750"/>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8" name="Rectangle 7">
            <a:extLst>
              <a:ext uri="{FF2B5EF4-FFF2-40B4-BE49-F238E27FC236}">
                <a16:creationId xmlns:a16="http://schemas.microsoft.com/office/drawing/2014/main" id="{E4CC096F-6B7A-45E7-A4B6-CD5BAF79EDB3}"/>
              </a:ext>
            </a:extLst>
          </p:cNvPr>
          <p:cNvSpPr/>
          <p:nvPr userDrawn="1"/>
        </p:nvSpPr>
        <p:spPr>
          <a:xfrm>
            <a:off x="5157032" y="467901"/>
            <a:ext cx="479425" cy="296109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5157032" y="3429000"/>
            <a:ext cx="479425" cy="2952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265" y="3428999"/>
            <a:ext cx="5157031" cy="2952751"/>
          </a:xfrm>
          <a:prstGeom prst="rect">
            <a:avLst/>
          </a:prstGeom>
        </p:spPr>
        <p:txBody>
          <a:bodyPr anchor="ctr">
            <a:normAutofit/>
          </a:bodyPr>
          <a:lstStyle>
            <a:lvl1pPr marL="0" indent="0" algn="ctr">
              <a:buNone/>
              <a:defRPr sz="1333"/>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5635928" y="476247"/>
            <a:ext cx="5157031" cy="2952751"/>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B1DDC514-7359-001E-8FAE-68B46ECD30B4}"/>
              </a:ext>
            </a:extLst>
          </p:cNvPr>
          <p:cNvSpPr>
            <a:spLocks noGrp="1"/>
          </p:cNvSpPr>
          <p:nvPr>
            <p:ph type="body" sz="quarter" idx="18"/>
          </p:nvPr>
        </p:nvSpPr>
        <p:spPr>
          <a:xfrm>
            <a:off x="6102350" y="3975652"/>
            <a:ext cx="4293705" cy="333254"/>
          </a:xfrm>
          <a:prstGeom prst="rect">
            <a:avLst/>
          </a:prstGeom>
        </p:spPr>
        <p:txBody>
          <a:bodyPr tIns="0" bIns="0" anchor="t">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9812B0A6-88F7-0091-186C-FFD429A6DA73}"/>
              </a:ext>
            </a:extLst>
          </p:cNvPr>
          <p:cNvSpPr>
            <a:spLocks noGrp="1"/>
          </p:cNvSpPr>
          <p:nvPr>
            <p:ph type="body" sz="quarter" idx="19"/>
          </p:nvPr>
        </p:nvSpPr>
        <p:spPr>
          <a:xfrm>
            <a:off x="6102350" y="4373217"/>
            <a:ext cx="4293705" cy="1954696"/>
          </a:xfrm>
          <a:prstGeom prst="rect">
            <a:avLst/>
          </a:prstGeom>
        </p:spPr>
        <p:txBody>
          <a:bodyPr tIns="0" bIns="0" anchor="t">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a:lnSpc>
                <a:spcPct val="150000"/>
              </a:lnSpc>
              <a:spcBef>
                <a:spcPts val="600"/>
              </a:spcBef>
            </a:pPr>
            <a:r>
              <a:rPr lang="en-ID" b="0" i="0" dirty="0">
                <a:solidFill>
                  <a:schemeClr val="tx1">
                    <a:lumMod val="85000"/>
                    <a:lumOff val="15000"/>
                  </a:schemeClr>
                </a:solidFill>
                <a:effectLst/>
              </a:rPr>
              <a:t>Click to edit Master text styles</a:t>
            </a:r>
            <a:endParaRPr lang="en-US" sz="1400" dirty="0">
              <a:solidFill>
                <a:schemeClr val="tx1">
                  <a:lumMod val="85000"/>
                  <a:lumOff val="15000"/>
                </a:schemeClr>
              </a:solidFill>
            </a:endParaRPr>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479428" y="493574"/>
            <a:ext cx="4629286" cy="2084577"/>
          </a:xfrm>
        </p:spPr>
        <p:txBody>
          <a:bodyPr anchor="b"/>
          <a:lstStyle/>
          <a:p>
            <a:r>
              <a:rPr lang="en-US" dirty="0"/>
              <a:t>Click to edit Master title style</a:t>
            </a:r>
            <a:endParaRPr lang="en-ID" dirty="0"/>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530" y="476248"/>
            <a:ext cx="5156502" cy="590175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12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2546434" y="-2076579"/>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2546434" y="3796578"/>
            <a:ext cx="64693" cy="516284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6439694" y="1078276"/>
            <a:ext cx="4334933" cy="2084577"/>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479425" y="1078275"/>
            <a:ext cx="5156502" cy="4701451"/>
          </a:xfrm>
          <a:prstGeom prst="rect">
            <a:avLst/>
          </a:prstGeom>
        </p:spPr>
        <p:txBody>
          <a:bodyPr anchor="ctr">
            <a:normAutofit/>
          </a:bodyPr>
          <a:lstStyle>
            <a:lvl1pPr marL="0" indent="0" algn="ctr">
              <a:buNone/>
              <a:defRPr sz="1333"/>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6005464" y="1078275"/>
            <a:ext cx="64693"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6439694" y="3365656"/>
            <a:ext cx="4334933" cy="329492"/>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6439694" y="3756991"/>
            <a:ext cx="4334933" cy="2022734"/>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548618" y="476251"/>
            <a:ext cx="5997573" cy="2084577"/>
          </a:xfrm>
        </p:spPr>
        <p:txBody>
          <a:bodyPr anchor="b">
            <a:noAutofit/>
          </a:bodyPr>
          <a:lstStyle>
            <a:lvl1pPr>
              <a:defRPr>
                <a:solidFill>
                  <a:schemeClr val="accent5">
                    <a:lumMod val="10000"/>
                  </a:schemeClr>
                </a:solidFill>
              </a:defRPr>
            </a:lvl1pPr>
          </a:lstStyle>
          <a:p>
            <a:r>
              <a:rPr lang="en-US" dirty="0"/>
              <a:t>Click to edit Master title style</a:t>
            </a:r>
            <a:endParaRPr lang="en-ID" dirty="0"/>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7035800" y="476251"/>
            <a:ext cx="3695699" cy="5901749"/>
          </a:xfrm>
          <a:prstGeom prst="rect">
            <a:avLst/>
          </a:prstGeom>
        </p:spPr>
        <p:txBody>
          <a:bodyPr anchor="ctr">
            <a:normAutofit/>
          </a:bodyPr>
          <a:lstStyle>
            <a:lvl1pPr marL="0" indent="0" algn="ctr">
              <a:buNone/>
              <a:defRPr sz="1333"/>
            </a:lvl1pPr>
          </a:lstStyle>
          <a:p>
            <a:endParaRPr lang="en-ID"/>
          </a:p>
        </p:txBody>
      </p:sp>
      <p:sp>
        <p:nvSpPr>
          <p:cNvPr id="17" name="Text Placeholder 29">
            <a:extLst>
              <a:ext uri="{FF2B5EF4-FFF2-40B4-BE49-F238E27FC236}">
                <a16:creationId xmlns:a16="http://schemas.microsoft.com/office/drawing/2014/main" id="{055849D2-06FF-927D-5748-2ACB6F5E07A3}"/>
              </a:ext>
            </a:extLst>
          </p:cNvPr>
          <p:cNvSpPr>
            <a:spLocks noGrp="1"/>
          </p:cNvSpPr>
          <p:nvPr>
            <p:ph type="body" sz="quarter" idx="20"/>
          </p:nvPr>
        </p:nvSpPr>
        <p:spPr>
          <a:xfrm>
            <a:off x="548618"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7041292" y="6381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7041292" y="3750"/>
            <a:ext cx="3695699"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7" name="Text Placeholder 29">
            <a:extLst>
              <a:ext uri="{FF2B5EF4-FFF2-40B4-BE49-F238E27FC236}">
                <a16:creationId xmlns:a16="http://schemas.microsoft.com/office/drawing/2014/main" id="{8F2247D9-3978-61DA-2912-6A228203ED8A}"/>
              </a:ext>
            </a:extLst>
          </p:cNvPr>
          <p:cNvSpPr>
            <a:spLocks noGrp="1"/>
          </p:cNvSpPr>
          <p:nvPr>
            <p:ph type="body" sz="quarter" idx="23"/>
          </p:nvPr>
        </p:nvSpPr>
        <p:spPr>
          <a:xfrm>
            <a:off x="548618"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66B18C5A-2C25-D7F8-262A-D37EE426D376}"/>
              </a:ext>
            </a:extLst>
          </p:cNvPr>
          <p:cNvSpPr>
            <a:spLocks noGrp="1"/>
          </p:cNvSpPr>
          <p:nvPr>
            <p:ph type="body" sz="quarter" idx="27"/>
          </p:nvPr>
        </p:nvSpPr>
        <p:spPr>
          <a:xfrm>
            <a:off x="3727339" y="3022924"/>
            <a:ext cx="2818852" cy="383955"/>
          </a:xfrm>
          <a:prstGeom prst="rect">
            <a:avLst/>
          </a:prstGeom>
          <a:noFill/>
          <a:ln w="28575">
            <a:noFill/>
          </a:ln>
        </p:spPr>
        <p:txBody>
          <a:bodyPr lIns="90000" tIns="0" rIns="9000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endParaRPr lang="en-ID" dirty="0"/>
          </a:p>
        </p:txBody>
      </p:sp>
      <p:sp>
        <p:nvSpPr>
          <p:cNvPr id="8" name="Text Placeholder 29">
            <a:extLst>
              <a:ext uri="{FF2B5EF4-FFF2-40B4-BE49-F238E27FC236}">
                <a16:creationId xmlns:a16="http://schemas.microsoft.com/office/drawing/2014/main" id="{D4193A0C-AC5E-F56A-2F22-8C86BE1B4FE3}"/>
              </a:ext>
            </a:extLst>
          </p:cNvPr>
          <p:cNvSpPr>
            <a:spLocks noGrp="1"/>
          </p:cNvSpPr>
          <p:nvPr>
            <p:ph type="body" sz="quarter" idx="28"/>
          </p:nvPr>
        </p:nvSpPr>
        <p:spPr>
          <a:xfrm>
            <a:off x="3727339" y="3483149"/>
            <a:ext cx="2818851" cy="2048330"/>
          </a:xfrm>
          <a:prstGeom prst="rect">
            <a:avLst/>
          </a:prstGeom>
          <a:noFill/>
          <a:ln w="28575">
            <a:noFill/>
          </a:ln>
        </p:spPr>
        <p:txBody>
          <a:bodyPr lIns="90000" tIns="0" rIns="9000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lumn(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3578087" y="473553"/>
            <a:ext cx="3732178" cy="2742308"/>
          </a:xfrm>
        </p:spPr>
        <p:txBody>
          <a:bodyPr anchor="b">
            <a:noAutofit/>
          </a:bodyPr>
          <a:lstStyle>
            <a:lvl1pPr algn="l">
              <a:defRPr>
                <a:solidFill>
                  <a:schemeClr val="accent5">
                    <a:lumMod val="10000"/>
                  </a:schemeClr>
                </a:solidFill>
              </a:defRPr>
            </a:lvl1pPr>
          </a:lstStyle>
          <a:p>
            <a:r>
              <a:rPr lang="en-US" dirty="0"/>
              <a:t>Click to edit Master title style</a:t>
            </a:r>
            <a:endParaRPr lang="en-ID" dirty="0"/>
          </a:p>
        </p:txBody>
      </p:sp>
      <p:sp>
        <p:nvSpPr>
          <p:cNvPr id="12" name="Text Placeholder 4">
            <a:extLst>
              <a:ext uri="{FF2B5EF4-FFF2-40B4-BE49-F238E27FC236}">
                <a16:creationId xmlns:a16="http://schemas.microsoft.com/office/drawing/2014/main" id="{053CC041-06B4-851D-DE62-C45E5A0F5BB9}"/>
              </a:ext>
            </a:extLst>
          </p:cNvPr>
          <p:cNvSpPr>
            <a:spLocks noGrp="1"/>
          </p:cNvSpPr>
          <p:nvPr>
            <p:ph type="body" sz="quarter" idx="27"/>
          </p:nvPr>
        </p:nvSpPr>
        <p:spPr>
          <a:xfrm>
            <a:off x="7636328" y="975133"/>
            <a:ext cx="3186271"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4B239D95-9BB7-DAFB-4EA1-2B5250F8C156}"/>
              </a:ext>
            </a:extLst>
          </p:cNvPr>
          <p:cNvSpPr>
            <a:spLocks noGrp="1"/>
          </p:cNvSpPr>
          <p:nvPr>
            <p:ph type="body" sz="quarter" idx="28"/>
          </p:nvPr>
        </p:nvSpPr>
        <p:spPr>
          <a:xfrm>
            <a:off x="3578088" y="3856382"/>
            <a:ext cx="3732178" cy="2450075"/>
          </a:xfrm>
          <a:prstGeom prst="rect">
            <a:avLst/>
          </a:prstGeom>
        </p:spPr>
        <p:txBody>
          <a:bodyPr tIns="0" bIns="0"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3253409" cy="6858000"/>
          </a:xfrm>
          <a:prstGeom prst="rect">
            <a:avLst/>
          </a:prstGeom>
        </p:spPr>
        <p:txBody>
          <a:bodyPr anchor="ctr">
            <a:normAutofit/>
          </a:bodyPr>
          <a:lstStyle>
            <a:lvl1pPr marL="0" indent="0" algn="ctr">
              <a:buNone/>
              <a:defRPr sz="800"/>
            </a:lvl1pPr>
          </a:lstStyle>
          <a:p>
            <a:endParaRPr lang="en-ID"/>
          </a:p>
        </p:txBody>
      </p:sp>
      <p:sp>
        <p:nvSpPr>
          <p:cNvPr id="20" name="Text Placeholder 4">
            <a:extLst>
              <a:ext uri="{FF2B5EF4-FFF2-40B4-BE49-F238E27FC236}">
                <a16:creationId xmlns:a16="http://schemas.microsoft.com/office/drawing/2014/main" id="{7F2F02D2-337D-1F08-4663-89D2054B64B2}"/>
              </a:ext>
            </a:extLst>
          </p:cNvPr>
          <p:cNvSpPr>
            <a:spLocks noGrp="1"/>
          </p:cNvSpPr>
          <p:nvPr>
            <p:ph type="body" sz="quarter" idx="33"/>
          </p:nvPr>
        </p:nvSpPr>
        <p:spPr>
          <a:xfrm>
            <a:off x="7634942" y="1390162"/>
            <a:ext cx="3186271" cy="1835426"/>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7636329" y="3425673"/>
            <a:ext cx="3186271" cy="3432327"/>
          </a:xfrm>
          <a:prstGeom prst="rect">
            <a:avLst/>
          </a:prstGeom>
        </p:spPr>
        <p:txBody>
          <a:bodyPr anchor="ctr">
            <a:normAutofit/>
          </a:bodyPr>
          <a:lstStyle>
            <a:lvl1pPr marL="0" indent="0" algn="ctr">
              <a:buNone/>
              <a:defRPr sz="800"/>
            </a:lvl1pPr>
          </a:lstStyle>
          <a:p>
            <a:endParaRPr lang="en-ID" dirty="0"/>
          </a:p>
        </p:txBody>
      </p:sp>
      <p:sp>
        <p:nvSpPr>
          <p:cNvPr id="2" name="Text Placeholder 4">
            <a:extLst>
              <a:ext uri="{FF2B5EF4-FFF2-40B4-BE49-F238E27FC236}">
                <a16:creationId xmlns:a16="http://schemas.microsoft.com/office/drawing/2014/main" id="{693652F2-DBC7-F074-A0A7-65CF2EAD5AAF}"/>
              </a:ext>
            </a:extLst>
          </p:cNvPr>
          <p:cNvSpPr>
            <a:spLocks noGrp="1"/>
          </p:cNvSpPr>
          <p:nvPr>
            <p:ph type="body" sz="quarter" idx="35"/>
          </p:nvPr>
        </p:nvSpPr>
        <p:spPr>
          <a:xfrm>
            <a:off x="3578087" y="3425674"/>
            <a:ext cx="3732178" cy="360000"/>
          </a:xfrm>
          <a:prstGeom prst="rect">
            <a:avLst/>
          </a:prstGeom>
        </p:spPr>
        <p:txBody>
          <a:bodyPr tIns="0" bIns="0" anchor="t">
            <a:noAutofit/>
          </a:bodyPr>
          <a:lstStyle>
            <a:lvl1pPr marL="0" indent="0" algn="l">
              <a:buNone/>
              <a:defRPr sz="130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a:cxnSpLocks/>
          </p:cNvCxnSpPr>
          <p:nvPr userDrawn="1"/>
        </p:nvCxnSpPr>
        <p:spPr>
          <a:xfrm>
            <a:off x="11232092"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4881736" y="2235199"/>
            <a:ext cx="2428526" cy="4074584"/>
          </a:xfrm>
          <a:prstGeom prst="rect">
            <a:avLst/>
          </a:prstGeom>
        </p:spPr>
        <p:txBody>
          <a:bodyPr anchor="ctr">
            <a:normAutofit/>
          </a:bodyPr>
          <a:lstStyle>
            <a:lvl1pPr marL="0" indent="0" algn="ctr">
              <a:buNone/>
              <a:defRPr sz="800"/>
            </a:lvl1pPr>
          </a:lstStyle>
          <a:p>
            <a:endParaRPr lang="en-ID" dirty="0"/>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7636329" y="3604591"/>
            <a:ext cx="3186271" cy="3253409"/>
          </a:xfrm>
          <a:prstGeom prst="rect">
            <a:avLst/>
          </a:prstGeom>
        </p:spPr>
        <p:txBody>
          <a:bodyPr anchor="ctr">
            <a:normAutofit/>
          </a:bodyPr>
          <a:lstStyle>
            <a:lvl1pPr marL="0" indent="0" algn="ctr">
              <a:buNone/>
              <a:defRPr sz="800"/>
            </a:lvl1pPr>
          </a:lstStyle>
          <a:p>
            <a:endParaRPr lang="en-ID"/>
          </a:p>
        </p:txBody>
      </p:sp>
      <p:sp>
        <p:nvSpPr>
          <p:cNvPr id="13" name="Text Placeholder 5">
            <a:extLst>
              <a:ext uri="{FF2B5EF4-FFF2-40B4-BE49-F238E27FC236}">
                <a16:creationId xmlns:a16="http://schemas.microsoft.com/office/drawing/2014/main" id="{F99686E7-5A12-0560-62E6-8D340EF44CAE}"/>
              </a:ext>
            </a:extLst>
          </p:cNvPr>
          <p:cNvSpPr>
            <a:spLocks noGrp="1"/>
          </p:cNvSpPr>
          <p:nvPr>
            <p:ph type="body" sz="quarter" idx="36"/>
          </p:nvPr>
        </p:nvSpPr>
        <p:spPr>
          <a:xfrm>
            <a:off x="479425" y="2651554"/>
            <a:ext cx="4076245" cy="1405822"/>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6" name="Text Placeholder 5">
            <a:extLst>
              <a:ext uri="{FF2B5EF4-FFF2-40B4-BE49-F238E27FC236}">
                <a16:creationId xmlns:a16="http://schemas.microsoft.com/office/drawing/2014/main" id="{8E85CD5C-7873-D068-D542-8BBEA3F22266}"/>
              </a:ext>
            </a:extLst>
          </p:cNvPr>
          <p:cNvSpPr>
            <a:spLocks noGrp="1"/>
          </p:cNvSpPr>
          <p:nvPr>
            <p:ph type="body" sz="quarter" idx="39"/>
          </p:nvPr>
        </p:nvSpPr>
        <p:spPr>
          <a:xfrm>
            <a:off x="479424" y="223519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7" name="Text Placeholder 5">
            <a:extLst>
              <a:ext uri="{FF2B5EF4-FFF2-40B4-BE49-F238E27FC236}">
                <a16:creationId xmlns:a16="http://schemas.microsoft.com/office/drawing/2014/main" id="{CCC35CC6-4169-ED25-3A7E-08EB0A494928}"/>
              </a:ext>
            </a:extLst>
          </p:cNvPr>
          <p:cNvSpPr>
            <a:spLocks noGrp="1"/>
          </p:cNvSpPr>
          <p:nvPr>
            <p:ph type="body" sz="quarter" idx="40"/>
          </p:nvPr>
        </p:nvSpPr>
        <p:spPr>
          <a:xfrm>
            <a:off x="479425" y="4827750"/>
            <a:ext cx="4076245" cy="140914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8" name="Text Placeholder 5">
            <a:extLst>
              <a:ext uri="{FF2B5EF4-FFF2-40B4-BE49-F238E27FC236}">
                <a16:creationId xmlns:a16="http://schemas.microsoft.com/office/drawing/2014/main" id="{A13BE7A6-C9B2-EACB-896E-7CFDF019F2A3}"/>
              </a:ext>
            </a:extLst>
          </p:cNvPr>
          <p:cNvSpPr>
            <a:spLocks noGrp="1"/>
          </p:cNvSpPr>
          <p:nvPr>
            <p:ph type="body" sz="quarter" idx="41"/>
          </p:nvPr>
        </p:nvSpPr>
        <p:spPr>
          <a:xfrm>
            <a:off x="479424" y="4401468"/>
            <a:ext cx="4076245" cy="360000"/>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7" name="Text Placeholder 5">
            <a:extLst>
              <a:ext uri="{FF2B5EF4-FFF2-40B4-BE49-F238E27FC236}">
                <a16:creationId xmlns:a16="http://schemas.microsoft.com/office/drawing/2014/main" id="{14E08420-6BA4-1ED0-451B-FB6FBB0BEF21}"/>
              </a:ext>
            </a:extLst>
          </p:cNvPr>
          <p:cNvSpPr>
            <a:spLocks noGrp="1"/>
          </p:cNvSpPr>
          <p:nvPr>
            <p:ph type="body" sz="quarter" idx="42"/>
          </p:nvPr>
        </p:nvSpPr>
        <p:spPr>
          <a:xfrm>
            <a:off x="7636326" y="907775"/>
            <a:ext cx="3186273" cy="2290418"/>
          </a:xfrm>
          <a:prstGeom prst="rect">
            <a:avLst/>
          </a:prstGeom>
        </p:spPr>
        <p:txBody>
          <a:bodyPr tIns="0" bIns="0">
            <a:noAutofit/>
          </a:bodyPr>
          <a:lstStyle>
            <a:lvl1pPr marL="0" indent="0">
              <a:buNone/>
              <a:defRPr sz="1100" b="0"/>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18" name="Text Placeholder 5">
            <a:extLst>
              <a:ext uri="{FF2B5EF4-FFF2-40B4-BE49-F238E27FC236}">
                <a16:creationId xmlns:a16="http://schemas.microsoft.com/office/drawing/2014/main" id="{276AECCC-BEAC-CF8E-EB8C-50B4678568B7}"/>
              </a:ext>
            </a:extLst>
          </p:cNvPr>
          <p:cNvSpPr>
            <a:spLocks noGrp="1"/>
          </p:cNvSpPr>
          <p:nvPr>
            <p:ph type="body" sz="quarter" idx="43"/>
          </p:nvPr>
        </p:nvSpPr>
        <p:spPr>
          <a:xfrm>
            <a:off x="7636326" y="365133"/>
            <a:ext cx="3186271" cy="358971"/>
          </a:xfrm>
          <a:prstGeom prst="rect">
            <a:avLst/>
          </a:prstGeom>
        </p:spPr>
        <p:txBody>
          <a:bodyPr tIns="0" bIns="0">
            <a:noAutofit/>
          </a:bodyPr>
          <a:lstStyle>
            <a:lvl1pPr marL="0" indent="0">
              <a:buNone/>
              <a:defRPr sz="1300" b="1"/>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479425" y="365133"/>
            <a:ext cx="6830838" cy="1622700"/>
          </a:xfrm>
        </p:spPr>
        <p:txBody>
          <a:bodyPr anchor="b">
            <a:noAutofit/>
          </a:bodyPr>
          <a:lstStyle/>
          <a:p>
            <a:r>
              <a:rPr lang="en-US" dirty="0"/>
              <a:t>Click to edit Master title style</a:t>
            </a:r>
            <a:endParaRPr lang="en-ID" dirty="0"/>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6747417" cy="162270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5" name="Text Placeholder 4">
            <a:extLst>
              <a:ext uri="{FF2B5EF4-FFF2-40B4-BE49-F238E27FC236}">
                <a16:creationId xmlns:a16="http://schemas.microsoft.com/office/drawing/2014/main" id="{2FEA79BB-C888-01D5-23B7-4B9BF835D1AB}"/>
              </a:ext>
            </a:extLst>
          </p:cNvPr>
          <p:cNvSpPr>
            <a:spLocks noGrp="1"/>
          </p:cNvSpPr>
          <p:nvPr>
            <p:ph type="body" sz="quarter" idx="27"/>
          </p:nvPr>
        </p:nvSpPr>
        <p:spPr>
          <a:xfrm>
            <a:off x="479427" y="3468756"/>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7636329" y="0"/>
            <a:ext cx="3168603" cy="3210120"/>
          </a:xfrm>
          <a:prstGeom prst="rect">
            <a:avLst/>
          </a:prstGeom>
        </p:spPr>
        <p:txBody>
          <a:bodyPr anchor="ctr">
            <a:normAutofit/>
          </a:bodyPr>
          <a:lstStyle>
            <a:lvl1pPr marL="0" indent="0" algn="ctr">
              <a:buNone/>
              <a:defRPr sz="800"/>
            </a:lvl1pPr>
          </a:lstStyle>
          <a:p>
            <a:endParaRPr lang="en-ID"/>
          </a:p>
        </p:txBody>
      </p:sp>
      <p:sp>
        <p:nvSpPr>
          <p:cNvPr id="11" name="Text Placeholder 4">
            <a:extLst>
              <a:ext uri="{FF2B5EF4-FFF2-40B4-BE49-F238E27FC236}">
                <a16:creationId xmlns:a16="http://schemas.microsoft.com/office/drawing/2014/main" id="{064F3589-48F2-34E0-4A16-04E21FF233B0}"/>
              </a:ext>
            </a:extLst>
          </p:cNvPr>
          <p:cNvSpPr>
            <a:spLocks noGrp="1"/>
          </p:cNvSpPr>
          <p:nvPr>
            <p:ph type="body" sz="quarter" idx="34"/>
          </p:nvPr>
        </p:nvSpPr>
        <p:spPr>
          <a:xfrm>
            <a:off x="479427" y="3908613"/>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2" name="Text Placeholder 4">
            <a:extLst>
              <a:ext uri="{FF2B5EF4-FFF2-40B4-BE49-F238E27FC236}">
                <a16:creationId xmlns:a16="http://schemas.microsoft.com/office/drawing/2014/main" id="{881F9334-559D-3BB3-EEBD-E165D3BE3EF6}"/>
              </a:ext>
            </a:extLst>
          </p:cNvPr>
          <p:cNvSpPr>
            <a:spLocks noGrp="1"/>
          </p:cNvSpPr>
          <p:nvPr>
            <p:ph type="body" sz="quarter" idx="35"/>
          </p:nvPr>
        </p:nvSpPr>
        <p:spPr>
          <a:xfrm>
            <a:off x="4036716" y="3472120"/>
            <a:ext cx="3186275"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3" name="Text Placeholder 4">
            <a:extLst>
              <a:ext uri="{FF2B5EF4-FFF2-40B4-BE49-F238E27FC236}">
                <a16:creationId xmlns:a16="http://schemas.microsoft.com/office/drawing/2014/main" id="{0371A1A1-BA0D-8BDB-4C70-AA3BB67D5F18}"/>
              </a:ext>
            </a:extLst>
          </p:cNvPr>
          <p:cNvSpPr>
            <a:spLocks noGrp="1"/>
          </p:cNvSpPr>
          <p:nvPr>
            <p:ph type="body" sz="quarter" idx="36"/>
          </p:nvPr>
        </p:nvSpPr>
        <p:spPr>
          <a:xfrm>
            <a:off x="4036716" y="3911977"/>
            <a:ext cx="3186275"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5" name="Text Placeholder 4">
            <a:extLst>
              <a:ext uri="{FF2B5EF4-FFF2-40B4-BE49-F238E27FC236}">
                <a16:creationId xmlns:a16="http://schemas.microsoft.com/office/drawing/2014/main" id="{7F4FBC70-C26B-A4FF-ED81-064D1B74818D}"/>
              </a:ext>
            </a:extLst>
          </p:cNvPr>
          <p:cNvSpPr>
            <a:spLocks noGrp="1"/>
          </p:cNvSpPr>
          <p:nvPr>
            <p:ph type="body" sz="quarter" idx="37"/>
          </p:nvPr>
        </p:nvSpPr>
        <p:spPr>
          <a:xfrm>
            <a:off x="7634404" y="3468756"/>
            <a:ext cx="3168603"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16" name="Text Placeholder 4">
            <a:extLst>
              <a:ext uri="{FF2B5EF4-FFF2-40B4-BE49-F238E27FC236}">
                <a16:creationId xmlns:a16="http://schemas.microsoft.com/office/drawing/2014/main" id="{3A677923-0E3A-F287-F753-67599CA6D98D}"/>
              </a:ext>
            </a:extLst>
          </p:cNvPr>
          <p:cNvSpPr>
            <a:spLocks noGrp="1"/>
          </p:cNvSpPr>
          <p:nvPr>
            <p:ph type="body" sz="quarter" idx="38"/>
          </p:nvPr>
        </p:nvSpPr>
        <p:spPr>
          <a:xfrm>
            <a:off x="7634404" y="3908613"/>
            <a:ext cx="3168603" cy="2401171"/>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365125"/>
            <a:ext cx="10637079" cy="184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79426" y="365125"/>
            <a:ext cx="10157653" cy="1841579"/>
          </a:xfrm>
        </p:spPr>
        <p:txBody>
          <a:bodyPr anchor="ctr">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6" name="Text Placeholder 4">
            <a:extLst>
              <a:ext uri="{FF2B5EF4-FFF2-40B4-BE49-F238E27FC236}">
                <a16:creationId xmlns:a16="http://schemas.microsoft.com/office/drawing/2014/main" id="{38E84ABB-1C56-A78C-A005-DB616325DBD5}"/>
              </a:ext>
            </a:extLst>
          </p:cNvPr>
          <p:cNvSpPr>
            <a:spLocks noGrp="1"/>
          </p:cNvSpPr>
          <p:nvPr>
            <p:ph type="body" sz="quarter" idx="28"/>
          </p:nvPr>
        </p:nvSpPr>
        <p:spPr>
          <a:xfrm>
            <a:off x="4712012" y="2571830"/>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79425" y="2571830"/>
            <a:ext cx="3814279" cy="3864257"/>
          </a:xfrm>
          <a:prstGeom prst="rect">
            <a:avLst/>
          </a:prstGeom>
        </p:spPr>
        <p:txBody>
          <a:bodyPr anchor="ctr">
            <a:normAutofit/>
          </a:bodyPr>
          <a:lstStyle>
            <a:lvl1pPr marL="0" indent="0" algn="ctr">
              <a:buNone/>
              <a:defRPr sz="800"/>
            </a:lvl1pPr>
          </a:lstStyle>
          <a:p>
            <a:endParaRPr lang="en-ID"/>
          </a:p>
        </p:txBody>
      </p:sp>
      <p:sp>
        <p:nvSpPr>
          <p:cNvPr id="5" name="Text Placeholder 4">
            <a:extLst>
              <a:ext uri="{FF2B5EF4-FFF2-40B4-BE49-F238E27FC236}">
                <a16:creationId xmlns:a16="http://schemas.microsoft.com/office/drawing/2014/main" id="{C054E034-860A-3D4B-9537-56896FC3AE3C}"/>
              </a:ext>
            </a:extLst>
          </p:cNvPr>
          <p:cNvSpPr>
            <a:spLocks noGrp="1"/>
          </p:cNvSpPr>
          <p:nvPr>
            <p:ph type="body" sz="quarter" idx="34"/>
          </p:nvPr>
        </p:nvSpPr>
        <p:spPr>
          <a:xfrm>
            <a:off x="4712012" y="3012141"/>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0AA2D084-72CE-641B-2C57-C022ED4F74CD}"/>
              </a:ext>
            </a:extLst>
          </p:cNvPr>
          <p:cNvSpPr>
            <a:spLocks noGrp="1"/>
          </p:cNvSpPr>
          <p:nvPr>
            <p:ph type="body" sz="quarter" idx="35"/>
          </p:nvPr>
        </p:nvSpPr>
        <p:spPr>
          <a:xfrm>
            <a:off x="4712012" y="4575321"/>
            <a:ext cx="5925066" cy="380547"/>
          </a:xfrm>
          <a:prstGeom prst="rect">
            <a:avLst/>
          </a:prstGeom>
        </p:spPr>
        <p:txBody>
          <a:bodyPr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8" name="Text Placeholder 4">
            <a:extLst>
              <a:ext uri="{FF2B5EF4-FFF2-40B4-BE49-F238E27FC236}">
                <a16:creationId xmlns:a16="http://schemas.microsoft.com/office/drawing/2014/main" id="{8ACC809F-1320-0958-CD63-F78C12BB8B20}"/>
              </a:ext>
            </a:extLst>
          </p:cNvPr>
          <p:cNvSpPr>
            <a:spLocks noGrp="1"/>
          </p:cNvSpPr>
          <p:nvPr>
            <p:ph type="body" sz="quarter" idx="36"/>
          </p:nvPr>
        </p:nvSpPr>
        <p:spPr>
          <a:xfrm>
            <a:off x="4712012" y="5015632"/>
            <a:ext cx="5925066" cy="140126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478125"/>
            <a:ext cx="4712012" cy="58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5160879" y="478125"/>
            <a:ext cx="5622348" cy="202508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r>
              <a:rPr lang="en-US" dirty="0"/>
              <a:t>Presentation title</a:t>
            </a:r>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a:t>
            </a:fld>
            <a:endParaRPr lang="en-ID" dirty="0"/>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448867" y="987720"/>
            <a:ext cx="3814279" cy="4882560"/>
          </a:xfrm>
          <a:prstGeom prst="rect">
            <a:avLst/>
          </a:prstGeom>
          <a:ln w="38100">
            <a:solidFill>
              <a:schemeClr val="bg1"/>
            </a:solidFill>
          </a:ln>
        </p:spPr>
        <p:txBody>
          <a:bodyPr anchor="ctr">
            <a:normAutofit/>
          </a:bodyPr>
          <a:lstStyle>
            <a:lvl1pPr marL="0" indent="0" algn="ctr">
              <a:buNone/>
              <a:defRPr sz="800"/>
            </a:lvl1pPr>
          </a:lstStyle>
          <a:p>
            <a:endParaRPr lang="en-ID"/>
          </a:p>
        </p:txBody>
      </p:sp>
      <p:sp>
        <p:nvSpPr>
          <p:cNvPr id="12" name="Text Placeholder 4">
            <a:extLst>
              <a:ext uri="{FF2B5EF4-FFF2-40B4-BE49-F238E27FC236}">
                <a16:creationId xmlns:a16="http://schemas.microsoft.com/office/drawing/2014/main" id="{8B46CA48-1F75-88BD-A8E6-7AB5A675272C}"/>
              </a:ext>
            </a:extLst>
          </p:cNvPr>
          <p:cNvSpPr>
            <a:spLocks noGrp="1"/>
          </p:cNvSpPr>
          <p:nvPr>
            <p:ph type="body" sz="quarter" idx="34"/>
          </p:nvPr>
        </p:nvSpPr>
        <p:spPr>
          <a:xfrm>
            <a:off x="5160879" y="255102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5" name="Text Placeholder 4">
            <a:extLst>
              <a:ext uri="{FF2B5EF4-FFF2-40B4-BE49-F238E27FC236}">
                <a16:creationId xmlns:a16="http://schemas.microsoft.com/office/drawing/2014/main" id="{3C2A1D14-66BE-760C-2542-AD0379E78617}"/>
              </a:ext>
            </a:extLst>
          </p:cNvPr>
          <p:cNvSpPr>
            <a:spLocks noGrp="1"/>
          </p:cNvSpPr>
          <p:nvPr>
            <p:ph type="body" sz="quarter" idx="35"/>
          </p:nvPr>
        </p:nvSpPr>
        <p:spPr>
          <a:xfrm>
            <a:off x="5160877" y="2952377"/>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6" name="Text Placeholder 4">
            <a:extLst>
              <a:ext uri="{FF2B5EF4-FFF2-40B4-BE49-F238E27FC236}">
                <a16:creationId xmlns:a16="http://schemas.microsoft.com/office/drawing/2014/main" id="{23396438-1CC5-5E38-B6B2-D6526959AB09}"/>
              </a:ext>
            </a:extLst>
          </p:cNvPr>
          <p:cNvSpPr>
            <a:spLocks noGrp="1"/>
          </p:cNvSpPr>
          <p:nvPr>
            <p:ph type="body" sz="quarter" idx="36"/>
          </p:nvPr>
        </p:nvSpPr>
        <p:spPr>
          <a:xfrm>
            <a:off x="5160879" y="4556885"/>
            <a:ext cx="5622347" cy="360000"/>
          </a:xfrm>
          <a:prstGeom prst="rect">
            <a:avLst/>
          </a:prstGeom>
        </p:spPr>
        <p:txBody>
          <a:bodyPr tIns="0" bIns="0" anchor="t">
            <a:noAutofit/>
          </a:bodyPr>
          <a:lstStyle>
            <a:lvl1pPr marL="0" indent="0" algn="l">
              <a:buNone/>
              <a:defRPr sz="1300" b="1">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
        <p:nvSpPr>
          <p:cNvPr id="7" name="Text Placeholder 4">
            <a:extLst>
              <a:ext uri="{FF2B5EF4-FFF2-40B4-BE49-F238E27FC236}">
                <a16:creationId xmlns:a16="http://schemas.microsoft.com/office/drawing/2014/main" id="{D202B219-8653-9E73-B72B-DF3184C1EF2C}"/>
              </a:ext>
            </a:extLst>
          </p:cNvPr>
          <p:cNvSpPr>
            <a:spLocks noGrp="1"/>
          </p:cNvSpPr>
          <p:nvPr>
            <p:ph type="body" sz="quarter" idx="37"/>
          </p:nvPr>
        </p:nvSpPr>
        <p:spPr>
          <a:xfrm>
            <a:off x="5160877" y="4971489"/>
            <a:ext cx="5622347" cy="1398389"/>
          </a:xfrm>
          <a:prstGeom prst="rect">
            <a:avLst/>
          </a:prstGeom>
        </p:spPr>
        <p:txBody>
          <a:bodyPr anchor="t">
            <a:noAutofit/>
          </a:bodyPr>
          <a:lstStyle>
            <a:lvl1pPr marL="0" indent="0" algn="l">
              <a:buNone/>
              <a:defRPr sz="1100" b="0">
                <a:solidFill>
                  <a:schemeClr val="tx1"/>
                </a:solidFill>
              </a:defRPr>
            </a:lvl1pPr>
            <a:lvl2pPr marL="457223" indent="0">
              <a:buNone/>
              <a:defRPr sz="800"/>
            </a:lvl2pPr>
            <a:lvl3pPr marL="914446" indent="0">
              <a:buNone/>
              <a:defRPr sz="800"/>
            </a:lvl3pPr>
            <a:lvl4pPr marL="1371669" indent="0">
              <a:buNone/>
              <a:defRPr sz="800"/>
            </a:lvl4pPr>
            <a:lvl5pPr marL="1828891" indent="0">
              <a:buNone/>
              <a:defRPr sz="800"/>
            </a:lvl5pPr>
          </a:lstStyle>
          <a:p>
            <a:pPr lvl="0"/>
            <a:r>
              <a:rPr lang="en-US" dirty="0"/>
              <a:t>Click to edit Master text styles</a:t>
            </a:r>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11232092" y="478125"/>
            <a:ext cx="959908" cy="5627951"/>
          </a:xfrm>
          <a:prstGeom prst="rect">
            <a:avLst/>
          </a:prstGeom>
        </p:spPr>
        <p:txBody>
          <a:bodyPr vert="vert" lIns="91440" tIns="45720" rIns="91440" bIns="45720" rtlCol="0" anchor="ctr"/>
          <a:lstStyle>
            <a:lvl1pPr algn="l">
              <a:defRPr sz="1200">
                <a:solidFill>
                  <a:schemeClr val="accent1"/>
                </a:solidFill>
                <a:latin typeface="Montserrat SemiBold" pitchFamily="2" charset="0"/>
              </a:defRPr>
            </a:lvl1pPr>
          </a:lstStyle>
          <a:p>
            <a:r>
              <a:rPr lang="en-US" dirty="0"/>
              <a:t>Presentation title</a:t>
            </a:r>
            <a:endParaRPr lang="en-ID" dirty="0"/>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232092" y="6159084"/>
            <a:ext cx="959908" cy="273799"/>
          </a:xfrm>
          <a:prstGeom prst="rect">
            <a:avLst/>
          </a:prstGeom>
        </p:spPr>
        <p:txBody>
          <a:bodyPr vert="horz" lIns="91440" tIns="45720" rIns="91440" bIns="45720" rtlCol="0" anchor="b"/>
          <a:lstStyle>
            <a:lvl1pPr algn="ctr">
              <a:defRPr sz="1200">
                <a:solidFill>
                  <a:schemeClr val="accent1"/>
                </a:solidFill>
                <a:latin typeface="Montserrat SemiBold" pitchFamily="2" charset="0"/>
              </a:defRPr>
            </a:lvl1pPr>
          </a:lstStyle>
          <a:p>
            <a:fld id="{5E0C3BBE-9543-48E5-A6E1-C646F9A01966}" type="slidenum">
              <a:rPr lang="en-ID" smtClean="0"/>
              <a:pPr/>
              <a:t>‹#›</a:t>
            </a:fld>
            <a:endParaRPr lang="en-ID" dirty="0"/>
          </a:p>
        </p:txBody>
      </p:sp>
      <p:cxnSp>
        <p:nvCxnSpPr>
          <p:cNvPr id="7" name="Straight Connector 6">
            <a:extLst>
              <a:ext uri="{FF2B5EF4-FFF2-40B4-BE49-F238E27FC236}">
                <a16:creationId xmlns:a16="http://schemas.microsoft.com/office/drawing/2014/main" id="{609F8BE7-C823-87FE-B60E-23984E5B08AD}"/>
              </a:ext>
            </a:extLst>
          </p:cNvPr>
          <p:cNvCxnSpPr/>
          <p:nvPr userDrawn="1"/>
        </p:nvCxnSpPr>
        <p:spPr>
          <a:xfrm>
            <a:off x="11232092"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838200" y="365126"/>
            <a:ext cx="10515600" cy="1326091"/>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838200" y="1825625"/>
            <a:ext cx="10515600" cy="435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chart" Target="../charts/chart1.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1FBFFEE-28AC-14EC-91B1-7C1A6FAC3702}"/>
              </a:ext>
            </a:extLst>
          </p:cNvPr>
          <p:cNvPicPr>
            <a:picLocks noGrp="1" noChangeAspect="1"/>
          </p:cNvPicPr>
          <p:nvPr>
            <p:ph type="pic" sz="quarter" idx="10"/>
          </p:nvPr>
        </p:nvPicPr>
        <p:blipFill>
          <a:blip r:embed="rId2"/>
          <a:srcRect l="20968" r="20968"/>
          <a:stretch>
            <a:fillRect/>
          </a:stretch>
        </p:blipFill>
        <p:spPr/>
      </p:pic>
      <p:sp>
        <p:nvSpPr>
          <p:cNvPr id="4" name="Footer Placeholder 3">
            <a:extLst>
              <a:ext uri="{FF2B5EF4-FFF2-40B4-BE49-F238E27FC236}">
                <a16:creationId xmlns:a16="http://schemas.microsoft.com/office/drawing/2014/main" id="{E606A000-B4B6-20E6-5D01-B0DEC30D643A}"/>
              </a:ext>
            </a:extLst>
          </p:cNvPr>
          <p:cNvSpPr>
            <a:spLocks noGrp="1"/>
          </p:cNvSpPr>
          <p:nvPr>
            <p:ph type="ftr" sz="quarter" idx="15"/>
          </p:nvPr>
        </p:nvSpPr>
        <p:spPr/>
        <p:txBody>
          <a:bodyPr/>
          <a:lstStyle/>
          <a:p>
            <a:r>
              <a:rPr lang="en-US"/>
              <a:t>Linux-Based Weather Application</a:t>
            </a:r>
            <a:endParaRPr lang="en-ID" dirty="0"/>
          </a:p>
        </p:txBody>
      </p:sp>
      <p:sp>
        <p:nvSpPr>
          <p:cNvPr id="5" name="Slide Number Placeholder 4">
            <a:extLst>
              <a:ext uri="{FF2B5EF4-FFF2-40B4-BE49-F238E27FC236}">
                <a16:creationId xmlns:a16="http://schemas.microsoft.com/office/drawing/2014/main" id="{34243BA4-B78A-FF25-2364-0BA390C382BA}"/>
              </a:ext>
            </a:extLst>
          </p:cNvPr>
          <p:cNvSpPr>
            <a:spLocks noGrp="1"/>
          </p:cNvSpPr>
          <p:nvPr>
            <p:ph type="sldNum" sz="quarter" idx="16"/>
          </p:nvPr>
        </p:nvSpPr>
        <p:spPr/>
        <p:txBody>
          <a:bodyPr/>
          <a:lstStyle/>
          <a:p>
            <a:fld id="{5E0C3BBE-9543-48E5-A6E1-C646F9A01966}" type="slidenum">
              <a:rPr lang="en-ID" smtClean="0"/>
              <a:pPr/>
              <a:t>1</a:t>
            </a:fld>
            <a:endParaRPr lang="en-ID" dirty="0"/>
          </a:p>
        </p:txBody>
      </p:sp>
      <p:sp>
        <p:nvSpPr>
          <p:cNvPr id="6" name="Title 5">
            <a:extLst>
              <a:ext uri="{FF2B5EF4-FFF2-40B4-BE49-F238E27FC236}">
                <a16:creationId xmlns:a16="http://schemas.microsoft.com/office/drawing/2014/main" id="{09E17964-E48D-C765-D844-46B272715C16}"/>
              </a:ext>
            </a:extLst>
          </p:cNvPr>
          <p:cNvSpPr>
            <a:spLocks noGrp="1"/>
          </p:cNvSpPr>
          <p:nvPr>
            <p:ph type="ctrTitle"/>
          </p:nvPr>
        </p:nvSpPr>
        <p:spPr>
          <a:xfrm>
            <a:off x="480001" y="1041400"/>
            <a:ext cx="5268996" cy="2387600"/>
          </a:xfrm>
        </p:spPr>
        <p:txBody>
          <a:bodyPr/>
          <a:lstStyle/>
          <a:p>
            <a:r>
              <a:rPr lang="en-GB"/>
              <a:t>Linux-Based Weather Application</a:t>
            </a:r>
            <a:endParaRPr lang="en-GB" dirty="0"/>
          </a:p>
        </p:txBody>
      </p:sp>
    </p:spTree>
    <p:extLst>
      <p:ext uri="{BB962C8B-B14F-4D97-AF65-F5344CB8AC3E}">
        <p14:creationId xmlns:p14="http://schemas.microsoft.com/office/powerpoint/2010/main" val="12360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0F4F5A-3D8C-FA71-BBE6-2AE2BE1F5C13}"/>
              </a:ext>
            </a:extLst>
          </p:cNvPr>
          <p:cNvSpPr>
            <a:spLocks noGrp="1"/>
          </p:cNvSpPr>
          <p:nvPr>
            <p:ph type="ftr" sz="quarter" idx="4294967295"/>
          </p:nvPr>
        </p:nvSpPr>
        <p:spPr>
          <a:xfrm>
            <a:off x="11231563" y="477838"/>
            <a:ext cx="960437" cy="5627687"/>
          </a:xfrm>
        </p:spPr>
        <p:txBody>
          <a:bodyPr/>
          <a:lstStyle/>
          <a:p>
            <a:r>
              <a:rPr lang="en-US"/>
              <a:t>Presentation title</a:t>
            </a:r>
            <a:endParaRPr lang="en-ID" dirty="0"/>
          </a:p>
        </p:txBody>
      </p:sp>
      <p:sp>
        <p:nvSpPr>
          <p:cNvPr id="3" name="Slide Number Placeholder 2">
            <a:extLst>
              <a:ext uri="{FF2B5EF4-FFF2-40B4-BE49-F238E27FC236}">
                <a16:creationId xmlns:a16="http://schemas.microsoft.com/office/drawing/2014/main" id="{8731B069-6F9C-564F-DE88-7B26E7A6B684}"/>
              </a:ext>
            </a:extLst>
          </p:cNvPr>
          <p:cNvSpPr>
            <a:spLocks noGrp="1"/>
          </p:cNvSpPr>
          <p:nvPr>
            <p:ph type="sldNum" sz="quarter" idx="4294967295"/>
          </p:nvPr>
        </p:nvSpPr>
        <p:spPr/>
        <p:txBody>
          <a:bodyPr/>
          <a:lstStyle/>
          <a:p>
            <a:fld id="{5E0C3BBE-9543-48E5-A6E1-C646F9A01966}" type="slidenum">
              <a:rPr lang="en-ID" smtClean="0"/>
              <a:pPr/>
              <a:t>2</a:t>
            </a:fld>
            <a:endParaRPr lang="en-ID" dirty="0"/>
          </a:p>
        </p:txBody>
      </p:sp>
      <p:sp>
        <p:nvSpPr>
          <p:cNvPr id="9" name="Text Placeholder 5">
            <a:extLst>
              <a:ext uri="{FF2B5EF4-FFF2-40B4-BE49-F238E27FC236}">
                <a16:creationId xmlns:a16="http://schemas.microsoft.com/office/drawing/2014/main" id="{3E36AE92-C139-41EA-1561-12751B18A103}"/>
              </a:ext>
            </a:extLst>
          </p:cNvPr>
          <p:cNvSpPr txBox="1">
            <a:spLocks/>
          </p:cNvSpPr>
          <p:nvPr/>
        </p:nvSpPr>
        <p:spPr>
          <a:xfrm>
            <a:off x="1066667" y="477837"/>
            <a:ext cx="8362468" cy="4723428"/>
          </a:xfrm>
          <a:prstGeom prst="rect">
            <a:avLst/>
          </a:prstGeom>
        </p:spPr>
        <p:txBody>
          <a:bodyPr/>
          <a:lstStyle>
            <a:lvl1pPr marL="0" indent="0" algn="l" defTabSz="914446" rtl="0" eaLnBrk="1" latinLnBrk="0" hangingPunct="1">
              <a:lnSpc>
                <a:spcPct val="150000"/>
              </a:lnSpc>
              <a:spcBef>
                <a:spcPts val="100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TEAM MEMBERS</a:t>
            </a:r>
          </a:p>
          <a:p>
            <a:pPr marL="285750" indent="-285750">
              <a:buFont typeface="Arial" panose="020B0604020202020204" pitchFamily="34" charset="0"/>
              <a:buChar char="•"/>
            </a:pPr>
            <a:r>
              <a:rPr lang="en-US" sz="2400" dirty="0"/>
              <a:t>L.S.V.S.RAMA KRISHNA-AP22110010663</a:t>
            </a:r>
          </a:p>
          <a:p>
            <a:pPr marL="285750" indent="-285750">
              <a:buFont typeface="Arial" panose="020B0604020202020204" pitchFamily="34" charset="0"/>
              <a:buChar char="•"/>
            </a:pPr>
            <a:r>
              <a:rPr lang="en-US" sz="2400" dirty="0"/>
              <a:t>A.HARSHA-AP22110010710</a:t>
            </a:r>
          </a:p>
          <a:p>
            <a:pPr marL="285750" indent="-285750">
              <a:buFont typeface="Arial" panose="020B0604020202020204" pitchFamily="34" charset="0"/>
              <a:buChar char="•"/>
            </a:pPr>
            <a:r>
              <a:rPr lang="en-US" sz="2400" dirty="0"/>
              <a:t>D.NAGA SRINIDHI-AP22110010712</a:t>
            </a:r>
            <a:endParaRPr lang="en-IN" sz="2400" dirty="0"/>
          </a:p>
        </p:txBody>
      </p:sp>
    </p:spTree>
    <p:extLst>
      <p:ext uri="{BB962C8B-B14F-4D97-AF65-F5344CB8AC3E}">
        <p14:creationId xmlns:p14="http://schemas.microsoft.com/office/powerpoint/2010/main" val="325303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CF07B-D385-94E5-F510-A75AECDFDFF5}"/>
              </a:ext>
            </a:extLst>
          </p:cNvPr>
          <p:cNvSpPr>
            <a:spLocks noGrp="1"/>
          </p:cNvSpPr>
          <p:nvPr>
            <p:ph type="ftr" sz="quarter" idx="10"/>
          </p:nvPr>
        </p:nvSpPr>
        <p:spPr/>
        <p:txBody>
          <a:bodyPr/>
          <a:lstStyle/>
          <a:p>
            <a:r>
              <a:rPr lang="en-US"/>
              <a:t>Linux-Based Weather Application</a:t>
            </a:r>
            <a:endParaRPr lang="en-ID" dirty="0"/>
          </a:p>
        </p:txBody>
      </p:sp>
      <p:sp>
        <p:nvSpPr>
          <p:cNvPr id="3" name="Slide Number Placeholder 2">
            <a:extLst>
              <a:ext uri="{FF2B5EF4-FFF2-40B4-BE49-F238E27FC236}">
                <a16:creationId xmlns:a16="http://schemas.microsoft.com/office/drawing/2014/main" id="{10B74894-01CF-E555-C552-3A6439C9935A}"/>
              </a:ext>
            </a:extLst>
          </p:cNvPr>
          <p:cNvSpPr>
            <a:spLocks noGrp="1"/>
          </p:cNvSpPr>
          <p:nvPr>
            <p:ph type="sldNum" sz="quarter" idx="11"/>
          </p:nvPr>
        </p:nvSpPr>
        <p:spPr/>
        <p:txBody>
          <a:bodyPr/>
          <a:lstStyle/>
          <a:p>
            <a:fld id="{5E0C3BBE-9543-48E5-A6E1-C646F9A01966}" type="slidenum">
              <a:rPr lang="en-ID" smtClean="0"/>
              <a:pPr/>
              <a:t>3</a:t>
            </a:fld>
            <a:endParaRPr lang="en-ID" dirty="0"/>
          </a:p>
        </p:txBody>
      </p:sp>
      <p:sp>
        <p:nvSpPr>
          <p:cNvPr id="6" name="Text Placeholder 5">
            <a:extLst>
              <a:ext uri="{FF2B5EF4-FFF2-40B4-BE49-F238E27FC236}">
                <a16:creationId xmlns:a16="http://schemas.microsoft.com/office/drawing/2014/main" id="{1894D011-B5F2-1B09-3996-D56C2198B193}"/>
              </a:ext>
            </a:extLst>
          </p:cNvPr>
          <p:cNvSpPr>
            <a:spLocks noGrp="1"/>
          </p:cNvSpPr>
          <p:nvPr>
            <p:ph type="body" sz="quarter" idx="18"/>
          </p:nvPr>
        </p:nvSpPr>
        <p:spPr/>
        <p:txBody>
          <a:bodyPr/>
          <a:lstStyle/>
          <a:p>
            <a:r>
              <a:rPr lang="en-US" dirty="0"/>
              <a:t>IMPORTANCE OF LINUX IN DEVELOPMENT</a:t>
            </a:r>
            <a:endParaRPr lang="en-IN" dirty="0"/>
          </a:p>
        </p:txBody>
      </p:sp>
      <p:sp>
        <p:nvSpPr>
          <p:cNvPr id="7" name="Text Placeholder 6">
            <a:extLst>
              <a:ext uri="{FF2B5EF4-FFF2-40B4-BE49-F238E27FC236}">
                <a16:creationId xmlns:a16="http://schemas.microsoft.com/office/drawing/2014/main" id="{2AE282CD-BF2A-17EE-F2B6-4C6C98F0B7FD}"/>
              </a:ext>
            </a:extLst>
          </p:cNvPr>
          <p:cNvSpPr>
            <a:spLocks noGrp="1"/>
          </p:cNvSpPr>
          <p:nvPr>
            <p:ph type="body" sz="quarter" idx="19"/>
          </p:nvPr>
        </p:nvSpPr>
        <p:spPr/>
        <p:txBody>
          <a:bodyPr/>
          <a:lstStyle/>
          <a:p>
            <a:r>
              <a:rPr lang="en-US"/>
              <a:t>Linux is an open-source operating system critical for servers and development. Its flexibility makes it ideal for applications like our weather app, ensuring strong performance and compatibility.</a:t>
            </a:r>
            <a:endParaRPr lang="en-IN"/>
          </a:p>
        </p:txBody>
      </p:sp>
      <p:sp>
        <p:nvSpPr>
          <p:cNvPr id="8" name="Title 7">
            <a:extLst>
              <a:ext uri="{FF2B5EF4-FFF2-40B4-BE49-F238E27FC236}">
                <a16:creationId xmlns:a16="http://schemas.microsoft.com/office/drawing/2014/main" id="{0B32A48F-96C9-4B44-6A10-94CE287B8C5A}"/>
              </a:ext>
            </a:extLst>
          </p:cNvPr>
          <p:cNvSpPr>
            <a:spLocks noGrp="1"/>
          </p:cNvSpPr>
          <p:nvPr>
            <p:ph type="title"/>
          </p:nvPr>
        </p:nvSpPr>
        <p:spPr/>
        <p:txBody>
          <a:bodyPr/>
          <a:lstStyle/>
          <a:p>
            <a:r>
              <a:rPr lang="en-IN"/>
              <a:t>Overview of Linux</a:t>
            </a:r>
          </a:p>
        </p:txBody>
      </p:sp>
      <p:pic>
        <p:nvPicPr>
          <p:cNvPr id="12" name="Picture Placeholder 11">
            <a:extLst>
              <a:ext uri="{FF2B5EF4-FFF2-40B4-BE49-F238E27FC236}">
                <a16:creationId xmlns:a16="http://schemas.microsoft.com/office/drawing/2014/main" id="{6469CB5F-929F-D1B3-D9DD-3C50B1771EE4}"/>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930" b="930"/>
          <a:stretch>
            <a:fillRect/>
          </a:stretch>
        </p:blipFill>
        <p:spPr/>
      </p:pic>
      <p:sp>
        <p:nvSpPr>
          <p:cNvPr id="22" name="AutoShape 2" descr="A minimalistic version of a Linux architecture diagram showing the interaction between users, applications, the shell, kernel, and hardware. The design should use simple, clean lines and minimal labels. Users are outside, interacting with applications, which then communicate through the shell to the kernel, and finally to the hardware at the core. The color scheme should be neutral and simple with few distractions.">
            <a:extLst>
              <a:ext uri="{FF2B5EF4-FFF2-40B4-BE49-F238E27FC236}">
                <a16:creationId xmlns:a16="http://schemas.microsoft.com/office/drawing/2014/main" id="{8E23AAF6-3F75-A6B5-51B1-77AA2E4BD0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Picture Placeholder 25">
            <a:extLst>
              <a:ext uri="{FF2B5EF4-FFF2-40B4-BE49-F238E27FC236}">
                <a16:creationId xmlns:a16="http://schemas.microsoft.com/office/drawing/2014/main" id="{27EFE283-822D-176C-E55C-923CA9EAC3DB}"/>
              </a:ext>
            </a:extLst>
          </p:cNvPr>
          <p:cNvSpPr>
            <a:spLocks noGrp="1"/>
          </p:cNvSpPr>
          <p:nvPr>
            <p:ph type="pic" sz="quarter" idx="15"/>
          </p:nvPr>
        </p:nvSpPr>
        <p:spPr/>
      </p:sp>
      <p:pic>
        <p:nvPicPr>
          <p:cNvPr id="1030" name="Picture 6">
            <a:extLst>
              <a:ext uri="{FF2B5EF4-FFF2-40B4-BE49-F238E27FC236}">
                <a16:creationId xmlns:a16="http://schemas.microsoft.com/office/drawing/2014/main" id="{2B8F4F5C-A63D-2058-4757-E0742AB17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6601"/>
            <a:ext cx="5157296" cy="3156282"/>
          </a:xfrm>
          <a:prstGeom prst="rect">
            <a:avLst/>
          </a:prstGeom>
          <a:solidFill>
            <a:schemeClr val="accent1"/>
          </a:solidFill>
        </p:spPr>
      </p:pic>
    </p:spTree>
    <p:extLst>
      <p:ext uri="{BB962C8B-B14F-4D97-AF65-F5344CB8AC3E}">
        <p14:creationId xmlns:p14="http://schemas.microsoft.com/office/powerpoint/2010/main" val="160017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3186CF-D4F2-2DB7-AB1C-84BD48FBE565}"/>
              </a:ext>
            </a:extLst>
          </p:cNvPr>
          <p:cNvSpPr>
            <a:spLocks noGrp="1"/>
          </p:cNvSpPr>
          <p:nvPr>
            <p:ph type="ftr" sz="quarter" idx="10"/>
          </p:nvPr>
        </p:nvSpPr>
        <p:spPr/>
        <p:txBody>
          <a:bodyPr/>
          <a:lstStyle/>
          <a:p>
            <a:r>
              <a:rPr lang="en-US"/>
              <a:t>Linux-Based Weather Application</a:t>
            </a:r>
            <a:endParaRPr lang="en-ID" dirty="0"/>
          </a:p>
        </p:txBody>
      </p:sp>
      <p:sp>
        <p:nvSpPr>
          <p:cNvPr id="3" name="Slide Number Placeholder 2">
            <a:extLst>
              <a:ext uri="{FF2B5EF4-FFF2-40B4-BE49-F238E27FC236}">
                <a16:creationId xmlns:a16="http://schemas.microsoft.com/office/drawing/2014/main" id="{F8AE63D2-4A68-915B-F42B-AAA1174BC2CF}"/>
              </a:ext>
            </a:extLst>
          </p:cNvPr>
          <p:cNvSpPr>
            <a:spLocks noGrp="1"/>
          </p:cNvSpPr>
          <p:nvPr>
            <p:ph type="sldNum" sz="quarter" idx="11"/>
          </p:nvPr>
        </p:nvSpPr>
        <p:spPr/>
        <p:txBody>
          <a:bodyPr/>
          <a:lstStyle/>
          <a:p>
            <a:fld id="{5E0C3BBE-9543-48E5-A6E1-C646F9A01966}" type="slidenum">
              <a:rPr lang="en-ID" smtClean="0"/>
              <a:pPr/>
              <a:t>4</a:t>
            </a:fld>
            <a:endParaRPr lang="en-ID" dirty="0"/>
          </a:p>
        </p:txBody>
      </p:sp>
      <p:sp>
        <p:nvSpPr>
          <p:cNvPr id="4" name="Title 3">
            <a:extLst>
              <a:ext uri="{FF2B5EF4-FFF2-40B4-BE49-F238E27FC236}">
                <a16:creationId xmlns:a16="http://schemas.microsoft.com/office/drawing/2014/main" id="{D4E3E862-8850-7EC4-E367-3B555E695A5E}"/>
              </a:ext>
            </a:extLst>
          </p:cNvPr>
          <p:cNvSpPr>
            <a:spLocks noGrp="1"/>
          </p:cNvSpPr>
          <p:nvPr>
            <p:ph type="title"/>
          </p:nvPr>
        </p:nvSpPr>
        <p:spPr/>
        <p:txBody>
          <a:bodyPr/>
          <a:lstStyle/>
          <a:p>
            <a:r>
              <a:rPr lang="en-IN"/>
              <a:t>Application Features</a:t>
            </a:r>
          </a:p>
        </p:txBody>
      </p:sp>
      <p:pic>
        <p:nvPicPr>
          <p:cNvPr id="10" name="Picture Placeholder 9">
            <a:extLst>
              <a:ext uri="{FF2B5EF4-FFF2-40B4-BE49-F238E27FC236}">
                <a16:creationId xmlns:a16="http://schemas.microsoft.com/office/drawing/2014/main" id="{9BD86AD0-FC31-B536-1C47-B42E8101D792}"/>
              </a:ext>
            </a:extLst>
          </p:cNvPr>
          <p:cNvPicPr>
            <a:picLocks noGrp="1" noChangeAspect="1"/>
          </p:cNvPicPr>
          <p:nvPr>
            <p:ph type="pic" sz="quarter" idx="19"/>
          </p:nvPr>
        </p:nvPicPr>
        <p:blipFill>
          <a:blip r:embed="rId2"/>
          <a:srcRect l="29187" r="29187"/>
          <a:stretch>
            <a:fillRect/>
          </a:stretch>
        </p:blipFill>
        <p:spPr/>
      </p:pic>
      <p:sp>
        <p:nvSpPr>
          <p:cNvPr id="6" name="Text Placeholder 5">
            <a:extLst>
              <a:ext uri="{FF2B5EF4-FFF2-40B4-BE49-F238E27FC236}">
                <a16:creationId xmlns:a16="http://schemas.microsoft.com/office/drawing/2014/main" id="{1F1DDFC3-6BBE-2824-985E-EC4A50BB4EDE}"/>
              </a:ext>
            </a:extLst>
          </p:cNvPr>
          <p:cNvSpPr>
            <a:spLocks noGrp="1"/>
          </p:cNvSpPr>
          <p:nvPr>
            <p:ph type="body" sz="quarter" idx="20"/>
          </p:nvPr>
        </p:nvSpPr>
        <p:spPr/>
        <p:txBody>
          <a:bodyPr/>
          <a:lstStyle/>
          <a:p>
            <a:r>
              <a:rPr lang="en-IN"/>
              <a:t>REAL-TIME WEATHER UPDATES</a:t>
            </a:r>
          </a:p>
        </p:txBody>
      </p:sp>
      <p:sp>
        <p:nvSpPr>
          <p:cNvPr id="7" name="Text Placeholder 6">
            <a:extLst>
              <a:ext uri="{FF2B5EF4-FFF2-40B4-BE49-F238E27FC236}">
                <a16:creationId xmlns:a16="http://schemas.microsoft.com/office/drawing/2014/main" id="{3D3A7068-F2AF-405F-9FE4-CDE2F1598F8E}"/>
              </a:ext>
            </a:extLst>
          </p:cNvPr>
          <p:cNvSpPr>
            <a:spLocks noGrp="1"/>
          </p:cNvSpPr>
          <p:nvPr>
            <p:ph type="body" sz="quarter" idx="23"/>
          </p:nvPr>
        </p:nvSpPr>
        <p:spPr/>
        <p:txBody>
          <a:bodyPr/>
          <a:lstStyle/>
          <a:p>
            <a:r>
              <a:rPr lang="en-US"/>
              <a:t>Get instant weather updates from reliable sources. Notifications keep users informed about extreme weather conditions.</a:t>
            </a:r>
            <a:endParaRPr lang="en-IN"/>
          </a:p>
        </p:txBody>
      </p:sp>
      <p:sp>
        <p:nvSpPr>
          <p:cNvPr id="8" name="Text Placeholder 7">
            <a:extLst>
              <a:ext uri="{FF2B5EF4-FFF2-40B4-BE49-F238E27FC236}">
                <a16:creationId xmlns:a16="http://schemas.microsoft.com/office/drawing/2014/main" id="{0AE324DC-3154-D207-F823-04131F815FC7}"/>
              </a:ext>
            </a:extLst>
          </p:cNvPr>
          <p:cNvSpPr>
            <a:spLocks noGrp="1"/>
          </p:cNvSpPr>
          <p:nvPr>
            <p:ph type="body" sz="quarter" idx="27"/>
          </p:nvPr>
        </p:nvSpPr>
        <p:spPr/>
        <p:txBody>
          <a:bodyPr/>
          <a:lstStyle/>
          <a:p>
            <a:r>
              <a:rPr lang="en-IN"/>
              <a:t>USER-FRIENDLY INTERFACE</a:t>
            </a:r>
          </a:p>
        </p:txBody>
      </p:sp>
      <p:sp>
        <p:nvSpPr>
          <p:cNvPr id="9" name="Text Placeholder 8">
            <a:extLst>
              <a:ext uri="{FF2B5EF4-FFF2-40B4-BE49-F238E27FC236}">
                <a16:creationId xmlns:a16="http://schemas.microsoft.com/office/drawing/2014/main" id="{808E654F-8EE1-D74E-2224-2F26B5C72F5E}"/>
              </a:ext>
            </a:extLst>
          </p:cNvPr>
          <p:cNvSpPr>
            <a:spLocks noGrp="1"/>
          </p:cNvSpPr>
          <p:nvPr>
            <p:ph type="body" sz="quarter" idx="28"/>
          </p:nvPr>
        </p:nvSpPr>
        <p:spPr/>
        <p:txBody>
          <a:bodyPr/>
          <a:lstStyle/>
          <a:p>
            <a:r>
              <a:rPr lang="en-US"/>
              <a:t>Designed for ease of navigation, the app features simple controls, making it accessible to all users regardless of skill level.</a:t>
            </a:r>
            <a:endParaRPr lang="en-IN"/>
          </a:p>
        </p:txBody>
      </p:sp>
    </p:spTree>
    <p:extLst>
      <p:ext uri="{BB962C8B-B14F-4D97-AF65-F5344CB8AC3E}">
        <p14:creationId xmlns:p14="http://schemas.microsoft.com/office/powerpoint/2010/main" val="387484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609600" y="3535680"/>
          <a:ext cx="10363200" cy="2157984"/>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9664">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FEATURE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REQUIREMENT</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35966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OS Version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Linux 18.04+</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35966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RAM</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512 MB minimum</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35966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Disk Space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100 MB</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35966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Processor</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1 GHz or faster</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r h="35966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Network</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Broadband connection recommended</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5"/>
                  </a:ext>
                </a:extLst>
              </a:tr>
            </a:tbl>
          </a:graphicData>
        </a:graphic>
      </p:graphicFrame>
      <p:sp>
        <p:nvSpPr>
          <p:cNvPr id="3" name="Text 0"/>
          <p:cNvSpPr/>
          <p:nvPr/>
        </p:nvSpPr>
        <p:spPr>
          <a:xfrm>
            <a:off x="4699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System Requirements</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5" name="Text 2"/>
          <p:cNvSpPr/>
          <p:nvPr/>
        </p:nvSpPr>
        <p:spPr>
          <a:xfrm>
            <a:off x="584200" y="2235200"/>
            <a:ext cx="4864100" cy="5207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100">
                <a:latin typeface="Open Sans"/>
                <a:ea typeface="Open Sans"/>
                <a:cs typeface="Open Sans"/>
              </a:rPr>
              <a:t>The application requires basic hardware and software specifications. Ensuring your system meets these needs is crucial for optimal performance.</a:t>
            </a:r>
            <a:endParaRPr lang="en-US" sz="1100" dirty="0">
              <a:latin typeface="Open Sans"/>
              <a:ea typeface="Open Sans"/>
              <a:cs typeface="Open Sans"/>
            </a:endParaRPr>
          </a:p>
        </p:txBody>
      </p:sp>
      <p:sp>
        <p:nvSpPr>
          <p:cNvPr id="25" name="Slide Number Placeholder 0"/>
          <p:cNvSpPr>
            <a:spLocks noGrp="1"/>
          </p:cNvSpPr>
          <p:nvPr>
            <p:ph type="sldNum" sz="quarter" idx="4294967295"/>
          </p:nvPr>
        </p:nvSpPr>
        <p:spPr>
          <a:xfrm>
            <a:off x="11226800" y="6146800"/>
            <a:ext cx="952500" cy="2667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5</a:t>
            </a:fld>
            <a:endParaRPr lang="en-US" sz="1200">
              <a:solidFill>
                <a:srgbClr val="FF4D00"/>
              </a:solidFill>
              <a:latin typeface="Open Sans"/>
              <a:ea typeface="Open Sans"/>
              <a:cs typeface="Open Sans"/>
            </a:endParaRPr>
          </a:p>
        </p:txBody>
      </p:sp>
    </p:spTree>
    <p:extLst>
      <p:ext uri="{BB962C8B-B14F-4D97-AF65-F5344CB8AC3E}">
        <p14:creationId xmlns:p14="http://schemas.microsoft.com/office/powerpoint/2010/main" val="2205553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421DB-479E-C2FA-117B-45AC7314CA9F}"/>
              </a:ext>
            </a:extLst>
          </p:cNvPr>
          <p:cNvSpPr>
            <a:spLocks noGrp="1"/>
          </p:cNvSpPr>
          <p:nvPr>
            <p:ph type="ftr" sz="quarter" idx="10"/>
          </p:nvPr>
        </p:nvSpPr>
        <p:spPr/>
        <p:txBody>
          <a:bodyPr/>
          <a:lstStyle/>
          <a:p>
            <a:r>
              <a:rPr lang="en-US"/>
              <a:t>Linux-Based Weather Application</a:t>
            </a:r>
            <a:endParaRPr lang="en-ID" dirty="0"/>
          </a:p>
        </p:txBody>
      </p:sp>
      <p:sp>
        <p:nvSpPr>
          <p:cNvPr id="3" name="Slide Number Placeholder 2">
            <a:extLst>
              <a:ext uri="{FF2B5EF4-FFF2-40B4-BE49-F238E27FC236}">
                <a16:creationId xmlns:a16="http://schemas.microsoft.com/office/drawing/2014/main" id="{AFB59DB7-2024-7044-3F69-D5C314743021}"/>
              </a:ext>
            </a:extLst>
          </p:cNvPr>
          <p:cNvSpPr>
            <a:spLocks noGrp="1"/>
          </p:cNvSpPr>
          <p:nvPr>
            <p:ph type="sldNum" sz="quarter" idx="11"/>
          </p:nvPr>
        </p:nvSpPr>
        <p:spPr/>
        <p:txBody>
          <a:bodyPr/>
          <a:lstStyle/>
          <a:p>
            <a:fld id="{5E0C3BBE-9543-48E5-A6E1-C646F9A01966}" type="slidenum">
              <a:rPr lang="en-ID" smtClean="0"/>
              <a:pPr/>
              <a:t>6</a:t>
            </a:fld>
            <a:endParaRPr lang="en-ID" dirty="0"/>
          </a:p>
        </p:txBody>
      </p:sp>
      <p:sp>
        <p:nvSpPr>
          <p:cNvPr id="6" name="Text Placeholder 5">
            <a:extLst>
              <a:ext uri="{FF2B5EF4-FFF2-40B4-BE49-F238E27FC236}">
                <a16:creationId xmlns:a16="http://schemas.microsoft.com/office/drawing/2014/main" id="{8D31C0CC-6692-C67C-DB1E-4724305035BC}"/>
              </a:ext>
            </a:extLst>
          </p:cNvPr>
          <p:cNvSpPr>
            <a:spLocks noGrp="1"/>
          </p:cNvSpPr>
          <p:nvPr>
            <p:ph type="body" sz="quarter" idx="36"/>
          </p:nvPr>
        </p:nvSpPr>
        <p:spPr/>
        <p:txBody>
          <a:bodyPr/>
          <a:lstStyle/>
          <a:p>
            <a:r>
              <a:rPr lang="en-US"/>
              <a:t>The app features a straightforward layout, enhancing the user experience with visually appealing graphics and easy access to information.</a:t>
            </a:r>
            <a:endParaRPr lang="en-IN"/>
          </a:p>
        </p:txBody>
      </p:sp>
      <p:sp>
        <p:nvSpPr>
          <p:cNvPr id="7" name="Text Placeholder 6">
            <a:extLst>
              <a:ext uri="{FF2B5EF4-FFF2-40B4-BE49-F238E27FC236}">
                <a16:creationId xmlns:a16="http://schemas.microsoft.com/office/drawing/2014/main" id="{47CB3F6F-6D76-545C-CD0D-FBDECB8C1D89}"/>
              </a:ext>
            </a:extLst>
          </p:cNvPr>
          <p:cNvSpPr>
            <a:spLocks noGrp="1"/>
          </p:cNvSpPr>
          <p:nvPr>
            <p:ph type="body" sz="quarter" idx="39"/>
          </p:nvPr>
        </p:nvSpPr>
        <p:spPr/>
        <p:txBody>
          <a:bodyPr/>
          <a:lstStyle/>
          <a:p>
            <a:r>
              <a:rPr lang="en-IN"/>
              <a:t>CLEAN LAYOUT</a:t>
            </a:r>
          </a:p>
        </p:txBody>
      </p:sp>
      <p:sp>
        <p:nvSpPr>
          <p:cNvPr id="8" name="Text Placeholder 7">
            <a:extLst>
              <a:ext uri="{FF2B5EF4-FFF2-40B4-BE49-F238E27FC236}">
                <a16:creationId xmlns:a16="http://schemas.microsoft.com/office/drawing/2014/main" id="{FD8323D8-5D1E-8E30-E7B2-E19BDB23346C}"/>
              </a:ext>
            </a:extLst>
          </p:cNvPr>
          <p:cNvSpPr>
            <a:spLocks noGrp="1"/>
          </p:cNvSpPr>
          <p:nvPr>
            <p:ph type="body" sz="quarter" idx="40"/>
          </p:nvPr>
        </p:nvSpPr>
        <p:spPr/>
        <p:txBody>
          <a:bodyPr/>
          <a:lstStyle/>
          <a:p>
            <a:r>
              <a:rPr lang="en-US"/>
              <a:t>Navigation is designed to be intuitive, allowing users to easily switch between different sections and access required data without hassle.</a:t>
            </a:r>
            <a:endParaRPr lang="en-IN"/>
          </a:p>
        </p:txBody>
      </p:sp>
      <p:sp>
        <p:nvSpPr>
          <p:cNvPr id="9" name="Text Placeholder 8">
            <a:extLst>
              <a:ext uri="{FF2B5EF4-FFF2-40B4-BE49-F238E27FC236}">
                <a16:creationId xmlns:a16="http://schemas.microsoft.com/office/drawing/2014/main" id="{6EDA9348-7FB5-E31B-14D4-31453F69199D}"/>
              </a:ext>
            </a:extLst>
          </p:cNvPr>
          <p:cNvSpPr>
            <a:spLocks noGrp="1"/>
          </p:cNvSpPr>
          <p:nvPr>
            <p:ph type="body" sz="quarter" idx="41"/>
          </p:nvPr>
        </p:nvSpPr>
        <p:spPr/>
        <p:txBody>
          <a:bodyPr/>
          <a:lstStyle/>
          <a:p>
            <a:r>
              <a:rPr lang="en-IN"/>
              <a:t>INTUITIVE NAVIGATION</a:t>
            </a:r>
          </a:p>
        </p:txBody>
      </p:sp>
      <p:sp>
        <p:nvSpPr>
          <p:cNvPr id="10" name="Text Placeholder 9">
            <a:extLst>
              <a:ext uri="{FF2B5EF4-FFF2-40B4-BE49-F238E27FC236}">
                <a16:creationId xmlns:a16="http://schemas.microsoft.com/office/drawing/2014/main" id="{02401021-88A4-AE20-2527-14CA494C80EB}"/>
              </a:ext>
            </a:extLst>
          </p:cNvPr>
          <p:cNvSpPr>
            <a:spLocks noGrp="1"/>
          </p:cNvSpPr>
          <p:nvPr>
            <p:ph type="body" sz="quarter" idx="42"/>
          </p:nvPr>
        </p:nvSpPr>
        <p:spPr>
          <a:xfrm>
            <a:off x="7134881" y="2595198"/>
            <a:ext cx="3186273" cy="2290418"/>
          </a:xfrm>
        </p:spPr>
        <p:txBody>
          <a:bodyPr/>
          <a:lstStyle/>
          <a:p>
            <a:r>
              <a:rPr lang="en-US" dirty="0"/>
              <a:t>Focus on usability ensures that all users, regardless of technical knowledge, can effectively navigate and use the app's features.</a:t>
            </a:r>
            <a:endParaRPr lang="en-IN" dirty="0"/>
          </a:p>
        </p:txBody>
      </p:sp>
      <p:sp>
        <p:nvSpPr>
          <p:cNvPr id="11" name="Text Placeholder 10">
            <a:extLst>
              <a:ext uri="{FF2B5EF4-FFF2-40B4-BE49-F238E27FC236}">
                <a16:creationId xmlns:a16="http://schemas.microsoft.com/office/drawing/2014/main" id="{16210EB6-B500-7E76-D5B2-A71AA70C7370}"/>
              </a:ext>
            </a:extLst>
          </p:cNvPr>
          <p:cNvSpPr>
            <a:spLocks noGrp="1"/>
          </p:cNvSpPr>
          <p:nvPr>
            <p:ph type="body" sz="quarter" idx="43"/>
          </p:nvPr>
        </p:nvSpPr>
        <p:spPr>
          <a:xfrm>
            <a:off x="7134881" y="2236227"/>
            <a:ext cx="3186271" cy="358971"/>
          </a:xfrm>
        </p:spPr>
        <p:txBody>
          <a:bodyPr/>
          <a:lstStyle/>
          <a:p>
            <a:r>
              <a:rPr lang="en-IN"/>
              <a:t>ENHANCED USABILITY</a:t>
            </a:r>
          </a:p>
        </p:txBody>
      </p:sp>
      <p:sp>
        <p:nvSpPr>
          <p:cNvPr id="12" name="Title 11">
            <a:extLst>
              <a:ext uri="{FF2B5EF4-FFF2-40B4-BE49-F238E27FC236}">
                <a16:creationId xmlns:a16="http://schemas.microsoft.com/office/drawing/2014/main" id="{A49CA190-BBFE-9EB2-648E-76255DA3E532}"/>
              </a:ext>
            </a:extLst>
          </p:cNvPr>
          <p:cNvSpPr>
            <a:spLocks noGrp="1"/>
          </p:cNvSpPr>
          <p:nvPr>
            <p:ph type="title"/>
          </p:nvPr>
        </p:nvSpPr>
        <p:spPr/>
        <p:txBody>
          <a:bodyPr/>
          <a:lstStyle/>
          <a:p>
            <a:r>
              <a:rPr lang="en-IN"/>
              <a:t>User Interface Design</a:t>
            </a:r>
          </a:p>
        </p:txBody>
      </p:sp>
    </p:spTree>
    <p:extLst>
      <p:ext uri="{BB962C8B-B14F-4D97-AF65-F5344CB8AC3E}">
        <p14:creationId xmlns:p14="http://schemas.microsoft.com/office/powerpoint/2010/main" val="357605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570A9-1B7A-AABB-273D-0687135E9DA8}"/>
              </a:ext>
            </a:extLst>
          </p:cNvPr>
          <p:cNvSpPr>
            <a:spLocks noGrp="1"/>
          </p:cNvSpPr>
          <p:nvPr>
            <p:ph type="ftr" sz="quarter" idx="10"/>
          </p:nvPr>
        </p:nvSpPr>
        <p:spPr/>
        <p:txBody>
          <a:bodyPr/>
          <a:lstStyle/>
          <a:p>
            <a:r>
              <a:rPr lang="en-US"/>
              <a:t>Linux-Based Weather Application</a:t>
            </a:r>
            <a:endParaRPr lang="en-ID" dirty="0"/>
          </a:p>
        </p:txBody>
      </p:sp>
      <p:sp>
        <p:nvSpPr>
          <p:cNvPr id="3" name="Slide Number Placeholder 2">
            <a:extLst>
              <a:ext uri="{FF2B5EF4-FFF2-40B4-BE49-F238E27FC236}">
                <a16:creationId xmlns:a16="http://schemas.microsoft.com/office/drawing/2014/main" id="{98B7D665-54B6-6D82-DE79-B11C9F17EE2A}"/>
              </a:ext>
            </a:extLst>
          </p:cNvPr>
          <p:cNvSpPr>
            <a:spLocks noGrp="1"/>
          </p:cNvSpPr>
          <p:nvPr>
            <p:ph type="sldNum" sz="quarter" idx="11"/>
          </p:nvPr>
        </p:nvSpPr>
        <p:spPr/>
        <p:txBody>
          <a:bodyPr/>
          <a:lstStyle/>
          <a:p>
            <a:fld id="{5E0C3BBE-9543-48E5-A6E1-C646F9A01966}" type="slidenum">
              <a:rPr lang="en-ID" smtClean="0"/>
              <a:pPr/>
              <a:t>7</a:t>
            </a:fld>
            <a:endParaRPr lang="en-ID" dirty="0"/>
          </a:p>
        </p:txBody>
      </p:sp>
      <p:sp>
        <p:nvSpPr>
          <p:cNvPr id="4" name="Title 3">
            <a:extLst>
              <a:ext uri="{FF2B5EF4-FFF2-40B4-BE49-F238E27FC236}">
                <a16:creationId xmlns:a16="http://schemas.microsoft.com/office/drawing/2014/main" id="{394D86B2-E55A-F625-F265-939D07F096A6}"/>
              </a:ext>
            </a:extLst>
          </p:cNvPr>
          <p:cNvSpPr>
            <a:spLocks noGrp="1"/>
          </p:cNvSpPr>
          <p:nvPr>
            <p:ph type="title"/>
          </p:nvPr>
        </p:nvSpPr>
        <p:spPr>
          <a:xfrm>
            <a:off x="215454" y="307342"/>
            <a:ext cx="5133293" cy="921690"/>
          </a:xfrm>
        </p:spPr>
        <p:txBody>
          <a:bodyPr/>
          <a:lstStyle/>
          <a:p>
            <a:r>
              <a:rPr lang="en-IN" dirty="0"/>
              <a:t>Data Sources</a:t>
            </a:r>
          </a:p>
        </p:txBody>
      </p:sp>
      <p:sp>
        <p:nvSpPr>
          <p:cNvPr id="6" name="Text Placeholder 5">
            <a:extLst>
              <a:ext uri="{FF2B5EF4-FFF2-40B4-BE49-F238E27FC236}">
                <a16:creationId xmlns:a16="http://schemas.microsoft.com/office/drawing/2014/main" id="{CEB5F498-B536-7B03-0C43-02BB2CD83881}"/>
              </a:ext>
            </a:extLst>
          </p:cNvPr>
          <p:cNvSpPr>
            <a:spLocks noGrp="1"/>
          </p:cNvSpPr>
          <p:nvPr>
            <p:ph type="body" sz="quarter" idx="28"/>
          </p:nvPr>
        </p:nvSpPr>
        <p:spPr>
          <a:xfrm>
            <a:off x="471093" y="1603781"/>
            <a:ext cx="9459487" cy="677304"/>
          </a:xfrm>
        </p:spPr>
        <p:txBody>
          <a:bodyPr/>
          <a:lstStyle/>
          <a:p>
            <a:r>
              <a:rPr lang="en-US" sz="1600" dirty="0"/>
              <a:t>We utilize several APIs to gather accurate weather data, ensuring updates are current and reliable for user queries.</a:t>
            </a:r>
            <a:endParaRPr lang="en-IN" sz="1600" dirty="0"/>
          </a:p>
        </p:txBody>
      </p:sp>
      <p:sp>
        <p:nvSpPr>
          <p:cNvPr id="10" name="Text Placeholder 9">
            <a:extLst>
              <a:ext uri="{FF2B5EF4-FFF2-40B4-BE49-F238E27FC236}">
                <a16:creationId xmlns:a16="http://schemas.microsoft.com/office/drawing/2014/main" id="{D8487883-8098-B64B-6204-B12D575D27C8}"/>
              </a:ext>
            </a:extLst>
          </p:cNvPr>
          <p:cNvSpPr>
            <a:spLocks noGrp="1"/>
          </p:cNvSpPr>
          <p:nvPr>
            <p:ph type="body" sz="quarter" idx="35"/>
          </p:nvPr>
        </p:nvSpPr>
        <p:spPr>
          <a:xfrm>
            <a:off x="471094" y="1236406"/>
            <a:ext cx="3732178" cy="360000"/>
          </a:xfrm>
        </p:spPr>
        <p:txBody>
          <a:bodyPr/>
          <a:lstStyle/>
          <a:p>
            <a:r>
              <a:rPr lang="en-IN" sz="2000" dirty="0"/>
              <a:t>METEOROLOGICAL DATA</a:t>
            </a:r>
          </a:p>
        </p:txBody>
      </p:sp>
      <p:sp>
        <p:nvSpPr>
          <p:cNvPr id="19" name="Text Placeholder 7">
            <a:extLst>
              <a:ext uri="{FF2B5EF4-FFF2-40B4-BE49-F238E27FC236}">
                <a16:creationId xmlns:a16="http://schemas.microsoft.com/office/drawing/2014/main" id="{111A313D-4592-5716-033A-A60BEADB973D}"/>
              </a:ext>
            </a:extLst>
          </p:cNvPr>
          <p:cNvSpPr>
            <a:spLocks noGrp="1"/>
          </p:cNvSpPr>
          <p:nvPr>
            <p:ph type="body" sz="quarter" idx="33"/>
          </p:nvPr>
        </p:nvSpPr>
        <p:spPr>
          <a:xfrm>
            <a:off x="471093" y="2281084"/>
            <a:ext cx="10433665" cy="3824991"/>
          </a:xfrm>
        </p:spPr>
        <p:txBody>
          <a:bodyPr/>
          <a:lstStyle/>
          <a:p>
            <a:r>
              <a:rPr lang="en-IN" sz="2000" b="1" dirty="0"/>
              <a:t>NOAA (National Oceanic and Atmospheric Administration)</a:t>
            </a:r>
          </a:p>
          <a:p>
            <a:pPr>
              <a:buFont typeface="Arial" panose="020B0604020202020204" pitchFamily="34" charset="0"/>
              <a:buChar char="•"/>
            </a:pPr>
            <a:r>
              <a:rPr lang="en-IN" sz="1600" b="1" dirty="0"/>
              <a:t>Content</a:t>
            </a:r>
            <a:r>
              <a:rPr lang="en-IN" sz="1600" dirty="0"/>
              <a:t>: Provides comprehensive meteorological data including current weather, historical data, radar imagery, satellite data, climate data, oceanic data, and forecast models.</a:t>
            </a:r>
          </a:p>
          <a:p>
            <a:pPr>
              <a:buFont typeface="Arial" panose="020B0604020202020204" pitchFamily="34" charset="0"/>
              <a:buChar char="•"/>
            </a:pPr>
            <a:r>
              <a:rPr lang="en-IN" sz="1600" b="1" dirty="0"/>
              <a:t>Access</a:t>
            </a:r>
            <a:r>
              <a:rPr lang="en-IN" sz="1600" dirty="0"/>
              <a:t>: Free access via NOAA’s public API, and data downloads are available from their FTP and HTTP servers.</a:t>
            </a:r>
          </a:p>
          <a:p>
            <a:pPr>
              <a:buFont typeface="Arial" panose="020B0604020202020204" pitchFamily="34" charset="0"/>
              <a:buChar char="•"/>
            </a:pPr>
            <a:r>
              <a:rPr lang="en-IN" sz="1600" b="1" dirty="0"/>
              <a:t>Data Formats</a:t>
            </a:r>
            <a:r>
              <a:rPr lang="en-IN" sz="1600" dirty="0"/>
              <a:t>: JSON (API), CSV, XML, and </a:t>
            </a:r>
            <a:r>
              <a:rPr lang="en-IN" sz="1600" dirty="0" err="1"/>
              <a:t>netCDF</a:t>
            </a:r>
            <a:r>
              <a:rPr lang="en-IN" sz="1600" dirty="0"/>
              <a:t> for some datasets.</a:t>
            </a:r>
          </a:p>
          <a:p>
            <a:pPr>
              <a:buFont typeface="Arial" panose="020B0604020202020204" pitchFamily="34" charset="0"/>
              <a:buChar char="•"/>
            </a:pPr>
            <a:r>
              <a:rPr lang="en-IN" sz="1600" b="1" dirty="0"/>
              <a:t>Use Case</a:t>
            </a:r>
            <a:r>
              <a:rPr lang="en-IN" sz="1600" dirty="0"/>
              <a:t>: Ideal for U.S.-based weather applications, climate studies, and historical weather analysis.</a:t>
            </a:r>
          </a:p>
          <a:p>
            <a:pPr>
              <a:buFont typeface="Arial" panose="020B0604020202020204" pitchFamily="34" charset="0"/>
              <a:buChar char="•"/>
            </a:pPr>
            <a:r>
              <a:rPr lang="en-IN" sz="1600" b="1" dirty="0"/>
              <a:t>Limitations</a:t>
            </a:r>
            <a:r>
              <a:rPr lang="en-IN" sz="1600" dirty="0"/>
              <a:t>: Primarily U.S.-focused, though some global data is available</a:t>
            </a:r>
          </a:p>
          <a:p>
            <a:r>
              <a:rPr lang="en-US" dirty="0"/>
              <a:t>.</a:t>
            </a:r>
            <a:endParaRPr lang="en-IN" dirty="0"/>
          </a:p>
        </p:txBody>
      </p:sp>
    </p:spTree>
    <p:extLst>
      <p:ext uri="{BB962C8B-B14F-4D97-AF65-F5344CB8AC3E}">
        <p14:creationId xmlns:p14="http://schemas.microsoft.com/office/powerpoint/2010/main" val="146767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graphicFrame>
        <p:nvGraphicFramePr>
          <p:cNvPr id="4" name="Chart 2"/>
          <p:cNvGraphicFramePr/>
          <p:nvPr>
            <p:extLst>
              <p:ext uri="{D42A27DB-BD31-4B8C-83A1-F6EECF244321}">
                <p14:modId xmlns:p14="http://schemas.microsoft.com/office/powerpoint/2010/main" val="1366766319"/>
              </p:ext>
            </p:extLst>
          </p:nvPr>
        </p:nvGraphicFramePr>
        <p:xfrm>
          <a:off x="6210300" y="1930400"/>
          <a:ext cx="1816100" cy="18161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11226800" y="6146800"/>
            <a:ext cx="952500" cy="2667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FF4D00"/>
                </a:solidFill>
                <a:latin typeface="Open Sans"/>
                <a:ea typeface="Open Sans"/>
                <a:cs typeface="Open Sans"/>
              </a:rPr>
              <a:pPr algn="ctr"/>
              <a:t>8</a:t>
            </a:fld>
            <a:endParaRPr lang="en-US" sz="1200">
              <a:solidFill>
                <a:srgbClr val="FF4D00"/>
              </a:solidFill>
              <a:latin typeface="Open Sans"/>
              <a:ea typeface="Open Sans"/>
              <a:cs typeface="Open Sans"/>
            </a:endParaRPr>
          </a:p>
        </p:txBody>
      </p:sp>
      <p:sp>
        <p:nvSpPr>
          <p:cNvPr id="6" name="TextBox 5">
            <a:extLst>
              <a:ext uri="{FF2B5EF4-FFF2-40B4-BE49-F238E27FC236}">
                <a16:creationId xmlns:a16="http://schemas.microsoft.com/office/drawing/2014/main" id="{3837F1E6-22E8-4F75-B648-463419332852}"/>
              </a:ext>
            </a:extLst>
          </p:cNvPr>
          <p:cNvSpPr txBox="1"/>
          <p:nvPr/>
        </p:nvSpPr>
        <p:spPr>
          <a:xfrm>
            <a:off x="193368" y="450169"/>
            <a:ext cx="10439400" cy="1320800"/>
          </a:xfrm>
          <a:prstGeom prst="rect">
            <a:avLst/>
          </a:prstGeom>
          <a:noFill/>
        </p:spPr>
        <p:txBody>
          <a:bodyPr vertOverflow="overflow" vert="horz" wrap="square" rtlCol="0" anchor="t" anchorCtr="0">
            <a:spAutoFit/>
          </a:bodyPr>
          <a:lstStyle/>
          <a:p>
            <a:r>
              <a:rPr lang="en-IN" sz="4400">
                <a:latin typeface="Montserrat ExtraBold"/>
              </a:rPr>
              <a:t>Future Enhancements</a:t>
            </a:r>
          </a:p>
        </p:txBody>
      </p:sp>
      <p:sp>
        <p:nvSpPr>
          <p:cNvPr id="12" name="TextBox 11">
            <a:extLst>
              <a:ext uri="{FF2B5EF4-FFF2-40B4-BE49-F238E27FC236}">
                <a16:creationId xmlns:a16="http://schemas.microsoft.com/office/drawing/2014/main" id="{4D51D1DF-9002-4DC9-9937-645E82C4530B}"/>
              </a:ext>
            </a:extLst>
          </p:cNvPr>
          <p:cNvSpPr txBox="1"/>
          <p:nvPr/>
        </p:nvSpPr>
        <p:spPr>
          <a:xfrm>
            <a:off x="658762" y="2762471"/>
            <a:ext cx="10052664" cy="2400657"/>
          </a:xfrm>
          <a:prstGeom prst="rect">
            <a:avLst/>
          </a:prstGeom>
          <a:noFill/>
        </p:spPr>
        <p:txBody>
          <a:bodyPr vertOverflow="overflow" vert="horz" wrap="square" rtlCol="0" anchor="t">
            <a:spAutoFit/>
          </a:bodyPr>
          <a:lstStyle/>
          <a:p>
            <a:r>
              <a:rPr lang="en-US" sz="2000" b="1" dirty="0"/>
              <a:t>.Real-time Weather Alerts and Notifications</a:t>
            </a:r>
          </a:p>
          <a:p>
            <a:r>
              <a:rPr lang="en-US" sz="2000" b="1" dirty="0"/>
              <a:t>  </a:t>
            </a:r>
            <a:r>
              <a:rPr lang="en-US" b="1" dirty="0"/>
              <a:t>Description</a:t>
            </a:r>
            <a:r>
              <a:rPr lang="en-US" dirty="0"/>
              <a:t>: Implement push notifications or email alerts for severe weather warnings, such as storms, floods, or   extreme heat.</a:t>
            </a:r>
          </a:p>
          <a:p>
            <a:r>
              <a:rPr lang="en-US" b="1" dirty="0"/>
              <a:t> Benefit</a:t>
            </a:r>
            <a:r>
              <a:rPr lang="en-US" dirty="0"/>
              <a:t>: Keeps users informed of urgent weather changes, improving safety and preparedness.</a:t>
            </a:r>
          </a:p>
          <a:p>
            <a:r>
              <a:rPr lang="en-US" b="1" dirty="0"/>
              <a:t> Example</a:t>
            </a:r>
            <a:r>
              <a:rPr lang="en-US" dirty="0"/>
              <a:t>: Integrate with a system like NOAA's National Weather Service alerts for real-time warnings.</a:t>
            </a:r>
          </a:p>
          <a:p>
            <a:pPr algn="ctr"/>
            <a:endParaRPr lang="en-IN" sz="2000" dirty="0">
              <a:latin typeface="Open Sans"/>
              <a:ea typeface="Open Sans"/>
              <a:cs typeface="Open Sans"/>
            </a:endParaRPr>
          </a:p>
        </p:txBody>
      </p:sp>
      <p:sp>
        <p:nvSpPr>
          <p:cNvPr id="15" name="TextBox 14">
            <a:extLst>
              <a:ext uri="{FF2B5EF4-FFF2-40B4-BE49-F238E27FC236}">
                <a16:creationId xmlns:a16="http://schemas.microsoft.com/office/drawing/2014/main" id="{98757393-A770-4702-94B4-CB4F7F5F8F49}"/>
              </a:ext>
            </a:extLst>
          </p:cNvPr>
          <p:cNvSpPr txBox="1"/>
          <p:nvPr/>
        </p:nvSpPr>
        <p:spPr>
          <a:xfrm>
            <a:off x="-90130" y="1270537"/>
            <a:ext cx="4043106" cy="400110"/>
          </a:xfrm>
          <a:prstGeom prst="rect">
            <a:avLst/>
          </a:prstGeom>
          <a:noFill/>
        </p:spPr>
        <p:txBody>
          <a:bodyPr vertOverflow="overflow" vert="horz" wrap="square" rtlCol="0" anchor="b" anchorCtr="1">
            <a:spAutoFit/>
          </a:bodyPr>
          <a:lstStyle/>
          <a:p>
            <a:pPr algn="ctr"/>
            <a:r>
              <a:rPr lang="en-IN" sz="2000" b="1" dirty="0"/>
              <a:t>. UI IMPROVEMENTS</a:t>
            </a:r>
          </a:p>
        </p:txBody>
      </p:sp>
      <p:sp>
        <p:nvSpPr>
          <p:cNvPr id="16" name="TextBox 15">
            <a:extLst>
              <a:ext uri="{FF2B5EF4-FFF2-40B4-BE49-F238E27FC236}">
                <a16:creationId xmlns:a16="http://schemas.microsoft.com/office/drawing/2014/main" id="{65F2D41D-65BB-4DF2-8C78-EC342066D172}"/>
              </a:ext>
            </a:extLst>
          </p:cNvPr>
          <p:cNvSpPr txBox="1"/>
          <p:nvPr/>
        </p:nvSpPr>
        <p:spPr>
          <a:xfrm>
            <a:off x="-217897" y="1628971"/>
            <a:ext cx="8770374" cy="338554"/>
          </a:xfrm>
          <a:prstGeom prst="rect">
            <a:avLst/>
          </a:prstGeom>
          <a:noFill/>
        </p:spPr>
        <p:txBody>
          <a:bodyPr vertOverflow="overflow" vert="horz" wrap="square" rtlCol="0" anchor="t">
            <a:spAutoFit/>
          </a:bodyPr>
          <a:lstStyle/>
          <a:p>
            <a:pPr algn="ctr"/>
            <a:r>
              <a:rPr lang="en-US" sz="1600" dirty="0">
                <a:latin typeface="Open Sans"/>
                <a:ea typeface="Open Sans"/>
                <a:cs typeface="Open Sans"/>
              </a:rPr>
              <a:t>UI updates planned to improve visibility and user engagement.</a:t>
            </a:r>
            <a:endParaRPr lang="en-IN" sz="1600" dirty="0">
              <a:latin typeface="Open Sans"/>
              <a:ea typeface="Open Sans"/>
              <a:cs typeface="Open Sans"/>
            </a:endParaRPr>
          </a:p>
        </p:txBody>
      </p:sp>
      <p:sp>
        <p:nvSpPr>
          <p:cNvPr id="17" name="TextBox 16">
            <a:extLst>
              <a:ext uri="{FF2B5EF4-FFF2-40B4-BE49-F238E27FC236}">
                <a16:creationId xmlns:a16="http://schemas.microsoft.com/office/drawing/2014/main" id="{AEC03C8F-E873-45E4-9CEA-32480FC57C67}"/>
              </a:ext>
            </a:extLst>
          </p:cNvPr>
          <p:cNvSpPr txBox="1"/>
          <p:nvPr/>
        </p:nvSpPr>
        <p:spPr>
          <a:xfrm>
            <a:off x="296198" y="1953065"/>
            <a:ext cx="3921841" cy="369332"/>
          </a:xfrm>
          <a:prstGeom prst="rect">
            <a:avLst/>
          </a:prstGeom>
          <a:noFill/>
        </p:spPr>
        <p:txBody>
          <a:bodyPr vertOverflow="overflow" vert="horz" wrap="square" rtlCol="0" anchor="b" anchorCtr="1">
            <a:spAutoFit/>
          </a:bodyPr>
          <a:lstStyle/>
          <a:p>
            <a:pPr algn="ctr"/>
            <a:r>
              <a:rPr lang="en-IN" b="1" dirty="0"/>
              <a:t>. LAUNCH MOBILE VERSION</a:t>
            </a:r>
          </a:p>
        </p:txBody>
      </p:sp>
      <p:sp>
        <p:nvSpPr>
          <p:cNvPr id="18" name="TextBox 17">
            <a:extLst>
              <a:ext uri="{FF2B5EF4-FFF2-40B4-BE49-F238E27FC236}">
                <a16:creationId xmlns:a16="http://schemas.microsoft.com/office/drawing/2014/main" id="{5FCC214F-E9FE-430D-8556-836A7CECF265}"/>
              </a:ext>
            </a:extLst>
          </p:cNvPr>
          <p:cNvSpPr txBox="1"/>
          <p:nvPr/>
        </p:nvSpPr>
        <p:spPr>
          <a:xfrm>
            <a:off x="193367" y="2312551"/>
            <a:ext cx="7947845" cy="338554"/>
          </a:xfrm>
          <a:prstGeom prst="rect">
            <a:avLst/>
          </a:prstGeom>
          <a:noFill/>
        </p:spPr>
        <p:txBody>
          <a:bodyPr vertOverflow="overflow" vert="horz" wrap="square" rtlCol="0" anchor="t">
            <a:spAutoFit/>
          </a:bodyPr>
          <a:lstStyle/>
          <a:p>
            <a:pPr algn="ctr"/>
            <a:r>
              <a:rPr lang="en-US" sz="1600" dirty="0">
                <a:latin typeface="Open Sans"/>
                <a:ea typeface="Open Sans"/>
                <a:cs typeface="Open Sans"/>
              </a:rPr>
              <a:t>A mobile version is in the works to reach a broader audience.</a:t>
            </a:r>
            <a:endParaRPr lang="en-IN" sz="1600" dirty="0">
              <a:latin typeface="Open Sans"/>
              <a:ea typeface="Open Sans"/>
              <a:cs typeface="Open Sans"/>
            </a:endParaRPr>
          </a:p>
        </p:txBody>
      </p:sp>
    </p:spTree>
    <p:extLst>
      <p:ext uri="{BB962C8B-B14F-4D97-AF65-F5344CB8AC3E}">
        <p14:creationId xmlns:p14="http://schemas.microsoft.com/office/powerpoint/2010/main" val="1631625533"/>
      </p:ext>
    </p:extLst>
  </p:cSld>
  <p:clrMapOvr>
    <a:masterClrMapping/>
  </p:clrMapOvr>
</p:sld>
</file>

<file path=ppt/theme/theme1.xml><?xml version="1.0" encoding="utf-8"?>
<a:theme xmlns:a="http://schemas.openxmlformats.org/drawingml/2006/main" name="Flame">
  <a:themeElements>
    <a:clrScheme name="02">
      <a:dk1>
        <a:sysClr val="windowText" lastClr="000000"/>
      </a:dk1>
      <a:lt1>
        <a:sysClr val="window" lastClr="FFFFFF"/>
      </a:lt1>
      <a:dk2>
        <a:srgbClr val="44546A"/>
      </a:dk2>
      <a:lt2>
        <a:srgbClr val="E7E6E6"/>
      </a:lt2>
      <a:accent1>
        <a:srgbClr val="FF4D00"/>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04">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8AFC38A-6A7D-4CC8-9EC6-309A2ADC4D6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583BEDA9-7472-4F1D-AD8B-A812F1C2DBFC}">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865</TotalTime>
  <Words>486</Words>
  <Application>Microsoft Office PowerPoint</Application>
  <PresentationFormat>Widescreen</PresentationFormat>
  <Paragraphs>70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Montserrat ExtraBold</vt:lpstr>
      <vt:lpstr>Montserrat SemiBold</vt:lpstr>
      <vt:lpstr>Open Sans</vt:lpstr>
      <vt:lpstr>Flame</vt:lpstr>
      <vt:lpstr>Linux-Based Weather Application</vt:lpstr>
      <vt:lpstr>PowerPoint Presentation</vt:lpstr>
      <vt:lpstr>Overview of Linux</vt:lpstr>
      <vt:lpstr>Application Features</vt:lpstr>
      <vt:lpstr>PowerPoint Presentation</vt:lpstr>
      <vt:lpstr>User Interface Design</vt:lpstr>
      <vt:lpstr>Data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lavu ramu</dc:creator>
  <cp:lastModifiedBy>sri nidhi</cp:lastModifiedBy>
  <cp:revision>5</cp:revision>
  <dcterms:created xsi:type="dcterms:W3CDTF">2024-10-24T04:04:49Z</dcterms:created>
  <dcterms:modified xsi:type="dcterms:W3CDTF">2024-12-02T02:33:26Z</dcterms:modified>
</cp:coreProperties>
</file>