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7" r:id="rId6"/>
    <p:sldId id="261" r:id="rId7"/>
    <p:sldId id="264" r:id="rId8"/>
    <p:sldId id="266" r:id="rId9"/>
    <p:sldId id="268" r:id="rId10"/>
    <p:sldId id="263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B34784-F268-40CC-910A-9D50AF780051}" v="282" dt="2024-07-31T16:17:34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F772D-79B5-4AB1-94DB-94E110FFC516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7F449-B074-4DD1-8B33-D4E0C3FB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36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7F449-B074-4DD1-8B33-D4E0C3FBEA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3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0D03-87B5-4EC6-802B-817638D8237A}" type="datetime1">
              <a:rPr lang="en-GB" smtClean="0"/>
              <a:t>09/08/2024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225D-0334-44C0-9C71-4D235CF2BEAB}" type="datetime1">
              <a:rPr lang="en-GB" smtClean="0"/>
              <a:t>09/08/2024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694D-D03E-40E0-B164-E6FCAF0C4842}" type="datetime1">
              <a:rPr lang="en-GB" smtClean="0"/>
              <a:t>09/08/2024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23D5-1436-4BAD-95C7-CF38644622AB}" type="datetime1">
              <a:rPr lang="en-GB" smtClean="0"/>
              <a:t>09/08/2024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F0FF1-892F-497C-BBA7-40305689BECD}" type="datetime1">
              <a:rPr lang="en-GB" smtClean="0"/>
              <a:t>09/08/2024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2CBC-FD37-439D-9B07-E7B4234A1BF5}" type="datetime1">
              <a:rPr lang="en-GB" smtClean="0"/>
              <a:t>09/08/2024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2D91-6156-4161-B551-1AA67B2F0B6C}" type="datetime1">
              <a:rPr lang="en-GB" smtClean="0"/>
              <a:t>09/08/2024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05FB-7EAA-4270-9A91-6489D4DB6DA2}" type="datetime1">
              <a:rPr lang="en-GB" smtClean="0"/>
              <a:t>09/08/2024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6910-02BD-46BF-A82E-FA032AC0826F}" type="datetime1">
              <a:rPr lang="en-GB" smtClean="0"/>
              <a:t>09/08/2024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FB06-854E-4422-A616-749307ACF3A7}" type="datetime1">
              <a:rPr lang="en-GB" smtClean="0"/>
              <a:t>09/08/2024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C9F4-39E8-424E-98D3-54A01E0FC0B0}" type="datetime1">
              <a:rPr lang="en-GB" smtClean="0"/>
              <a:t>09/08/2024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BEE5AC-087D-4BCF-AD3E-334564220854}" type="datetime1">
              <a:rPr lang="en-GB" smtClean="0"/>
              <a:t>09/08/2024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1294290"/>
          </a:xfrm>
        </p:spPr>
        <p:txBody>
          <a:bodyPr anchor="b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BANKING WEB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824" y="4533363"/>
            <a:ext cx="10053763" cy="179918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Student 	: 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Mohana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Ramakrishnan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Matriculation  ID : 	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92129139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Date 		:	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05.AUG.2024</a:t>
            </a:r>
          </a:p>
          <a:p>
            <a:pPr algn="l"/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GITHUB 	: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https://github.com/Ramakrishnan-   1948/Ramakrishnan_Mohana_92129139_DLBCSPJWD01_PHASE_2_PS_2</a:t>
            </a:r>
          </a:p>
          <a:p>
            <a:pPr algn="l"/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Tutor  		:  	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Christian Remfert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1" y="47246"/>
            <a:ext cx="18954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1B2B030-4738-4359-9E46-144B7C8BFF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7" y="8300"/>
            <a:ext cx="12193117" cy="68497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Thank You Message For Card Presentation Business Expressing Gratitude  Acknowledgment And Appreciation Minimalist Abstract Design With White Cut  Out Paper On Blue Background Stock Photo - Download Image Now - iStock">
            <a:extLst>
              <a:ext uri="{FF2B5EF4-FFF2-40B4-BE49-F238E27FC236}">
                <a16:creationId xmlns:a16="http://schemas.microsoft.com/office/drawing/2014/main" id="{AA16829D-5FA5-8B0D-1A19-0D2240A67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21" b="1"/>
          <a:stretch/>
        </p:blipFill>
        <p:spPr>
          <a:xfrm>
            <a:off x="20" y="10"/>
            <a:ext cx="12191980" cy="686629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80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0BD8A-A80B-ECEF-E36C-9D98A4A4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 OF THE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BA1DE-F179-9F13-1532-E464F75D0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The Banking Web Application enables users to manage their finances online efficiently.</a:t>
            </a:r>
          </a:p>
          <a:p>
            <a:r>
              <a:rPr lang="en-GB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It solves the problem of needing in-person banking by offering digital customer management and transaction processing.</a:t>
            </a:r>
          </a:p>
          <a:p>
            <a:r>
              <a:rPr lang="en-GB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 app targets individuals and businesses seeking convenient and accessible financial services.</a:t>
            </a:r>
          </a:p>
          <a:p>
            <a:r>
              <a:rPr lang="en-GB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By streamlining banking processes, it reduces time and effort, enhancing the overall user experience.</a:t>
            </a:r>
          </a:p>
          <a:p>
            <a:r>
              <a:rPr lang="en-GB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 application adds value by providing an intuitive interface with secure, seamless transactions for users.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58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DC110-98D3-DFA4-F9A3-C6067DF1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ARCHITECTURE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34A5B-23D0-ED9C-257B-33A30F24C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853" y="2184914"/>
            <a:ext cx="5705341" cy="447289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GB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 architecture consists of a </a:t>
            </a:r>
            <a:r>
              <a:rPr lang="en-GB" sz="18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Client Side</a:t>
            </a:r>
            <a:r>
              <a:rPr lang="en-GB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developed with </a:t>
            </a:r>
            <a:r>
              <a:rPr lang="en-GB" sz="18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React JS</a:t>
            </a:r>
            <a:r>
              <a:rPr lang="en-GB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for managing the user interface.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 </a:t>
            </a:r>
            <a:r>
              <a:rPr lang="en-GB" sz="18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Server Side</a:t>
            </a:r>
            <a:r>
              <a:rPr lang="en-GB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uses </a:t>
            </a:r>
            <a:r>
              <a:rPr lang="en-GB" sz="18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Node JS</a:t>
            </a:r>
            <a:r>
              <a:rPr lang="en-GB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and </a:t>
            </a:r>
            <a:r>
              <a:rPr lang="en-GB" sz="18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Express JS</a:t>
            </a:r>
            <a:r>
              <a:rPr lang="en-GB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to handle business logic and API requests.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HTTP Requests</a:t>
            </a:r>
            <a:r>
              <a:rPr lang="en-GB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from the client are processed by the server, which interacts with the </a:t>
            </a:r>
            <a:r>
              <a:rPr lang="en-GB" sz="18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PostgreSQL Database</a:t>
            </a:r>
            <a:r>
              <a:rPr lang="en-GB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HTTP Responses</a:t>
            </a:r>
            <a:r>
              <a:rPr lang="en-GB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are sent back from the server to the client, updating the browser's </a:t>
            </a:r>
            <a:r>
              <a:rPr lang="en-GB" sz="18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UI Layer</a:t>
            </a:r>
            <a:r>
              <a:rPr lang="en-GB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 </a:t>
            </a:r>
            <a:r>
              <a:rPr lang="en-GB" sz="18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PostgreSQL Database</a:t>
            </a:r>
            <a:r>
              <a:rPr lang="en-GB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serves as the data layer, storing and retrieving data as needed by the server.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5D084915-D7E4-189B-6F71-D6F02D25E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912" y="2184914"/>
            <a:ext cx="4769415" cy="3755915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91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8CE7A-00A7-5963-9955-4E10CB1A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F359F-17DE-7203-C353-9E94AEE0E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Frontend</a:t>
            </a:r>
            <a:r>
              <a:rPr lang="en-GB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: </a:t>
            </a:r>
            <a:r>
              <a:rPr lang="en-GB" sz="2000" b="1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ReactJS</a:t>
            </a:r>
            <a:r>
              <a:rPr lang="en-GB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was chosen for its component-based architecture, enabling efficient UI development and management.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State Management</a:t>
            </a:r>
            <a:r>
              <a:rPr lang="en-GB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: </a:t>
            </a:r>
            <a:r>
              <a:rPr lang="en-GB" sz="20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React's</a:t>
            </a:r>
            <a:r>
              <a:rPr lang="en-GB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built-in </a:t>
            </a:r>
            <a:r>
              <a:rPr lang="en-GB" sz="2000" b="1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useState</a:t>
            </a:r>
            <a:r>
              <a:rPr lang="en-GB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and </a:t>
            </a:r>
            <a:r>
              <a:rPr lang="en-GB" sz="2000" b="1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useEffect</a:t>
            </a:r>
            <a:r>
              <a:rPr lang="en-GB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hooks manage state, with </a:t>
            </a:r>
            <a:r>
              <a:rPr lang="en-GB" sz="20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Context API</a:t>
            </a:r>
            <a:r>
              <a:rPr lang="en-GB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or </a:t>
            </a:r>
            <a:r>
              <a:rPr lang="en-GB" sz="20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Redux</a:t>
            </a:r>
            <a:r>
              <a:rPr lang="en-GB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for complex state needs.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Styling</a:t>
            </a:r>
            <a:r>
              <a:rPr lang="en-GB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: </a:t>
            </a:r>
            <a:r>
              <a:rPr lang="en-GB" sz="20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CSS modules</a:t>
            </a:r>
            <a:r>
              <a:rPr lang="en-GB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or </a:t>
            </a:r>
            <a:r>
              <a:rPr lang="en-GB" sz="20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styled-components</a:t>
            </a:r>
            <a:r>
              <a:rPr lang="en-GB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were used for component-level styling, ensuring modular and maintainable code.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Backend</a:t>
            </a:r>
            <a:r>
              <a:rPr lang="en-GB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: </a:t>
            </a:r>
            <a:r>
              <a:rPr lang="en-GB" sz="2000" b="1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ExpressJS</a:t>
            </a:r>
            <a:r>
              <a:rPr lang="en-GB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handles server-side logic, paired with </a:t>
            </a:r>
            <a:r>
              <a:rPr lang="en-GB" sz="20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PostgreSQL</a:t>
            </a:r>
            <a:r>
              <a:rPr lang="en-GB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for robust, relational data management.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Authentication</a:t>
            </a:r>
            <a:r>
              <a:rPr lang="en-GB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: </a:t>
            </a:r>
            <a:r>
              <a:rPr lang="en-GB" sz="20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JWT</a:t>
            </a:r>
            <a:r>
              <a:rPr lang="en-GB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or </a:t>
            </a:r>
            <a:r>
              <a:rPr lang="en-GB" sz="20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Passport.js</a:t>
            </a:r>
            <a:r>
              <a:rPr lang="en-GB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ensures secure user authentication and session management, critical for banking operations.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24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8CE7A-00A7-5963-9955-4E10CB1A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BANKING WEB APPLICATION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F359F-17DE-7203-C353-9E94AEE0E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Home Page</a:t>
            </a:r>
            <a:r>
              <a:rPr lang="en-GB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: The welcome screen introduces users to the banking app, offering easy navigation through a clean, intuitive interface.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Customers Page</a:t>
            </a:r>
            <a:r>
              <a:rPr lang="en-GB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: Displays a list of all customers with their names, emails, and account balances, facilitating efficient customer management.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Make Transaction Page: </a:t>
            </a:r>
            <a:r>
              <a:rPr lang="en-GB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Allow to make a transaction between the customers.</a:t>
            </a:r>
            <a:endParaRPr lang="en-GB" sz="2000" b="1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History Page: </a:t>
            </a:r>
            <a:r>
              <a:rPr lang="en-GB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Displays a list of the transaction that are done by the user.</a:t>
            </a:r>
          </a:p>
          <a:p>
            <a:r>
              <a:rPr lang="en-GB" sz="20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Design Decision</a:t>
            </a:r>
            <a:r>
              <a:rPr lang="en-GB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: The </a:t>
            </a:r>
            <a:r>
              <a:rPr lang="en-GB" sz="20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color</a:t>
            </a:r>
            <a:r>
              <a:rPr lang="en-GB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gradient and simple layout ensure clarity and focus on essential banking operations.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Navigation</a:t>
            </a:r>
            <a:r>
              <a:rPr lang="en-GB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: The top navigation bar provides quick access to key functionalities like transactions and customer history.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834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BF295-F03B-B7E7-CA2C-976512002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0"/>
            <a:ext cx="4080362" cy="1708242"/>
          </a:xfrm>
        </p:spPr>
        <p:txBody>
          <a:bodyPr anchor="ctr">
            <a:normAutofit/>
          </a:bodyPr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CHANGES FROM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B20C4-84BE-37B6-4F4D-3C6D70619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651" y="1401890"/>
            <a:ext cx="4572397" cy="424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15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Database Change</a:t>
            </a:r>
            <a:r>
              <a:rPr lang="en-GB" sz="15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: Switched from </a:t>
            </a:r>
            <a:r>
              <a:rPr lang="en-GB" sz="15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MongoDB</a:t>
            </a:r>
            <a:r>
              <a:rPr lang="en-GB" sz="15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to </a:t>
            </a:r>
            <a:r>
              <a:rPr lang="en-GB" sz="15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PostgreSQL</a:t>
            </a:r>
            <a:r>
              <a:rPr lang="en-GB" sz="15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for better relational data management and transaction handling.</a:t>
            </a:r>
            <a:endParaRPr lang="en-GB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5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Styling Framework</a:t>
            </a:r>
            <a:r>
              <a:rPr lang="en-GB" sz="15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: Transitioned from </a:t>
            </a:r>
            <a:r>
              <a:rPr lang="en-GB" sz="15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Bootstrap/Tailwind CSS</a:t>
            </a:r>
            <a:r>
              <a:rPr lang="en-GB" sz="15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to </a:t>
            </a:r>
            <a:r>
              <a:rPr lang="en-GB" sz="15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CSS modules</a:t>
            </a:r>
            <a:r>
              <a:rPr lang="en-GB" sz="15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and </a:t>
            </a:r>
            <a:r>
              <a:rPr lang="en-GB" sz="15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styled-components</a:t>
            </a:r>
            <a:r>
              <a:rPr lang="en-GB" sz="15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for more modular, component-specific styling.</a:t>
            </a:r>
            <a:endParaRPr lang="en-GB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5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State Management</a:t>
            </a:r>
            <a:r>
              <a:rPr lang="en-GB" sz="15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: Initially planned to rely on basic state management but considered </a:t>
            </a:r>
            <a:r>
              <a:rPr lang="en-GB" sz="15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Context API</a:t>
            </a:r>
            <a:r>
              <a:rPr lang="en-GB" sz="15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or </a:t>
            </a:r>
            <a:r>
              <a:rPr lang="en-GB" sz="15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Redux</a:t>
            </a:r>
            <a:r>
              <a:rPr lang="en-GB" sz="15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for complex state needs.</a:t>
            </a:r>
            <a:endParaRPr lang="en-GB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5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Reason for Changes</a:t>
            </a:r>
            <a:r>
              <a:rPr lang="en-GB" sz="15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: Adjustments were made due to technical constraints, improved design flexibility, and feedback from initial user testing.</a:t>
            </a:r>
            <a:endParaRPr lang="en-GB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5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Impact</a:t>
            </a:r>
            <a:r>
              <a:rPr lang="en-GB" sz="15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: These changes aimed to enhance performance, maintainability, and user experience while aligning better with project requirements</a:t>
            </a:r>
            <a:r>
              <a:rPr lang="en-GB" sz="13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</a:t>
            </a:r>
            <a:endParaRPr lang="en-GB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799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7800" dist="215900" dir="8520000" sx="94000" sy="94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29CDC1-201D-A5D9-3375-7C90A24D1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46594"/>
              </p:ext>
            </p:extLst>
          </p:nvPr>
        </p:nvGraphicFramePr>
        <p:xfrm>
          <a:off x="6096000" y="1994318"/>
          <a:ext cx="5334198" cy="3041559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983656">
                  <a:extLst>
                    <a:ext uri="{9D8B030D-6E8A-4147-A177-3AD203B41FA5}">
                      <a16:colId xmlns:a16="http://schemas.microsoft.com/office/drawing/2014/main" val="1264090275"/>
                    </a:ext>
                  </a:extLst>
                </a:gridCol>
                <a:gridCol w="1252501">
                  <a:extLst>
                    <a:ext uri="{9D8B030D-6E8A-4147-A177-3AD203B41FA5}">
                      <a16:colId xmlns:a16="http://schemas.microsoft.com/office/drawing/2014/main" val="3169539881"/>
                    </a:ext>
                  </a:extLst>
                </a:gridCol>
                <a:gridCol w="1118078">
                  <a:extLst>
                    <a:ext uri="{9D8B030D-6E8A-4147-A177-3AD203B41FA5}">
                      <a16:colId xmlns:a16="http://schemas.microsoft.com/office/drawing/2014/main" val="3150483729"/>
                    </a:ext>
                  </a:extLst>
                </a:gridCol>
                <a:gridCol w="1979963">
                  <a:extLst>
                    <a:ext uri="{9D8B030D-6E8A-4147-A177-3AD203B41FA5}">
                      <a16:colId xmlns:a16="http://schemas.microsoft.com/office/drawing/2014/main" val="456822364"/>
                    </a:ext>
                  </a:extLst>
                </a:gridCol>
              </a:tblGrid>
              <a:tr h="193569">
                <a:tc>
                  <a:txBody>
                    <a:bodyPr/>
                    <a:lstStyle/>
                    <a:p>
                      <a:r>
                        <a:rPr lang="en-GB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Aspect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 Proposal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 Made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Reason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8274130"/>
                  </a:ext>
                </a:extLst>
              </a:tr>
              <a:tr h="364364"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MongoDB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PostgreSQL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Better suited for relational data and transaction handling.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55651937"/>
                  </a:ext>
                </a:extLst>
              </a:tr>
              <a:tr h="535160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Styling Framework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Bootstrap/Tailwind CSS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CSS Modules / Styled-components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Provides modular, component-specific styling.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52222973"/>
                  </a:ext>
                </a:extLst>
              </a:tr>
              <a:tr h="705955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 Management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 State Handling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useState</a:t>
                      </a:r>
                      <a:r>
                        <a:rPr lang="en-GB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useEffect</a:t>
                      </a:r>
                      <a:r>
                        <a:rPr lang="en-GB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Context API/Redux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Needed for managing more complex state scenarios.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99130908"/>
                  </a:ext>
                </a:extLst>
              </a:tr>
              <a:tr h="535160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Backend Framework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change planned (Node.js, Express.js)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significant change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Chosen for its robustness in handling server-side logic.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79757162"/>
                  </a:ext>
                </a:extLst>
              </a:tr>
              <a:tr h="535160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Authentication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 Authentication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JWT/Passport.js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Ensures more secure user authentication and session management.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43108786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885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Online Banking Application – Entry Screens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3053" y="1825625"/>
            <a:ext cx="7207213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031" y="2678806"/>
            <a:ext cx="32969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Application has menus like Home, Customers,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Make transactions, Transaction history that enables user for </a:t>
            </a:r>
            <a:r>
              <a:rPr lang="en-GB" sz="1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easy navigation through a clean, intuitive interface.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GB" sz="14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82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0024" y="1609859"/>
            <a:ext cx="7889381" cy="48166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031" y="2678806"/>
            <a:ext cx="32969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Customers menu </a:t>
            </a:r>
            <a:r>
              <a:rPr lang="en-GB" sz="1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displays list of all customers with their names, emails, and account balances, facilitating efficient customer management.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73805" y="168387"/>
            <a:ext cx="10515600" cy="113238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Online Banking Application – Entry Screens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7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406" y="2492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Video for Online Banking Application</a:t>
            </a:r>
          </a:p>
        </p:txBody>
      </p:sp>
      <p:pic>
        <p:nvPicPr>
          <p:cNvPr id="4" name="20240731003714AM-2036550763-13135530-1576453508_SA_43771_250)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92213" y="1825625"/>
            <a:ext cx="9805987" cy="4351338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1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659</Words>
  <Application>Microsoft Office PowerPoint</Application>
  <PresentationFormat>Widescreen</PresentationFormat>
  <Paragraphs>83</Paragraphs>
  <Slides>10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BANKING WEB APPLICATION</vt:lpstr>
      <vt:lpstr>PURPOSE OF THE WEB APP</vt:lpstr>
      <vt:lpstr>ARCHITECTURE DIAGRAM</vt:lpstr>
      <vt:lpstr>TECHNOLOGY CHOICES</vt:lpstr>
      <vt:lpstr>BANKING WEB APPLICATION</vt:lpstr>
      <vt:lpstr>CHANGES FROM PROPOSAL</vt:lpstr>
      <vt:lpstr>Online Banking Application – Entry Screens</vt:lpstr>
      <vt:lpstr>Online Banking Application – Entry Screens</vt:lpstr>
      <vt:lpstr>Video for Online Banking Application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91</cp:revision>
  <dcterms:created xsi:type="dcterms:W3CDTF">2024-07-31T15:32:57Z</dcterms:created>
  <dcterms:modified xsi:type="dcterms:W3CDTF">2024-08-09T01:56:27Z</dcterms:modified>
</cp:coreProperties>
</file>