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103FA-55E5-4493-81C2-1A2C9223C9A7}" type="datetimeFigureOut">
              <a:rPr lang="en-US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9CE4E-C705-49BB-AB4E-DEBF77D0E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9CE4E-C705-49BB-AB4E-DEBF77D0E0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4.2.3 Simulation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75078"/>
          </a:xfrm>
        </p:spPr>
        <p:txBody>
          <a:bodyPr/>
          <a:lstStyle/>
          <a:p>
            <a:r>
              <a:rPr lang="en-US" dirty="0"/>
              <a:t>Diego Santiago | Ramakrishna Senthil</a:t>
            </a:r>
          </a:p>
          <a:p>
            <a:r>
              <a:rPr lang="en-US" dirty="0"/>
              <a:t>Period 2</a:t>
            </a:r>
          </a:p>
          <a:p>
            <a:r>
              <a:rPr lang="en-US" dirty="0"/>
              <a:t>3/6/17</a:t>
            </a:r>
            <a:endParaRPr lang="en-US" dirty="0">
              <a:solidFill>
                <a:srgbClr val="8AD0D6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80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chose Cooperation Simulation:</a:t>
            </a:r>
          </a:p>
          <a:p>
            <a:pPr lvl="1"/>
            <a:r>
              <a:rPr lang="en-US" dirty="0"/>
              <a:t>Two different breeds (Greedy &amp; Cooperative Cows)</a:t>
            </a:r>
          </a:p>
          <a:p>
            <a:pPr lvl="1"/>
            <a:r>
              <a:rPr lang="en-US" dirty="0"/>
              <a:t>We decided early on that we wanted two breeds to represent the successfulness of the leader – This simulation had this infrastructure</a:t>
            </a:r>
          </a:p>
          <a:p>
            <a:pPr lvl="2"/>
            <a:r>
              <a:rPr lang="en-US" dirty="0"/>
              <a:t>More cooperative persons there are: more successful</a:t>
            </a:r>
          </a:p>
          <a:p>
            <a:pPr lvl="1"/>
            <a:r>
              <a:rPr lang="en-US" dirty="0"/>
              <a:t>Basic concept of two different breeds that changed to each other depending on certain factors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Rules/Characteristics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cooperative-probability (persons)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perceived-generosity (king)</a:t>
            </a:r>
            <a:endParaRPr lang="en-US" dirty="0"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cruelness (king)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defiant-attitude (persons)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The amount of tax</a:t>
            </a:r>
          </a:p>
        </p:txBody>
      </p:sp>
    </p:spTree>
    <p:extLst>
      <p:ext uri="{BB962C8B-B14F-4D97-AF65-F5344CB8AC3E}">
        <p14:creationId xmlns:p14="http://schemas.microsoft.com/office/powerpoint/2010/main" val="18342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Cows to persons</a:t>
            </a:r>
          </a:p>
          <a:p>
            <a:r>
              <a:rPr lang="en-US" dirty="0"/>
              <a:t>"Greedy" variable to "Defiant" </a:t>
            </a:r>
          </a:p>
          <a:p>
            <a:r>
              <a:rPr lang="en-US" dirty="0"/>
              <a:t>"Generous" variable to "Cooperative"</a:t>
            </a:r>
          </a:p>
          <a:p>
            <a:r>
              <a:rPr lang="en-US" dirty="0"/>
              <a:t>Allowed for "Defiant" persons (red) to move but "Cooperative" persons stay put (blue)</a:t>
            </a:r>
          </a:p>
          <a:p>
            <a:r>
              <a:rPr lang="en-US" dirty="0"/>
              <a:t>"Defiant" persons get other persons from elsewhere to rebel with them</a:t>
            </a:r>
          </a:p>
        </p:txBody>
      </p:sp>
    </p:spTree>
    <p:extLst>
      <p:ext uri="{BB962C8B-B14F-4D97-AF65-F5344CB8AC3E}">
        <p14:creationId xmlns:p14="http://schemas.microsoft.com/office/powerpoint/2010/main" val="34488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Observations -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The cooperative-probability (persons) - directly proportional to amount of cooperative persons 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</a:rPr>
              <a:t>The perceived-generosity (king) - directly proportional to amount of cooperative persons </a:t>
            </a:r>
          </a:p>
          <a:p>
            <a:r>
              <a:rPr lang="en-US" dirty="0">
                <a:latin typeface="Century Gothic"/>
              </a:rPr>
              <a:t>The cruelness (king) - inversely proportional to amount of cooperative persons </a:t>
            </a:r>
          </a:p>
          <a:p>
            <a:r>
              <a:rPr lang="en-US" dirty="0">
                <a:latin typeface="Century Gothic"/>
              </a:rPr>
              <a:t>The defiant-attitude (persons) - inversely proportional to amount of cooperative persons </a:t>
            </a:r>
          </a:p>
          <a:p>
            <a:r>
              <a:rPr lang="en-US" dirty="0">
                <a:latin typeface="Century Gothic"/>
              </a:rPr>
              <a:t>The amount of tax – inversely proportional to amount of cooperative persons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5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Observations – </a:t>
            </a:r>
            <a:r>
              <a:rPr lang="en-US"/>
              <a:t>BehaviorSpace</a:t>
            </a:r>
            <a:endParaRPr lang="en-US" dirty="0"/>
          </a:p>
        </p:txBody>
      </p:sp>
      <p:graphicFrame>
        <p:nvGraphicFramePr>
          <p:cNvPr id="3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76357"/>
              </p:ext>
            </p:extLst>
          </p:nvPr>
        </p:nvGraphicFramePr>
        <p:xfrm>
          <a:off x="15240" y="1853248"/>
          <a:ext cx="121615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xmlns="" val="404834931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xmlns="" val="368007259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xmlns="" val="3262907063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xmlns="" val="1498842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(Direct Factors)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(Direct Factors)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(Direct Factors)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506595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94123243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1075999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(Inverse)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57357210"/>
                  </a:ext>
                </a:extLst>
              </a:tr>
            </a:tbl>
          </a:graphicData>
        </a:graphic>
      </p:graphicFrame>
      <p:pic>
        <p:nvPicPr>
          <p:cNvPr id="11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82" y="3769146"/>
            <a:ext cx="3566160" cy="155448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82" y="2214666"/>
            <a:ext cx="3566160" cy="1554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2062" y="267186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</a:t>
            </a:r>
            <a:r>
              <a:rPr lang="en-US"/>
              <a:t>40</a:t>
            </a:r>
            <a:r>
              <a:rPr lang="en-US" dirty="0"/>
              <a:t>%, Cooperative: </a:t>
            </a:r>
            <a:r>
              <a:rPr lang="en-US"/>
              <a:t>60</a:t>
            </a:r>
            <a:r>
              <a:rPr lang="en-US" dirty="0"/>
              <a:t>%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3752850"/>
            <a:ext cx="3566160" cy="1554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81371" y="423940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50%, Cooperative: 50%</a:t>
            </a:r>
          </a:p>
        </p:txBody>
      </p:sp>
      <p:pic>
        <p:nvPicPr>
          <p:cNvPr id="18" name="Picture 19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51" y="5313137"/>
            <a:ext cx="3566160" cy="1554480"/>
          </a:xfrm>
          <a:prstGeom prst="rect">
            <a:avLst/>
          </a:prstGeom>
        </p:spPr>
      </p:pic>
      <p:sp>
        <p:nvSpPr>
          <p:cNvPr id="19" name="TextBox 20"/>
          <p:cNvSpPr txBox="1"/>
          <p:nvPr/>
        </p:nvSpPr>
        <p:spPr>
          <a:xfrm>
            <a:off x="9247531" y="5770337"/>
            <a:ext cx="2286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60%, Cooperative: 40%</a:t>
            </a:r>
          </a:p>
        </p:txBody>
      </p:sp>
      <p:pic>
        <p:nvPicPr>
          <p:cNvPr id="20" name="Picture 2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71982" y="5320879"/>
            <a:ext cx="3566160" cy="1554480"/>
          </a:xfrm>
          <a:prstGeom prst="rect">
            <a:avLst/>
          </a:prstGeom>
        </p:spPr>
      </p:pic>
      <p:sp>
        <p:nvSpPr>
          <p:cNvPr id="21" name="TextBox 22"/>
          <p:cNvSpPr txBox="1"/>
          <p:nvPr/>
        </p:nvSpPr>
        <p:spPr>
          <a:xfrm>
            <a:off x="2112062" y="5811078"/>
            <a:ext cx="2286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Defiant: 100%, Cooperative: 0%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2112062" y="426210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70%, Cooperative: 30%</a:t>
            </a:r>
          </a:p>
        </p:txBody>
      </p:sp>
      <p:pic>
        <p:nvPicPr>
          <p:cNvPr id="23" name="Picture 2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038725" y="2209800"/>
            <a:ext cx="3566160" cy="1554480"/>
          </a:xfrm>
          <a:prstGeom prst="rect">
            <a:avLst/>
          </a:prstGeom>
        </p:spPr>
      </p:pic>
      <p:pic>
        <p:nvPicPr>
          <p:cNvPr id="25" name="Picture 2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2238375"/>
            <a:ext cx="3566160" cy="1554480"/>
          </a:xfrm>
          <a:prstGeom prst="rect">
            <a:avLst/>
          </a:prstGeom>
        </p:spPr>
      </p:pic>
      <p:sp>
        <p:nvSpPr>
          <p:cNvPr id="24" name="TextBox 26"/>
          <p:cNvSpPr txBox="1"/>
          <p:nvPr/>
        </p:nvSpPr>
        <p:spPr>
          <a:xfrm>
            <a:off x="9344025" y="257175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19%, Cooperative: 81%</a:t>
            </a:r>
          </a:p>
        </p:txBody>
      </p:sp>
      <p:pic>
        <p:nvPicPr>
          <p:cNvPr id="26" name="Picture 2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600" y="3810000"/>
            <a:ext cx="3566160" cy="1554480"/>
          </a:xfrm>
          <a:prstGeom prst="rect">
            <a:avLst/>
          </a:prstGeom>
        </p:spPr>
      </p:pic>
      <p:sp>
        <p:nvSpPr>
          <p:cNvPr id="27" name="TextBox 28"/>
          <p:cNvSpPr txBox="1"/>
          <p:nvPr/>
        </p:nvSpPr>
        <p:spPr>
          <a:xfrm>
            <a:off x="5757502" y="265605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19%, Cooperative: 81%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9247531" y="42621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Defiant: 28%, Cooperative: 72%</a:t>
            </a:r>
          </a:p>
        </p:txBody>
      </p:sp>
      <p:pic>
        <p:nvPicPr>
          <p:cNvPr id="29" name="Picture 3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8725" y="5305425"/>
            <a:ext cx="3566160" cy="1554480"/>
          </a:xfrm>
          <a:prstGeom prst="rect">
            <a:avLst/>
          </a:prstGeom>
        </p:spPr>
      </p:pic>
      <p:sp>
        <p:nvSpPr>
          <p:cNvPr id="30" name="TextBox 31"/>
          <p:cNvSpPr txBox="1"/>
          <p:nvPr/>
        </p:nvSpPr>
        <p:spPr>
          <a:xfrm>
            <a:off x="5757502" y="581107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Defiant</a:t>
            </a:r>
            <a:r>
              <a:rPr lang="en-US"/>
              <a:t>: 80%, </a:t>
            </a:r>
            <a:r>
              <a:rPr lang="en-US" dirty="0"/>
              <a:t>Cooperative</a:t>
            </a:r>
            <a:r>
              <a:rPr lang="en-US"/>
              <a:t>: 20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05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Modifications allow for a real world situation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Depends on how accurate Machiavelli was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If Machiavelli's ideals are accurate, this model should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moderately represent the general population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/>
              </a:rPr>
              <a:t>There will always be external variables that could change variables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217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271</Words>
  <Application>Microsoft Office PowerPoint</Application>
  <PresentationFormat>Custom</PresentationFormat>
  <Paragraphs>55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4.2.3 Simulation Project</vt:lpstr>
      <vt:lpstr>Cooperation</vt:lpstr>
      <vt:lpstr>Rules/Characteristics Chosen</vt:lpstr>
      <vt:lpstr>Parameters Changed</vt:lpstr>
      <vt:lpstr>Summary of Observations - Viewport</vt:lpstr>
      <vt:lpstr>Summary of Observations – BehaviorSpace</vt:lpstr>
      <vt:lpstr>Predictive Power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Senthil</dc:creator>
  <cp:lastModifiedBy>Authorised User</cp:lastModifiedBy>
  <cp:revision>3</cp:revision>
  <dcterms:created xsi:type="dcterms:W3CDTF">2017-03-06T05:02:10Z</dcterms:created>
  <dcterms:modified xsi:type="dcterms:W3CDTF">2017-03-06T17:21:31Z</dcterms:modified>
</cp:coreProperties>
</file>