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206500"/>
          </a:xfrm>
        </p:spPr>
        <p:txBody>
          <a:bodyPr/>
          <a:lstStyle/>
          <a:p>
            <a:r>
              <a:rPr lang="en-IN" altLang="en-US" dirty="0"/>
              <a:t>GOOGLE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250" y="2820988"/>
            <a:ext cx="9144000" cy="1655762"/>
          </a:xfrm>
        </p:spPr>
        <p:txBody>
          <a:bodyPr>
            <a:normAutofit fontScale="70000"/>
          </a:bodyPr>
          <a:lstStyle/>
          <a:p>
            <a:r>
              <a:rPr lang="en-US" altLang="en-US"/>
              <a:t>​Google, founded in 1998 by Larry Page and Sergey Brin, has evolved from a university research project into a global technology leader. Initially developed as a search engine named "Backrub" during their Ph.D. studies at Stanford University, the company was officially established as Google Inc. on September 4, 1998, operating out of a garage in Menlo Park, California . The name "Google" is a play on the mathematical term "googol," representing the number 1 followed by 100 zeros, reflecting their mission to organize vast amounts of information.​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955675"/>
            <a:ext cx="10515600" cy="4351338"/>
          </a:xfrm>
        </p:spPr>
        <p:txBody>
          <a:bodyPr>
            <a:normAutofit fontScale="70000"/>
          </a:bodyPr>
          <a:p>
            <a:r>
              <a:rPr lang="en-US" altLang="en-US"/>
              <a:t>Over the years, Google has expanded its portfolio to include a wide array of products and services. Notable launches include Google News in 2002, Gmail in 2004, Google Maps in 2005, and the Chrome browser in 2008 . The company also made significant acquisitions, such as YouTube in 2006, enhancing its presence in the video-sharing domain .​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 2015, Google restructured its operations under a new parent company, Alphabet Inc., to better manage its diverse ventures . Today, Google is a dominant force in online advertising, search, video sharing, email, web browsers, mapping, mobile operating systems, and cloud storage . The company's commitment to innovation is evident in its advancements in artificial intelligence, quantum computing, and self-driving car technologies.​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As of 2024, Google maintains a significant share of the global search engine market, underscoring its continued influence in the tech industry 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Slides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</dc:title>
  <dc:creator/>
  <cp:lastModifiedBy>Hrutik.Piprade</cp:lastModifiedBy>
  <cp:revision>1</cp:revision>
  <dcterms:created xsi:type="dcterms:W3CDTF">2025-04-10T05:17:42Z</dcterms:created>
  <dcterms:modified xsi:type="dcterms:W3CDTF">2025-04-10T05:17:42Z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954D653A582D4C83927574465763D0DC_11</vt:lpwstr>
  </property>
  <property fmtid="{D5CDD505-2E9C-101B-9397-08002B2CF9AE}" pid="3" name="KSOProductBuildVer">
    <vt:lpwstr>1033-12.2.0.20782</vt:lpwstr>
  </property>
</Properties>
</file>