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8" r:id="rId3"/>
    <p:sldId id="259" r:id="rId4"/>
    <p:sldId id="262" r:id="rId5"/>
    <p:sldId id="260" r:id="rId6"/>
    <p:sldId id="261" r:id="rId7"/>
    <p:sldId id="263" r:id="rId8"/>
    <p:sldId id="264" r:id="rId9"/>
    <p:sldId id="265" r:id="rId10"/>
  </p:sldIdLst>
  <p:sldSz cx="9144000" cy="5143500" type="screen16x9"/>
  <p:notesSz cx="6858000" cy="9144000"/>
  <p:embeddedFontLst>
    <p:embeddedFont>
      <p:font typeface="Maven Pro" panose="020B0604020202020204" charset="-94"/>
      <p:regular r:id="rId12"/>
      <p:bold r:id="rId13"/>
    </p:embeddedFont>
    <p:embeddedFont>
      <p:font typeface="Maven Pro SemiBold" panose="020B0604020202020204" charset="-94"/>
      <p:regular r:id="rId14"/>
      <p:bold r:id="rId15"/>
    </p:embeddedFont>
    <p:embeddedFont>
      <p:font typeface="Nunito Light" pitchFamily="2" charset="-94"/>
      <p:regular r:id="rId16"/>
      <p:italic r:id="rId17"/>
    </p:embeddedFont>
    <p:embeddedFont>
      <p:font typeface="PT Sans" panose="020B0503020203020204" pitchFamily="34" charset="-94"/>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9C8B2E-5962-49B8-BD40-F0677B0E9EFA}">
  <a:tblStyle styleId="{FF9C8B2E-5962-49B8-BD40-F0677B0E9E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BA9DB3-AAA6-4AFB-A278-076F1C505A9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36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0000"/>
          </a:blip>
          <a:stretch>
            <a:fillRect/>
          </a:stretch>
        </p:blipFill>
        <p:spPr>
          <a:xfrm>
            <a:off x="6067917" y="-1755971"/>
            <a:ext cx="4590925" cy="4590925"/>
          </a:xfrm>
          <a:prstGeom prst="rect">
            <a:avLst/>
          </a:prstGeom>
          <a:noFill/>
          <a:ln>
            <a:noFill/>
          </a:ln>
        </p:spPr>
      </p:pic>
      <p:sp>
        <p:nvSpPr>
          <p:cNvPr id="10" name="Google Shape;10;p2"/>
          <p:cNvSpPr txBox="1">
            <a:spLocks noGrp="1"/>
          </p:cNvSpPr>
          <p:nvPr>
            <p:ph type="ctrTitle"/>
          </p:nvPr>
        </p:nvSpPr>
        <p:spPr>
          <a:xfrm>
            <a:off x="713225" y="1179613"/>
            <a:ext cx="6350100" cy="1448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550188"/>
            <a:ext cx="6350100" cy="413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3225" y="2628313"/>
            <a:ext cx="6350100" cy="573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3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3" name="Google Shape;13;p2"/>
          <p:cNvGrpSpPr/>
          <p:nvPr/>
        </p:nvGrpSpPr>
        <p:grpSpPr>
          <a:xfrm>
            <a:off x="177775" y="177775"/>
            <a:ext cx="8788500" cy="4787900"/>
            <a:chOff x="177775" y="177775"/>
            <a:chExt cx="8788500" cy="4787900"/>
          </a:xfrm>
        </p:grpSpPr>
        <p:sp>
          <p:nvSpPr>
            <p:cNvPr id="14" name="Google Shape;14;p2"/>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 name="Google Shape;15;p2"/>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7" name="Google Shape;17;p2"/>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35" name="Google Shape;135;p17"/>
          <p:cNvSpPr txBox="1">
            <a:spLocks noGrp="1"/>
          </p:cNvSpPr>
          <p:nvPr>
            <p:ph type="subTitle" idx="1"/>
          </p:nvPr>
        </p:nvSpPr>
        <p:spPr>
          <a:xfrm>
            <a:off x="713150" y="1822844"/>
            <a:ext cx="2437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7"/>
          <p:cNvSpPr txBox="1">
            <a:spLocks noGrp="1"/>
          </p:cNvSpPr>
          <p:nvPr>
            <p:ph type="subTitle" idx="2"/>
          </p:nvPr>
        </p:nvSpPr>
        <p:spPr>
          <a:xfrm>
            <a:off x="3349827" y="1822844"/>
            <a:ext cx="2437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17"/>
          <p:cNvSpPr txBox="1">
            <a:spLocks noGrp="1"/>
          </p:cNvSpPr>
          <p:nvPr>
            <p:ph type="subTitle" idx="3"/>
          </p:nvPr>
        </p:nvSpPr>
        <p:spPr>
          <a:xfrm>
            <a:off x="5986504" y="1822844"/>
            <a:ext cx="2437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7"/>
          <p:cNvSpPr txBox="1">
            <a:spLocks noGrp="1"/>
          </p:cNvSpPr>
          <p:nvPr>
            <p:ph type="subTitle" idx="4"/>
          </p:nvPr>
        </p:nvSpPr>
        <p:spPr>
          <a:xfrm>
            <a:off x="713150" y="1431550"/>
            <a:ext cx="2437500" cy="45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39" name="Google Shape;139;p17"/>
          <p:cNvSpPr txBox="1">
            <a:spLocks noGrp="1"/>
          </p:cNvSpPr>
          <p:nvPr>
            <p:ph type="subTitle" idx="5"/>
          </p:nvPr>
        </p:nvSpPr>
        <p:spPr>
          <a:xfrm>
            <a:off x="3349827" y="1431550"/>
            <a:ext cx="2437500" cy="45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40" name="Google Shape;140;p17"/>
          <p:cNvSpPr txBox="1">
            <a:spLocks noGrp="1"/>
          </p:cNvSpPr>
          <p:nvPr>
            <p:ph type="subTitle" idx="6"/>
          </p:nvPr>
        </p:nvSpPr>
        <p:spPr>
          <a:xfrm>
            <a:off x="5986504" y="1431550"/>
            <a:ext cx="2437500" cy="45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pic>
        <p:nvPicPr>
          <p:cNvPr id="141" name="Google Shape;141;p17"/>
          <p:cNvPicPr preferRelativeResize="0"/>
          <p:nvPr/>
        </p:nvPicPr>
        <p:blipFill>
          <a:blip r:embed="rId2">
            <a:alphaModFix amt="30000"/>
          </a:blip>
          <a:stretch>
            <a:fillRect/>
          </a:stretch>
        </p:blipFill>
        <p:spPr>
          <a:xfrm>
            <a:off x="-1659908" y="2905854"/>
            <a:ext cx="4590925" cy="4590925"/>
          </a:xfrm>
          <a:prstGeom prst="rect">
            <a:avLst/>
          </a:prstGeom>
          <a:noFill/>
          <a:ln>
            <a:noFill/>
          </a:ln>
        </p:spPr>
      </p:pic>
      <p:grpSp>
        <p:nvGrpSpPr>
          <p:cNvPr id="142" name="Google Shape;142;p17"/>
          <p:cNvGrpSpPr/>
          <p:nvPr/>
        </p:nvGrpSpPr>
        <p:grpSpPr>
          <a:xfrm>
            <a:off x="177775" y="177775"/>
            <a:ext cx="8788500" cy="4787900"/>
            <a:chOff x="177775" y="177775"/>
            <a:chExt cx="8788500" cy="4787900"/>
          </a:xfrm>
        </p:grpSpPr>
        <p:sp>
          <p:nvSpPr>
            <p:cNvPr id="143" name="Google Shape;143;p17"/>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4" name="Google Shape;144;p17"/>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7"/>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48" name="Google Shape;148;p18"/>
          <p:cNvSpPr txBox="1">
            <a:spLocks noGrp="1"/>
          </p:cNvSpPr>
          <p:nvPr>
            <p:ph type="subTitle" idx="1"/>
          </p:nvPr>
        </p:nvSpPr>
        <p:spPr>
          <a:xfrm>
            <a:off x="720000"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2"/>
          </p:nvPr>
        </p:nvSpPr>
        <p:spPr>
          <a:xfrm>
            <a:off x="4311482"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0" name="Google Shape;150;p18"/>
          <p:cNvSpPr txBox="1">
            <a:spLocks noGrp="1"/>
          </p:cNvSpPr>
          <p:nvPr>
            <p:ph type="subTitle" idx="3"/>
          </p:nvPr>
        </p:nvSpPr>
        <p:spPr>
          <a:xfrm>
            <a:off x="720000"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8"/>
          <p:cNvSpPr txBox="1">
            <a:spLocks noGrp="1"/>
          </p:cNvSpPr>
          <p:nvPr>
            <p:ph type="subTitle" idx="4"/>
          </p:nvPr>
        </p:nvSpPr>
        <p:spPr>
          <a:xfrm>
            <a:off x="4311484"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8"/>
          <p:cNvSpPr txBox="1">
            <a:spLocks noGrp="1"/>
          </p:cNvSpPr>
          <p:nvPr>
            <p:ph type="subTitle" idx="5"/>
          </p:nvPr>
        </p:nvSpPr>
        <p:spPr>
          <a:xfrm>
            <a:off x="720001"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3" name="Google Shape;153;p18"/>
          <p:cNvSpPr txBox="1">
            <a:spLocks noGrp="1"/>
          </p:cNvSpPr>
          <p:nvPr>
            <p:ph type="subTitle" idx="6"/>
          </p:nvPr>
        </p:nvSpPr>
        <p:spPr>
          <a:xfrm>
            <a:off x="720001"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4" name="Google Shape;154;p18"/>
          <p:cNvSpPr txBox="1">
            <a:spLocks noGrp="1"/>
          </p:cNvSpPr>
          <p:nvPr>
            <p:ph type="subTitle" idx="7"/>
          </p:nvPr>
        </p:nvSpPr>
        <p:spPr>
          <a:xfrm>
            <a:off x="4311457"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5" name="Google Shape;155;p18"/>
          <p:cNvSpPr txBox="1">
            <a:spLocks noGrp="1"/>
          </p:cNvSpPr>
          <p:nvPr>
            <p:ph type="subTitle" idx="8"/>
          </p:nvPr>
        </p:nvSpPr>
        <p:spPr>
          <a:xfrm>
            <a:off x="4311457"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pic>
        <p:nvPicPr>
          <p:cNvPr id="156" name="Google Shape;156;p18"/>
          <p:cNvPicPr preferRelativeResize="0"/>
          <p:nvPr/>
        </p:nvPicPr>
        <p:blipFill>
          <a:blip r:embed="rId2">
            <a:alphaModFix amt="30000"/>
          </a:blip>
          <a:stretch>
            <a:fillRect/>
          </a:stretch>
        </p:blipFill>
        <p:spPr>
          <a:xfrm>
            <a:off x="6500442" y="2760504"/>
            <a:ext cx="4590925" cy="4590925"/>
          </a:xfrm>
          <a:prstGeom prst="rect">
            <a:avLst/>
          </a:prstGeom>
          <a:noFill/>
          <a:ln>
            <a:noFill/>
          </a:ln>
        </p:spPr>
      </p:pic>
      <p:grpSp>
        <p:nvGrpSpPr>
          <p:cNvPr id="157" name="Google Shape;157;p18"/>
          <p:cNvGrpSpPr/>
          <p:nvPr/>
        </p:nvGrpSpPr>
        <p:grpSpPr>
          <a:xfrm>
            <a:off x="177775" y="177775"/>
            <a:ext cx="8788500" cy="4787900"/>
            <a:chOff x="177775" y="177775"/>
            <a:chExt cx="8788500" cy="4787900"/>
          </a:xfrm>
        </p:grpSpPr>
        <p:sp>
          <p:nvSpPr>
            <p:cNvPr id="158" name="Google Shape;158;p18"/>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8"/>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60" name="Google Shape;160;p18"/>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63" name="Google Shape;163;p19"/>
          <p:cNvSpPr txBox="1">
            <a:spLocks noGrp="1"/>
          </p:cNvSpPr>
          <p:nvPr>
            <p:ph type="subTitle" idx="1"/>
          </p:nvPr>
        </p:nvSpPr>
        <p:spPr>
          <a:xfrm>
            <a:off x="713000" y="1812100"/>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9"/>
          <p:cNvSpPr txBox="1">
            <a:spLocks noGrp="1"/>
          </p:cNvSpPr>
          <p:nvPr>
            <p:ph type="subTitle" idx="2"/>
          </p:nvPr>
        </p:nvSpPr>
        <p:spPr>
          <a:xfrm>
            <a:off x="3318245" y="1812108"/>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9"/>
          <p:cNvSpPr txBox="1">
            <a:spLocks noGrp="1"/>
          </p:cNvSpPr>
          <p:nvPr>
            <p:ph type="subTitle" idx="3"/>
          </p:nvPr>
        </p:nvSpPr>
        <p:spPr>
          <a:xfrm>
            <a:off x="713000"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9"/>
          <p:cNvSpPr txBox="1">
            <a:spLocks noGrp="1"/>
          </p:cNvSpPr>
          <p:nvPr>
            <p:ph type="subTitle" idx="4"/>
          </p:nvPr>
        </p:nvSpPr>
        <p:spPr>
          <a:xfrm>
            <a:off x="3318245"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5"/>
          </p:nvPr>
        </p:nvSpPr>
        <p:spPr>
          <a:xfrm>
            <a:off x="5923489" y="1812108"/>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6"/>
          </p:nvPr>
        </p:nvSpPr>
        <p:spPr>
          <a:xfrm>
            <a:off x="5923489"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7"/>
          </p:nvPr>
        </p:nvSpPr>
        <p:spPr>
          <a:xfrm>
            <a:off x="713000" y="143155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0" name="Google Shape;170;p19"/>
          <p:cNvSpPr txBox="1">
            <a:spLocks noGrp="1"/>
          </p:cNvSpPr>
          <p:nvPr>
            <p:ph type="subTitle" idx="8"/>
          </p:nvPr>
        </p:nvSpPr>
        <p:spPr>
          <a:xfrm>
            <a:off x="3318245" y="1431556"/>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1" name="Google Shape;171;p19"/>
          <p:cNvSpPr txBox="1">
            <a:spLocks noGrp="1"/>
          </p:cNvSpPr>
          <p:nvPr>
            <p:ph type="subTitle" idx="9"/>
          </p:nvPr>
        </p:nvSpPr>
        <p:spPr>
          <a:xfrm>
            <a:off x="5923489" y="1431556"/>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2" name="Google Shape;172;p19"/>
          <p:cNvSpPr txBox="1">
            <a:spLocks noGrp="1"/>
          </p:cNvSpPr>
          <p:nvPr>
            <p:ph type="subTitle" idx="13"/>
          </p:nvPr>
        </p:nvSpPr>
        <p:spPr>
          <a:xfrm>
            <a:off x="713000"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3" name="Google Shape;173;p19"/>
          <p:cNvSpPr txBox="1">
            <a:spLocks noGrp="1"/>
          </p:cNvSpPr>
          <p:nvPr>
            <p:ph type="subTitle" idx="14"/>
          </p:nvPr>
        </p:nvSpPr>
        <p:spPr>
          <a:xfrm>
            <a:off x="3318245"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4" name="Google Shape;174;p19"/>
          <p:cNvSpPr txBox="1">
            <a:spLocks noGrp="1"/>
          </p:cNvSpPr>
          <p:nvPr>
            <p:ph type="subTitle" idx="15"/>
          </p:nvPr>
        </p:nvSpPr>
        <p:spPr>
          <a:xfrm>
            <a:off x="5923489"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pic>
        <p:nvPicPr>
          <p:cNvPr id="175" name="Google Shape;175;p19"/>
          <p:cNvPicPr preferRelativeResize="0"/>
          <p:nvPr/>
        </p:nvPicPr>
        <p:blipFill>
          <a:blip r:embed="rId2">
            <a:alphaModFix amt="30000"/>
          </a:blip>
          <a:stretch>
            <a:fillRect/>
          </a:stretch>
        </p:blipFill>
        <p:spPr>
          <a:xfrm>
            <a:off x="6047342" y="-2763521"/>
            <a:ext cx="4590925" cy="4590925"/>
          </a:xfrm>
          <a:prstGeom prst="rect">
            <a:avLst/>
          </a:prstGeom>
          <a:noFill/>
          <a:ln>
            <a:noFill/>
          </a:ln>
        </p:spPr>
      </p:pic>
      <p:grpSp>
        <p:nvGrpSpPr>
          <p:cNvPr id="176" name="Google Shape;176;p19"/>
          <p:cNvGrpSpPr/>
          <p:nvPr/>
        </p:nvGrpSpPr>
        <p:grpSpPr>
          <a:xfrm>
            <a:off x="177775" y="177775"/>
            <a:ext cx="8788500" cy="4787900"/>
            <a:chOff x="177775" y="177775"/>
            <a:chExt cx="8788500" cy="4787900"/>
          </a:xfrm>
        </p:grpSpPr>
        <p:sp>
          <p:nvSpPr>
            <p:cNvPr id="177" name="Google Shape;177;p19"/>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9"/>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79" name="Google Shape;179;p19"/>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0"/>
        <p:cNvGrpSpPr/>
        <p:nvPr/>
      </p:nvGrpSpPr>
      <p:grpSpPr>
        <a:xfrm>
          <a:off x="0" y="0"/>
          <a:ext cx="0" cy="0"/>
          <a:chOff x="0" y="0"/>
          <a:chExt cx="0" cy="0"/>
        </a:xfrm>
      </p:grpSpPr>
      <p:sp>
        <p:nvSpPr>
          <p:cNvPr id="181" name="Google Shape;181;p20"/>
          <p:cNvSpPr txBox="1">
            <a:spLocks noGrp="1"/>
          </p:cNvSpPr>
          <p:nvPr>
            <p:ph type="title" hasCustomPrompt="1"/>
          </p:nvPr>
        </p:nvSpPr>
        <p:spPr>
          <a:xfrm>
            <a:off x="949063" y="1149105"/>
            <a:ext cx="3492600" cy="7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6000"/>
              <a:buNone/>
              <a:defRPr sz="4000"/>
            </a:lvl1pPr>
            <a:lvl2pPr lvl="1"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2pPr>
            <a:lvl3pPr lvl="2"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3pPr>
            <a:lvl4pPr lvl="3"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4pPr>
            <a:lvl5pPr lvl="4"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5pPr>
            <a:lvl6pPr lvl="5"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6pPr>
            <a:lvl7pPr lvl="6"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7pPr>
            <a:lvl8pPr lvl="7"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8pPr>
            <a:lvl9pPr lvl="8"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9pPr>
          </a:lstStyle>
          <a:p>
            <a:r>
              <a:t>xx%</a:t>
            </a:r>
          </a:p>
        </p:txBody>
      </p:sp>
      <p:sp>
        <p:nvSpPr>
          <p:cNvPr id="182" name="Google Shape;182;p20"/>
          <p:cNvSpPr txBox="1">
            <a:spLocks noGrp="1"/>
          </p:cNvSpPr>
          <p:nvPr>
            <p:ph type="subTitle" idx="1"/>
          </p:nvPr>
        </p:nvSpPr>
        <p:spPr>
          <a:xfrm>
            <a:off x="949063" y="1917709"/>
            <a:ext cx="3492600" cy="365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PT Sans"/>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Font typeface="PT Sans"/>
              <a:buNone/>
              <a:defRPr>
                <a:latin typeface="PT Sans"/>
                <a:ea typeface="PT Sans"/>
                <a:cs typeface="PT Sans"/>
                <a:sym typeface="PT Sans"/>
              </a:defRPr>
            </a:lvl4pPr>
            <a:lvl5pPr lvl="4" rtl="0">
              <a:lnSpc>
                <a:spcPct val="100000"/>
              </a:lnSpc>
              <a:spcBef>
                <a:spcPts val="0"/>
              </a:spcBef>
              <a:spcAft>
                <a:spcPts val="0"/>
              </a:spcAft>
              <a:buSzPts val="1200"/>
              <a:buFont typeface="PT Sans"/>
              <a:buNone/>
              <a:defRPr>
                <a:latin typeface="PT Sans"/>
                <a:ea typeface="PT Sans"/>
                <a:cs typeface="PT Sans"/>
                <a:sym typeface="PT Sans"/>
              </a:defRPr>
            </a:lvl5pPr>
            <a:lvl6pPr lvl="5" rtl="0">
              <a:lnSpc>
                <a:spcPct val="100000"/>
              </a:lnSpc>
              <a:spcBef>
                <a:spcPts val="0"/>
              </a:spcBef>
              <a:spcAft>
                <a:spcPts val="0"/>
              </a:spcAft>
              <a:buSzPts val="1200"/>
              <a:buFont typeface="PT Sans"/>
              <a:buNone/>
              <a:defRPr>
                <a:latin typeface="PT Sans"/>
                <a:ea typeface="PT Sans"/>
                <a:cs typeface="PT Sans"/>
                <a:sym typeface="PT Sans"/>
              </a:defRPr>
            </a:lvl6pPr>
            <a:lvl7pPr lvl="6" rtl="0">
              <a:lnSpc>
                <a:spcPct val="100000"/>
              </a:lnSpc>
              <a:spcBef>
                <a:spcPts val="0"/>
              </a:spcBef>
              <a:spcAft>
                <a:spcPts val="0"/>
              </a:spcAft>
              <a:buSzPts val="1200"/>
              <a:buFont typeface="PT Sans"/>
              <a:buNone/>
              <a:defRPr>
                <a:latin typeface="PT Sans"/>
                <a:ea typeface="PT Sans"/>
                <a:cs typeface="PT Sans"/>
                <a:sym typeface="PT Sans"/>
              </a:defRPr>
            </a:lvl7pPr>
            <a:lvl8pPr lvl="7" rtl="0">
              <a:lnSpc>
                <a:spcPct val="100000"/>
              </a:lnSpc>
              <a:spcBef>
                <a:spcPts val="0"/>
              </a:spcBef>
              <a:spcAft>
                <a:spcPts val="0"/>
              </a:spcAft>
              <a:buSzPts val="1200"/>
              <a:buFont typeface="PT Sans"/>
              <a:buNone/>
              <a:defRPr>
                <a:latin typeface="PT Sans"/>
                <a:ea typeface="PT Sans"/>
                <a:cs typeface="PT Sans"/>
                <a:sym typeface="PT Sans"/>
              </a:defRPr>
            </a:lvl8pPr>
            <a:lvl9pPr lvl="8" rtl="0">
              <a:lnSpc>
                <a:spcPct val="100000"/>
              </a:lnSpc>
              <a:spcBef>
                <a:spcPts val="0"/>
              </a:spcBef>
              <a:spcAft>
                <a:spcPts val="0"/>
              </a:spcAft>
              <a:buSzPts val="1200"/>
              <a:buFont typeface="PT Sans"/>
              <a:buNone/>
              <a:defRPr>
                <a:latin typeface="PT Sans"/>
                <a:ea typeface="PT Sans"/>
                <a:cs typeface="PT Sans"/>
                <a:sym typeface="PT Sans"/>
              </a:defRPr>
            </a:lvl9pPr>
          </a:lstStyle>
          <a:p>
            <a:endParaRPr/>
          </a:p>
        </p:txBody>
      </p:sp>
      <p:sp>
        <p:nvSpPr>
          <p:cNvPr id="183" name="Google Shape;183;p20"/>
          <p:cNvSpPr txBox="1">
            <a:spLocks noGrp="1"/>
          </p:cNvSpPr>
          <p:nvPr>
            <p:ph type="title" idx="2" hasCustomPrompt="1"/>
          </p:nvPr>
        </p:nvSpPr>
        <p:spPr>
          <a:xfrm>
            <a:off x="949063" y="2859797"/>
            <a:ext cx="3492600" cy="7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6000"/>
              <a:buNone/>
              <a:defRPr sz="4000"/>
            </a:lvl1pPr>
            <a:lvl2pPr lvl="1"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2pPr>
            <a:lvl3pPr lvl="2"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3pPr>
            <a:lvl4pPr lvl="3"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4pPr>
            <a:lvl5pPr lvl="4"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5pPr>
            <a:lvl6pPr lvl="5"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6pPr>
            <a:lvl7pPr lvl="6"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7pPr>
            <a:lvl8pPr lvl="7"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8pPr>
            <a:lvl9pPr lvl="8"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9pPr>
          </a:lstStyle>
          <a:p>
            <a:r>
              <a:t>xx%</a:t>
            </a:r>
          </a:p>
        </p:txBody>
      </p:sp>
      <p:sp>
        <p:nvSpPr>
          <p:cNvPr id="184" name="Google Shape;184;p20"/>
          <p:cNvSpPr txBox="1">
            <a:spLocks noGrp="1"/>
          </p:cNvSpPr>
          <p:nvPr>
            <p:ph type="subTitle" idx="3"/>
          </p:nvPr>
        </p:nvSpPr>
        <p:spPr>
          <a:xfrm>
            <a:off x="949063" y="3628695"/>
            <a:ext cx="3492600" cy="365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PT Sans"/>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Font typeface="PT Sans"/>
              <a:buNone/>
              <a:defRPr>
                <a:latin typeface="PT Sans"/>
                <a:ea typeface="PT Sans"/>
                <a:cs typeface="PT Sans"/>
                <a:sym typeface="PT Sans"/>
              </a:defRPr>
            </a:lvl4pPr>
            <a:lvl5pPr lvl="4" rtl="0">
              <a:lnSpc>
                <a:spcPct val="100000"/>
              </a:lnSpc>
              <a:spcBef>
                <a:spcPts val="0"/>
              </a:spcBef>
              <a:spcAft>
                <a:spcPts val="0"/>
              </a:spcAft>
              <a:buSzPts val="1200"/>
              <a:buFont typeface="PT Sans"/>
              <a:buNone/>
              <a:defRPr>
                <a:latin typeface="PT Sans"/>
                <a:ea typeface="PT Sans"/>
                <a:cs typeface="PT Sans"/>
                <a:sym typeface="PT Sans"/>
              </a:defRPr>
            </a:lvl5pPr>
            <a:lvl6pPr lvl="5" rtl="0">
              <a:lnSpc>
                <a:spcPct val="100000"/>
              </a:lnSpc>
              <a:spcBef>
                <a:spcPts val="0"/>
              </a:spcBef>
              <a:spcAft>
                <a:spcPts val="0"/>
              </a:spcAft>
              <a:buSzPts val="1200"/>
              <a:buFont typeface="PT Sans"/>
              <a:buNone/>
              <a:defRPr>
                <a:latin typeface="PT Sans"/>
                <a:ea typeface="PT Sans"/>
                <a:cs typeface="PT Sans"/>
                <a:sym typeface="PT Sans"/>
              </a:defRPr>
            </a:lvl6pPr>
            <a:lvl7pPr lvl="6" rtl="0">
              <a:lnSpc>
                <a:spcPct val="100000"/>
              </a:lnSpc>
              <a:spcBef>
                <a:spcPts val="0"/>
              </a:spcBef>
              <a:spcAft>
                <a:spcPts val="0"/>
              </a:spcAft>
              <a:buSzPts val="1200"/>
              <a:buFont typeface="PT Sans"/>
              <a:buNone/>
              <a:defRPr>
                <a:latin typeface="PT Sans"/>
                <a:ea typeface="PT Sans"/>
                <a:cs typeface="PT Sans"/>
                <a:sym typeface="PT Sans"/>
              </a:defRPr>
            </a:lvl7pPr>
            <a:lvl8pPr lvl="7" rtl="0">
              <a:lnSpc>
                <a:spcPct val="100000"/>
              </a:lnSpc>
              <a:spcBef>
                <a:spcPts val="0"/>
              </a:spcBef>
              <a:spcAft>
                <a:spcPts val="0"/>
              </a:spcAft>
              <a:buSzPts val="1200"/>
              <a:buFont typeface="PT Sans"/>
              <a:buNone/>
              <a:defRPr>
                <a:latin typeface="PT Sans"/>
                <a:ea typeface="PT Sans"/>
                <a:cs typeface="PT Sans"/>
                <a:sym typeface="PT Sans"/>
              </a:defRPr>
            </a:lvl8pPr>
            <a:lvl9pPr lvl="8" rtl="0">
              <a:lnSpc>
                <a:spcPct val="100000"/>
              </a:lnSpc>
              <a:spcBef>
                <a:spcPts val="0"/>
              </a:spcBef>
              <a:spcAft>
                <a:spcPts val="0"/>
              </a:spcAft>
              <a:buSzPts val="1200"/>
              <a:buFont typeface="PT Sans"/>
              <a:buNone/>
              <a:defRPr>
                <a:latin typeface="PT Sans"/>
                <a:ea typeface="PT Sans"/>
                <a:cs typeface="PT Sans"/>
                <a:sym typeface="PT Sans"/>
              </a:defRPr>
            </a:lvl9pPr>
          </a:lstStyle>
          <a:p>
            <a:endParaRPr/>
          </a:p>
        </p:txBody>
      </p:sp>
      <p:sp>
        <p:nvSpPr>
          <p:cNvPr id="185" name="Google Shape;185;p20"/>
          <p:cNvSpPr txBox="1">
            <a:spLocks noGrp="1"/>
          </p:cNvSpPr>
          <p:nvPr>
            <p:ph type="title" idx="4" hasCustomPrompt="1"/>
          </p:nvPr>
        </p:nvSpPr>
        <p:spPr>
          <a:xfrm>
            <a:off x="4702338" y="1149105"/>
            <a:ext cx="3492600" cy="7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6000"/>
              <a:buNone/>
              <a:defRPr sz="4000"/>
            </a:lvl1pPr>
            <a:lvl2pPr lvl="1"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2pPr>
            <a:lvl3pPr lvl="2"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3pPr>
            <a:lvl4pPr lvl="3"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4pPr>
            <a:lvl5pPr lvl="4"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5pPr>
            <a:lvl6pPr lvl="5"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6pPr>
            <a:lvl7pPr lvl="6"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7pPr>
            <a:lvl8pPr lvl="7"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8pPr>
            <a:lvl9pPr lvl="8" rtl="0">
              <a:spcBef>
                <a:spcPts val="0"/>
              </a:spcBef>
              <a:spcAft>
                <a:spcPts val="0"/>
              </a:spcAft>
              <a:buSzPts val="6000"/>
              <a:buFont typeface="Maven Pro SemiBold"/>
              <a:buNone/>
              <a:defRPr sz="6000" b="0">
                <a:latin typeface="Maven Pro SemiBold"/>
                <a:ea typeface="Maven Pro SemiBold"/>
                <a:cs typeface="Maven Pro SemiBold"/>
                <a:sym typeface="Maven Pro SemiBold"/>
              </a:defRPr>
            </a:lvl9pPr>
          </a:lstStyle>
          <a:p>
            <a:r>
              <a:t>xx%</a:t>
            </a:r>
          </a:p>
        </p:txBody>
      </p:sp>
      <p:sp>
        <p:nvSpPr>
          <p:cNvPr id="186" name="Google Shape;186;p20"/>
          <p:cNvSpPr txBox="1">
            <a:spLocks noGrp="1"/>
          </p:cNvSpPr>
          <p:nvPr>
            <p:ph type="subTitle" idx="5"/>
          </p:nvPr>
        </p:nvSpPr>
        <p:spPr>
          <a:xfrm>
            <a:off x="4702338" y="1917709"/>
            <a:ext cx="3492600" cy="365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PT Sans"/>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Font typeface="PT Sans"/>
              <a:buNone/>
              <a:defRPr>
                <a:latin typeface="PT Sans"/>
                <a:ea typeface="PT Sans"/>
                <a:cs typeface="PT Sans"/>
                <a:sym typeface="PT Sans"/>
              </a:defRPr>
            </a:lvl4pPr>
            <a:lvl5pPr lvl="4" rtl="0">
              <a:lnSpc>
                <a:spcPct val="100000"/>
              </a:lnSpc>
              <a:spcBef>
                <a:spcPts val="0"/>
              </a:spcBef>
              <a:spcAft>
                <a:spcPts val="0"/>
              </a:spcAft>
              <a:buSzPts val="1200"/>
              <a:buFont typeface="PT Sans"/>
              <a:buNone/>
              <a:defRPr>
                <a:latin typeface="PT Sans"/>
                <a:ea typeface="PT Sans"/>
                <a:cs typeface="PT Sans"/>
                <a:sym typeface="PT Sans"/>
              </a:defRPr>
            </a:lvl5pPr>
            <a:lvl6pPr lvl="5" rtl="0">
              <a:lnSpc>
                <a:spcPct val="100000"/>
              </a:lnSpc>
              <a:spcBef>
                <a:spcPts val="0"/>
              </a:spcBef>
              <a:spcAft>
                <a:spcPts val="0"/>
              </a:spcAft>
              <a:buSzPts val="1200"/>
              <a:buFont typeface="PT Sans"/>
              <a:buNone/>
              <a:defRPr>
                <a:latin typeface="PT Sans"/>
                <a:ea typeface="PT Sans"/>
                <a:cs typeface="PT Sans"/>
                <a:sym typeface="PT Sans"/>
              </a:defRPr>
            </a:lvl6pPr>
            <a:lvl7pPr lvl="6" rtl="0">
              <a:lnSpc>
                <a:spcPct val="100000"/>
              </a:lnSpc>
              <a:spcBef>
                <a:spcPts val="0"/>
              </a:spcBef>
              <a:spcAft>
                <a:spcPts val="0"/>
              </a:spcAft>
              <a:buSzPts val="1200"/>
              <a:buFont typeface="PT Sans"/>
              <a:buNone/>
              <a:defRPr>
                <a:latin typeface="PT Sans"/>
                <a:ea typeface="PT Sans"/>
                <a:cs typeface="PT Sans"/>
                <a:sym typeface="PT Sans"/>
              </a:defRPr>
            </a:lvl7pPr>
            <a:lvl8pPr lvl="7" rtl="0">
              <a:lnSpc>
                <a:spcPct val="100000"/>
              </a:lnSpc>
              <a:spcBef>
                <a:spcPts val="0"/>
              </a:spcBef>
              <a:spcAft>
                <a:spcPts val="0"/>
              </a:spcAft>
              <a:buSzPts val="1200"/>
              <a:buFont typeface="PT Sans"/>
              <a:buNone/>
              <a:defRPr>
                <a:latin typeface="PT Sans"/>
                <a:ea typeface="PT Sans"/>
                <a:cs typeface="PT Sans"/>
                <a:sym typeface="PT Sans"/>
              </a:defRPr>
            </a:lvl8pPr>
            <a:lvl9pPr lvl="8" rtl="0">
              <a:lnSpc>
                <a:spcPct val="100000"/>
              </a:lnSpc>
              <a:spcBef>
                <a:spcPts val="0"/>
              </a:spcBef>
              <a:spcAft>
                <a:spcPts val="0"/>
              </a:spcAft>
              <a:buSzPts val="1200"/>
              <a:buFont typeface="PT Sans"/>
              <a:buNone/>
              <a:defRPr>
                <a:latin typeface="PT Sans"/>
                <a:ea typeface="PT Sans"/>
                <a:cs typeface="PT Sans"/>
                <a:sym typeface="PT Sans"/>
              </a:defRPr>
            </a:lvl9pPr>
          </a:lstStyle>
          <a:p>
            <a:endParaRPr/>
          </a:p>
        </p:txBody>
      </p:sp>
      <p:pic>
        <p:nvPicPr>
          <p:cNvPr id="187" name="Google Shape;187;p20"/>
          <p:cNvPicPr preferRelativeResize="0"/>
          <p:nvPr/>
        </p:nvPicPr>
        <p:blipFill>
          <a:blip r:embed="rId2">
            <a:alphaModFix amt="30000"/>
          </a:blip>
          <a:stretch>
            <a:fillRect/>
          </a:stretch>
        </p:blipFill>
        <p:spPr>
          <a:xfrm>
            <a:off x="-2132883" y="-2673221"/>
            <a:ext cx="4590925" cy="4590925"/>
          </a:xfrm>
          <a:prstGeom prst="rect">
            <a:avLst/>
          </a:prstGeom>
          <a:noFill/>
          <a:ln>
            <a:noFill/>
          </a:ln>
        </p:spPr>
      </p:pic>
      <p:grpSp>
        <p:nvGrpSpPr>
          <p:cNvPr id="188" name="Google Shape;188;p20"/>
          <p:cNvGrpSpPr/>
          <p:nvPr/>
        </p:nvGrpSpPr>
        <p:grpSpPr>
          <a:xfrm>
            <a:off x="177775" y="177775"/>
            <a:ext cx="8788500" cy="4787900"/>
            <a:chOff x="177775" y="177775"/>
            <a:chExt cx="8788500" cy="4787900"/>
          </a:xfrm>
        </p:grpSpPr>
        <p:sp>
          <p:nvSpPr>
            <p:cNvPr id="189" name="Google Shape;189;p20"/>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20"/>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1" name="Google Shape;191;p20"/>
            <p:cNvSpPr/>
            <p:nvPr/>
          </p:nvSpPr>
          <p:spPr>
            <a:xfrm flipH="1">
              <a:off x="59529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3"/>
        <p:cNvGrpSpPr/>
        <p:nvPr/>
      </p:nvGrpSpPr>
      <p:grpSpPr>
        <a:xfrm>
          <a:off x="0" y="0"/>
          <a:ext cx="0" cy="0"/>
          <a:chOff x="0" y="0"/>
          <a:chExt cx="0" cy="0"/>
        </a:xfrm>
      </p:grpSpPr>
      <p:pic>
        <p:nvPicPr>
          <p:cNvPr id="204" name="Google Shape;204;p22"/>
          <p:cNvPicPr preferRelativeResize="0"/>
          <p:nvPr/>
        </p:nvPicPr>
        <p:blipFill>
          <a:blip r:embed="rId2">
            <a:alphaModFix amt="30000"/>
          </a:blip>
          <a:stretch>
            <a:fillRect/>
          </a:stretch>
        </p:blipFill>
        <p:spPr>
          <a:xfrm>
            <a:off x="6500442" y="2760504"/>
            <a:ext cx="4590925" cy="4590925"/>
          </a:xfrm>
          <a:prstGeom prst="rect">
            <a:avLst/>
          </a:prstGeom>
          <a:noFill/>
          <a:ln>
            <a:noFill/>
          </a:ln>
        </p:spPr>
      </p:pic>
      <p:grpSp>
        <p:nvGrpSpPr>
          <p:cNvPr id="205" name="Google Shape;205;p22"/>
          <p:cNvGrpSpPr/>
          <p:nvPr/>
        </p:nvGrpSpPr>
        <p:grpSpPr>
          <a:xfrm>
            <a:off x="177775" y="177775"/>
            <a:ext cx="8788500" cy="4787900"/>
            <a:chOff x="177775" y="177775"/>
            <a:chExt cx="8788500" cy="4787900"/>
          </a:xfrm>
        </p:grpSpPr>
        <p:sp>
          <p:nvSpPr>
            <p:cNvPr id="206" name="Google Shape;206;p22"/>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2"/>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8" name="Google Shape;208;p22"/>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9"/>
        <p:cNvGrpSpPr/>
        <p:nvPr/>
      </p:nvGrpSpPr>
      <p:grpSpPr>
        <a:xfrm>
          <a:off x="0" y="0"/>
          <a:ext cx="0" cy="0"/>
          <a:chOff x="0" y="0"/>
          <a:chExt cx="0" cy="0"/>
        </a:xfrm>
      </p:grpSpPr>
      <p:pic>
        <p:nvPicPr>
          <p:cNvPr id="210" name="Google Shape;210;p23"/>
          <p:cNvPicPr preferRelativeResize="0"/>
          <p:nvPr/>
        </p:nvPicPr>
        <p:blipFill>
          <a:blip r:embed="rId2">
            <a:alphaModFix amt="30000"/>
          </a:blip>
          <a:stretch>
            <a:fillRect/>
          </a:stretch>
        </p:blipFill>
        <p:spPr>
          <a:xfrm>
            <a:off x="-1659908" y="2905854"/>
            <a:ext cx="4590925" cy="4590925"/>
          </a:xfrm>
          <a:prstGeom prst="rect">
            <a:avLst/>
          </a:prstGeom>
          <a:noFill/>
          <a:ln>
            <a:noFill/>
          </a:ln>
        </p:spPr>
      </p:pic>
      <p:grpSp>
        <p:nvGrpSpPr>
          <p:cNvPr id="211" name="Google Shape;211;p23"/>
          <p:cNvGrpSpPr/>
          <p:nvPr/>
        </p:nvGrpSpPr>
        <p:grpSpPr>
          <a:xfrm>
            <a:off x="177775" y="177775"/>
            <a:ext cx="8788500" cy="4787900"/>
            <a:chOff x="177775" y="177775"/>
            <a:chExt cx="8788500" cy="4787900"/>
          </a:xfrm>
        </p:grpSpPr>
        <p:sp>
          <p:nvSpPr>
            <p:cNvPr id="212" name="Google Shape;212;p23"/>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3" name="Google Shape;213;p23"/>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3"/>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mt="30000"/>
          </a:blip>
          <a:stretch>
            <a:fillRect/>
          </a:stretch>
        </p:blipFill>
        <p:spPr>
          <a:xfrm>
            <a:off x="1432142" y="1706604"/>
            <a:ext cx="4590925" cy="4590925"/>
          </a:xfrm>
          <a:prstGeom prst="rect">
            <a:avLst/>
          </a:prstGeom>
          <a:noFill/>
          <a:ln>
            <a:noFill/>
          </a:ln>
        </p:spPr>
      </p:pic>
      <p:sp>
        <p:nvSpPr>
          <p:cNvPr id="20" name="Google Shape;20;p3"/>
          <p:cNvSpPr>
            <a:spLocks noGrp="1"/>
          </p:cNvSpPr>
          <p:nvPr>
            <p:ph type="pic" idx="2"/>
          </p:nvPr>
        </p:nvSpPr>
        <p:spPr>
          <a:xfrm>
            <a:off x="498300" y="541325"/>
            <a:ext cx="2935200" cy="4100400"/>
          </a:xfrm>
          <a:prstGeom prst="rect">
            <a:avLst/>
          </a:prstGeom>
          <a:noFill/>
          <a:ln w="19050" cap="flat" cmpd="sng">
            <a:solidFill>
              <a:schemeClr val="dk1"/>
            </a:solidFill>
            <a:prstDash val="solid"/>
            <a:round/>
            <a:headEnd type="none" w="sm" len="sm"/>
            <a:tailEnd type="none" w="sm" len="sm"/>
          </a:ln>
        </p:spPr>
      </p:sp>
      <p:sp>
        <p:nvSpPr>
          <p:cNvPr id="21" name="Google Shape;21;p3"/>
          <p:cNvSpPr txBox="1">
            <a:spLocks noGrp="1"/>
          </p:cNvSpPr>
          <p:nvPr>
            <p:ph type="title"/>
          </p:nvPr>
        </p:nvSpPr>
        <p:spPr>
          <a:xfrm>
            <a:off x="3626225" y="2495550"/>
            <a:ext cx="48045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title" idx="3" hasCustomPrompt="1"/>
          </p:nvPr>
        </p:nvSpPr>
        <p:spPr>
          <a:xfrm>
            <a:off x="3626225" y="1806150"/>
            <a:ext cx="12357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177775" y="177775"/>
            <a:ext cx="8788500" cy="4787900"/>
            <a:chOff x="177775" y="177775"/>
            <a:chExt cx="8788500" cy="4787900"/>
          </a:xfrm>
        </p:grpSpPr>
        <p:sp>
          <p:nvSpPr>
            <p:cNvPr id="24" name="Google Shape;24;p3"/>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 name="Google Shape;26;p3"/>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a:buNone/>
              <a:defRPr>
                <a:latin typeface="Maven Pro"/>
                <a:ea typeface="Maven Pro"/>
                <a:cs typeface="Maven Pro"/>
                <a:sym typeface="Maven Pro"/>
              </a:defRPr>
            </a:lvl2pPr>
            <a:lvl3pPr lvl="2" rtl="0">
              <a:spcBef>
                <a:spcPts val="0"/>
              </a:spcBef>
              <a:spcAft>
                <a:spcPts val="0"/>
              </a:spcAft>
              <a:buSzPts val="3000"/>
              <a:buFont typeface="Maven Pro"/>
              <a:buNone/>
              <a:defRPr>
                <a:latin typeface="Maven Pro"/>
                <a:ea typeface="Maven Pro"/>
                <a:cs typeface="Maven Pro"/>
                <a:sym typeface="Maven Pro"/>
              </a:defRPr>
            </a:lvl3pPr>
            <a:lvl4pPr lvl="3" rtl="0">
              <a:spcBef>
                <a:spcPts val="0"/>
              </a:spcBef>
              <a:spcAft>
                <a:spcPts val="0"/>
              </a:spcAft>
              <a:buSzPts val="3000"/>
              <a:buFont typeface="Maven Pro"/>
              <a:buNone/>
              <a:defRPr>
                <a:latin typeface="Maven Pro"/>
                <a:ea typeface="Maven Pro"/>
                <a:cs typeface="Maven Pro"/>
                <a:sym typeface="Maven Pro"/>
              </a:defRPr>
            </a:lvl4pPr>
            <a:lvl5pPr lvl="4" rtl="0">
              <a:spcBef>
                <a:spcPts val="0"/>
              </a:spcBef>
              <a:spcAft>
                <a:spcPts val="0"/>
              </a:spcAft>
              <a:buSzPts val="3000"/>
              <a:buFont typeface="Maven Pro"/>
              <a:buNone/>
              <a:defRPr>
                <a:latin typeface="Maven Pro"/>
                <a:ea typeface="Maven Pro"/>
                <a:cs typeface="Maven Pro"/>
                <a:sym typeface="Maven Pro"/>
              </a:defRPr>
            </a:lvl5pPr>
            <a:lvl6pPr lvl="5" rtl="0">
              <a:spcBef>
                <a:spcPts val="0"/>
              </a:spcBef>
              <a:spcAft>
                <a:spcPts val="0"/>
              </a:spcAft>
              <a:buSzPts val="3000"/>
              <a:buFont typeface="Maven Pro"/>
              <a:buNone/>
              <a:defRPr>
                <a:latin typeface="Maven Pro"/>
                <a:ea typeface="Maven Pro"/>
                <a:cs typeface="Maven Pro"/>
                <a:sym typeface="Maven Pro"/>
              </a:defRPr>
            </a:lvl6pPr>
            <a:lvl7pPr lvl="6" rtl="0">
              <a:spcBef>
                <a:spcPts val="0"/>
              </a:spcBef>
              <a:spcAft>
                <a:spcPts val="0"/>
              </a:spcAft>
              <a:buSzPts val="3000"/>
              <a:buFont typeface="Maven Pro"/>
              <a:buNone/>
              <a:defRPr>
                <a:latin typeface="Maven Pro"/>
                <a:ea typeface="Maven Pro"/>
                <a:cs typeface="Maven Pro"/>
                <a:sym typeface="Maven Pro"/>
              </a:defRPr>
            </a:lvl7pPr>
            <a:lvl8pPr lvl="7" rtl="0">
              <a:spcBef>
                <a:spcPts val="0"/>
              </a:spcBef>
              <a:spcAft>
                <a:spcPts val="0"/>
              </a:spcAft>
              <a:buSzPts val="3000"/>
              <a:buFont typeface="Maven Pro"/>
              <a:buNone/>
              <a:defRPr>
                <a:latin typeface="Maven Pro"/>
                <a:ea typeface="Maven Pro"/>
                <a:cs typeface="Maven Pro"/>
                <a:sym typeface="Maven Pro"/>
              </a:defRPr>
            </a:lvl8pPr>
            <a:lvl9pPr lvl="8" rtl="0">
              <a:spcBef>
                <a:spcPts val="0"/>
              </a:spcBef>
              <a:spcAft>
                <a:spcPts val="0"/>
              </a:spcAft>
              <a:buSzPts val="3000"/>
              <a:buFont typeface="Maven Pro"/>
              <a:buNone/>
              <a:defRPr>
                <a:latin typeface="Maven Pro"/>
                <a:ea typeface="Maven Pro"/>
                <a:cs typeface="Maven Pro"/>
                <a:sym typeface="Maven Pro"/>
              </a:defRPr>
            </a:lvl9pPr>
          </a:lstStyle>
          <a:p>
            <a:endParaRPr/>
          </a:p>
        </p:txBody>
      </p:sp>
      <p:sp>
        <p:nvSpPr>
          <p:cNvPr id="38" name="Google Shape;38;p5"/>
          <p:cNvSpPr txBox="1">
            <a:spLocks noGrp="1"/>
          </p:cNvSpPr>
          <p:nvPr>
            <p:ph type="subTitle" idx="1"/>
          </p:nvPr>
        </p:nvSpPr>
        <p:spPr>
          <a:xfrm>
            <a:off x="4283687" y="1822499"/>
            <a:ext cx="3177300" cy="13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2"/>
          </p:nvPr>
        </p:nvSpPr>
        <p:spPr>
          <a:xfrm>
            <a:off x="720009" y="1822499"/>
            <a:ext cx="3177300" cy="13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0" name="Google Shape;40;p5"/>
          <p:cNvSpPr txBox="1">
            <a:spLocks noGrp="1"/>
          </p:cNvSpPr>
          <p:nvPr>
            <p:ph type="subTitle" idx="3"/>
          </p:nvPr>
        </p:nvSpPr>
        <p:spPr>
          <a:xfrm>
            <a:off x="720009" y="1431550"/>
            <a:ext cx="3177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41" name="Google Shape;41;p5"/>
          <p:cNvSpPr txBox="1">
            <a:spLocks noGrp="1"/>
          </p:cNvSpPr>
          <p:nvPr>
            <p:ph type="subTitle" idx="4"/>
          </p:nvPr>
        </p:nvSpPr>
        <p:spPr>
          <a:xfrm>
            <a:off x="4283691" y="1431550"/>
            <a:ext cx="3177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pic>
        <p:nvPicPr>
          <p:cNvPr id="42" name="Google Shape;42;p5"/>
          <p:cNvPicPr preferRelativeResize="0"/>
          <p:nvPr/>
        </p:nvPicPr>
        <p:blipFill>
          <a:blip r:embed="rId2">
            <a:alphaModFix amt="30000"/>
          </a:blip>
          <a:stretch>
            <a:fillRect/>
          </a:stretch>
        </p:blipFill>
        <p:spPr>
          <a:xfrm>
            <a:off x="6135304" y="2321854"/>
            <a:ext cx="4590925" cy="4590925"/>
          </a:xfrm>
          <a:prstGeom prst="rect">
            <a:avLst/>
          </a:prstGeom>
          <a:noFill/>
          <a:ln>
            <a:noFill/>
          </a:ln>
        </p:spPr>
      </p:pic>
      <p:grpSp>
        <p:nvGrpSpPr>
          <p:cNvPr id="43" name="Google Shape;43;p5"/>
          <p:cNvGrpSpPr/>
          <p:nvPr/>
        </p:nvGrpSpPr>
        <p:grpSpPr>
          <a:xfrm>
            <a:off x="177775" y="177775"/>
            <a:ext cx="8788500" cy="4787900"/>
            <a:chOff x="177775" y="177775"/>
            <a:chExt cx="8788500" cy="4787900"/>
          </a:xfrm>
        </p:grpSpPr>
        <p:sp>
          <p:nvSpPr>
            <p:cNvPr id="44" name="Google Shape;44;p5"/>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5" name="Google Shape;45;p5"/>
            <p:cNvSpPr/>
            <p:nvPr/>
          </p:nvSpPr>
          <p:spPr>
            <a:xfrm flipH="1">
              <a:off x="59529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5"/>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pic>
        <p:nvPicPr>
          <p:cNvPr id="55" name="Google Shape;55;p7"/>
          <p:cNvPicPr preferRelativeResize="0"/>
          <p:nvPr/>
        </p:nvPicPr>
        <p:blipFill>
          <a:blip r:embed="rId2">
            <a:alphaModFix amt="30000"/>
          </a:blip>
          <a:stretch>
            <a:fillRect/>
          </a:stretch>
        </p:blipFill>
        <p:spPr>
          <a:xfrm rot="3437315">
            <a:off x="5651354" y="2486755"/>
            <a:ext cx="4590926" cy="4590926"/>
          </a:xfrm>
          <a:prstGeom prst="rect">
            <a:avLst/>
          </a:prstGeom>
          <a:noFill/>
          <a:ln>
            <a:noFill/>
          </a:ln>
        </p:spPr>
      </p:pic>
      <p:sp>
        <p:nvSpPr>
          <p:cNvPr id="56" name="Google Shape;56;p7"/>
          <p:cNvSpPr>
            <a:spLocks noGrp="1"/>
          </p:cNvSpPr>
          <p:nvPr>
            <p:ph type="pic" idx="2"/>
          </p:nvPr>
        </p:nvSpPr>
        <p:spPr>
          <a:xfrm>
            <a:off x="5619150" y="422100"/>
            <a:ext cx="2923200" cy="4100400"/>
          </a:xfrm>
          <a:prstGeom prst="rect">
            <a:avLst/>
          </a:prstGeom>
          <a:noFill/>
          <a:ln w="19050" cap="flat" cmpd="sng">
            <a:solidFill>
              <a:schemeClr val="dk1"/>
            </a:solidFill>
            <a:prstDash val="solid"/>
            <a:round/>
            <a:headEnd type="none" w="sm" len="sm"/>
            <a:tailEnd type="none" w="sm" len="sm"/>
          </a:ln>
        </p:spPr>
      </p:sp>
      <p:sp>
        <p:nvSpPr>
          <p:cNvPr id="57" name="Google Shape;57;p7"/>
          <p:cNvSpPr txBox="1">
            <a:spLocks noGrp="1"/>
          </p:cNvSpPr>
          <p:nvPr>
            <p:ph type="title"/>
          </p:nvPr>
        </p:nvSpPr>
        <p:spPr>
          <a:xfrm>
            <a:off x="713213" y="115182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7"/>
          <p:cNvSpPr txBox="1">
            <a:spLocks noGrp="1"/>
          </p:cNvSpPr>
          <p:nvPr>
            <p:ph type="subTitle" idx="1"/>
          </p:nvPr>
        </p:nvSpPr>
        <p:spPr>
          <a:xfrm>
            <a:off x="713213" y="1693375"/>
            <a:ext cx="4294800" cy="211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59" name="Google Shape;59;p7"/>
          <p:cNvGrpSpPr/>
          <p:nvPr/>
        </p:nvGrpSpPr>
        <p:grpSpPr>
          <a:xfrm>
            <a:off x="177775" y="177775"/>
            <a:ext cx="8788500" cy="4787900"/>
            <a:chOff x="177775" y="177775"/>
            <a:chExt cx="8788500" cy="4787900"/>
          </a:xfrm>
        </p:grpSpPr>
        <p:sp>
          <p:nvSpPr>
            <p:cNvPr id="60" name="Google Shape;60;p7"/>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62" name="Google Shape;62;p7"/>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5" name="Google Shape;65;p8"/>
          <p:cNvPicPr preferRelativeResize="0"/>
          <p:nvPr/>
        </p:nvPicPr>
        <p:blipFill>
          <a:blip r:embed="rId2">
            <a:alphaModFix amt="30000"/>
          </a:blip>
          <a:stretch>
            <a:fillRect/>
          </a:stretch>
        </p:blipFill>
        <p:spPr>
          <a:xfrm>
            <a:off x="-1644958" y="2122129"/>
            <a:ext cx="4590925" cy="4590925"/>
          </a:xfrm>
          <a:prstGeom prst="rect">
            <a:avLst/>
          </a:prstGeom>
          <a:noFill/>
          <a:ln>
            <a:noFill/>
          </a:ln>
        </p:spPr>
      </p:pic>
      <p:grpSp>
        <p:nvGrpSpPr>
          <p:cNvPr id="66" name="Google Shape;66;p8"/>
          <p:cNvGrpSpPr/>
          <p:nvPr/>
        </p:nvGrpSpPr>
        <p:grpSpPr>
          <a:xfrm>
            <a:off x="177775" y="177775"/>
            <a:ext cx="8788500" cy="4787900"/>
            <a:chOff x="177775" y="177775"/>
            <a:chExt cx="8788500" cy="4787900"/>
          </a:xfrm>
        </p:grpSpPr>
        <p:sp>
          <p:nvSpPr>
            <p:cNvPr id="67" name="Google Shape;67;p8"/>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8"/>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69" name="Google Shape;69;p8"/>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8"/>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pic>
        <p:nvPicPr>
          <p:cNvPr id="72" name="Google Shape;72;p9"/>
          <p:cNvPicPr preferRelativeResize="0"/>
          <p:nvPr/>
        </p:nvPicPr>
        <p:blipFill>
          <a:blip r:embed="rId2">
            <a:alphaModFix amt="30000"/>
          </a:blip>
          <a:stretch>
            <a:fillRect/>
          </a:stretch>
        </p:blipFill>
        <p:spPr>
          <a:xfrm>
            <a:off x="5989304" y="-2010646"/>
            <a:ext cx="4590925" cy="4590925"/>
          </a:xfrm>
          <a:prstGeom prst="rect">
            <a:avLst/>
          </a:prstGeom>
          <a:noFill/>
          <a:ln>
            <a:noFill/>
          </a:ln>
        </p:spPr>
      </p:pic>
      <p:sp>
        <p:nvSpPr>
          <p:cNvPr id="73" name="Google Shape;7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4" name="Google Shape;7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5" name="Google Shape;75;p9"/>
          <p:cNvGrpSpPr/>
          <p:nvPr/>
        </p:nvGrpSpPr>
        <p:grpSpPr>
          <a:xfrm>
            <a:off x="177775" y="177775"/>
            <a:ext cx="8788500" cy="4787900"/>
            <a:chOff x="177775" y="177775"/>
            <a:chExt cx="8788500" cy="4787900"/>
          </a:xfrm>
        </p:grpSpPr>
        <p:sp>
          <p:nvSpPr>
            <p:cNvPr id="76" name="Google Shape;76;p9"/>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9"/>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78" name="Google Shape;78;p9"/>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9"/>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a:spLocks noGrp="1"/>
          </p:cNvSpPr>
          <p:nvPr>
            <p:ph type="pic" idx="2"/>
          </p:nvPr>
        </p:nvSpPr>
        <p:spPr>
          <a:xfrm>
            <a:off x="0" y="0"/>
            <a:ext cx="9144000" cy="5143500"/>
          </a:xfrm>
          <a:prstGeom prst="rect">
            <a:avLst/>
          </a:prstGeom>
          <a:noFill/>
          <a:ln>
            <a:noFill/>
          </a:ln>
        </p:spPr>
      </p:sp>
      <p:sp>
        <p:nvSpPr>
          <p:cNvPr id="82" name="Google Shape;8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title" idx="2" hasCustomPrompt="1"/>
          </p:nvPr>
        </p:nvSpPr>
        <p:spPr>
          <a:xfrm>
            <a:off x="719975" y="1602403"/>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96" name="Google Shape;96;p13"/>
          <p:cNvSpPr txBox="1">
            <a:spLocks noGrp="1"/>
          </p:cNvSpPr>
          <p:nvPr>
            <p:ph type="title" idx="3" hasCustomPrompt="1"/>
          </p:nvPr>
        </p:nvSpPr>
        <p:spPr>
          <a:xfrm>
            <a:off x="4650600" y="1602394"/>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97" name="Google Shape;97;p13"/>
          <p:cNvSpPr txBox="1">
            <a:spLocks noGrp="1"/>
          </p:cNvSpPr>
          <p:nvPr>
            <p:ph type="title" idx="4" hasCustomPrompt="1"/>
          </p:nvPr>
        </p:nvSpPr>
        <p:spPr>
          <a:xfrm>
            <a:off x="719966" y="2407610"/>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98" name="Google Shape;98;p13"/>
          <p:cNvSpPr txBox="1">
            <a:spLocks noGrp="1"/>
          </p:cNvSpPr>
          <p:nvPr>
            <p:ph type="title" idx="5" hasCustomPrompt="1"/>
          </p:nvPr>
        </p:nvSpPr>
        <p:spPr>
          <a:xfrm>
            <a:off x="4650591" y="2407594"/>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99" name="Google Shape;99;p13"/>
          <p:cNvSpPr txBox="1">
            <a:spLocks noGrp="1"/>
          </p:cNvSpPr>
          <p:nvPr>
            <p:ph type="title" idx="6" hasCustomPrompt="1"/>
          </p:nvPr>
        </p:nvSpPr>
        <p:spPr>
          <a:xfrm>
            <a:off x="719983" y="3212810"/>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100" name="Google Shape;100;p13"/>
          <p:cNvSpPr txBox="1">
            <a:spLocks noGrp="1"/>
          </p:cNvSpPr>
          <p:nvPr>
            <p:ph type="title" idx="7" hasCustomPrompt="1"/>
          </p:nvPr>
        </p:nvSpPr>
        <p:spPr>
          <a:xfrm>
            <a:off x="4650608" y="3212794"/>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101" name="Google Shape;101;p13"/>
          <p:cNvSpPr txBox="1">
            <a:spLocks noGrp="1"/>
          </p:cNvSpPr>
          <p:nvPr>
            <p:ph type="subTitle" idx="1"/>
          </p:nvPr>
        </p:nvSpPr>
        <p:spPr>
          <a:xfrm>
            <a:off x="1523075" y="1602403"/>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02" name="Google Shape;102;p13"/>
          <p:cNvSpPr txBox="1">
            <a:spLocks noGrp="1"/>
          </p:cNvSpPr>
          <p:nvPr>
            <p:ph type="subTitle" idx="8"/>
          </p:nvPr>
        </p:nvSpPr>
        <p:spPr>
          <a:xfrm>
            <a:off x="1523066" y="2407610"/>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03" name="Google Shape;103;p13"/>
          <p:cNvSpPr txBox="1">
            <a:spLocks noGrp="1"/>
          </p:cNvSpPr>
          <p:nvPr>
            <p:ph type="subTitle" idx="9"/>
          </p:nvPr>
        </p:nvSpPr>
        <p:spPr>
          <a:xfrm>
            <a:off x="1523083" y="3212810"/>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04" name="Google Shape;104;p13"/>
          <p:cNvSpPr txBox="1">
            <a:spLocks noGrp="1"/>
          </p:cNvSpPr>
          <p:nvPr>
            <p:ph type="subTitle" idx="13"/>
          </p:nvPr>
        </p:nvSpPr>
        <p:spPr>
          <a:xfrm>
            <a:off x="5453700" y="1602394"/>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05" name="Google Shape;105;p13"/>
          <p:cNvSpPr txBox="1">
            <a:spLocks noGrp="1"/>
          </p:cNvSpPr>
          <p:nvPr>
            <p:ph type="subTitle" idx="14"/>
          </p:nvPr>
        </p:nvSpPr>
        <p:spPr>
          <a:xfrm>
            <a:off x="5453691" y="2407594"/>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06" name="Google Shape;106;p13"/>
          <p:cNvSpPr txBox="1">
            <a:spLocks noGrp="1"/>
          </p:cNvSpPr>
          <p:nvPr>
            <p:ph type="subTitle" idx="15"/>
          </p:nvPr>
        </p:nvSpPr>
        <p:spPr>
          <a:xfrm>
            <a:off x="5453708" y="3212794"/>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pic>
        <p:nvPicPr>
          <p:cNvPr id="107" name="Google Shape;107;p13"/>
          <p:cNvPicPr preferRelativeResize="0"/>
          <p:nvPr/>
        </p:nvPicPr>
        <p:blipFill>
          <a:blip r:embed="rId2">
            <a:alphaModFix amt="30000"/>
          </a:blip>
          <a:stretch>
            <a:fillRect/>
          </a:stretch>
        </p:blipFill>
        <p:spPr>
          <a:xfrm>
            <a:off x="5785567" y="-2133708"/>
            <a:ext cx="4590925" cy="4590925"/>
          </a:xfrm>
          <a:prstGeom prst="rect">
            <a:avLst/>
          </a:prstGeom>
          <a:noFill/>
          <a:ln>
            <a:noFill/>
          </a:ln>
        </p:spPr>
      </p:pic>
      <p:grpSp>
        <p:nvGrpSpPr>
          <p:cNvPr id="108" name="Google Shape;108;p13"/>
          <p:cNvGrpSpPr/>
          <p:nvPr/>
        </p:nvGrpSpPr>
        <p:grpSpPr>
          <a:xfrm>
            <a:off x="177775" y="177775"/>
            <a:ext cx="8788500" cy="4787900"/>
            <a:chOff x="177775" y="177775"/>
            <a:chExt cx="8788500" cy="4787900"/>
          </a:xfrm>
        </p:grpSpPr>
        <p:sp>
          <p:nvSpPr>
            <p:cNvPr id="109" name="Google Shape;109;p13"/>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10" name="Google Shape;110;p13"/>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3"/>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ven Pro SemiBold"/>
              <a:buNone/>
              <a:defRPr sz="3000">
                <a:solidFill>
                  <a:schemeClr val="dk1"/>
                </a:solidFill>
                <a:latin typeface="Maven Pro SemiBold"/>
                <a:ea typeface="Maven Pro SemiBold"/>
                <a:cs typeface="Maven Pro SemiBold"/>
                <a:sym typeface="Maven Pro SemiBold"/>
              </a:defRPr>
            </a:lvl1pPr>
            <a:lvl2pPr lvl="1"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2pPr>
            <a:lvl3pPr lvl="2"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3pPr>
            <a:lvl4pPr lvl="3"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4pPr>
            <a:lvl5pPr lvl="4"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5pPr>
            <a:lvl6pPr lvl="5"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6pPr>
            <a:lvl7pPr lvl="6"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7pPr>
            <a:lvl8pPr lvl="7"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8pPr>
            <a:lvl9pPr lvl="8"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3" r:id="rId10"/>
    <p:sldLayoutId id="2147483664" r:id="rId11"/>
    <p:sldLayoutId id="2147483665" r:id="rId12"/>
    <p:sldLayoutId id="2147483666"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github.com/ramalfatullayevh/Pasha_Intern_Task/tree/main/Document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hyperlink" Target="https://github.com/ramalfatullayevh/Pasha_Intern_Task/tree/main/Document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github.com/ramalfatullayevh/Pasha_Intern_Task/tree/main/Documentat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amalfatullayevh/Pasha_Intern_Task"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mailto:ramalfatullayevh@gmail.com" TargetMode="External"/><Relationship Id="rId5" Type="http://schemas.openxmlformats.org/officeDocument/2006/relationships/hyperlink" Target="https://www.linkedin.com/in/ramalfatullayevh/" TargetMode="External"/><Relationship Id="rId4" Type="http://schemas.openxmlformats.org/officeDocument/2006/relationships/hyperlink" Target="https://github.com/ramalfatullayev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ctrTitle"/>
          </p:nvPr>
        </p:nvSpPr>
        <p:spPr>
          <a:xfrm>
            <a:off x="293076" y="1345849"/>
            <a:ext cx="8557846" cy="14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sz="4000" dirty="0"/>
              <a:t>Paşa Sığorta – Backend Təcrübə</a:t>
            </a:r>
            <a:endParaRPr sz="4000" dirty="0"/>
          </a:p>
        </p:txBody>
      </p:sp>
      <p:sp>
        <p:nvSpPr>
          <p:cNvPr id="226" name="Google Shape;226;p27"/>
          <p:cNvSpPr txBox="1">
            <a:spLocks noGrp="1"/>
          </p:cNvSpPr>
          <p:nvPr>
            <p:ph type="subTitle" idx="1"/>
          </p:nvPr>
        </p:nvSpPr>
        <p:spPr>
          <a:xfrm>
            <a:off x="361533" y="4270028"/>
            <a:ext cx="6350100" cy="4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i="1" dirty="0"/>
              <a:t>Hazırladı: </a:t>
            </a:r>
            <a:r>
              <a:rPr lang="az-Latn-AZ" b="1" i="1" dirty="0"/>
              <a:t>Ramal Fətullayev</a:t>
            </a:r>
            <a:endParaRPr b="1" i="1" dirty="0"/>
          </a:p>
        </p:txBody>
      </p:sp>
      <p:sp>
        <p:nvSpPr>
          <p:cNvPr id="227" name="Google Shape;227;p27"/>
          <p:cNvSpPr txBox="1">
            <a:spLocks noGrp="1"/>
          </p:cNvSpPr>
          <p:nvPr>
            <p:ph type="ctrTitle" idx="2"/>
          </p:nvPr>
        </p:nvSpPr>
        <p:spPr>
          <a:xfrm>
            <a:off x="2060366" y="2794549"/>
            <a:ext cx="5023267" cy="57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sz="3200" dirty="0"/>
              <a:t>İşçi İdarəetmə sistemi</a:t>
            </a:r>
            <a:endParaRPr sz="3200" dirty="0"/>
          </a:p>
        </p:txBody>
      </p:sp>
      <p:pic>
        <p:nvPicPr>
          <p:cNvPr id="1026" name="Picture 2" descr="Logo">
            <a:extLst>
              <a:ext uri="{FF2B5EF4-FFF2-40B4-BE49-F238E27FC236}">
                <a16:creationId xmlns:a16="http://schemas.microsoft.com/office/drawing/2014/main" id="{89BED554-A3F6-B3EE-746D-E3ABF09F6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0454" y="359659"/>
            <a:ext cx="1703091" cy="17030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469908" y="44918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3200" dirty="0"/>
              <a:t>İçindəkilər</a:t>
            </a:r>
            <a:endParaRPr sz="3200" dirty="0"/>
          </a:p>
        </p:txBody>
      </p:sp>
      <p:sp>
        <p:nvSpPr>
          <p:cNvPr id="242" name="Google Shape;242;p29"/>
          <p:cNvSpPr txBox="1">
            <a:spLocks noGrp="1"/>
          </p:cNvSpPr>
          <p:nvPr>
            <p:ph type="title" idx="2"/>
          </p:nvPr>
        </p:nvSpPr>
        <p:spPr>
          <a:xfrm>
            <a:off x="719975" y="1602403"/>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C00000"/>
                </a:solidFill>
              </a:rPr>
              <a:t>01</a:t>
            </a:r>
            <a:endParaRPr dirty="0">
              <a:solidFill>
                <a:srgbClr val="C00000"/>
              </a:solidFill>
            </a:endParaRPr>
          </a:p>
        </p:txBody>
      </p:sp>
      <p:sp>
        <p:nvSpPr>
          <p:cNvPr id="243" name="Google Shape;243;p29"/>
          <p:cNvSpPr txBox="1">
            <a:spLocks noGrp="1"/>
          </p:cNvSpPr>
          <p:nvPr>
            <p:ph type="title" idx="3"/>
          </p:nvPr>
        </p:nvSpPr>
        <p:spPr>
          <a:xfrm>
            <a:off x="4650600" y="1602394"/>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C00000"/>
                </a:solidFill>
              </a:rPr>
              <a:t>04</a:t>
            </a:r>
            <a:endParaRPr dirty="0">
              <a:solidFill>
                <a:srgbClr val="C00000"/>
              </a:solidFill>
            </a:endParaRPr>
          </a:p>
        </p:txBody>
      </p:sp>
      <p:sp>
        <p:nvSpPr>
          <p:cNvPr id="244" name="Google Shape;244;p29"/>
          <p:cNvSpPr txBox="1">
            <a:spLocks noGrp="1"/>
          </p:cNvSpPr>
          <p:nvPr>
            <p:ph type="title" idx="4"/>
          </p:nvPr>
        </p:nvSpPr>
        <p:spPr>
          <a:xfrm>
            <a:off x="719966" y="2407610"/>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C00000"/>
                </a:solidFill>
              </a:rPr>
              <a:t>02</a:t>
            </a:r>
            <a:endParaRPr dirty="0">
              <a:solidFill>
                <a:srgbClr val="C00000"/>
              </a:solidFill>
            </a:endParaRPr>
          </a:p>
        </p:txBody>
      </p:sp>
      <p:sp>
        <p:nvSpPr>
          <p:cNvPr id="245" name="Google Shape;245;p29"/>
          <p:cNvSpPr txBox="1">
            <a:spLocks noGrp="1"/>
          </p:cNvSpPr>
          <p:nvPr>
            <p:ph type="title" idx="5"/>
          </p:nvPr>
        </p:nvSpPr>
        <p:spPr>
          <a:xfrm>
            <a:off x="4650591" y="2407594"/>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C00000"/>
                </a:solidFill>
              </a:rPr>
              <a:t>05</a:t>
            </a:r>
            <a:endParaRPr dirty="0">
              <a:solidFill>
                <a:srgbClr val="C00000"/>
              </a:solidFill>
            </a:endParaRPr>
          </a:p>
        </p:txBody>
      </p:sp>
      <p:sp>
        <p:nvSpPr>
          <p:cNvPr id="246" name="Google Shape;246;p29"/>
          <p:cNvSpPr txBox="1">
            <a:spLocks noGrp="1"/>
          </p:cNvSpPr>
          <p:nvPr>
            <p:ph type="title" idx="6"/>
          </p:nvPr>
        </p:nvSpPr>
        <p:spPr>
          <a:xfrm>
            <a:off x="719983" y="3212810"/>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C00000"/>
                </a:solidFill>
              </a:rPr>
              <a:t>03</a:t>
            </a:r>
            <a:endParaRPr dirty="0">
              <a:solidFill>
                <a:srgbClr val="C00000"/>
              </a:solidFill>
            </a:endParaRPr>
          </a:p>
        </p:txBody>
      </p:sp>
      <p:sp>
        <p:nvSpPr>
          <p:cNvPr id="247" name="Google Shape;247;p29"/>
          <p:cNvSpPr txBox="1">
            <a:spLocks noGrp="1"/>
          </p:cNvSpPr>
          <p:nvPr>
            <p:ph type="title" idx="7"/>
          </p:nvPr>
        </p:nvSpPr>
        <p:spPr>
          <a:xfrm>
            <a:off x="4650608" y="3212794"/>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C00000"/>
                </a:solidFill>
              </a:rPr>
              <a:t>06</a:t>
            </a:r>
            <a:endParaRPr dirty="0">
              <a:solidFill>
                <a:srgbClr val="C00000"/>
              </a:solidFill>
            </a:endParaRPr>
          </a:p>
        </p:txBody>
      </p:sp>
      <p:sp>
        <p:nvSpPr>
          <p:cNvPr id="248" name="Google Shape;248;p29"/>
          <p:cNvSpPr txBox="1">
            <a:spLocks noGrp="1"/>
          </p:cNvSpPr>
          <p:nvPr>
            <p:ph type="subTitle" idx="1"/>
          </p:nvPr>
        </p:nvSpPr>
        <p:spPr>
          <a:xfrm>
            <a:off x="1523075" y="1602403"/>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Məqsəd</a:t>
            </a:r>
            <a:endParaRPr dirty="0"/>
          </a:p>
        </p:txBody>
      </p:sp>
      <p:sp>
        <p:nvSpPr>
          <p:cNvPr id="249" name="Google Shape;249;p29"/>
          <p:cNvSpPr txBox="1">
            <a:spLocks noGrp="1"/>
          </p:cNvSpPr>
          <p:nvPr>
            <p:ph type="subTitle" idx="8"/>
          </p:nvPr>
        </p:nvSpPr>
        <p:spPr>
          <a:xfrm>
            <a:off x="1523066" y="2343150"/>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İstifadə olunmuş texnologiyalar</a:t>
            </a:r>
            <a:endParaRPr dirty="0"/>
          </a:p>
        </p:txBody>
      </p:sp>
      <p:sp>
        <p:nvSpPr>
          <p:cNvPr id="250" name="Google Shape;250;p29"/>
          <p:cNvSpPr txBox="1">
            <a:spLocks noGrp="1"/>
          </p:cNvSpPr>
          <p:nvPr>
            <p:ph type="subTitle" idx="9"/>
          </p:nvPr>
        </p:nvSpPr>
        <p:spPr>
          <a:xfrm>
            <a:off x="1523083" y="3212810"/>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Şirkətlər</a:t>
            </a:r>
            <a:endParaRPr dirty="0"/>
          </a:p>
        </p:txBody>
      </p:sp>
      <p:sp>
        <p:nvSpPr>
          <p:cNvPr id="251" name="Google Shape;251;p29"/>
          <p:cNvSpPr txBox="1">
            <a:spLocks noGrp="1"/>
          </p:cNvSpPr>
          <p:nvPr>
            <p:ph type="subTitle" idx="13"/>
          </p:nvPr>
        </p:nvSpPr>
        <p:spPr>
          <a:xfrm>
            <a:off x="5453700" y="1602394"/>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Departamentlər</a:t>
            </a:r>
            <a:endParaRPr dirty="0"/>
          </a:p>
        </p:txBody>
      </p:sp>
      <p:sp>
        <p:nvSpPr>
          <p:cNvPr id="252" name="Google Shape;252;p29"/>
          <p:cNvSpPr txBox="1">
            <a:spLocks noGrp="1"/>
          </p:cNvSpPr>
          <p:nvPr>
            <p:ph type="subTitle" idx="14"/>
          </p:nvPr>
        </p:nvSpPr>
        <p:spPr>
          <a:xfrm>
            <a:off x="5453691" y="2407594"/>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İşçilər</a:t>
            </a:r>
            <a:endParaRPr dirty="0"/>
          </a:p>
        </p:txBody>
      </p:sp>
      <p:sp>
        <p:nvSpPr>
          <p:cNvPr id="253" name="Google Shape;253;p29"/>
          <p:cNvSpPr txBox="1">
            <a:spLocks noGrp="1"/>
          </p:cNvSpPr>
          <p:nvPr>
            <p:ph type="subTitle" idx="15"/>
          </p:nvPr>
        </p:nvSpPr>
        <p:spPr>
          <a:xfrm>
            <a:off x="5453708" y="3212794"/>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Proyekt və Əlaqə</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2322084" y="503148"/>
            <a:ext cx="4499831"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z-Latn-AZ" sz="3200" dirty="0">
                <a:solidFill>
                  <a:srgbClr val="C00000"/>
                </a:solidFill>
              </a:rPr>
              <a:t>1. Proyekt və Məqsədi</a:t>
            </a:r>
            <a:endParaRPr sz="3200" dirty="0">
              <a:solidFill>
                <a:srgbClr val="C00000"/>
              </a:solidFill>
            </a:endParaRPr>
          </a:p>
        </p:txBody>
      </p:sp>
      <p:sp>
        <p:nvSpPr>
          <p:cNvPr id="6" name="Google Shape;275;p32">
            <a:extLst>
              <a:ext uri="{FF2B5EF4-FFF2-40B4-BE49-F238E27FC236}">
                <a16:creationId xmlns:a16="http://schemas.microsoft.com/office/drawing/2014/main" id="{9FCFDDB9-5E27-FCBD-0E95-59C22FE851E3}"/>
              </a:ext>
            </a:extLst>
          </p:cNvPr>
          <p:cNvSpPr txBox="1">
            <a:spLocks/>
          </p:cNvSpPr>
          <p:nvPr/>
        </p:nvSpPr>
        <p:spPr>
          <a:xfrm>
            <a:off x="462102" y="1367030"/>
            <a:ext cx="4305283" cy="3158078"/>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rtl="0">
              <a:buClrTx/>
              <a:buFontTx/>
            </a:pPr>
            <a:r>
              <a:rPr lang="az-Latn-AZ" sz="1600" dirty="0">
                <a:solidFill>
                  <a:sysClr val="windowText" lastClr="000000"/>
                </a:solidFill>
              </a:rPr>
              <a:t>Bu proyekt </a:t>
            </a:r>
            <a:r>
              <a:rPr lang="az-Latn-AZ" sz="1600" b="1" dirty="0">
                <a:solidFill>
                  <a:sysClr val="windowText" lastClr="000000"/>
                </a:solidFill>
              </a:rPr>
              <a:t>Paşa Sığorta</a:t>
            </a:r>
            <a:r>
              <a:rPr lang="az-Latn-AZ" sz="1600" dirty="0">
                <a:solidFill>
                  <a:sysClr val="windowText" lastClr="000000"/>
                </a:solidFill>
              </a:rPr>
              <a:t>nın </a:t>
            </a:r>
            <a:r>
              <a:rPr lang="az-Latn-AZ" sz="1600" b="1" dirty="0">
                <a:solidFill>
                  <a:sysClr val="windowText" lastClr="000000"/>
                </a:solidFill>
              </a:rPr>
              <a:t>Backend təcrübəçi </a:t>
            </a:r>
            <a:r>
              <a:rPr lang="az-Latn-AZ" sz="1600" dirty="0">
                <a:solidFill>
                  <a:sysClr val="windowText" lastClr="000000"/>
                </a:solidFill>
              </a:rPr>
              <a:t>vakansiyasına uyğun olaraq 3-cü mərhələ (task mərhələsi) üçün nəzərdə tutulub.</a:t>
            </a:r>
            <a:r>
              <a:rPr lang="az-Latn-AZ" sz="1600" b="1" dirty="0">
                <a:solidFill>
                  <a:sysClr val="windowText" lastClr="000000"/>
                </a:solidFill>
              </a:rPr>
              <a:t>Məqsəd</a:t>
            </a:r>
            <a:r>
              <a:rPr lang="az-Latn-AZ" sz="1600" dirty="0">
                <a:solidFill>
                  <a:sysClr val="windowText" lastClr="000000"/>
                </a:solidFill>
              </a:rPr>
              <a:t>: İşçilərin rahat və sürətli idarə edilə bilməsi üçün backend API yazmaq.</a:t>
            </a:r>
            <a:r>
              <a:rPr lang="az-Latn-AZ" sz="1600" b="1" dirty="0">
                <a:solidFill>
                  <a:sysClr val="windowText" lastClr="000000"/>
                </a:solidFill>
              </a:rPr>
              <a:t>Funksionallıqlar</a:t>
            </a:r>
            <a:r>
              <a:rPr lang="az-Latn-AZ" sz="1600" dirty="0">
                <a:solidFill>
                  <a:sysClr val="windowText" lastClr="000000"/>
                </a:solidFill>
              </a:rPr>
              <a:t>: Şirkət (Company), Departament (Department), İşçi (Employee) üzrə CRUD əməliyyatları yerinə yetirə bilmək. Şirkət, Departament və İşçilərin siyahısını əldə etmək, detallı olaraq baxmaq, yenisini yaratmaq, dəyişikliklər etmək, silmək və səhifələmək funksionallıqları mövcuddur.</a:t>
            </a:r>
            <a:endParaRPr lang="en-US" sz="1600" dirty="0">
              <a:solidFill>
                <a:sysClr val="windowText" lastClr="000000"/>
              </a:solidFill>
            </a:endParaRPr>
          </a:p>
        </p:txBody>
      </p:sp>
      <p:pic>
        <p:nvPicPr>
          <p:cNvPr id="8" name="Picture 7">
            <a:extLst>
              <a:ext uri="{FF2B5EF4-FFF2-40B4-BE49-F238E27FC236}">
                <a16:creationId xmlns:a16="http://schemas.microsoft.com/office/drawing/2014/main" id="{5D780781-1B9E-4CC5-25A1-2386DF20F645}"/>
              </a:ext>
            </a:extLst>
          </p:cNvPr>
          <p:cNvPicPr>
            <a:picLocks noChangeAspect="1"/>
          </p:cNvPicPr>
          <p:nvPr/>
        </p:nvPicPr>
        <p:blipFill>
          <a:blip r:embed="rId3"/>
          <a:stretch>
            <a:fillRect/>
          </a:stretch>
        </p:blipFill>
        <p:spPr>
          <a:xfrm>
            <a:off x="5024048" y="1230348"/>
            <a:ext cx="3919426" cy="3431442"/>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17" name="Picture 16">
            <a:extLst>
              <a:ext uri="{FF2B5EF4-FFF2-40B4-BE49-F238E27FC236}">
                <a16:creationId xmlns:a16="http://schemas.microsoft.com/office/drawing/2014/main" id="{30AC88F6-B244-6058-C616-FA4BB996C5F5}"/>
              </a:ext>
            </a:extLst>
          </p:cNvPr>
          <p:cNvPicPr>
            <a:picLocks noChangeAspect="1"/>
          </p:cNvPicPr>
          <p:nvPr/>
        </p:nvPicPr>
        <p:blipFill>
          <a:blip r:embed="rId3"/>
          <a:stretch>
            <a:fillRect/>
          </a:stretch>
        </p:blipFill>
        <p:spPr>
          <a:xfrm>
            <a:off x="375138" y="132862"/>
            <a:ext cx="8612554" cy="462807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31"/>
          <p:cNvSpPr txBox="1">
            <a:spLocks noGrp="1"/>
          </p:cNvSpPr>
          <p:nvPr>
            <p:ph type="title"/>
          </p:nvPr>
        </p:nvSpPr>
        <p:spPr>
          <a:xfrm>
            <a:off x="242277" y="385397"/>
            <a:ext cx="8659446"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3600" dirty="0">
                <a:solidFill>
                  <a:srgbClr val="C00000"/>
                </a:solidFill>
              </a:rPr>
              <a:t>2. İstifadə Olunmuş Texnologiyalar</a:t>
            </a:r>
            <a:endParaRPr sz="3600" dirty="0">
              <a:solidFill>
                <a:srgbClr val="C00000"/>
              </a:solidFill>
            </a:endParaRPr>
          </a:p>
        </p:txBody>
      </p:sp>
      <p:pic>
        <p:nvPicPr>
          <p:cNvPr id="2050" name="Picture 2" descr="Visual Studio Code vs Visual Studio – Are They The Same?">
            <a:extLst>
              <a:ext uri="{FF2B5EF4-FFF2-40B4-BE49-F238E27FC236}">
                <a16:creationId xmlns:a16="http://schemas.microsoft.com/office/drawing/2014/main" id="{BCA90825-1F1E-E3BE-4059-B32E29166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07" y="1333253"/>
            <a:ext cx="1710225" cy="12810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C# - JetBrains Guide">
            <a:extLst>
              <a:ext uri="{FF2B5EF4-FFF2-40B4-BE49-F238E27FC236}">
                <a16:creationId xmlns:a16="http://schemas.microsoft.com/office/drawing/2014/main" id="{9E98766B-783E-37AD-DC7D-D73BD6D022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145" y="1314498"/>
            <a:ext cx="1710225" cy="1293521"/>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Swagger (software) - Wikipedia">
            <a:extLst>
              <a:ext uri="{FF2B5EF4-FFF2-40B4-BE49-F238E27FC236}">
                <a16:creationId xmlns:a16="http://schemas.microsoft.com/office/drawing/2014/main" id="{C07406B7-B60F-57B9-538C-74E289136D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1569" y="1333253"/>
            <a:ext cx="1710225" cy="12810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6" name="Picture 8" descr="‪Microsoft SQL Server – ויקיפדיה‬‏">
            <a:extLst>
              <a:ext uri="{FF2B5EF4-FFF2-40B4-BE49-F238E27FC236}">
                <a16:creationId xmlns:a16="http://schemas.microsoft.com/office/drawing/2014/main" id="{77B16D33-D1AA-C94F-D46B-AEFED72172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207" y="3070320"/>
            <a:ext cx="1710225" cy="1281018"/>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8" name="Picture 10" descr="Using git commands on Windows">
            <a:extLst>
              <a:ext uri="{FF2B5EF4-FFF2-40B4-BE49-F238E27FC236}">
                <a16:creationId xmlns:a16="http://schemas.microsoft.com/office/drawing/2014/main" id="{C99536C8-D699-45E3-7A45-281A446021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145" y="3070319"/>
            <a:ext cx="1710224" cy="1281018"/>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0" name="Picture 12" descr="GitHub | San Francisco CA">
            <a:extLst>
              <a:ext uri="{FF2B5EF4-FFF2-40B4-BE49-F238E27FC236}">
                <a16:creationId xmlns:a16="http://schemas.microsoft.com/office/drawing/2014/main" id="{7B838A95-A8FA-EBF4-6599-65ABAADE2C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1569" y="3070318"/>
            <a:ext cx="1710225" cy="12810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32"/>
          <p:cNvSpPr txBox="1">
            <a:spLocks noGrp="1"/>
          </p:cNvSpPr>
          <p:nvPr>
            <p:ph type="title"/>
          </p:nvPr>
        </p:nvSpPr>
        <p:spPr>
          <a:xfrm>
            <a:off x="3404092" y="273777"/>
            <a:ext cx="23358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C00000"/>
                </a:solidFill>
              </a:rPr>
              <a:t>3.</a:t>
            </a:r>
            <a:r>
              <a:rPr lang="az-Latn-AZ" sz="3200" dirty="0">
                <a:solidFill>
                  <a:srgbClr val="C00000"/>
                </a:solidFill>
              </a:rPr>
              <a:t>Şirkətlər</a:t>
            </a:r>
            <a:endParaRPr sz="3200" dirty="0">
              <a:solidFill>
                <a:srgbClr val="C00000"/>
              </a:solidFill>
            </a:endParaRPr>
          </a:p>
        </p:txBody>
      </p:sp>
      <p:pic>
        <p:nvPicPr>
          <p:cNvPr id="11" name="Picture 10">
            <a:extLst>
              <a:ext uri="{FF2B5EF4-FFF2-40B4-BE49-F238E27FC236}">
                <a16:creationId xmlns:a16="http://schemas.microsoft.com/office/drawing/2014/main" id="{7BB1D91D-7F90-1AA1-12CD-617DEC15AE6C}"/>
              </a:ext>
            </a:extLst>
          </p:cNvPr>
          <p:cNvPicPr>
            <a:picLocks noChangeAspect="1"/>
          </p:cNvPicPr>
          <p:nvPr/>
        </p:nvPicPr>
        <p:blipFill>
          <a:blip r:embed="rId3"/>
          <a:stretch>
            <a:fillRect/>
          </a:stretch>
        </p:blipFill>
        <p:spPr>
          <a:xfrm>
            <a:off x="410306" y="959486"/>
            <a:ext cx="8323384" cy="2711592"/>
          </a:xfrm>
          <a:prstGeom prst="rect">
            <a:avLst/>
          </a:prstGeom>
          <a:effectLst>
            <a:outerShdw blurRad="63500" sx="102000" sy="102000" algn="ctr" rotWithShape="0">
              <a:prstClr val="black">
                <a:alpha val="40000"/>
              </a:prstClr>
            </a:outerShdw>
          </a:effectLst>
        </p:spPr>
      </p:pic>
      <p:sp>
        <p:nvSpPr>
          <p:cNvPr id="12" name="Google Shape;294;p34">
            <a:extLst>
              <a:ext uri="{FF2B5EF4-FFF2-40B4-BE49-F238E27FC236}">
                <a16:creationId xmlns:a16="http://schemas.microsoft.com/office/drawing/2014/main" id="{CB1F0EF2-E247-314B-493F-F1521EC78645}"/>
              </a:ext>
            </a:extLst>
          </p:cNvPr>
          <p:cNvSpPr txBox="1">
            <a:spLocks noGrp="1"/>
          </p:cNvSpPr>
          <p:nvPr>
            <p:ph type="subTitle" idx="1"/>
          </p:nvPr>
        </p:nvSpPr>
        <p:spPr>
          <a:xfrm>
            <a:off x="410306" y="3784087"/>
            <a:ext cx="8323384" cy="939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b="1" dirty="0">
                <a:solidFill>
                  <a:srgbClr val="C00000"/>
                </a:solidFill>
              </a:rPr>
              <a:t>Qeyd:</a:t>
            </a:r>
            <a:r>
              <a:rPr lang="az-Latn-AZ" b="1" dirty="0"/>
              <a:t> </a:t>
            </a:r>
            <a:r>
              <a:rPr lang="az-Latn-AZ" dirty="0"/>
              <a:t>Hər metodun işləmə forması və nəticələrinə </a:t>
            </a:r>
            <a:r>
              <a:rPr lang="az-Latn-AZ" b="1" dirty="0">
                <a:hlinkClick r:id="rId4"/>
              </a:rPr>
              <a:t>https://github.com/ramalfatullayevh/Pasha_Intern_Task/tree/main/Documentation</a:t>
            </a:r>
            <a:r>
              <a:rPr lang="az-Latn-AZ" b="1" dirty="0"/>
              <a:t> </a:t>
            </a:r>
            <a:r>
              <a:rPr lang="az-Latn-AZ" dirty="0"/>
              <a:t>və ya </a:t>
            </a:r>
            <a:r>
              <a:rPr lang="az-Latn-AZ" b="1" dirty="0"/>
              <a:t>Email Qoşmasında </a:t>
            </a:r>
            <a:r>
              <a:rPr lang="az-Latn-AZ" dirty="0"/>
              <a:t>tapa bilərsiz.</a:t>
            </a: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0" name="Google Shape;273;p32">
            <a:extLst>
              <a:ext uri="{FF2B5EF4-FFF2-40B4-BE49-F238E27FC236}">
                <a16:creationId xmlns:a16="http://schemas.microsoft.com/office/drawing/2014/main" id="{B81737DC-82B3-C223-CBAF-66E7EA79CA74}"/>
              </a:ext>
            </a:extLst>
          </p:cNvPr>
          <p:cNvSpPr txBox="1">
            <a:spLocks noGrp="1"/>
          </p:cNvSpPr>
          <p:nvPr>
            <p:ph type="title"/>
          </p:nvPr>
        </p:nvSpPr>
        <p:spPr>
          <a:xfrm>
            <a:off x="2904539" y="484793"/>
            <a:ext cx="363586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3200" dirty="0">
                <a:solidFill>
                  <a:srgbClr val="C00000"/>
                </a:solidFill>
              </a:rPr>
              <a:t>4</a:t>
            </a:r>
            <a:r>
              <a:rPr lang="en" sz="3200" dirty="0">
                <a:solidFill>
                  <a:srgbClr val="C00000"/>
                </a:solidFill>
              </a:rPr>
              <a:t>.</a:t>
            </a:r>
            <a:r>
              <a:rPr lang="az-Latn-AZ" sz="3200" dirty="0">
                <a:solidFill>
                  <a:srgbClr val="C00000"/>
                </a:solidFill>
              </a:rPr>
              <a:t>Departamentlər</a:t>
            </a:r>
            <a:endParaRPr sz="3200" dirty="0">
              <a:solidFill>
                <a:srgbClr val="C00000"/>
              </a:solidFill>
            </a:endParaRPr>
          </a:p>
        </p:txBody>
      </p:sp>
      <p:pic>
        <p:nvPicPr>
          <p:cNvPr id="22" name="Picture 21">
            <a:extLst>
              <a:ext uri="{FF2B5EF4-FFF2-40B4-BE49-F238E27FC236}">
                <a16:creationId xmlns:a16="http://schemas.microsoft.com/office/drawing/2014/main" id="{FE4A8F09-7DA2-2C4B-6391-5966349ED359}"/>
              </a:ext>
            </a:extLst>
          </p:cNvPr>
          <p:cNvPicPr>
            <a:picLocks noChangeAspect="1"/>
          </p:cNvPicPr>
          <p:nvPr/>
        </p:nvPicPr>
        <p:blipFill>
          <a:blip r:embed="rId3"/>
          <a:stretch>
            <a:fillRect/>
          </a:stretch>
        </p:blipFill>
        <p:spPr>
          <a:xfrm>
            <a:off x="437800" y="1303943"/>
            <a:ext cx="8569341" cy="2535614"/>
          </a:xfrm>
          <a:prstGeom prst="rect">
            <a:avLst/>
          </a:prstGeom>
          <a:effectLst>
            <a:outerShdw blurRad="63500" sx="102000" sy="102000" algn="ctr" rotWithShape="0">
              <a:prstClr val="black">
                <a:alpha val="40000"/>
              </a:prstClr>
            </a:outerShdw>
          </a:effectLst>
        </p:spPr>
      </p:pic>
      <p:sp>
        <p:nvSpPr>
          <p:cNvPr id="23" name="Google Shape;294;p34">
            <a:extLst>
              <a:ext uri="{FF2B5EF4-FFF2-40B4-BE49-F238E27FC236}">
                <a16:creationId xmlns:a16="http://schemas.microsoft.com/office/drawing/2014/main" id="{DF4984D0-3E8A-86AA-4571-78FAAA374436}"/>
              </a:ext>
            </a:extLst>
          </p:cNvPr>
          <p:cNvSpPr txBox="1">
            <a:spLocks noGrp="1"/>
          </p:cNvSpPr>
          <p:nvPr>
            <p:ph type="subTitle" idx="1"/>
          </p:nvPr>
        </p:nvSpPr>
        <p:spPr>
          <a:xfrm>
            <a:off x="410308" y="3839557"/>
            <a:ext cx="8323384" cy="939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b="1" dirty="0">
                <a:solidFill>
                  <a:srgbClr val="C00000"/>
                </a:solidFill>
              </a:rPr>
              <a:t>Qeyd:</a:t>
            </a:r>
            <a:r>
              <a:rPr lang="az-Latn-AZ" b="1" dirty="0"/>
              <a:t> </a:t>
            </a:r>
            <a:r>
              <a:rPr lang="az-Latn-AZ" dirty="0"/>
              <a:t>Hər metodun işləmə forması və nəticələrinə </a:t>
            </a:r>
            <a:r>
              <a:rPr lang="az-Latn-AZ" b="1" dirty="0">
                <a:hlinkClick r:id="rId4"/>
              </a:rPr>
              <a:t>https://github.com/ramalfatullayevh/Pasha_Intern_Task/tree/main/Documentation</a:t>
            </a:r>
            <a:r>
              <a:rPr lang="az-Latn-AZ" b="1" dirty="0"/>
              <a:t> </a:t>
            </a:r>
            <a:r>
              <a:rPr lang="az-Latn-AZ" dirty="0"/>
              <a:t>və ya </a:t>
            </a:r>
            <a:r>
              <a:rPr lang="az-Latn-AZ" b="1" dirty="0"/>
              <a:t>Email Qoşmasında </a:t>
            </a:r>
            <a:r>
              <a:rPr lang="az-Latn-AZ" dirty="0"/>
              <a:t>tapa bilərsiz.</a:t>
            </a:r>
            <a:endParaRPr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28" name="Google Shape;273;p32">
            <a:extLst>
              <a:ext uri="{FF2B5EF4-FFF2-40B4-BE49-F238E27FC236}">
                <a16:creationId xmlns:a16="http://schemas.microsoft.com/office/drawing/2014/main" id="{967FC596-888E-13F8-322F-2C6AC8D87F9E}"/>
              </a:ext>
            </a:extLst>
          </p:cNvPr>
          <p:cNvSpPr txBox="1">
            <a:spLocks noGrp="1"/>
          </p:cNvSpPr>
          <p:nvPr>
            <p:ph type="title"/>
          </p:nvPr>
        </p:nvSpPr>
        <p:spPr>
          <a:xfrm>
            <a:off x="3699730" y="539500"/>
            <a:ext cx="17445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3200" dirty="0">
                <a:solidFill>
                  <a:srgbClr val="C00000"/>
                </a:solidFill>
              </a:rPr>
              <a:t>5.İşçilər</a:t>
            </a:r>
            <a:endParaRPr sz="3200" dirty="0">
              <a:solidFill>
                <a:srgbClr val="C00000"/>
              </a:solidFill>
            </a:endParaRPr>
          </a:p>
        </p:txBody>
      </p:sp>
      <p:pic>
        <p:nvPicPr>
          <p:cNvPr id="30" name="Picture 29">
            <a:extLst>
              <a:ext uri="{FF2B5EF4-FFF2-40B4-BE49-F238E27FC236}">
                <a16:creationId xmlns:a16="http://schemas.microsoft.com/office/drawing/2014/main" id="{8F81DA57-E601-DC53-CFF7-00106C099F6A}"/>
              </a:ext>
            </a:extLst>
          </p:cNvPr>
          <p:cNvPicPr>
            <a:picLocks noChangeAspect="1"/>
          </p:cNvPicPr>
          <p:nvPr/>
        </p:nvPicPr>
        <p:blipFill>
          <a:blip r:embed="rId3"/>
          <a:stretch>
            <a:fillRect/>
          </a:stretch>
        </p:blipFill>
        <p:spPr>
          <a:xfrm>
            <a:off x="296985" y="1398954"/>
            <a:ext cx="8249137" cy="2524370"/>
          </a:xfrm>
          <a:prstGeom prst="rect">
            <a:avLst/>
          </a:prstGeom>
          <a:effectLst>
            <a:outerShdw blurRad="63500" sx="102000" sy="102000" algn="ctr" rotWithShape="0">
              <a:prstClr val="black">
                <a:alpha val="40000"/>
              </a:prstClr>
            </a:outerShdw>
          </a:effectLst>
        </p:spPr>
      </p:pic>
      <p:sp>
        <p:nvSpPr>
          <p:cNvPr id="31" name="Google Shape;294;p34">
            <a:extLst>
              <a:ext uri="{FF2B5EF4-FFF2-40B4-BE49-F238E27FC236}">
                <a16:creationId xmlns:a16="http://schemas.microsoft.com/office/drawing/2014/main" id="{381AEBA1-26F0-EBBB-7E59-FDABC03A297D}"/>
              </a:ext>
            </a:extLst>
          </p:cNvPr>
          <p:cNvSpPr txBox="1">
            <a:spLocks noGrp="1"/>
          </p:cNvSpPr>
          <p:nvPr>
            <p:ph type="subTitle" idx="1"/>
          </p:nvPr>
        </p:nvSpPr>
        <p:spPr>
          <a:xfrm>
            <a:off x="296985" y="4030323"/>
            <a:ext cx="8323384" cy="939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b="1" dirty="0">
                <a:solidFill>
                  <a:srgbClr val="C00000"/>
                </a:solidFill>
              </a:rPr>
              <a:t>Qeyd:</a:t>
            </a:r>
            <a:r>
              <a:rPr lang="az-Latn-AZ" b="1" dirty="0"/>
              <a:t> </a:t>
            </a:r>
            <a:r>
              <a:rPr lang="az-Latn-AZ" dirty="0"/>
              <a:t>Hər metodun işləmə forması və nəticələrinə </a:t>
            </a:r>
            <a:r>
              <a:rPr lang="az-Latn-AZ" b="1" dirty="0">
                <a:hlinkClick r:id="rId4"/>
              </a:rPr>
              <a:t>https://github.com/ramalfatullayevh/Pasha_Intern_Task/tree/main/Documentation</a:t>
            </a:r>
            <a:r>
              <a:rPr lang="az-Latn-AZ" b="1" dirty="0"/>
              <a:t> </a:t>
            </a:r>
            <a:r>
              <a:rPr lang="az-Latn-AZ" dirty="0"/>
              <a:t>və ya </a:t>
            </a:r>
            <a:r>
              <a:rPr lang="az-Latn-AZ" b="1" dirty="0"/>
              <a:t>Email Qoşmasında </a:t>
            </a:r>
            <a:r>
              <a:rPr lang="az-Latn-AZ" dirty="0"/>
              <a:t>tapa bilərsiz.</a:t>
            </a: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14" name="Google Shape;273;p32">
            <a:extLst>
              <a:ext uri="{FF2B5EF4-FFF2-40B4-BE49-F238E27FC236}">
                <a16:creationId xmlns:a16="http://schemas.microsoft.com/office/drawing/2014/main" id="{B729C8B5-6EBC-4911-AD8C-9FE4313C6E09}"/>
              </a:ext>
            </a:extLst>
          </p:cNvPr>
          <p:cNvSpPr txBox="1">
            <a:spLocks noGrp="1"/>
          </p:cNvSpPr>
          <p:nvPr>
            <p:ph type="title"/>
          </p:nvPr>
        </p:nvSpPr>
        <p:spPr>
          <a:xfrm>
            <a:off x="2572788" y="469162"/>
            <a:ext cx="399842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3200" dirty="0">
                <a:solidFill>
                  <a:srgbClr val="C00000"/>
                </a:solidFill>
              </a:rPr>
              <a:t>6. Proyekt və Əlaqə</a:t>
            </a:r>
            <a:endParaRPr sz="3200" dirty="0">
              <a:solidFill>
                <a:srgbClr val="C00000"/>
              </a:solidFill>
            </a:endParaRPr>
          </a:p>
        </p:txBody>
      </p:sp>
      <p:sp>
        <p:nvSpPr>
          <p:cNvPr id="15" name="Google Shape;333;p37">
            <a:extLst>
              <a:ext uri="{FF2B5EF4-FFF2-40B4-BE49-F238E27FC236}">
                <a16:creationId xmlns:a16="http://schemas.microsoft.com/office/drawing/2014/main" id="{B5EDE314-F888-F795-04AD-AD1AC742CC54}"/>
              </a:ext>
            </a:extLst>
          </p:cNvPr>
          <p:cNvSpPr txBox="1">
            <a:spLocks noGrp="1"/>
          </p:cNvSpPr>
          <p:nvPr>
            <p:ph type="subTitle" idx="1"/>
          </p:nvPr>
        </p:nvSpPr>
        <p:spPr>
          <a:xfrm>
            <a:off x="502209" y="1423700"/>
            <a:ext cx="7086530" cy="19838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1400" b="1" dirty="0"/>
              <a:t>Proyektin Linki -  </a:t>
            </a:r>
            <a:r>
              <a:rPr lang="az-Latn-AZ" sz="1400" i="1" dirty="0">
                <a:hlinkClick r:id="rId3"/>
              </a:rPr>
              <a:t>https://github.com/ramalfatullayevh/Pasha_Intern_Task</a:t>
            </a:r>
            <a:endParaRPr lang="az-Latn-AZ" sz="1400" i="1" dirty="0"/>
          </a:p>
          <a:p>
            <a:pPr marL="0" lvl="0" indent="0" algn="l" rtl="0">
              <a:spcBef>
                <a:spcPts val="0"/>
              </a:spcBef>
              <a:spcAft>
                <a:spcPts val="0"/>
              </a:spcAft>
              <a:buNone/>
            </a:pPr>
            <a:endParaRPr lang="az-Latn-AZ" sz="1400" b="1" dirty="0"/>
          </a:p>
          <a:p>
            <a:pPr marL="0" lvl="0" indent="0" algn="l" rtl="0">
              <a:spcBef>
                <a:spcPts val="0"/>
              </a:spcBef>
              <a:spcAft>
                <a:spcPts val="0"/>
              </a:spcAft>
              <a:buNone/>
            </a:pPr>
            <a:r>
              <a:rPr lang="az-Latn-AZ" sz="1400" b="1" dirty="0"/>
              <a:t>Github Hesabı - </a:t>
            </a:r>
            <a:r>
              <a:rPr lang="az-Latn-AZ" sz="1400" i="1" dirty="0">
                <a:hlinkClick r:id="rId4"/>
              </a:rPr>
              <a:t>https://github.com/ramalfatullayevh</a:t>
            </a:r>
            <a:endParaRPr lang="az-Latn-AZ" sz="1400" i="1" dirty="0"/>
          </a:p>
          <a:p>
            <a:pPr marL="0" lvl="0" indent="0" algn="l" rtl="0">
              <a:spcBef>
                <a:spcPts val="0"/>
              </a:spcBef>
              <a:spcAft>
                <a:spcPts val="0"/>
              </a:spcAft>
              <a:buNone/>
            </a:pPr>
            <a:endParaRPr lang="az-Latn-AZ" sz="1400" b="1" dirty="0"/>
          </a:p>
          <a:p>
            <a:pPr marL="0" lvl="0" indent="0" algn="l" rtl="0">
              <a:spcBef>
                <a:spcPts val="0"/>
              </a:spcBef>
              <a:spcAft>
                <a:spcPts val="0"/>
              </a:spcAft>
              <a:buNone/>
            </a:pPr>
            <a:r>
              <a:rPr lang="az-Latn-AZ" sz="1400" b="1" dirty="0"/>
              <a:t>Linked</a:t>
            </a:r>
            <a:r>
              <a:rPr lang="en-US" sz="1400" b="1" dirty="0"/>
              <a:t>In - </a:t>
            </a:r>
            <a:r>
              <a:rPr lang="en-US" sz="1400" i="1" dirty="0">
                <a:hlinkClick r:id="rId5"/>
              </a:rPr>
              <a:t>https://www.linkedin.com/in/ramalfatullayevh/</a:t>
            </a:r>
            <a:endParaRPr lang="en-US" sz="1400" i="1" dirty="0"/>
          </a:p>
          <a:p>
            <a:pPr marL="0" lvl="0" indent="0" algn="l" rtl="0">
              <a:spcBef>
                <a:spcPts val="0"/>
              </a:spcBef>
              <a:spcAft>
                <a:spcPts val="0"/>
              </a:spcAft>
              <a:buNone/>
            </a:pPr>
            <a:endParaRPr lang="en-US" sz="1400" i="1" dirty="0"/>
          </a:p>
          <a:p>
            <a:pPr marL="0" lvl="0" indent="0" algn="l" rtl="0">
              <a:spcBef>
                <a:spcPts val="0"/>
              </a:spcBef>
              <a:spcAft>
                <a:spcPts val="0"/>
              </a:spcAft>
              <a:buNone/>
            </a:pPr>
            <a:r>
              <a:rPr lang="en-US" sz="1400" b="1" dirty="0"/>
              <a:t>Gmail - </a:t>
            </a:r>
            <a:r>
              <a:rPr lang="en-US" sz="1400" i="1" dirty="0">
                <a:hlinkClick r:id="rId6"/>
              </a:rPr>
              <a:t>ramalfatullayevh@gmail.com</a:t>
            </a:r>
            <a:endParaRPr lang="en-US" sz="1400" i="1" dirty="0"/>
          </a:p>
          <a:p>
            <a:pPr marL="0" lvl="0" indent="0" algn="l" rtl="0">
              <a:spcBef>
                <a:spcPts val="0"/>
              </a:spcBef>
              <a:spcAft>
                <a:spcPts val="0"/>
              </a:spcAft>
              <a:buNone/>
            </a:pPr>
            <a:endParaRPr lang="en-US" sz="1400" i="1" dirty="0"/>
          </a:p>
          <a:p>
            <a:pPr marL="0" lvl="0" indent="0" algn="l" rtl="0">
              <a:spcBef>
                <a:spcPts val="0"/>
              </a:spcBef>
              <a:spcAft>
                <a:spcPts val="0"/>
              </a:spcAft>
              <a:buNone/>
            </a:pPr>
            <a:endParaRPr lang="en-US" sz="1400" i="1" dirty="0"/>
          </a:p>
          <a:p>
            <a:pPr marL="0" lvl="0" indent="0" algn="l" rtl="0">
              <a:spcBef>
                <a:spcPts val="0"/>
              </a:spcBef>
              <a:spcAft>
                <a:spcPts val="0"/>
              </a:spcAft>
              <a:buNone/>
            </a:pPr>
            <a:endParaRPr lang="en-US" sz="1400" i="1" dirty="0"/>
          </a:p>
          <a:p>
            <a:pPr marL="0" lvl="0" indent="0" algn="l" rtl="0">
              <a:spcBef>
                <a:spcPts val="0"/>
              </a:spcBef>
              <a:spcAft>
                <a:spcPts val="0"/>
              </a:spcAft>
              <a:buNone/>
            </a:pPr>
            <a:r>
              <a:rPr lang="en-US" sz="1400" b="1" dirty="0" err="1"/>
              <a:t>Qeyd</a:t>
            </a:r>
            <a:r>
              <a:rPr lang="en-US" sz="1400" b="1" dirty="0"/>
              <a:t>: </a:t>
            </a:r>
            <a:r>
              <a:rPr lang="en-US" sz="1400" dirty="0"/>
              <a:t>H</a:t>
            </a:r>
            <a:r>
              <a:rPr lang="az-Latn-AZ" sz="1400" dirty="0"/>
              <a:t>ər hansı suallar yarandığı halda yuxarıdakı ünvanlardan əlaqə saxlaya biləsiz.</a:t>
            </a:r>
          </a:p>
        </p:txBody>
      </p:sp>
    </p:spTree>
  </p:cSld>
  <p:clrMapOvr>
    <a:masterClrMapping/>
  </p:clrMapOvr>
</p:sld>
</file>

<file path=ppt/theme/theme1.xml><?xml version="1.0" encoding="utf-8"?>
<a:theme xmlns:a="http://schemas.openxmlformats.org/drawingml/2006/main" name="Simple and Elegant Gradients Pitch Deck by Slidesgo">
  <a:themeElements>
    <a:clrScheme name="Simple Light">
      <a:dk1>
        <a:srgbClr val="191919"/>
      </a:dk1>
      <a:lt1>
        <a:srgbClr val="FFFFFF"/>
      </a:lt1>
      <a:dk2>
        <a:srgbClr val="8F5DE4"/>
      </a:dk2>
      <a:lt2>
        <a:srgbClr val="EBDCFA"/>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Words>
  <Application>Microsoft Office PowerPoint</Application>
  <PresentationFormat>On-screen Show (16:9)</PresentationFormat>
  <Paragraphs>37</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Maven Pro SemiBold</vt:lpstr>
      <vt:lpstr>Calibri</vt:lpstr>
      <vt:lpstr>Maven Pro</vt:lpstr>
      <vt:lpstr>Roboto</vt:lpstr>
      <vt:lpstr>PT Sans</vt:lpstr>
      <vt:lpstr>Arial</vt:lpstr>
      <vt:lpstr>Nunito Light</vt:lpstr>
      <vt:lpstr>Simple and Elegant Gradients Pitch Deck by Slidesgo</vt:lpstr>
      <vt:lpstr>Paşa Sığorta – Backend Təcrübə</vt:lpstr>
      <vt:lpstr>İçindəkilər</vt:lpstr>
      <vt:lpstr>1. Proyekt və Məqsədi</vt:lpstr>
      <vt:lpstr>PowerPoint Presentation</vt:lpstr>
      <vt:lpstr>2. İstifadə Olunmuş Texnologiyalar</vt:lpstr>
      <vt:lpstr>3.Şirkətlər</vt:lpstr>
      <vt:lpstr>4.Departamentlər</vt:lpstr>
      <vt:lpstr>5.İşçilər</vt:lpstr>
      <vt:lpstr>6. Proyekt və Əlaqə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ramal fetullayev</cp:lastModifiedBy>
  <cp:revision>2</cp:revision>
  <dcterms:modified xsi:type="dcterms:W3CDTF">2024-10-24T17:43:16Z</dcterms:modified>
</cp:coreProperties>
</file>