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Churn</c:v>
                </c:pt>
              </c:strCache>
            </c:strRef>
          </c:tx>
          <c:invertIfNegative val="1"/>
          <c:cat>
            <c:strRef>
              <c:f>Sheet1!$A$2:$A$3</c:f>
              <c:strCache>
                <c:ptCount val="2"/>
                <c:pt idx="0">
                  <c:v>No Churn</c:v>
                </c:pt>
                <c:pt idx="1">
                  <c:v>Churn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5163</c:v>
                </c:pt>
                <c:pt idx="1">
                  <c:v>1869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67-43FB-A2D2-E925FE5F3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Segments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Loyal</c:v>
                </c:pt>
                <c:pt idx="1">
                  <c:v>At Risk</c:v>
                </c:pt>
                <c:pt idx="2">
                  <c:v>Dormant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5163</c:v>
                </c:pt>
                <c:pt idx="1">
                  <c:v>0</c:v>
                </c:pt>
                <c:pt idx="2">
                  <c:v>1869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E-49CD-9DC1-47C26501FC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598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810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84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71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1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2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4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3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 Lokesh Reddy Penumallu</a:t>
            </a: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Objective: Predict and reduce telecom customer churn using ML and SQL analytics.</a:t>
            </a:r>
          </a:p>
          <a:p>
            <a:r>
              <a:t>Data: 7,043 customer records with service, usage, and churn data.</a:t>
            </a:r>
          </a:p>
          <a:p>
            <a:r>
              <a:t>Model: Random Forest Classifier with interpretability from SHAP and ELI5.</a:t>
            </a:r>
          </a:p>
          <a:p>
            <a:r>
              <a:t>Outcome: Clear identification of churn drivers and segmentation into risk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Drivers of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Tenure: Shorter tenure strongly correlates with churn.</a:t>
            </a:r>
          </a:p>
          <a:p>
            <a:r>
              <a:t>Monthly Charges: Higher charges increase churn likelihood.</a:t>
            </a:r>
          </a:p>
          <a:p>
            <a:r>
              <a:t>Complaints &amp; Call Duration: More complaints and shorter interactions indicate dissatisfaction.</a:t>
            </a:r>
          </a:p>
          <a:p>
            <a:r>
              <a:t>Recharge Frequency: High recharge activity may not imply satisfaction—check service quality.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Loyal (Churn Probability &lt; 0.3): Stable long-term customers.</a:t>
            </a:r>
          </a:p>
          <a:p>
            <a:r>
              <a:t>At Risk (0.3 – 0.7): Uncertain; consider proactive engagement.</a:t>
            </a:r>
          </a:p>
          <a:p>
            <a:r>
              <a:t>Dormant (&gt; 0.7): Most likely to churn, require urgent attention.</a:t>
            </a:r>
          </a:p>
          <a:p>
            <a:r>
              <a:t>Segmenting enables tailored marketing and support 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SQL-Based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Dormant segment: Lowest tenure, highest complaints and recharge.</a:t>
            </a:r>
          </a:p>
          <a:p>
            <a:r>
              <a:t>Top 5 recharge customers are high-value but churn-prone.</a:t>
            </a:r>
          </a:p>
          <a:p>
            <a:r>
              <a:t>Overall customer engagement varies significantly by churn risk.</a:t>
            </a:r>
          </a:p>
          <a:p>
            <a:r>
              <a:t>SQL used for cohort analysis on tenure, recharge, and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Distribution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Customer Segment Distribution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8503"/>
              </p:ext>
            </p:extLst>
          </p:nvPr>
        </p:nvGraphicFramePr>
        <p:xfrm>
          <a:off x="914399" y="2182760"/>
          <a:ext cx="5948517" cy="3303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1. Proactive Retention: Target Dormant and At Risk users with incentives.</a:t>
            </a:r>
          </a:p>
          <a:p>
            <a:r>
              <a:t>2. Improve Complaint Resolution: Faster turnaround on support tickets.</a:t>
            </a:r>
          </a:p>
          <a:p>
            <a:r>
              <a:t>3. Review Billing Plans: Reduce overcharging in high-risk segments.</a:t>
            </a:r>
          </a:p>
          <a:p>
            <a:r>
              <a:t>4. Real-Time Monitoring: Deploy churn prediction dashboards.</a:t>
            </a:r>
          </a:p>
          <a:p>
            <a:r>
              <a:t>5. Track KPIs: Monthly churn rate, complaints, and tenure progression.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Random Forest model effectively identified key churn indicators.</a:t>
            </a:r>
          </a:p>
          <a:p>
            <a:r>
              <a:t>Segment-based strategy enhances customer lifetime value.</a:t>
            </a:r>
          </a:p>
          <a:p>
            <a:r>
              <a:t>SQL &amp; ML synergy offers deep business insight.</a:t>
            </a:r>
          </a:p>
          <a:p>
            <a:r>
              <a:t>Future work: Integrate real-time churn alerts and A/B test retention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323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Customer Churn Analysis Report</vt:lpstr>
      <vt:lpstr>Executive Summary</vt:lpstr>
      <vt:lpstr>Key Drivers of Customer Churn</vt:lpstr>
      <vt:lpstr>Customer Segmentation Insights</vt:lpstr>
      <vt:lpstr>Insights from SQL-Based Analysis</vt:lpstr>
      <vt:lpstr>Churn Distribution</vt:lpstr>
      <vt:lpstr>Customer Segment Distribution</vt:lpstr>
      <vt:lpstr>Strategic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23A91A05I2</cp:lastModifiedBy>
  <cp:revision>2</cp:revision>
  <dcterms:created xsi:type="dcterms:W3CDTF">2013-01-27T09:14:16Z</dcterms:created>
  <dcterms:modified xsi:type="dcterms:W3CDTF">2025-10-12T09:57:46Z</dcterms:modified>
  <cp:category/>
</cp:coreProperties>
</file>