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0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1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8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2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DEFA-A16D-472D-BA5B-29638D07D30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238368-2E22-4C75-AE9B-AC62C7A6D9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EEF-A833-5CE8-A503-4277BF51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4" y="674926"/>
            <a:ext cx="10526095" cy="2677648"/>
          </a:xfrm>
        </p:spPr>
        <p:txBody>
          <a:bodyPr/>
          <a:lstStyle/>
          <a:p>
            <a:pPr algn="ctr"/>
            <a:r>
              <a:rPr lang="en-IN" dirty="0"/>
              <a:t>Elevate Labs Data Analyst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EE295-8FDF-7382-76D7-332D656A6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06" y="3498082"/>
            <a:ext cx="10058399" cy="861420"/>
          </a:xfrm>
        </p:spPr>
        <p:txBody>
          <a:bodyPr/>
          <a:lstStyle/>
          <a:p>
            <a:pPr algn="ctr"/>
            <a:r>
              <a:rPr lang="en-US" dirty="0"/>
              <a:t>Task 4: Interactive Dashboard Design </a:t>
            </a:r>
            <a:r>
              <a:rPr lang="en-IN" dirty="0"/>
              <a:t>for business stakeholders.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95125-552B-71E7-E580-716F4B6863C0}"/>
              </a:ext>
            </a:extLst>
          </p:cNvPr>
          <p:cNvSpPr txBox="1"/>
          <p:nvPr/>
        </p:nvSpPr>
        <p:spPr>
          <a:xfrm>
            <a:off x="648929" y="5221783"/>
            <a:ext cx="1135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Rama Lokesh Reddy Penumallu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rlpreddy565@gmail.com</a:t>
            </a:r>
            <a:endParaRPr lang="en-IN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63C1-C093-252F-E1DF-926AB700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Objective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ABCC-7712-30A8-D8EF-99DB91E9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2603500"/>
            <a:ext cx="11188931" cy="3797300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Objective:</a:t>
            </a:r>
            <a:r>
              <a:rPr lang="en-US" sz="2400" dirty="0"/>
              <a:t> Design an interactive dashboard for business stakeholders to inform data-driven decisions.</a:t>
            </a:r>
          </a:p>
          <a:p>
            <a:r>
              <a:rPr lang="en-US" sz="2400" b="1" dirty="0"/>
              <a:t>Dataset Used: </a:t>
            </a:r>
            <a:r>
              <a:rPr lang="en-US" sz="2400" dirty="0"/>
              <a:t>Superstore Sales Data(superstore_cleaned.csv).</a:t>
            </a:r>
          </a:p>
          <a:p>
            <a:r>
              <a:rPr lang="en-US" sz="2400" b="1" dirty="0"/>
              <a:t>Tools used</a:t>
            </a:r>
            <a:r>
              <a:rPr lang="en-US" sz="2400" dirty="0"/>
              <a:t>: Power BI Desktop.</a:t>
            </a:r>
          </a:p>
          <a:p>
            <a:r>
              <a:rPr lang="en-US" sz="2400" b="1" dirty="0"/>
              <a:t>Outcome:</a:t>
            </a:r>
            <a:r>
              <a:rPr lang="en-US" sz="2400" dirty="0"/>
              <a:t> Learn how to create dashboards that inform business decisions by synthesizing data into actionable insights.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11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2D56-E066-5734-FB27-ECD0EF23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6BB0-21F9-9CCC-79EC-ADD3E1E1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407920"/>
            <a:ext cx="11328400" cy="4287520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2400" b="1" dirty="0"/>
              <a:t>KPIs Chosen for This Dashboard:</a:t>
            </a:r>
            <a:r>
              <a:rPr lang="en-US" sz="2400" dirty="0"/>
              <a:t> </a:t>
            </a:r>
          </a:p>
          <a:p>
            <a:pPr marL="803275" indent="-265113">
              <a:buFont typeface="Wingdings" panose="05000000000000000000" pitchFamily="2" charset="2"/>
              <a:buChar char="Ø"/>
            </a:pPr>
            <a:r>
              <a:rPr lang="en-US" sz="2400" b="1" dirty="0"/>
              <a:t>Total Sales:</a:t>
            </a:r>
            <a:r>
              <a:rPr lang="en-US" sz="2400" dirty="0"/>
              <a:t> Overall revenue generated.</a:t>
            </a:r>
          </a:p>
          <a:p>
            <a:pPr marL="803275" indent="-265113">
              <a:buFont typeface="Wingdings" panose="05000000000000000000" pitchFamily="2" charset="2"/>
              <a:buChar char="Ø"/>
            </a:pPr>
            <a:r>
              <a:rPr lang="en-US" sz="2400" b="1" dirty="0"/>
              <a:t>Total Profit:</a:t>
            </a:r>
            <a:r>
              <a:rPr lang="en-US" sz="2400" dirty="0"/>
              <a:t> Overall profitability.</a:t>
            </a:r>
          </a:p>
          <a:p>
            <a:pPr marL="803275" indent="-265113">
              <a:buFont typeface="Wingdings" panose="05000000000000000000" pitchFamily="2" charset="2"/>
              <a:buChar char="Ø"/>
            </a:pPr>
            <a:r>
              <a:rPr lang="en-US" sz="2400" b="1" dirty="0"/>
              <a:t>Sales Growth %:</a:t>
            </a:r>
            <a:r>
              <a:rPr lang="en-US" sz="2400" dirty="0"/>
              <a:t> Year-over-year (or period-over-period) growth in sales, indicating market expansion or decline.</a:t>
            </a:r>
          </a:p>
          <a:p>
            <a:pPr marL="803275" indent="-265113">
              <a:buFont typeface="Wingdings" panose="05000000000000000000" pitchFamily="2" charset="2"/>
              <a:buChar char="Ø"/>
            </a:pPr>
            <a:r>
              <a:rPr lang="en-US" sz="2400" b="1" dirty="0"/>
              <a:t>Profit Growth %:</a:t>
            </a:r>
            <a:r>
              <a:rPr lang="en-US" sz="2400" dirty="0"/>
              <a:t> Year-over-year (or period-over-period) growth in profit, indicating efficiency and financial health.</a:t>
            </a:r>
          </a:p>
        </p:txBody>
      </p:sp>
    </p:spTree>
    <p:extLst>
      <p:ext uri="{BB962C8B-B14F-4D97-AF65-F5344CB8AC3E}">
        <p14:creationId xmlns:p14="http://schemas.microsoft.com/office/powerpoint/2010/main" val="34557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3BA0-B146-FB7B-B44B-1DF9A5A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Superstore Sales &amp; Profit Performance Dashboard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6EEB6B-AAD1-7E69-9100-53001143E3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D7D49AE-5C6A-6D24-C9C3-E541D25FEF8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666480" y="2944499"/>
            <a:ext cx="328168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an "at-a-glance" view of key business performance.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for interactive exploration.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Focuses on sales, profit, and their trends over time and across different business dimensions.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0A9C3-46A9-B368-8B35-C9EDCC81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2010879"/>
            <a:ext cx="7933321" cy="40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CD8-37D6-64AD-FE0E-29F54823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&amp; Profit Trend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0475A-5691-D386-4B66-91F1EEE6E0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9637" y="2363788"/>
            <a:ext cx="3181350" cy="2743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043C-7BF9-5685-CCA5-3940B009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0941" y="2527069"/>
            <a:ext cx="6542637" cy="403998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Steady Growth in Sales and Profit (2016–2017) : </a:t>
            </a:r>
            <a:r>
              <a:rPr lang="en-US" dirty="0"/>
              <a:t>"Overall Sales have shown a consistent upward trend from 2016 to 2017.“</a:t>
            </a:r>
          </a:p>
          <a:p>
            <a:r>
              <a:rPr lang="en-US" b="1" dirty="0"/>
              <a:t>Notable Surge in Sales and Profit in 2017: </a:t>
            </a:r>
            <a:r>
              <a:rPr lang="en-US" dirty="0"/>
              <a:t>"A significant surge in sales and profit was observed in 2017, likely driven by strong demand.“</a:t>
            </a:r>
          </a:p>
          <a:p>
            <a:r>
              <a:rPr lang="en-US" b="1" i="1" dirty="0"/>
              <a:t>Sales Growth Outpaces Profit Growth</a:t>
            </a:r>
            <a:r>
              <a:rPr lang="en-US" b="1" dirty="0"/>
              <a:t>: </a:t>
            </a:r>
            <a:r>
              <a:rPr lang="en-US" dirty="0"/>
              <a:t>"While sales generally grew, profitability did not grow at the same rate, indicating potential increases in costs or other factors affecting margins.“</a:t>
            </a:r>
          </a:p>
          <a:p>
            <a:r>
              <a:rPr lang="en-US" b="1" i="1" dirty="0"/>
              <a:t>Positive Momentum in Key Performance Indicators: </a:t>
            </a:r>
            <a:r>
              <a:rPr lang="en-US" b="1" dirty="0"/>
              <a:t>"</a:t>
            </a:r>
            <a:r>
              <a:rPr lang="en-US" dirty="0"/>
              <a:t>The Sales Growth % and Profit Growth % KPIs indicate positive momentum compared to the previous period."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16CA-D513-B3E8-2F09-7F7A955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Category, Region, and Sub-Category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CBC954-B8CA-7511-1E98-DE27A3BA4E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14651"/>
            <a:ext cx="4645025" cy="26414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E2A28-DED9-8283-3C6A-3B6CC4F0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77" y="2387599"/>
            <a:ext cx="5801033" cy="4004873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Technology Category Leads in Sales Volume: </a:t>
            </a:r>
            <a:r>
              <a:rPr lang="en-US" i="1" dirty="0"/>
              <a:t>"The</a:t>
            </a:r>
            <a:r>
              <a:rPr lang="en-US" dirty="0"/>
              <a:t> Technology category consistently leads in Total Sales, while Office</a:t>
            </a:r>
            <a:r>
              <a:rPr lang="en-US" b="1" dirty="0"/>
              <a:t> </a:t>
            </a:r>
            <a:r>
              <a:rPr lang="en-US" dirty="0"/>
              <a:t>Supplies contributes the least volume among the three categories."</a:t>
            </a:r>
          </a:p>
          <a:p>
            <a:r>
              <a:rPr lang="en-US" b="1" i="1" dirty="0"/>
              <a:t>High Sales Concentration in Eastern and Coastal U.S.: </a:t>
            </a:r>
            <a:r>
              <a:rPr lang="en-US" dirty="0"/>
              <a:t>"The eastern and coastal regions of the U.S. generate the highest Total Sales, highlighting their market dominance compared to central and western areas.“</a:t>
            </a:r>
          </a:p>
          <a:p>
            <a:r>
              <a:rPr lang="en-US" b="1" i="1" dirty="0"/>
              <a:t>Profit Concentration in a Few Key Sub-Categories: </a:t>
            </a:r>
            <a:r>
              <a:rPr lang="en-US" dirty="0"/>
              <a:t>"While Copiers is highly profitable, certain sub-categories like Tables and Bookcases are consistently running at a loss or with very low profit margins."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02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BA3D-376E-832B-B0D9-9B321876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22" y="453557"/>
            <a:ext cx="5713206" cy="139556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Interactive Exploration for Stakeholders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9399223-5B16-8F62-776B-203BA4798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74859" y="1043730"/>
            <a:ext cx="484631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"The dashboard is fully interactive, allowing users to dynamically filter data by Order Date (Year, Quarter, Month), Product </a:t>
            </a:r>
            <a:r>
              <a:rPr lang="en-US" altLang="en-US" sz="2000" dirty="0"/>
              <a:t>Category, </a:t>
            </a:r>
            <a:r>
              <a:rPr lang="en-IN" sz="2000" dirty="0"/>
              <a:t>for Stakeholders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Region."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"This enables stakeholders to drill down into specific periods or segments to gain tailored insights."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"All visuals update in real-time based on selected filters, enhancing the user experience."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16175-3B65-4A32-F6BC-4CC0C9F2A43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60439" y="1928556"/>
            <a:ext cx="4699819" cy="3813483"/>
          </a:xfrm>
        </p:spPr>
      </p:pic>
    </p:spTree>
    <p:extLst>
      <p:ext uri="{BB962C8B-B14F-4D97-AF65-F5344CB8AC3E}">
        <p14:creationId xmlns:p14="http://schemas.microsoft.com/office/powerpoint/2010/main" val="20508750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474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Gill Sans MT</vt:lpstr>
      <vt:lpstr>Times New Roman</vt:lpstr>
      <vt:lpstr>Wingdings</vt:lpstr>
      <vt:lpstr>Gallery</vt:lpstr>
      <vt:lpstr>Elevate Labs Data Analyst Internship</vt:lpstr>
      <vt:lpstr>Task Objective &amp; Approach</vt:lpstr>
      <vt:lpstr>Key Performance Indicators (KPIs)</vt:lpstr>
      <vt:lpstr>Superstore Sales &amp; Profit Performance Dashboard</vt:lpstr>
      <vt:lpstr>Sales &amp; Profit Trend Analysis</vt:lpstr>
      <vt:lpstr>Performance by Category, Region, and Sub-Category</vt:lpstr>
      <vt:lpstr>Interactive Exploration for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madhushree.madegowda1@outlook.com</dc:creator>
  <cp:lastModifiedBy>23A91A05I2</cp:lastModifiedBy>
  <cp:revision>2</cp:revision>
  <dcterms:created xsi:type="dcterms:W3CDTF">2025-06-01T13:43:02Z</dcterms:created>
  <dcterms:modified xsi:type="dcterms:W3CDTF">2025-09-26T08:48:17Z</dcterms:modified>
</cp:coreProperties>
</file>