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309" r:id="rId3"/>
    <p:sldId id="300" r:id="rId4"/>
    <p:sldId id="302" r:id="rId5"/>
    <p:sldId id="314" r:id="rId6"/>
    <p:sldId id="316" r:id="rId7"/>
    <p:sldId id="323" r:id="rId8"/>
    <p:sldId id="322" r:id="rId9"/>
    <p:sldId id="265" r:id="rId10"/>
    <p:sldId id="268" r:id="rId11"/>
    <p:sldId id="318" r:id="rId12"/>
    <p:sldId id="320" r:id="rId13"/>
    <p:sldId id="32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4B8030"/>
    <a:srgbClr val="9DE824"/>
    <a:srgbClr val="0DFF7A"/>
    <a:srgbClr val="33FF8F"/>
    <a:srgbClr val="FF2929"/>
    <a:srgbClr val="CC949C"/>
    <a:srgbClr val="0033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8" autoAdjust="0"/>
    <p:restoredTop sz="92571" autoAdjust="0"/>
  </p:normalViewPr>
  <p:slideViewPr>
    <p:cSldViewPr>
      <p:cViewPr>
        <p:scale>
          <a:sx n="90" d="100"/>
          <a:sy n="90" d="100"/>
        </p:scale>
        <p:origin x="-2286" y="-49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8292DB-0CBE-4E6C-AB3F-62040A55E41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91BD71A-4DD5-430E-9493-83FEC72B5563}">
      <dgm:prSet phldrT="[Text]" custT="1">
        <dgm:style>
          <a:lnRef idx="1">
            <a:schemeClr val="accent1"/>
          </a:lnRef>
          <a:fillRef idx="3">
            <a:schemeClr val="accent1"/>
          </a:fillRef>
          <a:effectRef idx="2">
            <a:schemeClr val="accent1"/>
          </a:effectRef>
          <a:fontRef idx="minor">
            <a:schemeClr val="lt1"/>
          </a:fontRef>
        </dgm:style>
      </dgm:prSet>
      <dgm:spPr>
        <a:solidFill>
          <a:srgbClr val="0070C0"/>
        </a:solidFill>
        <a:ln>
          <a:noFill/>
        </a:ln>
        <a:effectLst>
          <a:outerShdw blurRad="40000" dist="23000" dir="5400000" rotWithShape="0">
            <a:schemeClr val="bg1">
              <a:alpha val="35000"/>
            </a:schemeClr>
          </a:outerShdw>
        </a:effectLst>
      </dgm:spPr>
      <dgm:t>
        <a:bodyPr/>
        <a:lstStyle/>
        <a:p>
          <a:r>
            <a:rPr lang="en-US" sz="2400" b="0" dirty="0" smtClean="0">
              <a:solidFill>
                <a:schemeClr val="bg1"/>
              </a:solidFill>
              <a:latin typeface="+mj-lt"/>
            </a:rPr>
            <a:t>Artificial Intelligence and Key subject areas</a:t>
          </a:r>
          <a:endParaRPr lang="en-US" sz="2400" b="0" dirty="0">
            <a:solidFill>
              <a:schemeClr val="bg1"/>
            </a:solidFill>
            <a:latin typeface="+mj-lt"/>
          </a:endParaRPr>
        </a:p>
      </dgm:t>
    </dgm:pt>
    <dgm:pt modelId="{A3E5EDAB-52BE-45BC-939D-6A9B5EE42DA5}" type="parTrans" cxnId="{7B8F5B3F-6650-4901-B20D-DEF4750A4E75}">
      <dgm:prSet/>
      <dgm:spPr/>
      <dgm:t>
        <a:bodyPr/>
        <a:lstStyle/>
        <a:p>
          <a:endParaRPr lang="en-US">
            <a:solidFill>
              <a:srgbClr val="002060"/>
            </a:solidFill>
          </a:endParaRPr>
        </a:p>
      </dgm:t>
    </dgm:pt>
    <dgm:pt modelId="{C5F51BE2-5346-43CC-B317-BCFE97745903}" type="sibTrans" cxnId="{7B8F5B3F-6650-4901-B20D-DEF4750A4E75}">
      <dgm:prSet/>
      <dgm:spPr>
        <a:ln>
          <a:solidFill>
            <a:srgbClr val="002060"/>
          </a:solidFill>
        </a:ln>
      </dgm:spPr>
      <dgm:t>
        <a:bodyPr/>
        <a:lstStyle/>
        <a:p>
          <a:endParaRPr lang="en-US">
            <a:solidFill>
              <a:srgbClr val="002060"/>
            </a:solidFill>
          </a:endParaRPr>
        </a:p>
      </dgm:t>
    </dgm:pt>
    <dgm:pt modelId="{5BD7FAE0-BF50-4DD8-B50B-70B6296B340D}">
      <dgm:prSet phldrT="[Text]" custT="1"/>
      <dgm:spPr>
        <a:solidFill>
          <a:srgbClr val="0070C0"/>
        </a:solidFill>
        <a:ln>
          <a:noFill/>
        </a:ln>
      </dgm:spPr>
      <dgm:t>
        <a:bodyPr/>
        <a:lstStyle/>
        <a:p>
          <a:r>
            <a:rPr lang="en-US" sz="2400" b="0" dirty="0" smtClean="0">
              <a:solidFill>
                <a:schemeClr val="bg1"/>
              </a:solidFill>
            </a:rPr>
            <a:t>Use cases</a:t>
          </a:r>
          <a:endParaRPr lang="en-US" sz="2400" b="0" dirty="0">
            <a:solidFill>
              <a:schemeClr val="bg1"/>
            </a:solidFill>
          </a:endParaRPr>
        </a:p>
      </dgm:t>
    </dgm:pt>
    <dgm:pt modelId="{DB46C0AC-75C9-4F13-AD63-B993DCB77C2F}" type="parTrans" cxnId="{108D6419-1F41-4032-903C-13C9698146D7}">
      <dgm:prSet/>
      <dgm:spPr/>
      <dgm:t>
        <a:bodyPr/>
        <a:lstStyle/>
        <a:p>
          <a:endParaRPr lang="en-US">
            <a:solidFill>
              <a:srgbClr val="002060"/>
            </a:solidFill>
          </a:endParaRPr>
        </a:p>
      </dgm:t>
    </dgm:pt>
    <dgm:pt modelId="{D8AF55E2-B0A0-44B2-B897-4370C16F852B}" type="sibTrans" cxnId="{108D6419-1F41-4032-903C-13C9698146D7}">
      <dgm:prSet/>
      <dgm:spPr/>
      <dgm:t>
        <a:bodyPr/>
        <a:lstStyle/>
        <a:p>
          <a:endParaRPr lang="en-US">
            <a:solidFill>
              <a:srgbClr val="002060"/>
            </a:solidFill>
          </a:endParaRPr>
        </a:p>
      </dgm:t>
    </dgm:pt>
    <dgm:pt modelId="{EF5D8929-8ADD-4CFB-B5B8-011A5CF029DC}">
      <dgm:prSet phldrT="[Text]" custT="1"/>
      <dgm:spPr>
        <a:solidFill>
          <a:srgbClr val="0070C0"/>
        </a:solidFill>
        <a:ln>
          <a:noFill/>
        </a:ln>
      </dgm:spPr>
      <dgm:t>
        <a:bodyPr/>
        <a:lstStyle/>
        <a:p>
          <a:r>
            <a:rPr lang="en-US" sz="2400" b="0" dirty="0" smtClean="0">
              <a:solidFill>
                <a:schemeClr val="bg1"/>
              </a:solidFill>
            </a:rPr>
            <a:t>Questions ?</a:t>
          </a:r>
          <a:endParaRPr lang="en-US" sz="2400" b="0" dirty="0">
            <a:solidFill>
              <a:schemeClr val="bg1"/>
            </a:solidFill>
          </a:endParaRPr>
        </a:p>
      </dgm:t>
    </dgm:pt>
    <dgm:pt modelId="{949CEDB8-6F42-4F8A-8EF3-6FB288EF7C37}" type="parTrans" cxnId="{7E31ED5F-2663-4E82-B9E5-75EF55AB4B67}">
      <dgm:prSet/>
      <dgm:spPr/>
      <dgm:t>
        <a:bodyPr/>
        <a:lstStyle/>
        <a:p>
          <a:endParaRPr lang="en-US">
            <a:solidFill>
              <a:srgbClr val="002060"/>
            </a:solidFill>
          </a:endParaRPr>
        </a:p>
      </dgm:t>
    </dgm:pt>
    <dgm:pt modelId="{CC4F7E70-A73B-4FB6-B1F0-ED6B1B6FBFAE}" type="sibTrans" cxnId="{7E31ED5F-2663-4E82-B9E5-75EF55AB4B67}">
      <dgm:prSet/>
      <dgm:spPr/>
      <dgm:t>
        <a:bodyPr/>
        <a:lstStyle/>
        <a:p>
          <a:endParaRPr lang="en-US">
            <a:solidFill>
              <a:srgbClr val="002060"/>
            </a:solidFill>
          </a:endParaRPr>
        </a:p>
      </dgm:t>
    </dgm:pt>
    <dgm:pt modelId="{5C715C24-6913-4CB7-91A2-67801B7BB90A}">
      <dgm:prSet phldrT="[Text]" custT="1"/>
      <dgm:spPr>
        <a:solidFill>
          <a:srgbClr val="0070C0"/>
        </a:solidFill>
        <a:ln>
          <a:noFill/>
        </a:ln>
      </dgm:spPr>
      <dgm:t>
        <a:bodyPr/>
        <a:lstStyle/>
        <a:p>
          <a:r>
            <a:rPr lang="en-US" sz="2400" b="0" dirty="0" smtClean="0">
              <a:solidFill>
                <a:schemeClr val="bg1"/>
              </a:solidFill>
            </a:rPr>
            <a:t>Evolving banking customer experience</a:t>
          </a:r>
          <a:endParaRPr lang="en-US" sz="2400" b="0" dirty="0">
            <a:solidFill>
              <a:schemeClr val="bg1"/>
            </a:solidFill>
          </a:endParaRPr>
        </a:p>
      </dgm:t>
    </dgm:pt>
    <dgm:pt modelId="{A7F715AB-3EEC-400F-B161-C3E7C4F57CC2}" type="parTrans" cxnId="{0D6D48DF-1157-4E8F-88F6-762696475E38}">
      <dgm:prSet/>
      <dgm:spPr/>
      <dgm:t>
        <a:bodyPr/>
        <a:lstStyle/>
        <a:p>
          <a:endParaRPr lang="en-US">
            <a:solidFill>
              <a:srgbClr val="002060"/>
            </a:solidFill>
          </a:endParaRPr>
        </a:p>
      </dgm:t>
    </dgm:pt>
    <dgm:pt modelId="{347B0996-C580-4354-A032-74E4AF826186}" type="sibTrans" cxnId="{0D6D48DF-1157-4E8F-88F6-762696475E38}">
      <dgm:prSet/>
      <dgm:spPr/>
      <dgm:t>
        <a:bodyPr/>
        <a:lstStyle/>
        <a:p>
          <a:endParaRPr lang="en-US">
            <a:solidFill>
              <a:srgbClr val="002060"/>
            </a:solidFill>
          </a:endParaRPr>
        </a:p>
      </dgm:t>
    </dgm:pt>
    <dgm:pt modelId="{F25A0EB4-2CD1-43B2-842A-E4D32B64067B}">
      <dgm:prSet phldrT="[Text]" custT="1"/>
      <dgm:spPr>
        <a:solidFill>
          <a:srgbClr val="0070C0"/>
        </a:solidFill>
        <a:ln>
          <a:noFill/>
        </a:ln>
      </dgm:spPr>
      <dgm:t>
        <a:bodyPr/>
        <a:lstStyle/>
        <a:p>
          <a:r>
            <a:rPr lang="en-US" sz="2400" b="0" dirty="0" smtClean="0">
              <a:solidFill>
                <a:schemeClr val="bg1"/>
              </a:solidFill>
            </a:rPr>
            <a:t>Image/Video Services</a:t>
          </a:r>
          <a:endParaRPr lang="en-US" sz="2400" b="0" dirty="0">
            <a:solidFill>
              <a:schemeClr val="bg1"/>
            </a:solidFill>
          </a:endParaRPr>
        </a:p>
      </dgm:t>
    </dgm:pt>
    <dgm:pt modelId="{38F65BC7-CD40-4CD2-B7E4-0D23EDC55F4F}" type="sibTrans" cxnId="{50CACCA5-CAB5-402A-BA09-1501F5DB5328}">
      <dgm:prSet/>
      <dgm:spPr/>
      <dgm:t>
        <a:bodyPr/>
        <a:lstStyle/>
        <a:p>
          <a:endParaRPr lang="en-US">
            <a:solidFill>
              <a:srgbClr val="002060"/>
            </a:solidFill>
          </a:endParaRPr>
        </a:p>
      </dgm:t>
    </dgm:pt>
    <dgm:pt modelId="{AAE9C59E-35B4-4BBC-A2F2-179D275AED83}" type="parTrans" cxnId="{50CACCA5-CAB5-402A-BA09-1501F5DB5328}">
      <dgm:prSet/>
      <dgm:spPr/>
      <dgm:t>
        <a:bodyPr/>
        <a:lstStyle/>
        <a:p>
          <a:endParaRPr lang="en-US">
            <a:solidFill>
              <a:srgbClr val="002060"/>
            </a:solidFill>
          </a:endParaRPr>
        </a:p>
      </dgm:t>
    </dgm:pt>
    <dgm:pt modelId="{474E44B0-48DF-47FD-97B3-0923E966FE73}">
      <dgm:prSet phldrT="[Text]" custT="1"/>
      <dgm:spPr>
        <a:solidFill>
          <a:srgbClr val="0070C0"/>
        </a:solidFill>
        <a:ln>
          <a:noFill/>
        </a:ln>
      </dgm:spPr>
      <dgm:t>
        <a:bodyPr/>
        <a:lstStyle/>
        <a:p>
          <a:r>
            <a:rPr lang="en-US" sz="2400" b="0" dirty="0" smtClean="0">
              <a:solidFill>
                <a:schemeClr val="bg1"/>
              </a:solidFill>
            </a:rPr>
            <a:t>Natural Language Processing</a:t>
          </a:r>
          <a:endParaRPr lang="en-US" sz="2400" b="0" dirty="0">
            <a:solidFill>
              <a:schemeClr val="bg1"/>
            </a:solidFill>
          </a:endParaRPr>
        </a:p>
      </dgm:t>
    </dgm:pt>
    <dgm:pt modelId="{312E8B39-4414-4E79-8D8E-98CA8E4AF751}" type="sibTrans" cxnId="{17F3305D-C5A0-4255-B768-F334028AC9E7}">
      <dgm:prSet/>
      <dgm:spPr/>
      <dgm:t>
        <a:bodyPr/>
        <a:lstStyle/>
        <a:p>
          <a:endParaRPr lang="en-US">
            <a:solidFill>
              <a:srgbClr val="002060"/>
            </a:solidFill>
          </a:endParaRPr>
        </a:p>
      </dgm:t>
    </dgm:pt>
    <dgm:pt modelId="{E7725367-E7B7-4E70-ADC3-4219310EFE8C}" type="parTrans" cxnId="{17F3305D-C5A0-4255-B768-F334028AC9E7}">
      <dgm:prSet/>
      <dgm:spPr/>
      <dgm:t>
        <a:bodyPr/>
        <a:lstStyle/>
        <a:p>
          <a:endParaRPr lang="en-US">
            <a:solidFill>
              <a:srgbClr val="002060"/>
            </a:solidFill>
          </a:endParaRPr>
        </a:p>
      </dgm:t>
    </dgm:pt>
    <dgm:pt modelId="{C0EBDC46-B1FB-4232-ADDB-A6545E917E70}" type="pres">
      <dgm:prSet presAssocID="{C98292DB-0CBE-4E6C-AB3F-62040A55E41C}" presName="Name0" presStyleCnt="0">
        <dgm:presLayoutVars>
          <dgm:chMax val="7"/>
          <dgm:chPref val="7"/>
          <dgm:dir/>
        </dgm:presLayoutVars>
      </dgm:prSet>
      <dgm:spPr/>
      <dgm:t>
        <a:bodyPr/>
        <a:lstStyle/>
        <a:p>
          <a:endParaRPr lang="en-US"/>
        </a:p>
      </dgm:t>
    </dgm:pt>
    <dgm:pt modelId="{F7FF7019-721C-4942-9161-4B41A5152A43}" type="pres">
      <dgm:prSet presAssocID="{C98292DB-0CBE-4E6C-AB3F-62040A55E41C}" presName="Name1" presStyleCnt="0"/>
      <dgm:spPr/>
    </dgm:pt>
    <dgm:pt modelId="{9A632AA4-1E42-4074-AA0D-26B90A96A47F}" type="pres">
      <dgm:prSet presAssocID="{C98292DB-0CBE-4E6C-AB3F-62040A55E41C}" presName="cycle" presStyleCnt="0"/>
      <dgm:spPr/>
    </dgm:pt>
    <dgm:pt modelId="{04A1E829-D8C9-4823-B56F-83D0C990743E}" type="pres">
      <dgm:prSet presAssocID="{C98292DB-0CBE-4E6C-AB3F-62040A55E41C}" presName="srcNode" presStyleLbl="node1" presStyleIdx="0" presStyleCnt="6"/>
      <dgm:spPr/>
    </dgm:pt>
    <dgm:pt modelId="{C2AE3436-0951-4B60-A8B8-AE3BD664ACD3}" type="pres">
      <dgm:prSet presAssocID="{C98292DB-0CBE-4E6C-AB3F-62040A55E41C}" presName="conn" presStyleLbl="parChTrans1D2" presStyleIdx="0" presStyleCnt="1"/>
      <dgm:spPr/>
      <dgm:t>
        <a:bodyPr/>
        <a:lstStyle/>
        <a:p>
          <a:endParaRPr lang="en-US"/>
        </a:p>
      </dgm:t>
    </dgm:pt>
    <dgm:pt modelId="{14348C66-B83A-4B9E-A511-8CEC325289C2}" type="pres">
      <dgm:prSet presAssocID="{C98292DB-0CBE-4E6C-AB3F-62040A55E41C}" presName="extraNode" presStyleLbl="node1" presStyleIdx="0" presStyleCnt="6"/>
      <dgm:spPr/>
    </dgm:pt>
    <dgm:pt modelId="{9D003C2A-BA55-46E7-9350-0B92F07237C6}" type="pres">
      <dgm:prSet presAssocID="{C98292DB-0CBE-4E6C-AB3F-62040A55E41C}" presName="dstNode" presStyleLbl="node1" presStyleIdx="0" presStyleCnt="6"/>
      <dgm:spPr/>
    </dgm:pt>
    <dgm:pt modelId="{31A75FEF-0C9C-4746-BC7A-458E3CD6364D}" type="pres">
      <dgm:prSet presAssocID="{791BD71A-4DD5-430E-9493-83FEC72B5563}" presName="text_1" presStyleLbl="node1" presStyleIdx="0" presStyleCnt="6" custScaleY="79154">
        <dgm:presLayoutVars>
          <dgm:bulletEnabled val="1"/>
        </dgm:presLayoutVars>
      </dgm:prSet>
      <dgm:spPr/>
      <dgm:t>
        <a:bodyPr/>
        <a:lstStyle/>
        <a:p>
          <a:endParaRPr lang="en-US"/>
        </a:p>
      </dgm:t>
    </dgm:pt>
    <dgm:pt modelId="{BD551284-E9D7-48DA-9709-8C1F6DC52C2C}" type="pres">
      <dgm:prSet presAssocID="{791BD71A-4DD5-430E-9493-83FEC72B5563}" presName="accent_1" presStyleCnt="0"/>
      <dgm:spPr/>
    </dgm:pt>
    <dgm:pt modelId="{89478779-017D-47E1-B731-40A823290D57}" type="pres">
      <dgm:prSet presAssocID="{791BD71A-4DD5-430E-9493-83FEC72B5563}" presName="accentRepeatNode" presStyleLbl="solidFgAcc1" presStyleIdx="0" presStyleCnt="6" custScaleX="88652" custScaleY="88652"/>
      <dgm:spPr>
        <a:solidFill>
          <a:srgbClr val="002060"/>
        </a:solidFill>
        <a:ln>
          <a:solidFill>
            <a:schemeClr val="bg1"/>
          </a:solidFill>
        </a:ln>
      </dgm:spPr>
      <dgm:t>
        <a:bodyPr/>
        <a:lstStyle/>
        <a:p>
          <a:endParaRPr lang="en-US"/>
        </a:p>
      </dgm:t>
    </dgm:pt>
    <dgm:pt modelId="{35357D5D-AA78-422E-BD22-B9CF70BC59D0}" type="pres">
      <dgm:prSet presAssocID="{474E44B0-48DF-47FD-97B3-0923E966FE73}" presName="text_2" presStyleLbl="node1" presStyleIdx="1" presStyleCnt="6" custScaleY="79154">
        <dgm:presLayoutVars>
          <dgm:bulletEnabled val="1"/>
        </dgm:presLayoutVars>
      </dgm:prSet>
      <dgm:spPr/>
      <dgm:t>
        <a:bodyPr/>
        <a:lstStyle/>
        <a:p>
          <a:endParaRPr lang="en-US"/>
        </a:p>
      </dgm:t>
    </dgm:pt>
    <dgm:pt modelId="{2F7BD37E-C614-4D66-B498-205618A2A641}" type="pres">
      <dgm:prSet presAssocID="{474E44B0-48DF-47FD-97B3-0923E966FE73}" presName="accent_2" presStyleCnt="0"/>
      <dgm:spPr/>
    </dgm:pt>
    <dgm:pt modelId="{063CBAA2-DB6C-4E05-853A-B37F0918D510}" type="pres">
      <dgm:prSet presAssocID="{474E44B0-48DF-47FD-97B3-0923E966FE73}" presName="accentRepeatNode" presStyleLbl="solidFgAcc1" presStyleIdx="1" presStyleCnt="6" custScaleX="88652" custScaleY="88652"/>
      <dgm:spPr>
        <a:solidFill>
          <a:srgbClr val="002060"/>
        </a:solidFill>
        <a:ln>
          <a:solidFill>
            <a:schemeClr val="bg1"/>
          </a:solidFill>
        </a:ln>
      </dgm:spPr>
      <dgm:t>
        <a:bodyPr/>
        <a:lstStyle/>
        <a:p>
          <a:endParaRPr lang="en-US"/>
        </a:p>
      </dgm:t>
    </dgm:pt>
    <dgm:pt modelId="{CA08A3FF-E697-46B9-BDEA-998C4306E29F}" type="pres">
      <dgm:prSet presAssocID="{F25A0EB4-2CD1-43B2-842A-E4D32B64067B}" presName="text_3" presStyleLbl="node1" presStyleIdx="2" presStyleCnt="6" custScaleY="79154">
        <dgm:presLayoutVars>
          <dgm:bulletEnabled val="1"/>
        </dgm:presLayoutVars>
      </dgm:prSet>
      <dgm:spPr/>
      <dgm:t>
        <a:bodyPr/>
        <a:lstStyle/>
        <a:p>
          <a:endParaRPr lang="en-US"/>
        </a:p>
      </dgm:t>
    </dgm:pt>
    <dgm:pt modelId="{0500A446-EE32-41AE-99E2-975A5194891B}" type="pres">
      <dgm:prSet presAssocID="{F25A0EB4-2CD1-43B2-842A-E4D32B64067B}" presName="accent_3" presStyleCnt="0"/>
      <dgm:spPr/>
    </dgm:pt>
    <dgm:pt modelId="{0D7B75B1-1D03-40C3-BA42-9F98EAB353CA}" type="pres">
      <dgm:prSet presAssocID="{F25A0EB4-2CD1-43B2-842A-E4D32B64067B}" presName="accentRepeatNode" presStyleLbl="solidFgAcc1" presStyleIdx="2" presStyleCnt="6" custScaleX="88652" custScaleY="88652"/>
      <dgm:spPr>
        <a:solidFill>
          <a:srgbClr val="002060"/>
        </a:solidFill>
        <a:ln>
          <a:solidFill>
            <a:schemeClr val="bg1"/>
          </a:solidFill>
        </a:ln>
      </dgm:spPr>
      <dgm:t>
        <a:bodyPr/>
        <a:lstStyle/>
        <a:p>
          <a:endParaRPr lang="en-US"/>
        </a:p>
      </dgm:t>
    </dgm:pt>
    <dgm:pt modelId="{181AAA7E-9789-4B99-865E-D1DFA02F0665}" type="pres">
      <dgm:prSet presAssocID="{5C715C24-6913-4CB7-91A2-67801B7BB90A}" presName="text_4" presStyleLbl="node1" presStyleIdx="3" presStyleCnt="6" custScaleY="79154">
        <dgm:presLayoutVars>
          <dgm:bulletEnabled val="1"/>
        </dgm:presLayoutVars>
      </dgm:prSet>
      <dgm:spPr/>
      <dgm:t>
        <a:bodyPr/>
        <a:lstStyle/>
        <a:p>
          <a:endParaRPr lang="en-US"/>
        </a:p>
      </dgm:t>
    </dgm:pt>
    <dgm:pt modelId="{D39FDED8-F5DA-4A46-A6FA-BC68F8904268}" type="pres">
      <dgm:prSet presAssocID="{5C715C24-6913-4CB7-91A2-67801B7BB90A}" presName="accent_4" presStyleCnt="0"/>
      <dgm:spPr/>
    </dgm:pt>
    <dgm:pt modelId="{EA81834E-40E6-466A-9894-E16F8652A29B}" type="pres">
      <dgm:prSet presAssocID="{5C715C24-6913-4CB7-91A2-67801B7BB90A}" presName="accentRepeatNode" presStyleLbl="solidFgAcc1" presStyleIdx="3" presStyleCnt="6" custScaleX="88652" custScaleY="88652"/>
      <dgm:spPr>
        <a:solidFill>
          <a:srgbClr val="002060"/>
        </a:solidFill>
        <a:ln>
          <a:solidFill>
            <a:schemeClr val="bg1"/>
          </a:solidFill>
        </a:ln>
      </dgm:spPr>
      <dgm:t>
        <a:bodyPr/>
        <a:lstStyle/>
        <a:p>
          <a:endParaRPr lang="en-US"/>
        </a:p>
      </dgm:t>
    </dgm:pt>
    <dgm:pt modelId="{A821F000-06F5-4A7B-A720-4B06F6EB8258}" type="pres">
      <dgm:prSet presAssocID="{5BD7FAE0-BF50-4DD8-B50B-70B6296B340D}" presName="text_5" presStyleLbl="node1" presStyleIdx="4" presStyleCnt="6" custScaleY="79154">
        <dgm:presLayoutVars>
          <dgm:bulletEnabled val="1"/>
        </dgm:presLayoutVars>
      </dgm:prSet>
      <dgm:spPr/>
      <dgm:t>
        <a:bodyPr/>
        <a:lstStyle/>
        <a:p>
          <a:endParaRPr lang="en-US"/>
        </a:p>
      </dgm:t>
    </dgm:pt>
    <dgm:pt modelId="{15BB73C7-D66F-480D-A74C-D28E17A48476}" type="pres">
      <dgm:prSet presAssocID="{5BD7FAE0-BF50-4DD8-B50B-70B6296B340D}" presName="accent_5" presStyleCnt="0"/>
      <dgm:spPr/>
    </dgm:pt>
    <dgm:pt modelId="{3A87F690-BCBB-4356-972E-EA4289DE8B37}" type="pres">
      <dgm:prSet presAssocID="{5BD7FAE0-BF50-4DD8-B50B-70B6296B340D}" presName="accentRepeatNode" presStyleLbl="solidFgAcc1" presStyleIdx="4" presStyleCnt="6" custScaleX="88652" custScaleY="88652"/>
      <dgm:spPr>
        <a:solidFill>
          <a:srgbClr val="002060"/>
        </a:solidFill>
        <a:ln>
          <a:solidFill>
            <a:schemeClr val="bg1"/>
          </a:solidFill>
        </a:ln>
      </dgm:spPr>
      <dgm:t>
        <a:bodyPr/>
        <a:lstStyle/>
        <a:p>
          <a:endParaRPr lang="en-US"/>
        </a:p>
      </dgm:t>
    </dgm:pt>
    <dgm:pt modelId="{04FACCE1-5421-4E3A-A184-3F2B4934639D}" type="pres">
      <dgm:prSet presAssocID="{EF5D8929-8ADD-4CFB-B5B8-011A5CF029DC}" presName="text_6" presStyleLbl="node1" presStyleIdx="5" presStyleCnt="6" custScaleY="79154">
        <dgm:presLayoutVars>
          <dgm:bulletEnabled val="1"/>
        </dgm:presLayoutVars>
      </dgm:prSet>
      <dgm:spPr/>
      <dgm:t>
        <a:bodyPr/>
        <a:lstStyle/>
        <a:p>
          <a:endParaRPr lang="en-US"/>
        </a:p>
      </dgm:t>
    </dgm:pt>
    <dgm:pt modelId="{6E4FB6D8-55C6-48F2-9959-720915AA5843}" type="pres">
      <dgm:prSet presAssocID="{EF5D8929-8ADD-4CFB-B5B8-011A5CF029DC}" presName="accent_6" presStyleCnt="0"/>
      <dgm:spPr/>
    </dgm:pt>
    <dgm:pt modelId="{3DF6AE6A-751E-42E4-A518-B10AAF8551D8}" type="pres">
      <dgm:prSet presAssocID="{EF5D8929-8ADD-4CFB-B5B8-011A5CF029DC}" presName="accentRepeatNode" presStyleLbl="solidFgAcc1" presStyleIdx="5" presStyleCnt="6" custScaleX="88652" custScaleY="88652"/>
      <dgm:spPr>
        <a:solidFill>
          <a:srgbClr val="002060"/>
        </a:solidFill>
        <a:ln>
          <a:solidFill>
            <a:schemeClr val="bg1"/>
          </a:solidFill>
        </a:ln>
      </dgm:spPr>
      <dgm:t>
        <a:bodyPr/>
        <a:lstStyle/>
        <a:p>
          <a:endParaRPr lang="en-US"/>
        </a:p>
      </dgm:t>
    </dgm:pt>
  </dgm:ptLst>
  <dgm:cxnLst>
    <dgm:cxn modelId="{108D6419-1F41-4032-903C-13C9698146D7}" srcId="{C98292DB-0CBE-4E6C-AB3F-62040A55E41C}" destId="{5BD7FAE0-BF50-4DD8-B50B-70B6296B340D}" srcOrd="4" destOrd="0" parTransId="{DB46C0AC-75C9-4F13-AD63-B993DCB77C2F}" sibTransId="{D8AF55E2-B0A0-44B2-B897-4370C16F852B}"/>
    <dgm:cxn modelId="{4F065E1A-A03E-438D-879A-AE4D74D29ED8}" type="presOf" srcId="{C5F51BE2-5346-43CC-B317-BCFE97745903}" destId="{C2AE3436-0951-4B60-A8B8-AE3BD664ACD3}" srcOrd="0" destOrd="0" presId="urn:microsoft.com/office/officeart/2008/layout/VerticalCurvedList"/>
    <dgm:cxn modelId="{2BDD3300-0757-4E6F-8CCF-C86B1807FACB}" type="presOf" srcId="{EF5D8929-8ADD-4CFB-B5B8-011A5CF029DC}" destId="{04FACCE1-5421-4E3A-A184-3F2B4934639D}" srcOrd="0" destOrd="0" presId="urn:microsoft.com/office/officeart/2008/layout/VerticalCurvedList"/>
    <dgm:cxn modelId="{17F3305D-C5A0-4255-B768-F334028AC9E7}" srcId="{C98292DB-0CBE-4E6C-AB3F-62040A55E41C}" destId="{474E44B0-48DF-47FD-97B3-0923E966FE73}" srcOrd="1" destOrd="0" parTransId="{E7725367-E7B7-4E70-ADC3-4219310EFE8C}" sibTransId="{312E8B39-4414-4E79-8D8E-98CA8E4AF751}"/>
    <dgm:cxn modelId="{50CACCA5-CAB5-402A-BA09-1501F5DB5328}" srcId="{C98292DB-0CBE-4E6C-AB3F-62040A55E41C}" destId="{F25A0EB4-2CD1-43B2-842A-E4D32B64067B}" srcOrd="2" destOrd="0" parTransId="{AAE9C59E-35B4-4BBC-A2F2-179D275AED83}" sibTransId="{38F65BC7-CD40-4CD2-B7E4-0D23EDC55F4F}"/>
    <dgm:cxn modelId="{57224369-C3A0-4A1C-BA25-851A9116D739}" type="presOf" srcId="{5BD7FAE0-BF50-4DD8-B50B-70B6296B340D}" destId="{A821F000-06F5-4A7B-A720-4B06F6EB8258}" srcOrd="0" destOrd="0" presId="urn:microsoft.com/office/officeart/2008/layout/VerticalCurvedList"/>
    <dgm:cxn modelId="{7E31ED5F-2663-4E82-B9E5-75EF55AB4B67}" srcId="{C98292DB-0CBE-4E6C-AB3F-62040A55E41C}" destId="{EF5D8929-8ADD-4CFB-B5B8-011A5CF029DC}" srcOrd="5" destOrd="0" parTransId="{949CEDB8-6F42-4F8A-8EF3-6FB288EF7C37}" sibTransId="{CC4F7E70-A73B-4FB6-B1F0-ED6B1B6FBFAE}"/>
    <dgm:cxn modelId="{C665F257-A9AF-4BFA-8703-9A1669142EDD}" type="presOf" srcId="{5C715C24-6913-4CB7-91A2-67801B7BB90A}" destId="{181AAA7E-9789-4B99-865E-D1DFA02F0665}" srcOrd="0" destOrd="0" presId="urn:microsoft.com/office/officeart/2008/layout/VerticalCurvedList"/>
    <dgm:cxn modelId="{92E2BFE9-B636-433B-9BBA-63918992034F}" type="presOf" srcId="{F25A0EB4-2CD1-43B2-842A-E4D32B64067B}" destId="{CA08A3FF-E697-46B9-BDEA-998C4306E29F}" srcOrd="0" destOrd="0" presId="urn:microsoft.com/office/officeart/2008/layout/VerticalCurvedList"/>
    <dgm:cxn modelId="{300D44BB-CC21-48BD-8CA0-B90B59479C5B}" type="presOf" srcId="{474E44B0-48DF-47FD-97B3-0923E966FE73}" destId="{35357D5D-AA78-422E-BD22-B9CF70BC59D0}" srcOrd="0" destOrd="0" presId="urn:microsoft.com/office/officeart/2008/layout/VerticalCurvedList"/>
    <dgm:cxn modelId="{0D6D48DF-1157-4E8F-88F6-762696475E38}" srcId="{C98292DB-0CBE-4E6C-AB3F-62040A55E41C}" destId="{5C715C24-6913-4CB7-91A2-67801B7BB90A}" srcOrd="3" destOrd="0" parTransId="{A7F715AB-3EEC-400F-B161-C3E7C4F57CC2}" sibTransId="{347B0996-C580-4354-A032-74E4AF826186}"/>
    <dgm:cxn modelId="{7B8F5B3F-6650-4901-B20D-DEF4750A4E75}" srcId="{C98292DB-0CBE-4E6C-AB3F-62040A55E41C}" destId="{791BD71A-4DD5-430E-9493-83FEC72B5563}" srcOrd="0" destOrd="0" parTransId="{A3E5EDAB-52BE-45BC-939D-6A9B5EE42DA5}" sibTransId="{C5F51BE2-5346-43CC-B317-BCFE97745903}"/>
    <dgm:cxn modelId="{56BBC7F2-F68D-41A7-B9FF-EEFA309517F0}" type="presOf" srcId="{791BD71A-4DD5-430E-9493-83FEC72B5563}" destId="{31A75FEF-0C9C-4746-BC7A-458E3CD6364D}" srcOrd="0" destOrd="0" presId="urn:microsoft.com/office/officeart/2008/layout/VerticalCurvedList"/>
    <dgm:cxn modelId="{B4ED9E46-4C88-406C-BC95-0D8CDB007D1F}" type="presOf" srcId="{C98292DB-0CBE-4E6C-AB3F-62040A55E41C}" destId="{C0EBDC46-B1FB-4232-ADDB-A6545E917E70}" srcOrd="0" destOrd="0" presId="urn:microsoft.com/office/officeart/2008/layout/VerticalCurvedList"/>
    <dgm:cxn modelId="{057007EF-4924-4F69-98A4-36612A6121CB}" type="presParOf" srcId="{C0EBDC46-B1FB-4232-ADDB-A6545E917E70}" destId="{F7FF7019-721C-4942-9161-4B41A5152A43}" srcOrd="0" destOrd="0" presId="urn:microsoft.com/office/officeart/2008/layout/VerticalCurvedList"/>
    <dgm:cxn modelId="{28122930-BA5B-49CE-A309-61DAB23A89F8}" type="presParOf" srcId="{F7FF7019-721C-4942-9161-4B41A5152A43}" destId="{9A632AA4-1E42-4074-AA0D-26B90A96A47F}" srcOrd="0" destOrd="0" presId="urn:microsoft.com/office/officeart/2008/layout/VerticalCurvedList"/>
    <dgm:cxn modelId="{B625328D-90E2-40F3-A5F4-6E7261B454ED}" type="presParOf" srcId="{9A632AA4-1E42-4074-AA0D-26B90A96A47F}" destId="{04A1E829-D8C9-4823-B56F-83D0C990743E}" srcOrd="0" destOrd="0" presId="urn:microsoft.com/office/officeart/2008/layout/VerticalCurvedList"/>
    <dgm:cxn modelId="{FD303324-F099-484A-A2DC-D3E6E0485849}" type="presParOf" srcId="{9A632AA4-1E42-4074-AA0D-26B90A96A47F}" destId="{C2AE3436-0951-4B60-A8B8-AE3BD664ACD3}" srcOrd="1" destOrd="0" presId="urn:microsoft.com/office/officeart/2008/layout/VerticalCurvedList"/>
    <dgm:cxn modelId="{BF258B9F-1512-471E-8655-9E0E92FDDC71}" type="presParOf" srcId="{9A632AA4-1E42-4074-AA0D-26B90A96A47F}" destId="{14348C66-B83A-4B9E-A511-8CEC325289C2}" srcOrd="2" destOrd="0" presId="urn:microsoft.com/office/officeart/2008/layout/VerticalCurvedList"/>
    <dgm:cxn modelId="{96C21AE0-43B3-497F-ABFB-433BCB94BFE2}" type="presParOf" srcId="{9A632AA4-1E42-4074-AA0D-26B90A96A47F}" destId="{9D003C2A-BA55-46E7-9350-0B92F07237C6}" srcOrd="3" destOrd="0" presId="urn:microsoft.com/office/officeart/2008/layout/VerticalCurvedList"/>
    <dgm:cxn modelId="{CDA32202-CEDD-4097-8C96-C7D668F65B25}" type="presParOf" srcId="{F7FF7019-721C-4942-9161-4B41A5152A43}" destId="{31A75FEF-0C9C-4746-BC7A-458E3CD6364D}" srcOrd="1" destOrd="0" presId="urn:microsoft.com/office/officeart/2008/layout/VerticalCurvedList"/>
    <dgm:cxn modelId="{F5CD047A-C07A-4045-8C4B-0E224E77FA72}" type="presParOf" srcId="{F7FF7019-721C-4942-9161-4B41A5152A43}" destId="{BD551284-E9D7-48DA-9709-8C1F6DC52C2C}" srcOrd="2" destOrd="0" presId="urn:microsoft.com/office/officeart/2008/layout/VerticalCurvedList"/>
    <dgm:cxn modelId="{C6AE1770-3AC7-4987-A1BB-7EEE106F672B}" type="presParOf" srcId="{BD551284-E9D7-48DA-9709-8C1F6DC52C2C}" destId="{89478779-017D-47E1-B731-40A823290D57}" srcOrd="0" destOrd="0" presId="urn:microsoft.com/office/officeart/2008/layout/VerticalCurvedList"/>
    <dgm:cxn modelId="{DF319279-2242-4B33-A2A8-ED790D2927E9}" type="presParOf" srcId="{F7FF7019-721C-4942-9161-4B41A5152A43}" destId="{35357D5D-AA78-422E-BD22-B9CF70BC59D0}" srcOrd="3" destOrd="0" presId="urn:microsoft.com/office/officeart/2008/layout/VerticalCurvedList"/>
    <dgm:cxn modelId="{DA59F6A1-7975-4BDF-8FA0-7C32BFDA8AE0}" type="presParOf" srcId="{F7FF7019-721C-4942-9161-4B41A5152A43}" destId="{2F7BD37E-C614-4D66-B498-205618A2A641}" srcOrd="4" destOrd="0" presId="urn:microsoft.com/office/officeart/2008/layout/VerticalCurvedList"/>
    <dgm:cxn modelId="{6C20D742-1EE6-4FCE-8F6E-11A12D1F2135}" type="presParOf" srcId="{2F7BD37E-C614-4D66-B498-205618A2A641}" destId="{063CBAA2-DB6C-4E05-853A-B37F0918D510}" srcOrd="0" destOrd="0" presId="urn:microsoft.com/office/officeart/2008/layout/VerticalCurvedList"/>
    <dgm:cxn modelId="{5A4A723D-4E2D-49BE-9B93-740A0C745807}" type="presParOf" srcId="{F7FF7019-721C-4942-9161-4B41A5152A43}" destId="{CA08A3FF-E697-46B9-BDEA-998C4306E29F}" srcOrd="5" destOrd="0" presId="urn:microsoft.com/office/officeart/2008/layout/VerticalCurvedList"/>
    <dgm:cxn modelId="{5AA311CC-044F-4962-96D7-9DC6BF9F20AA}" type="presParOf" srcId="{F7FF7019-721C-4942-9161-4B41A5152A43}" destId="{0500A446-EE32-41AE-99E2-975A5194891B}" srcOrd="6" destOrd="0" presId="urn:microsoft.com/office/officeart/2008/layout/VerticalCurvedList"/>
    <dgm:cxn modelId="{AD9C4E7B-C220-4943-986B-38D5D981EBE6}" type="presParOf" srcId="{0500A446-EE32-41AE-99E2-975A5194891B}" destId="{0D7B75B1-1D03-40C3-BA42-9F98EAB353CA}" srcOrd="0" destOrd="0" presId="urn:microsoft.com/office/officeart/2008/layout/VerticalCurvedList"/>
    <dgm:cxn modelId="{4DF39E2B-CC23-427D-B72C-1DA03510CD24}" type="presParOf" srcId="{F7FF7019-721C-4942-9161-4B41A5152A43}" destId="{181AAA7E-9789-4B99-865E-D1DFA02F0665}" srcOrd="7" destOrd="0" presId="urn:microsoft.com/office/officeart/2008/layout/VerticalCurvedList"/>
    <dgm:cxn modelId="{A812141D-C8AA-4904-9270-165BFA5C56D9}" type="presParOf" srcId="{F7FF7019-721C-4942-9161-4B41A5152A43}" destId="{D39FDED8-F5DA-4A46-A6FA-BC68F8904268}" srcOrd="8" destOrd="0" presId="urn:microsoft.com/office/officeart/2008/layout/VerticalCurvedList"/>
    <dgm:cxn modelId="{24B0B412-A294-4804-BE47-324D732F78D5}" type="presParOf" srcId="{D39FDED8-F5DA-4A46-A6FA-BC68F8904268}" destId="{EA81834E-40E6-466A-9894-E16F8652A29B}" srcOrd="0" destOrd="0" presId="urn:microsoft.com/office/officeart/2008/layout/VerticalCurvedList"/>
    <dgm:cxn modelId="{F210DFF6-6206-4ACF-816D-65851093862E}" type="presParOf" srcId="{F7FF7019-721C-4942-9161-4B41A5152A43}" destId="{A821F000-06F5-4A7B-A720-4B06F6EB8258}" srcOrd="9" destOrd="0" presId="urn:microsoft.com/office/officeart/2008/layout/VerticalCurvedList"/>
    <dgm:cxn modelId="{E560EB81-7D12-4098-BAFF-5784AFA81899}" type="presParOf" srcId="{F7FF7019-721C-4942-9161-4B41A5152A43}" destId="{15BB73C7-D66F-480D-A74C-D28E17A48476}" srcOrd="10" destOrd="0" presId="urn:microsoft.com/office/officeart/2008/layout/VerticalCurvedList"/>
    <dgm:cxn modelId="{2C9C6AA6-750F-48BA-9AFC-BA20F9E536CC}" type="presParOf" srcId="{15BB73C7-D66F-480D-A74C-D28E17A48476}" destId="{3A87F690-BCBB-4356-972E-EA4289DE8B37}" srcOrd="0" destOrd="0" presId="urn:microsoft.com/office/officeart/2008/layout/VerticalCurvedList"/>
    <dgm:cxn modelId="{7AB8B753-0CE7-4D6A-9094-CFA02651BB80}" type="presParOf" srcId="{F7FF7019-721C-4942-9161-4B41A5152A43}" destId="{04FACCE1-5421-4E3A-A184-3F2B4934639D}" srcOrd="11" destOrd="0" presId="urn:microsoft.com/office/officeart/2008/layout/VerticalCurvedList"/>
    <dgm:cxn modelId="{D040F9A5-DB39-418E-B835-4803465997E3}" type="presParOf" srcId="{F7FF7019-721C-4942-9161-4B41A5152A43}" destId="{6E4FB6D8-55C6-48F2-9959-720915AA5843}" srcOrd="12" destOrd="0" presId="urn:microsoft.com/office/officeart/2008/layout/VerticalCurvedList"/>
    <dgm:cxn modelId="{78E525EB-1D5D-41C2-907F-0B0F84BCCE73}" type="presParOf" srcId="{6E4FB6D8-55C6-48F2-9959-720915AA5843}" destId="{3DF6AE6A-751E-42E4-A518-B10AAF8551D8}" srcOrd="0" destOrd="0" presId="urn:microsoft.com/office/officeart/2008/layout/VerticalCurve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A0DB4-33B4-4239-9963-F2A749984CF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AB260F1-4155-4A1E-B583-171862BEE883}">
      <dgm:prSet phldrT="[Text]" custT="1"/>
      <dgm:spPr/>
      <dgm:t>
        <a:bodyPr/>
        <a:lstStyle/>
        <a:p>
          <a:r>
            <a:rPr lang="en-US" sz="1400" b="1" dirty="0" smtClean="0"/>
            <a:t>Image / Video Analysis</a:t>
          </a:r>
          <a:endParaRPr lang="en-US" sz="1400" b="1" dirty="0"/>
        </a:p>
      </dgm:t>
    </dgm:pt>
    <dgm:pt modelId="{6D0F1FD7-6BB0-4078-96B1-357EB5FC202D}" type="parTrans" cxnId="{D3CC0942-AD09-4148-B70A-3C0D0E114B85}">
      <dgm:prSet/>
      <dgm:spPr/>
      <dgm:t>
        <a:bodyPr/>
        <a:lstStyle/>
        <a:p>
          <a:endParaRPr lang="en-US"/>
        </a:p>
      </dgm:t>
    </dgm:pt>
    <dgm:pt modelId="{F565E595-3FD6-46E5-8844-C6D90B1A2D52}" type="sibTrans" cxnId="{D3CC0942-AD09-4148-B70A-3C0D0E114B85}">
      <dgm:prSet/>
      <dgm:spPr/>
      <dgm:t>
        <a:bodyPr/>
        <a:lstStyle/>
        <a:p>
          <a:endParaRPr lang="en-US"/>
        </a:p>
      </dgm:t>
    </dgm:pt>
    <dgm:pt modelId="{E7B3C492-7196-4060-8646-3F8694241075}">
      <dgm:prSet phldrT="[Text]" custT="1"/>
      <dgm:spPr/>
      <dgm:t>
        <a:bodyPr/>
        <a:lstStyle/>
        <a:p>
          <a:r>
            <a:rPr lang="en-US" sz="1200" dirty="0" smtClean="0"/>
            <a:t>Deep learning based image analysis</a:t>
          </a:r>
          <a:endParaRPr lang="en-US" sz="1200" dirty="0"/>
        </a:p>
      </dgm:t>
    </dgm:pt>
    <dgm:pt modelId="{F7F96F36-424A-4120-B721-2199C713A878}" type="parTrans" cxnId="{F7C24F75-361C-4EBE-8D58-80BC61772FBF}">
      <dgm:prSet/>
      <dgm:spPr/>
      <dgm:t>
        <a:bodyPr/>
        <a:lstStyle/>
        <a:p>
          <a:endParaRPr lang="en-US"/>
        </a:p>
      </dgm:t>
    </dgm:pt>
    <dgm:pt modelId="{38129BC1-DE8C-467F-9F91-A553EF50DA24}" type="sibTrans" cxnId="{F7C24F75-361C-4EBE-8D58-80BC61772FBF}">
      <dgm:prSet/>
      <dgm:spPr/>
      <dgm:t>
        <a:bodyPr/>
        <a:lstStyle/>
        <a:p>
          <a:endParaRPr lang="en-US"/>
        </a:p>
      </dgm:t>
    </dgm:pt>
    <dgm:pt modelId="{0270A1FD-C8AF-4205-952E-F3F0EAA7D4FA}">
      <dgm:prSet phldrT="[Text]" custT="1"/>
      <dgm:spPr/>
      <dgm:t>
        <a:bodyPr/>
        <a:lstStyle/>
        <a:p>
          <a:r>
            <a:rPr lang="en-US" sz="1200" dirty="0" smtClean="0"/>
            <a:t>Deep learning based video analysis</a:t>
          </a:r>
          <a:endParaRPr lang="en-US" sz="1200" dirty="0"/>
        </a:p>
      </dgm:t>
    </dgm:pt>
    <dgm:pt modelId="{4B3AEB38-4000-4C62-9EE5-72C16BC58134}" type="parTrans" cxnId="{7CEC2509-F008-4917-8555-D6AA5BEFD35B}">
      <dgm:prSet/>
      <dgm:spPr/>
      <dgm:t>
        <a:bodyPr/>
        <a:lstStyle/>
        <a:p>
          <a:endParaRPr lang="en-US"/>
        </a:p>
      </dgm:t>
    </dgm:pt>
    <dgm:pt modelId="{85B5F6E7-B918-40AE-8535-908789495B40}" type="sibTrans" cxnId="{7CEC2509-F008-4917-8555-D6AA5BEFD35B}">
      <dgm:prSet/>
      <dgm:spPr/>
      <dgm:t>
        <a:bodyPr/>
        <a:lstStyle/>
        <a:p>
          <a:endParaRPr lang="en-US"/>
        </a:p>
      </dgm:t>
    </dgm:pt>
    <dgm:pt modelId="{F747D706-16AE-496D-B0EE-1C6A34DDCEE9}">
      <dgm:prSet phldrT="[Text]" custT="1"/>
      <dgm:spPr/>
      <dgm:t>
        <a:bodyPr/>
        <a:lstStyle/>
        <a:p>
          <a:r>
            <a:rPr lang="en-US" sz="1400" b="1" dirty="0" smtClean="0"/>
            <a:t>Natural Language Processing</a:t>
          </a:r>
          <a:endParaRPr lang="en-US" sz="1400" b="1" dirty="0"/>
        </a:p>
      </dgm:t>
    </dgm:pt>
    <dgm:pt modelId="{C9BE4292-E392-42D3-9D1C-105E58C306DE}" type="parTrans" cxnId="{25A433EB-6B96-4FD4-BB56-446A8639771F}">
      <dgm:prSet/>
      <dgm:spPr/>
      <dgm:t>
        <a:bodyPr/>
        <a:lstStyle/>
        <a:p>
          <a:endParaRPr lang="en-US"/>
        </a:p>
      </dgm:t>
    </dgm:pt>
    <dgm:pt modelId="{6FEE8C31-09FF-4D57-8D89-9D09AE4BB1C4}" type="sibTrans" cxnId="{25A433EB-6B96-4FD4-BB56-446A8639771F}">
      <dgm:prSet/>
      <dgm:spPr/>
      <dgm:t>
        <a:bodyPr/>
        <a:lstStyle/>
        <a:p>
          <a:endParaRPr lang="en-US"/>
        </a:p>
      </dgm:t>
    </dgm:pt>
    <dgm:pt modelId="{6E75A7EB-C40B-41F1-B580-BD5C2D4E80F2}">
      <dgm:prSet phldrT="[Text]" custT="1"/>
      <dgm:spPr/>
      <dgm:t>
        <a:bodyPr/>
        <a:lstStyle/>
        <a:p>
          <a:r>
            <a:rPr lang="en-US" sz="1200" dirty="0" smtClean="0"/>
            <a:t>Discover insights and relationships in text</a:t>
          </a:r>
          <a:endParaRPr lang="en-US" sz="1200" dirty="0"/>
        </a:p>
      </dgm:t>
    </dgm:pt>
    <dgm:pt modelId="{877840D4-EFCC-4F95-9901-44A70A1B66F5}" type="parTrans" cxnId="{BAA5A5CD-9633-4250-A898-D93FEE68E651}">
      <dgm:prSet/>
      <dgm:spPr/>
      <dgm:t>
        <a:bodyPr/>
        <a:lstStyle/>
        <a:p>
          <a:endParaRPr lang="en-US"/>
        </a:p>
      </dgm:t>
    </dgm:pt>
    <dgm:pt modelId="{CBBBA03E-5009-43CC-9493-C1974B63A129}" type="sibTrans" cxnId="{BAA5A5CD-9633-4250-A898-D93FEE68E651}">
      <dgm:prSet/>
      <dgm:spPr/>
      <dgm:t>
        <a:bodyPr/>
        <a:lstStyle/>
        <a:p>
          <a:endParaRPr lang="en-US"/>
        </a:p>
      </dgm:t>
    </dgm:pt>
    <dgm:pt modelId="{8AFB6D4F-867B-4CB1-84AE-B9E92D60E8C5}">
      <dgm:prSet phldrT="[Text]" custT="1"/>
      <dgm:spPr/>
      <dgm:t>
        <a:bodyPr/>
        <a:lstStyle/>
        <a:p>
          <a:r>
            <a:rPr lang="en-US" sz="1200" dirty="0" smtClean="0"/>
            <a:t>Text Translation , Text </a:t>
          </a:r>
          <a:r>
            <a:rPr lang="en-US" sz="1200" b="1" dirty="0" smtClean="0"/>
            <a:t>&lt;&gt;</a:t>
          </a:r>
          <a:r>
            <a:rPr lang="en-US" sz="1200" dirty="0" smtClean="0"/>
            <a:t> Speech conversion</a:t>
          </a:r>
          <a:endParaRPr lang="en-US" sz="1200" dirty="0"/>
        </a:p>
      </dgm:t>
    </dgm:pt>
    <dgm:pt modelId="{516F02F3-324D-40F3-B22C-83822A6D6B0C}" type="parTrans" cxnId="{9C92244F-6FB5-4D95-9DE2-D54C0F71B45E}">
      <dgm:prSet/>
      <dgm:spPr/>
      <dgm:t>
        <a:bodyPr/>
        <a:lstStyle/>
        <a:p>
          <a:endParaRPr lang="en-US"/>
        </a:p>
      </dgm:t>
    </dgm:pt>
    <dgm:pt modelId="{C0C5EC9F-997B-4985-B9F5-AD4746E3CAF6}" type="sibTrans" cxnId="{9C92244F-6FB5-4D95-9DE2-D54C0F71B45E}">
      <dgm:prSet/>
      <dgm:spPr/>
      <dgm:t>
        <a:bodyPr/>
        <a:lstStyle/>
        <a:p>
          <a:endParaRPr lang="en-US"/>
        </a:p>
      </dgm:t>
    </dgm:pt>
    <dgm:pt modelId="{17D8B8AC-E2A5-4350-BD24-370FD6BF889A}">
      <dgm:prSet phldrT="[Text]" custT="1"/>
      <dgm:spPr/>
      <dgm:t>
        <a:bodyPr/>
        <a:lstStyle/>
        <a:p>
          <a:r>
            <a:rPr lang="en-US" sz="1200" dirty="0" smtClean="0"/>
            <a:t>Automatic speech recognition </a:t>
          </a:r>
          <a:endParaRPr lang="en-US" sz="1200" dirty="0"/>
        </a:p>
      </dgm:t>
    </dgm:pt>
    <dgm:pt modelId="{6D173EA9-FEAD-4302-A2C5-0D740D76E1F9}" type="parTrans" cxnId="{DAA1D17F-7959-4021-B4AB-B039FA0EFFC3}">
      <dgm:prSet/>
      <dgm:spPr/>
      <dgm:t>
        <a:bodyPr/>
        <a:lstStyle/>
        <a:p>
          <a:endParaRPr lang="en-US"/>
        </a:p>
      </dgm:t>
    </dgm:pt>
    <dgm:pt modelId="{DAFA2F4E-E21A-4B54-A157-E5A4FA84F610}" type="sibTrans" cxnId="{DAA1D17F-7959-4021-B4AB-B039FA0EFFC3}">
      <dgm:prSet/>
      <dgm:spPr/>
      <dgm:t>
        <a:bodyPr/>
        <a:lstStyle/>
        <a:p>
          <a:endParaRPr lang="en-US"/>
        </a:p>
      </dgm:t>
    </dgm:pt>
    <dgm:pt modelId="{491E99C5-B65C-4C10-9B91-9A529B8FF8A1}" type="pres">
      <dgm:prSet presAssocID="{349A0DB4-33B4-4239-9963-F2A749984CF1}" presName="Name0" presStyleCnt="0">
        <dgm:presLayoutVars>
          <dgm:dir/>
          <dgm:animLvl val="lvl"/>
          <dgm:resizeHandles val="exact"/>
        </dgm:presLayoutVars>
      </dgm:prSet>
      <dgm:spPr/>
      <dgm:t>
        <a:bodyPr/>
        <a:lstStyle/>
        <a:p>
          <a:endParaRPr lang="en-US"/>
        </a:p>
      </dgm:t>
    </dgm:pt>
    <dgm:pt modelId="{A20CDD13-9F2D-47AB-BEFE-A983A1EF849B}" type="pres">
      <dgm:prSet presAssocID="{F747D706-16AE-496D-B0EE-1C6A34DDCEE9}" presName="linNode" presStyleCnt="0"/>
      <dgm:spPr/>
    </dgm:pt>
    <dgm:pt modelId="{AFE592E6-5642-4760-AE67-0175CB4DC4D7}" type="pres">
      <dgm:prSet presAssocID="{F747D706-16AE-496D-B0EE-1C6A34DDCEE9}" presName="parentText" presStyleLbl="node1" presStyleIdx="0" presStyleCnt="2" custScaleX="82350">
        <dgm:presLayoutVars>
          <dgm:chMax val="1"/>
          <dgm:bulletEnabled val="1"/>
        </dgm:presLayoutVars>
      </dgm:prSet>
      <dgm:spPr/>
      <dgm:t>
        <a:bodyPr/>
        <a:lstStyle/>
        <a:p>
          <a:endParaRPr lang="en-US"/>
        </a:p>
      </dgm:t>
    </dgm:pt>
    <dgm:pt modelId="{F0C95070-4F66-4D84-BA23-AEF51542A2C4}" type="pres">
      <dgm:prSet presAssocID="{F747D706-16AE-496D-B0EE-1C6A34DDCEE9}" presName="descendantText" presStyleLbl="alignAccFollowNode1" presStyleIdx="0" presStyleCnt="2" custScaleX="126009">
        <dgm:presLayoutVars>
          <dgm:bulletEnabled val="1"/>
        </dgm:presLayoutVars>
      </dgm:prSet>
      <dgm:spPr/>
      <dgm:t>
        <a:bodyPr/>
        <a:lstStyle/>
        <a:p>
          <a:endParaRPr lang="en-US"/>
        </a:p>
      </dgm:t>
    </dgm:pt>
    <dgm:pt modelId="{DEBF7971-2249-495F-9186-3C2AAFAFA662}" type="pres">
      <dgm:prSet presAssocID="{6FEE8C31-09FF-4D57-8D89-9D09AE4BB1C4}" presName="sp" presStyleCnt="0"/>
      <dgm:spPr/>
    </dgm:pt>
    <dgm:pt modelId="{B1220CBB-8C2F-4A15-B770-315B6656944B}" type="pres">
      <dgm:prSet presAssocID="{6AB260F1-4155-4A1E-B583-171862BEE883}" presName="linNode" presStyleCnt="0"/>
      <dgm:spPr/>
    </dgm:pt>
    <dgm:pt modelId="{5C449367-1CAC-4420-BEAA-FE205C84FFEB}" type="pres">
      <dgm:prSet presAssocID="{6AB260F1-4155-4A1E-B583-171862BEE883}" presName="parentText" presStyleLbl="node1" presStyleIdx="1" presStyleCnt="2" custScaleX="82350">
        <dgm:presLayoutVars>
          <dgm:chMax val="1"/>
          <dgm:bulletEnabled val="1"/>
        </dgm:presLayoutVars>
      </dgm:prSet>
      <dgm:spPr/>
      <dgm:t>
        <a:bodyPr/>
        <a:lstStyle/>
        <a:p>
          <a:endParaRPr lang="en-US"/>
        </a:p>
      </dgm:t>
    </dgm:pt>
    <dgm:pt modelId="{DC1D8D64-03A1-4CE3-AD7B-B785D7DCBAD9}" type="pres">
      <dgm:prSet presAssocID="{6AB260F1-4155-4A1E-B583-171862BEE883}" presName="descendantText" presStyleLbl="alignAccFollowNode1" presStyleIdx="1" presStyleCnt="2" custScaleX="126009" custLinFactNeighborX="1171" custLinFactNeighborY="5170">
        <dgm:presLayoutVars>
          <dgm:bulletEnabled val="1"/>
        </dgm:presLayoutVars>
      </dgm:prSet>
      <dgm:spPr/>
      <dgm:t>
        <a:bodyPr/>
        <a:lstStyle/>
        <a:p>
          <a:endParaRPr lang="en-US"/>
        </a:p>
      </dgm:t>
    </dgm:pt>
  </dgm:ptLst>
  <dgm:cxnLst>
    <dgm:cxn modelId="{8B3ECEF5-2306-4C43-814B-7AA097317DE8}" type="presOf" srcId="{F747D706-16AE-496D-B0EE-1C6A34DDCEE9}" destId="{AFE592E6-5642-4760-AE67-0175CB4DC4D7}" srcOrd="0" destOrd="0" presId="urn:microsoft.com/office/officeart/2005/8/layout/vList5"/>
    <dgm:cxn modelId="{CD91A568-0285-43A8-9FEA-AC59D1C40E19}" type="presOf" srcId="{17D8B8AC-E2A5-4350-BD24-370FD6BF889A}" destId="{F0C95070-4F66-4D84-BA23-AEF51542A2C4}" srcOrd="0" destOrd="0" presId="urn:microsoft.com/office/officeart/2005/8/layout/vList5"/>
    <dgm:cxn modelId="{F7C24F75-361C-4EBE-8D58-80BC61772FBF}" srcId="{6AB260F1-4155-4A1E-B583-171862BEE883}" destId="{E7B3C492-7196-4060-8646-3F8694241075}" srcOrd="0" destOrd="0" parTransId="{F7F96F36-424A-4120-B721-2199C713A878}" sibTransId="{38129BC1-DE8C-467F-9F91-A553EF50DA24}"/>
    <dgm:cxn modelId="{7CEC2509-F008-4917-8555-D6AA5BEFD35B}" srcId="{6AB260F1-4155-4A1E-B583-171862BEE883}" destId="{0270A1FD-C8AF-4205-952E-F3F0EAA7D4FA}" srcOrd="1" destOrd="0" parTransId="{4B3AEB38-4000-4C62-9EE5-72C16BC58134}" sibTransId="{85B5F6E7-B918-40AE-8535-908789495B40}"/>
    <dgm:cxn modelId="{93851033-8228-4396-AB0D-CFB7E96AF31E}" type="presOf" srcId="{0270A1FD-C8AF-4205-952E-F3F0EAA7D4FA}" destId="{DC1D8D64-03A1-4CE3-AD7B-B785D7DCBAD9}" srcOrd="0" destOrd="1" presId="urn:microsoft.com/office/officeart/2005/8/layout/vList5"/>
    <dgm:cxn modelId="{FA6152CD-34DA-436D-9850-DB3C8866EEDF}" type="presOf" srcId="{349A0DB4-33B4-4239-9963-F2A749984CF1}" destId="{491E99C5-B65C-4C10-9B91-9A529B8FF8A1}" srcOrd="0" destOrd="0" presId="urn:microsoft.com/office/officeart/2005/8/layout/vList5"/>
    <dgm:cxn modelId="{25A433EB-6B96-4FD4-BB56-446A8639771F}" srcId="{349A0DB4-33B4-4239-9963-F2A749984CF1}" destId="{F747D706-16AE-496D-B0EE-1C6A34DDCEE9}" srcOrd="0" destOrd="0" parTransId="{C9BE4292-E392-42D3-9D1C-105E58C306DE}" sibTransId="{6FEE8C31-09FF-4D57-8D89-9D09AE4BB1C4}"/>
    <dgm:cxn modelId="{DAA1D17F-7959-4021-B4AB-B039FA0EFFC3}" srcId="{F747D706-16AE-496D-B0EE-1C6A34DDCEE9}" destId="{17D8B8AC-E2A5-4350-BD24-370FD6BF889A}" srcOrd="0" destOrd="0" parTransId="{6D173EA9-FEAD-4302-A2C5-0D740D76E1F9}" sibTransId="{DAFA2F4E-E21A-4B54-A157-E5A4FA84F610}"/>
    <dgm:cxn modelId="{375AFDBA-795A-42BC-9FF9-4BA08E1A3003}" type="presOf" srcId="{6AB260F1-4155-4A1E-B583-171862BEE883}" destId="{5C449367-1CAC-4420-BEAA-FE205C84FFEB}" srcOrd="0" destOrd="0" presId="urn:microsoft.com/office/officeart/2005/8/layout/vList5"/>
    <dgm:cxn modelId="{0F479C31-C74A-4205-BDEF-D4DD471DABD7}" type="presOf" srcId="{8AFB6D4F-867B-4CB1-84AE-B9E92D60E8C5}" destId="{F0C95070-4F66-4D84-BA23-AEF51542A2C4}" srcOrd="0" destOrd="2" presId="urn:microsoft.com/office/officeart/2005/8/layout/vList5"/>
    <dgm:cxn modelId="{9C92244F-6FB5-4D95-9DE2-D54C0F71B45E}" srcId="{F747D706-16AE-496D-B0EE-1C6A34DDCEE9}" destId="{8AFB6D4F-867B-4CB1-84AE-B9E92D60E8C5}" srcOrd="2" destOrd="0" parTransId="{516F02F3-324D-40F3-B22C-83822A6D6B0C}" sibTransId="{C0C5EC9F-997B-4985-B9F5-AD4746E3CAF6}"/>
    <dgm:cxn modelId="{257E9478-D934-4290-A66A-B87A3CA22608}" type="presOf" srcId="{6E75A7EB-C40B-41F1-B580-BD5C2D4E80F2}" destId="{F0C95070-4F66-4D84-BA23-AEF51542A2C4}" srcOrd="0" destOrd="1" presId="urn:microsoft.com/office/officeart/2005/8/layout/vList5"/>
    <dgm:cxn modelId="{8ABED924-B6E1-4196-90DD-2F1C15E97084}" type="presOf" srcId="{E7B3C492-7196-4060-8646-3F8694241075}" destId="{DC1D8D64-03A1-4CE3-AD7B-B785D7DCBAD9}" srcOrd="0" destOrd="0" presId="urn:microsoft.com/office/officeart/2005/8/layout/vList5"/>
    <dgm:cxn modelId="{D3CC0942-AD09-4148-B70A-3C0D0E114B85}" srcId="{349A0DB4-33B4-4239-9963-F2A749984CF1}" destId="{6AB260F1-4155-4A1E-B583-171862BEE883}" srcOrd="1" destOrd="0" parTransId="{6D0F1FD7-6BB0-4078-96B1-357EB5FC202D}" sibTransId="{F565E595-3FD6-46E5-8844-C6D90B1A2D52}"/>
    <dgm:cxn modelId="{BAA5A5CD-9633-4250-A898-D93FEE68E651}" srcId="{F747D706-16AE-496D-B0EE-1C6A34DDCEE9}" destId="{6E75A7EB-C40B-41F1-B580-BD5C2D4E80F2}" srcOrd="1" destOrd="0" parTransId="{877840D4-EFCC-4F95-9901-44A70A1B66F5}" sibTransId="{CBBBA03E-5009-43CC-9493-C1974B63A129}"/>
    <dgm:cxn modelId="{2C5EB969-F3BF-45AE-9BED-28A14BD1E575}" type="presParOf" srcId="{491E99C5-B65C-4C10-9B91-9A529B8FF8A1}" destId="{A20CDD13-9F2D-47AB-BEFE-A983A1EF849B}" srcOrd="0" destOrd="0" presId="urn:microsoft.com/office/officeart/2005/8/layout/vList5"/>
    <dgm:cxn modelId="{37FFA771-ACE3-49E3-9A88-BD87AC2DE888}" type="presParOf" srcId="{A20CDD13-9F2D-47AB-BEFE-A983A1EF849B}" destId="{AFE592E6-5642-4760-AE67-0175CB4DC4D7}" srcOrd="0" destOrd="0" presId="urn:microsoft.com/office/officeart/2005/8/layout/vList5"/>
    <dgm:cxn modelId="{43F08068-FD4C-47A0-8066-DCD5AA606248}" type="presParOf" srcId="{A20CDD13-9F2D-47AB-BEFE-A983A1EF849B}" destId="{F0C95070-4F66-4D84-BA23-AEF51542A2C4}" srcOrd="1" destOrd="0" presId="urn:microsoft.com/office/officeart/2005/8/layout/vList5"/>
    <dgm:cxn modelId="{BCBE397D-2AD1-47BF-9F57-5FF5C85D1E83}" type="presParOf" srcId="{491E99C5-B65C-4C10-9B91-9A529B8FF8A1}" destId="{DEBF7971-2249-495F-9186-3C2AAFAFA662}" srcOrd="1" destOrd="0" presId="urn:microsoft.com/office/officeart/2005/8/layout/vList5"/>
    <dgm:cxn modelId="{EE5E5DD1-1BC9-43AB-91A7-031D448E0C84}" type="presParOf" srcId="{491E99C5-B65C-4C10-9B91-9A529B8FF8A1}" destId="{B1220CBB-8C2F-4A15-B770-315B6656944B}" srcOrd="2" destOrd="0" presId="urn:microsoft.com/office/officeart/2005/8/layout/vList5"/>
    <dgm:cxn modelId="{009193E5-26AB-4112-8B81-AF97EF430025}" type="presParOf" srcId="{B1220CBB-8C2F-4A15-B770-315B6656944B}" destId="{5C449367-1CAC-4420-BEAA-FE205C84FFEB}" srcOrd="0" destOrd="0" presId="urn:microsoft.com/office/officeart/2005/8/layout/vList5"/>
    <dgm:cxn modelId="{51D55189-B6CC-47BF-A1FF-C67AA0F7BBF7}" type="presParOf" srcId="{B1220CBB-8C2F-4A15-B770-315B6656944B}" destId="{DC1D8D64-03A1-4CE3-AD7B-B785D7DCBAD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E3D82-B9D8-436E-AABD-C0EC84F255D1}"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4BEC7900-1C09-4176-8B72-F2A67E29196D}">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AI</a:t>
          </a:r>
          <a:endParaRPr lang="en-US" sz="1100" b="0" dirty="0"/>
        </a:p>
      </dgm:t>
    </dgm:pt>
    <dgm:pt modelId="{4D6B62AF-D864-4EEB-A9DE-EC1BE012624C}" type="parTrans" cxnId="{45E318A4-8112-433B-9DF2-83921451110F}">
      <dgm:prSet/>
      <dgm:spPr/>
      <dgm:t>
        <a:bodyPr/>
        <a:lstStyle/>
        <a:p>
          <a:endParaRPr lang="en-US"/>
        </a:p>
      </dgm:t>
    </dgm:pt>
    <dgm:pt modelId="{F9CE3FF3-E0BA-418A-85AC-EA6DBEBE9C90}" type="sibTrans" cxnId="{45E318A4-8112-433B-9DF2-83921451110F}">
      <dgm:prSet/>
      <dgm:spPr/>
      <dgm:t>
        <a:bodyPr/>
        <a:lstStyle/>
        <a:p>
          <a:endParaRPr lang="en-US"/>
        </a:p>
      </dgm:t>
    </dgm:pt>
    <dgm:pt modelId="{98B6AA4B-77DD-440D-824C-35F718809E19}">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Machine Learning</a:t>
          </a:r>
          <a:endParaRPr lang="en-US" sz="1100" b="0" dirty="0"/>
        </a:p>
      </dgm:t>
    </dgm:pt>
    <dgm:pt modelId="{85B613A8-E378-4DB5-9CE2-4C584504E3CD}" type="parTrans" cxnId="{38208B09-7DA3-4928-A66A-ED38DFA93BEA}">
      <dgm:prSet/>
      <dgm:spPr/>
      <dgm:t>
        <a:bodyPr/>
        <a:lstStyle/>
        <a:p>
          <a:endParaRPr lang="en-US"/>
        </a:p>
      </dgm:t>
    </dgm:pt>
    <dgm:pt modelId="{86BC209E-25E7-4B9B-836C-ACAF0D15F77F}" type="sibTrans" cxnId="{38208B09-7DA3-4928-A66A-ED38DFA93BEA}">
      <dgm:prSet/>
      <dgm:spPr/>
      <dgm:t>
        <a:bodyPr/>
        <a:lstStyle/>
        <a:p>
          <a:endParaRPr lang="en-US"/>
        </a:p>
      </dgm:t>
    </dgm:pt>
    <dgm:pt modelId="{B9C88224-34AA-4136-96F0-EA9B1D8B81D4}">
      <dgm:prSet phldrT="[Text]" custT="1">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r>
            <a:rPr lang="en-US" sz="1100" b="0" dirty="0" smtClean="0"/>
            <a:t>Deep</a:t>
          </a:r>
          <a:r>
            <a:rPr lang="en-US" sz="1100" b="1" dirty="0" smtClean="0"/>
            <a:t> </a:t>
          </a:r>
          <a:r>
            <a:rPr lang="en-US" sz="1100" b="0" dirty="0" smtClean="0"/>
            <a:t>Learning</a:t>
          </a:r>
          <a:endParaRPr lang="en-US" sz="1100" b="0" dirty="0"/>
        </a:p>
      </dgm:t>
    </dgm:pt>
    <dgm:pt modelId="{2D526C8B-15CC-48DE-9112-E987A16A7BBA}" type="parTrans" cxnId="{73558356-CDFB-4A95-ABA9-3F44936CFFCA}">
      <dgm:prSet/>
      <dgm:spPr/>
      <dgm:t>
        <a:bodyPr/>
        <a:lstStyle/>
        <a:p>
          <a:endParaRPr lang="en-US"/>
        </a:p>
      </dgm:t>
    </dgm:pt>
    <dgm:pt modelId="{BE1E4DEA-67FE-4AE3-A919-0C6E92A1E181}" type="sibTrans" cxnId="{73558356-CDFB-4A95-ABA9-3F44936CFFCA}">
      <dgm:prSet/>
      <dgm:spPr/>
      <dgm:t>
        <a:bodyPr/>
        <a:lstStyle/>
        <a:p>
          <a:endParaRPr lang="en-US"/>
        </a:p>
      </dgm:t>
    </dgm:pt>
    <dgm:pt modelId="{288FDE7E-4C88-437B-B0CE-6D71D50F50FE}" type="pres">
      <dgm:prSet presAssocID="{6EAE3D82-B9D8-436E-AABD-C0EC84F255D1}" presName="Name0" presStyleCnt="0">
        <dgm:presLayoutVars>
          <dgm:chMax val="7"/>
          <dgm:resizeHandles val="exact"/>
        </dgm:presLayoutVars>
      </dgm:prSet>
      <dgm:spPr/>
      <dgm:t>
        <a:bodyPr/>
        <a:lstStyle/>
        <a:p>
          <a:endParaRPr lang="en-US"/>
        </a:p>
      </dgm:t>
    </dgm:pt>
    <dgm:pt modelId="{131F01F1-5A71-46F5-902C-DE21BE080BC6}" type="pres">
      <dgm:prSet presAssocID="{6EAE3D82-B9D8-436E-AABD-C0EC84F255D1}" presName="comp1" presStyleCnt="0"/>
      <dgm:spPr/>
    </dgm:pt>
    <dgm:pt modelId="{3F2B9FAF-6219-42DD-96E0-73C964A40671}" type="pres">
      <dgm:prSet presAssocID="{6EAE3D82-B9D8-436E-AABD-C0EC84F255D1}" presName="circle1" presStyleLbl="node1" presStyleIdx="0" presStyleCnt="3"/>
      <dgm:spPr/>
      <dgm:t>
        <a:bodyPr/>
        <a:lstStyle/>
        <a:p>
          <a:endParaRPr lang="en-US"/>
        </a:p>
      </dgm:t>
    </dgm:pt>
    <dgm:pt modelId="{693B2D3C-DA5C-4E5C-95B3-65C6DBCB2B4F}" type="pres">
      <dgm:prSet presAssocID="{6EAE3D82-B9D8-436E-AABD-C0EC84F255D1}" presName="c1text" presStyleLbl="node1" presStyleIdx="0" presStyleCnt="3">
        <dgm:presLayoutVars>
          <dgm:bulletEnabled val="1"/>
        </dgm:presLayoutVars>
      </dgm:prSet>
      <dgm:spPr/>
      <dgm:t>
        <a:bodyPr/>
        <a:lstStyle/>
        <a:p>
          <a:endParaRPr lang="en-US"/>
        </a:p>
      </dgm:t>
    </dgm:pt>
    <dgm:pt modelId="{104433CF-D4CF-46EB-B4BA-9A97E863B427}" type="pres">
      <dgm:prSet presAssocID="{6EAE3D82-B9D8-436E-AABD-C0EC84F255D1}" presName="comp2" presStyleCnt="0"/>
      <dgm:spPr/>
    </dgm:pt>
    <dgm:pt modelId="{8F7C3B92-D8BC-4AC5-9232-7AFBAB5002AC}" type="pres">
      <dgm:prSet presAssocID="{6EAE3D82-B9D8-436E-AABD-C0EC84F255D1}" presName="circle2" presStyleLbl="node1" presStyleIdx="1" presStyleCnt="3">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endParaRPr lang="en-US"/>
        </a:p>
      </dgm:t>
    </dgm:pt>
    <dgm:pt modelId="{786FC4DE-FA8E-4D94-856D-E6A1BF9EF27D}" type="pres">
      <dgm:prSet presAssocID="{6EAE3D82-B9D8-436E-AABD-C0EC84F255D1}" presName="c2text" presStyleLbl="node1" presStyleIdx="1" presStyleCnt="3">
        <dgm:presLayoutVars>
          <dgm:bulletEnabled val="1"/>
        </dgm:presLayoutVars>
        <dgm:style>
          <a:lnRef idx="1">
            <a:schemeClr val="accent1"/>
          </a:lnRef>
          <a:fillRef idx="3">
            <a:schemeClr val="accent1"/>
          </a:fillRef>
          <a:effectRef idx="2">
            <a:schemeClr val="accent1"/>
          </a:effectRef>
          <a:fontRef idx="minor">
            <a:schemeClr val="lt1"/>
          </a:fontRef>
        </dgm:style>
      </dgm:prSet>
      <dgm:spPr>
        <a:ln>
          <a:solidFill>
            <a:schemeClr val="tx2">
              <a:lumMod val="40000"/>
              <a:lumOff val="60000"/>
            </a:schemeClr>
          </a:solidFill>
        </a:ln>
      </dgm:spPr>
      <dgm:t>
        <a:bodyPr/>
        <a:lstStyle/>
        <a:p>
          <a:endParaRPr lang="en-US"/>
        </a:p>
      </dgm:t>
    </dgm:pt>
    <dgm:pt modelId="{B32AE54D-320C-4200-8ABA-16ACFCE79D83}" type="pres">
      <dgm:prSet presAssocID="{6EAE3D82-B9D8-436E-AABD-C0EC84F255D1}" presName="comp3" presStyleCnt="0"/>
      <dgm:spPr/>
    </dgm:pt>
    <dgm:pt modelId="{9A3C322C-6014-4377-B2DE-8DD7D7312A03}" type="pres">
      <dgm:prSet presAssocID="{6EAE3D82-B9D8-436E-AABD-C0EC84F255D1}" presName="circle3" presStyleLbl="node1" presStyleIdx="2" presStyleCnt="3"/>
      <dgm:spPr/>
      <dgm:t>
        <a:bodyPr/>
        <a:lstStyle/>
        <a:p>
          <a:endParaRPr lang="en-US"/>
        </a:p>
      </dgm:t>
    </dgm:pt>
    <dgm:pt modelId="{594556EF-616B-4031-9402-6B6C60D05592}" type="pres">
      <dgm:prSet presAssocID="{6EAE3D82-B9D8-436E-AABD-C0EC84F255D1}" presName="c3text" presStyleLbl="node1" presStyleIdx="2" presStyleCnt="3">
        <dgm:presLayoutVars>
          <dgm:bulletEnabled val="1"/>
        </dgm:presLayoutVars>
      </dgm:prSet>
      <dgm:spPr/>
      <dgm:t>
        <a:bodyPr/>
        <a:lstStyle/>
        <a:p>
          <a:endParaRPr lang="en-US"/>
        </a:p>
      </dgm:t>
    </dgm:pt>
  </dgm:ptLst>
  <dgm:cxnLst>
    <dgm:cxn modelId="{EDE73FC5-27D4-4364-9FE7-4D7ED5CF4D30}" type="presOf" srcId="{4BEC7900-1C09-4176-8B72-F2A67E29196D}" destId="{3F2B9FAF-6219-42DD-96E0-73C964A40671}" srcOrd="0" destOrd="0" presId="urn:microsoft.com/office/officeart/2005/8/layout/venn2"/>
    <dgm:cxn modelId="{EB2EB4A7-6F89-424D-A2CB-9F1369412196}" type="presOf" srcId="{98B6AA4B-77DD-440D-824C-35F718809E19}" destId="{8F7C3B92-D8BC-4AC5-9232-7AFBAB5002AC}" srcOrd="0" destOrd="0" presId="urn:microsoft.com/office/officeart/2005/8/layout/venn2"/>
    <dgm:cxn modelId="{C8858912-15E1-4D2A-BBBA-91DDC5E7F2C8}" type="presOf" srcId="{6EAE3D82-B9D8-436E-AABD-C0EC84F255D1}" destId="{288FDE7E-4C88-437B-B0CE-6D71D50F50FE}" srcOrd="0" destOrd="0" presId="urn:microsoft.com/office/officeart/2005/8/layout/venn2"/>
    <dgm:cxn modelId="{F6B3148F-47A0-463C-8D50-DF247F76926A}" type="presOf" srcId="{98B6AA4B-77DD-440D-824C-35F718809E19}" destId="{786FC4DE-FA8E-4D94-856D-E6A1BF9EF27D}" srcOrd="1" destOrd="0" presId="urn:microsoft.com/office/officeart/2005/8/layout/venn2"/>
    <dgm:cxn modelId="{99185412-6499-475F-BFCC-9C8107B4BC06}" type="presOf" srcId="{4BEC7900-1C09-4176-8B72-F2A67E29196D}" destId="{693B2D3C-DA5C-4E5C-95B3-65C6DBCB2B4F}" srcOrd="1" destOrd="0" presId="urn:microsoft.com/office/officeart/2005/8/layout/venn2"/>
    <dgm:cxn modelId="{B3E8ED2D-27AB-48E5-BD32-0EED287A35E1}" type="presOf" srcId="{B9C88224-34AA-4136-96F0-EA9B1D8B81D4}" destId="{9A3C322C-6014-4377-B2DE-8DD7D7312A03}" srcOrd="0" destOrd="0" presId="urn:microsoft.com/office/officeart/2005/8/layout/venn2"/>
    <dgm:cxn modelId="{38208B09-7DA3-4928-A66A-ED38DFA93BEA}" srcId="{6EAE3D82-B9D8-436E-AABD-C0EC84F255D1}" destId="{98B6AA4B-77DD-440D-824C-35F718809E19}" srcOrd="1" destOrd="0" parTransId="{85B613A8-E378-4DB5-9CE2-4C584504E3CD}" sibTransId="{86BC209E-25E7-4B9B-836C-ACAF0D15F77F}"/>
    <dgm:cxn modelId="{3C5C2344-98F6-4D64-B161-16418D1C8D94}" type="presOf" srcId="{B9C88224-34AA-4136-96F0-EA9B1D8B81D4}" destId="{594556EF-616B-4031-9402-6B6C60D05592}" srcOrd="1" destOrd="0" presId="urn:microsoft.com/office/officeart/2005/8/layout/venn2"/>
    <dgm:cxn modelId="{73558356-CDFB-4A95-ABA9-3F44936CFFCA}" srcId="{6EAE3D82-B9D8-436E-AABD-C0EC84F255D1}" destId="{B9C88224-34AA-4136-96F0-EA9B1D8B81D4}" srcOrd="2" destOrd="0" parTransId="{2D526C8B-15CC-48DE-9112-E987A16A7BBA}" sibTransId="{BE1E4DEA-67FE-4AE3-A919-0C6E92A1E181}"/>
    <dgm:cxn modelId="{45E318A4-8112-433B-9DF2-83921451110F}" srcId="{6EAE3D82-B9D8-436E-AABD-C0EC84F255D1}" destId="{4BEC7900-1C09-4176-8B72-F2A67E29196D}" srcOrd="0" destOrd="0" parTransId="{4D6B62AF-D864-4EEB-A9DE-EC1BE012624C}" sibTransId="{F9CE3FF3-E0BA-418A-85AC-EA6DBEBE9C90}"/>
    <dgm:cxn modelId="{B52EDF7D-EE25-4B63-9BB1-74807114A15C}" type="presParOf" srcId="{288FDE7E-4C88-437B-B0CE-6D71D50F50FE}" destId="{131F01F1-5A71-46F5-902C-DE21BE080BC6}" srcOrd="0" destOrd="0" presId="urn:microsoft.com/office/officeart/2005/8/layout/venn2"/>
    <dgm:cxn modelId="{1D58CBD4-425C-462B-8DE2-78C262C3B26D}" type="presParOf" srcId="{131F01F1-5A71-46F5-902C-DE21BE080BC6}" destId="{3F2B9FAF-6219-42DD-96E0-73C964A40671}" srcOrd="0" destOrd="0" presId="urn:microsoft.com/office/officeart/2005/8/layout/venn2"/>
    <dgm:cxn modelId="{E45C43BE-981C-4BFF-9018-9396740F2683}" type="presParOf" srcId="{131F01F1-5A71-46F5-902C-DE21BE080BC6}" destId="{693B2D3C-DA5C-4E5C-95B3-65C6DBCB2B4F}" srcOrd="1" destOrd="0" presId="urn:microsoft.com/office/officeart/2005/8/layout/venn2"/>
    <dgm:cxn modelId="{220B9911-436F-4C0B-AB74-63D56E012512}" type="presParOf" srcId="{288FDE7E-4C88-437B-B0CE-6D71D50F50FE}" destId="{104433CF-D4CF-46EB-B4BA-9A97E863B427}" srcOrd="1" destOrd="0" presId="urn:microsoft.com/office/officeart/2005/8/layout/venn2"/>
    <dgm:cxn modelId="{9C349C79-91B5-4231-84C2-0C68495958CB}" type="presParOf" srcId="{104433CF-D4CF-46EB-B4BA-9A97E863B427}" destId="{8F7C3B92-D8BC-4AC5-9232-7AFBAB5002AC}" srcOrd="0" destOrd="0" presId="urn:microsoft.com/office/officeart/2005/8/layout/venn2"/>
    <dgm:cxn modelId="{27CAC80D-CAC8-4F26-8B4F-33BABE61B664}" type="presParOf" srcId="{104433CF-D4CF-46EB-B4BA-9A97E863B427}" destId="{786FC4DE-FA8E-4D94-856D-E6A1BF9EF27D}" srcOrd="1" destOrd="0" presId="urn:microsoft.com/office/officeart/2005/8/layout/venn2"/>
    <dgm:cxn modelId="{C7DCF1C3-B463-4B62-8B9E-3665C74833EF}" type="presParOf" srcId="{288FDE7E-4C88-437B-B0CE-6D71D50F50FE}" destId="{B32AE54D-320C-4200-8ABA-16ACFCE79D83}" srcOrd="2" destOrd="0" presId="urn:microsoft.com/office/officeart/2005/8/layout/venn2"/>
    <dgm:cxn modelId="{246F028B-333F-43C8-AFA9-CAACE9105B71}" type="presParOf" srcId="{B32AE54D-320C-4200-8ABA-16ACFCE79D83}" destId="{9A3C322C-6014-4377-B2DE-8DD7D7312A03}" srcOrd="0" destOrd="0" presId="urn:microsoft.com/office/officeart/2005/8/layout/venn2"/>
    <dgm:cxn modelId="{192653C5-9337-44FA-A456-A45B36760378}" type="presParOf" srcId="{B32AE54D-320C-4200-8ABA-16ACFCE79D83}" destId="{594556EF-616B-4031-9402-6B6C60D05592}" srcOrd="1" destOrd="0" presId="urn:microsoft.com/office/officeart/2005/8/layout/ven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C2AB30-8036-459F-B993-D3773C67DD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AAC11B-A49D-4B8F-9AB5-C78505788860}">
      <dgm:prSet phldrT="[Text]" custT="1"/>
      <dgm:spPr/>
      <dgm:t>
        <a:bodyPr/>
        <a:lstStyle/>
        <a:p>
          <a:r>
            <a:rPr lang="en-US" sz="1400" b="1" dirty="0" smtClean="0"/>
            <a:t>Speech to Text</a:t>
          </a:r>
          <a:endParaRPr lang="en-US" sz="1400" b="1" dirty="0"/>
        </a:p>
      </dgm:t>
    </dgm:pt>
    <dgm:pt modelId="{C6BA72B7-55ED-466D-A6F6-A2AEA1BA5CDF}" type="parTrans" cxnId="{3DAEFFE4-602C-46C1-8832-FB6F01D049AC}">
      <dgm:prSet/>
      <dgm:spPr/>
      <dgm:t>
        <a:bodyPr/>
        <a:lstStyle/>
        <a:p>
          <a:endParaRPr lang="en-US"/>
        </a:p>
      </dgm:t>
    </dgm:pt>
    <dgm:pt modelId="{C0930EE6-3289-43C7-9869-096BA50D9D4E}" type="sibTrans" cxnId="{3DAEFFE4-602C-46C1-8832-FB6F01D049AC}">
      <dgm:prSet/>
      <dgm:spPr/>
      <dgm:t>
        <a:bodyPr/>
        <a:lstStyle/>
        <a:p>
          <a:endParaRPr lang="en-US"/>
        </a:p>
      </dgm:t>
    </dgm:pt>
    <dgm:pt modelId="{05415844-D026-43F0-A84A-2FF4BC88E3D7}">
      <dgm:prSet phldrT="[Text]"/>
      <dgm:spPr/>
      <dgm:t>
        <a:bodyPr/>
        <a:lstStyle/>
        <a:p>
          <a:r>
            <a:rPr lang="en-US" dirty="0" smtClean="0"/>
            <a:t>Automatic speech recognition service(ASR) uses Deep learning to convert speech into accurate, grammatically correct text.</a:t>
          </a:r>
          <a:endParaRPr lang="en-US" dirty="0"/>
        </a:p>
      </dgm:t>
    </dgm:pt>
    <dgm:pt modelId="{67CD2A58-C1B6-4F77-9B7B-1AC12DE59601}" type="parTrans" cxnId="{C4160BE5-6DB2-4F14-9583-65B94B479483}">
      <dgm:prSet/>
      <dgm:spPr/>
      <dgm:t>
        <a:bodyPr/>
        <a:lstStyle/>
        <a:p>
          <a:endParaRPr lang="en-US"/>
        </a:p>
      </dgm:t>
    </dgm:pt>
    <dgm:pt modelId="{EF335658-CC93-4F94-BCC4-CFF40B2F245B}" type="sibTrans" cxnId="{C4160BE5-6DB2-4F14-9583-65B94B479483}">
      <dgm:prSet/>
      <dgm:spPr/>
      <dgm:t>
        <a:bodyPr/>
        <a:lstStyle/>
        <a:p>
          <a:endParaRPr lang="en-US"/>
        </a:p>
      </dgm:t>
    </dgm:pt>
    <dgm:pt modelId="{BAED2D15-6FDE-45C3-80C2-1628F097C71F}">
      <dgm:prSet phldrT="[Text]" custT="1"/>
      <dgm:spPr/>
      <dgm:t>
        <a:bodyPr/>
        <a:lstStyle/>
        <a:p>
          <a:r>
            <a:rPr lang="en-US" sz="1400" b="1" dirty="0" smtClean="0"/>
            <a:t>Text to Speech</a:t>
          </a:r>
          <a:endParaRPr lang="en-US" sz="1400" b="1" dirty="0"/>
        </a:p>
      </dgm:t>
    </dgm:pt>
    <dgm:pt modelId="{0A0AE9FE-3A06-41E8-BC8B-9D71A6B835A5}" type="parTrans" cxnId="{B723FB96-4C44-4A2D-87AB-C5580D686646}">
      <dgm:prSet/>
      <dgm:spPr/>
      <dgm:t>
        <a:bodyPr/>
        <a:lstStyle/>
        <a:p>
          <a:endParaRPr lang="en-US"/>
        </a:p>
      </dgm:t>
    </dgm:pt>
    <dgm:pt modelId="{A68EE49A-6123-4385-9F31-6DBBE65AD176}" type="sibTrans" cxnId="{B723FB96-4C44-4A2D-87AB-C5580D686646}">
      <dgm:prSet/>
      <dgm:spPr/>
      <dgm:t>
        <a:bodyPr/>
        <a:lstStyle/>
        <a:p>
          <a:endParaRPr lang="en-US"/>
        </a:p>
      </dgm:t>
    </dgm:pt>
    <dgm:pt modelId="{C3119D90-7775-4D17-8467-17223E60758A}">
      <dgm:prSet phldrT="[Text]"/>
      <dgm:spPr/>
      <dgm:t>
        <a:bodyPr/>
        <a:lstStyle/>
        <a:p>
          <a:r>
            <a:rPr lang="en-US" dirty="0" smtClean="0"/>
            <a:t>Uses advanced Deep learning technologies to synthesize speech that sounds like a human voice.</a:t>
          </a:r>
          <a:endParaRPr lang="en-US" dirty="0"/>
        </a:p>
      </dgm:t>
    </dgm:pt>
    <dgm:pt modelId="{A9EAB4EA-9034-4D6B-A04C-698CB0842B32}" type="parTrans" cxnId="{E7426180-CC72-453D-BABF-A7C0FCDF20F3}">
      <dgm:prSet/>
      <dgm:spPr/>
      <dgm:t>
        <a:bodyPr/>
        <a:lstStyle/>
        <a:p>
          <a:endParaRPr lang="en-US"/>
        </a:p>
      </dgm:t>
    </dgm:pt>
    <dgm:pt modelId="{E68228E9-CBF0-491A-A577-3E3D4EE9EA51}" type="sibTrans" cxnId="{E7426180-CC72-453D-BABF-A7C0FCDF20F3}">
      <dgm:prSet/>
      <dgm:spPr/>
      <dgm:t>
        <a:bodyPr/>
        <a:lstStyle/>
        <a:p>
          <a:endParaRPr lang="en-US"/>
        </a:p>
      </dgm:t>
    </dgm:pt>
    <dgm:pt modelId="{3ED00850-69D6-49FF-846A-0BF84A7A60A8}">
      <dgm:prSet phldrT="[Text]" custT="1"/>
      <dgm:spPr/>
      <dgm:t>
        <a:bodyPr/>
        <a:lstStyle/>
        <a:p>
          <a:r>
            <a:rPr lang="en-US" sz="1400" b="1" dirty="0" smtClean="0"/>
            <a:t>Text to Text</a:t>
          </a:r>
          <a:endParaRPr lang="en-US" sz="1400" b="1" dirty="0"/>
        </a:p>
      </dgm:t>
    </dgm:pt>
    <dgm:pt modelId="{41DC0F87-30F9-4AB8-8742-7161399E3EB2}" type="parTrans" cxnId="{0E059C7D-625C-4F44-89C7-9CFC87A79216}">
      <dgm:prSet/>
      <dgm:spPr/>
      <dgm:t>
        <a:bodyPr/>
        <a:lstStyle/>
        <a:p>
          <a:endParaRPr lang="en-US"/>
        </a:p>
      </dgm:t>
    </dgm:pt>
    <dgm:pt modelId="{3E9D7719-0258-4502-8C21-9EB50FB680FE}" type="sibTrans" cxnId="{0E059C7D-625C-4F44-89C7-9CFC87A79216}">
      <dgm:prSet/>
      <dgm:spPr/>
      <dgm:t>
        <a:bodyPr/>
        <a:lstStyle/>
        <a:p>
          <a:endParaRPr lang="en-US"/>
        </a:p>
      </dgm:t>
    </dgm:pt>
    <dgm:pt modelId="{9629D5F1-18E2-4041-8F18-C932C9268865}">
      <dgm:prSet phldrT="[Text]"/>
      <dgm:spPr/>
      <dgm:t>
        <a:bodyPr/>
        <a:lstStyle/>
        <a:p>
          <a:r>
            <a:rPr lang="en-US" dirty="0" smtClean="0"/>
            <a:t>Translate text in one language to another language. </a:t>
          </a:r>
          <a:endParaRPr lang="en-US" dirty="0"/>
        </a:p>
      </dgm:t>
    </dgm:pt>
    <dgm:pt modelId="{E6E49903-E2AD-463D-944D-ACE073AFDBC5}" type="parTrans" cxnId="{0BEF0C9E-BF23-41F4-9056-B43E9084F942}">
      <dgm:prSet/>
      <dgm:spPr/>
      <dgm:t>
        <a:bodyPr/>
        <a:lstStyle/>
        <a:p>
          <a:endParaRPr lang="en-US"/>
        </a:p>
      </dgm:t>
    </dgm:pt>
    <dgm:pt modelId="{26FD558C-1894-4FB0-9F4F-2486ACDB9097}" type="sibTrans" cxnId="{0BEF0C9E-BF23-41F4-9056-B43E9084F942}">
      <dgm:prSet/>
      <dgm:spPr/>
      <dgm:t>
        <a:bodyPr/>
        <a:lstStyle/>
        <a:p>
          <a:endParaRPr lang="en-US"/>
        </a:p>
      </dgm:t>
    </dgm:pt>
    <dgm:pt modelId="{3CFB154E-A668-4B80-9466-68910118B9B1}">
      <dgm:prSet phldrT="[Text]" custT="1"/>
      <dgm:spPr/>
      <dgm:t>
        <a:bodyPr/>
        <a:lstStyle/>
        <a:p>
          <a:r>
            <a:rPr lang="en-US" sz="1400" b="1" dirty="0" smtClean="0"/>
            <a:t>Text Analysis</a:t>
          </a:r>
          <a:endParaRPr lang="en-US" sz="1400" b="1" dirty="0"/>
        </a:p>
      </dgm:t>
    </dgm:pt>
    <dgm:pt modelId="{598B9BB1-7AE0-4FB2-91FB-FE75C91A4812}" type="parTrans" cxnId="{590BA2B5-C5C8-4F85-96C4-39EE69D16688}">
      <dgm:prSet/>
      <dgm:spPr/>
      <dgm:t>
        <a:bodyPr/>
        <a:lstStyle/>
        <a:p>
          <a:endParaRPr lang="en-US"/>
        </a:p>
      </dgm:t>
    </dgm:pt>
    <dgm:pt modelId="{090C2595-7880-450C-B788-7FF7A391D3A7}" type="sibTrans" cxnId="{590BA2B5-C5C8-4F85-96C4-39EE69D16688}">
      <dgm:prSet/>
      <dgm:spPr/>
      <dgm:t>
        <a:bodyPr/>
        <a:lstStyle/>
        <a:p>
          <a:endParaRPr lang="en-US"/>
        </a:p>
      </dgm:t>
    </dgm:pt>
    <dgm:pt modelId="{881CB4F8-A044-4F9A-A952-47578BBC7034}">
      <dgm:prSet/>
      <dgm:spPr/>
      <dgm:t>
        <a:bodyPr/>
        <a:lstStyle/>
        <a:p>
          <a:r>
            <a:rPr lang="en-US" dirty="0" smtClean="0"/>
            <a:t>Uses </a:t>
          </a:r>
          <a:r>
            <a:rPr lang="en-US" b="0" dirty="0" smtClean="0"/>
            <a:t>Natural Language Processing(NLP) to find insights and relationships </a:t>
          </a:r>
          <a:r>
            <a:rPr lang="en-US" dirty="0" smtClean="0"/>
            <a:t>in text such as Entities (People , places, dates, brands, quantities) , Key Phrases , Language and Sentiments(Positive/Negative feelings)</a:t>
          </a:r>
          <a:endParaRPr lang="en-US" dirty="0"/>
        </a:p>
      </dgm:t>
    </dgm:pt>
    <dgm:pt modelId="{061DD9BA-FA69-4BD9-B415-5052A4BA5B31}" type="parTrans" cxnId="{06E69939-19E2-4382-A36C-0F1CC38E18DC}">
      <dgm:prSet/>
      <dgm:spPr/>
      <dgm:t>
        <a:bodyPr/>
        <a:lstStyle/>
        <a:p>
          <a:endParaRPr lang="en-US"/>
        </a:p>
      </dgm:t>
    </dgm:pt>
    <dgm:pt modelId="{06F5E7C8-DD6B-4234-A865-E9DB81A0FC48}" type="sibTrans" cxnId="{06E69939-19E2-4382-A36C-0F1CC38E18DC}">
      <dgm:prSet/>
      <dgm:spPr/>
      <dgm:t>
        <a:bodyPr/>
        <a:lstStyle/>
        <a:p>
          <a:endParaRPr lang="en-US"/>
        </a:p>
      </dgm:t>
    </dgm:pt>
    <dgm:pt modelId="{40C59A86-2687-4348-9351-4FF0F7D72F3B}" type="pres">
      <dgm:prSet presAssocID="{B3C2AB30-8036-459F-B993-D3773C67DD9D}" presName="Name0" presStyleCnt="0">
        <dgm:presLayoutVars>
          <dgm:dir/>
          <dgm:animLvl val="lvl"/>
          <dgm:resizeHandles val="exact"/>
        </dgm:presLayoutVars>
      </dgm:prSet>
      <dgm:spPr/>
      <dgm:t>
        <a:bodyPr/>
        <a:lstStyle/>
        <a:p>
          <a:endParaRPr lang="en-US"/>
        </a:p>
      </dgm:t>
    </dgm:pt>
    <dgm:pt modelId="{9F64C6DF-99E8-4A7B-8E42-F7F15BE17CBD}" type="pres">
      <dgm:prSet presAssocID="{5FAAC11B-A49D-4B8F-9AB5-C78505788860}" presName="linNode" presStyleCnt="0"/>
      <dgm:spPr/>
    </dgm:pt>
    <dgm:pt modelId="{49B56584-ACFE-414D-A7DE-4BA30A8F176A}" type="pres">
      <dgm:prSet presAssocID="{5FAAC11B-A49D-4B8F-9AB5-C78505788860}" presName="parentText" presStyleLbl="node1" presStyleIdx="0" presStyleCnt="4">
        <dgm:presLayoutVars>
          <dgm:chMax val="1"/>
          <dgm:bulletEnabled val="1"/>
        </dgm:presLayoutVars>
      </dgm:prSet>
      <dgm:spPr/>
      <dgm:t>
        <a:bodyPr/>
        <a:lstStyle/>
        <a:p>
          <a:endParaRPr lang="en-US"/>
        </a:p>
      </dgm:t>
    </dgm:pt>
    <dgm:pt modelId="{953D8EF2-CA34-4223-BC21-091DCD83F251}" type="pres">
      <dgm:prSet presAssocID="{5FAAC11B-A49D-4B8F-9AB5-C78505788860}" presName="descendantText" presStyleLbl="alignAccFollowNode1" presStyleIdx="0" presStyleCnt="4">
        <dgm:presLayoutVars>
          <dgm:bulletEnabled val="1"/>
        </dgm:presLayoutVars>
      </dgm:prSet>
      <dgm:spPr/>
      <dgm:t>
        <a:bodyPr/>
        <a:lstStyle/>
        <a:p>
          <a:endParaRPr lang="en-US"/>
        </a:p>
      </dgm:t>
    </dgm:pt>
    <dgm:pt modelId="{7E54BB92-CAA1-4932-B723-353F3DBAA825}" type="pres">
      <dgm:prSet presAssocID="{C0930EE6-3289-43C7-9869-096BA50D9D4E}" presName="sp" presStyleCnt="0"/>
      <dgm:spPr/>
    </dgm:pt>
    <dgm:pt modelId="{D42C96DC-C05A-4799-8174-3DCF5C82FD72}" type="pres">
      <dgm:prSet presAssocID="{BAED2D15-6FDE-45C3-80C2-1628F097C71F}" presName="linNode" presStyleCnt="0"/>
      <dgm:spPr/>
    </dgm:pt>
    <dgm:pt modelId="{E694C6A9-C923-4D3E-96E3-C56ACB738687}" type="pres">
      <dgm:prSet presAssocID="{BAED2D15-6FDE-45C3-80C2-1628F097C71F}" presName="parentText" presStyleLbl="node1" presStyleIdx="1" presStyleCnt="4">
        <dgm:presLayoutVars>
          <dgm:chMax val="1"/>
          <dgm:bulletEnabled val="1"/>
        </dgm:presLayoutVars>
      </dgm:prSet>
      <dgm:spPr/>
      <dgm:t>
        <a:bodyPr/>
        <a:lstStyle/>
        <a:p>
          <a:endParaRPr lang="en-US"/>
        </a:p>
      </dgm:t>
    </dgm:pt>
    <dgm:pt modelId="{11BC7877-A5B3-476B-9758-9D1E881C492D}" type="pres">
      <dgm:prSet presAssocID="{BAED2D15-6FDE-45C3-80C2-1628F097C71F}" presName="descendantText" presStyleLbl="alignAccFollowNode1" presStyleIdx="1" presStyleCnt="4" custLinFactNeighborX="-2043" custLinFactNeighborY="3117">
        <dgm:presLayoutVars>
          <dgm:bulletEnabled val="1"/>
        </dgm:presLayoutVars>
      </dgm:prSet>
      <dgm:spPr/>
      <dgm:t>
        <a:bodyPr/>
        <a:lstStyle/>
        <a:p>
          <a:endParaRPr lang="en-US"/>
        </a:p>
      </dgm:t>
    </dgm:pt>
    <dgm:pt modelId="{DBCBB9BB-8899-4727-A43D-2A4C0213300D}" type="pres">
      <dgm:prSet presAssocID="{A68EE49A-6123-4385-9F31-6DBBE65AD176}" presName="sp" presStyleCnt="0"/>
      <dgm:spPr/>
    </dgm:pt>
    <dgm:pt modelId="{53419683-C75C-4558-A427-F321A90BF677}" type="pres">
      <dgm:prSet presAssocID="{3ED00850-69D6-49FF-846A-0BF84A7A60A8}" presName="linNode" presStyleCnt="0"/>
      <dgm:spPr/>
    </dgm:pt>
    <dgm:pt modelId="{63288B9B-1765-45F0-9E8B-DC4F6AF6E1C0}" type="pres">
      <dgm:prSet presAssocID="{3ED00850-69D6-49FF-846A-0BF84A7A60A8}" presName="parentText" presStyleLbl="node1" presStyleIdx="2" presStyleCnt="4">
        <dgm:presLayoutVars>
          <dgm:chMax val="1"/>
          <dgm:bulletEnabled val="1"/>
        </dgm:presLayoutVars>
      </dgm:prSet>
      <dgm:spPr/>
      <dgm:t>
        <a:bodyPr/>
        <a:lstStyle/>
        <a:p>
          <a:endParaRPr lang="en-US"/>
        </a:p>
      </dgm:t>
    </dgm:pt>
    <dgm:pt modelId="{5FF4F0B4-F356-4D9C-A0EE-665C46F41A38}" type="pres">
      <dgm:prSet presAssocID="{3ED00850-69D6-49FF-846A-0BF84A7A60A8}" presName="descendantText" presStyleLbl="alignAccFollowNode1" presStyleIdx="2" presStyleCnt="4" custLinFactNeighborX="-2404" custLinFactNeighborY="1684">
        <dgm:presLayoutVars>
          <dgm:bulletEnabled val="1"/>
        </dgm:presLayoutVars>
      </dgm:prSet>
      <dgm:spPr/>
      <dgm:t>
        <a:bodyPr/>
        <a:lstStyle/>
        <a:p>
          <a:endParaRPr lang="en-US"/>
        </a:p>
      </dgm:t>
    </dgm:pt>
    <dgm:pt modelId="{459B2AA3-2D1D-441B-B8D4-4C42EF1F359C}" type="pres">
      <dgm:prSet presAssocID="{3E9D7719-0258-4502-8C21-9EB50FB680FE}" presName="sp" presStyleCnt="0"/>
      <dgm:spPr/>
    </dgm:pt>
    <dgm:pt modelId="{6E4D8419-470D-47C9-96C3-D55324183262}" type="pres">
      <dgm:prSet presAssocID="{3CFB154E-A668-4B80-9466-68910118B9B1}" presName="linNode" presStyleCnt="0"/>
      <dgm:spPr/>
    </dgm:pt>
    <dgm:pt modelId="{42FC25AA-E933-4461-A7F4-FB056EBA38A0}" type="pres">
      <dgm:prSet presAssocID="{3CFB154E-A668-4B80-9466-68910118B9B1}" presName="parentText" presStyleLbl="node1" presStyleIdx="3" presStyleCnt="4">
        <dgm:presLayoutVars>
          <dgm:chMax val="1"/>
          <dgm:bulletEnabled val="1"/>
        </dgm:presLayoutVars>
      </dgm:prSet>
      <dgm:spPr/>
      <dgm:t>
        <a:bodyPr/>
        <a:lstStyle/>
        <a:p>
          <a:endParaRPr lang="en-US"/>
        </a:p>
      </dgm:t>
    </dgm:pt>
    <dgm:pt modelId="{E57536E0-9956-481F-A648-0111A07C081E}" type="pres">
      <dgm:prSet presAssocID="{3CFB154E-A668-4B80-9466-68910118B9B1}" presName="descendantText" presStyleLbl="alignAccFollowNode1" presStyleIdx="3" presStyleCnt="4" custScaleX="97777">
        <dgm:presLayoutVars>
          <dgm:bulletEnabled val="1"/>
        </dgm:presLayoutVars>
      </dgm:prSet>
      <dgm:spPr/>
      <dgm:t>
        <a:bodyPr/>
        <a:lstStyle/>
        <a:p>
          <a:endParaRPr lang="en-US"/>
        </a:p>
      </dgm:t>
    </dgm:pt>
  </dgm:ptLst>
  <dgm:cxnLst>
    <dgm:cxn modelId="{673C78EB-48F9-41C1-A1AC-6F21BBAD777E}" type="presOf" srcId="{9629D5F1-18E2-4041-8F18-C932C9268865}" destId="{5FF4F0B4-F356-4D9C-A0EE-665C46F41A38}" srcOrd="0" destOrd="0" presId="urn:microsoft.com/office/officeart/2005/8/layout/vList5"/>
    <dgm:cxn modelId="{4CD3DA9D-3391-426E-A169-D453EB6B5863}" type="presOf" srcId="{3CFB154E-A668-4B80-9466-68910118B9B1}" destId="{42FC25AA-E933-4461-A7F4-FB056EBA38A0}" srcOrd="0" destOrd="0" presId="urn:microsoft.com/office/officeart/2005/8/layout/vList5"/>
    <dgm:cxn modelId="{06E69939-19E2-4382-A36C-0F1CC38E18DC}" srcId="{3CFB154E-A668-4B80-9466-68910118B9B1}" destId="{881CB4F8-A044-4F9A-A952-47578BBC7034}" srcOrd="0" destOrd="0" parTransId="{061DD9BA-FA69-4BD9-B415-5052A4BA5B31}" sibTransId="{06F5E7C8-DD6B-4234-A865-E9DB81A0FC48}"/>
    <dgm:cxn modelId="{C4160BE5-6DB2-4F14-9583-65B94B479483}" srcId="{5FAAC11B-A49D-4B8F-9AB5-C78505788860}" destId="{05415844-D026-43F0-A84A-2FF4BC88E3D7}" srcOrd="0" destOrd="0" parTransId="{67CD2A58-C1B6-4F77-9B7B-1AC12DE59601}" sibTransId="{EF335658-CC93-4F94-BCC4-CFF40B2F245B}"/>
    <dgm:cxn modelId="{96EA5AA6-8686-4C3F-9C23-B0A5012728A1}" type="presOf" srcId="{3ED00850-69D6-49FF-846A-0BF84A7A60A8}" destId="{63288B9B-1765-45F0-9E8B-DC4F6AF6E1C0}" srcOrd="0" destOrd="0" presId="urn:microsoft.com/office/officeart/2005/8/layout/vList5"/>
    <dgm:cxn modelId="{3DFEE643-B773-42C2-9DF6-7971B8B48F14}" type="presOf" srcId="{C3119D90-7775-4D17-8467-17223E60758A}" destId="{11BC7877-A5B3-476B-9758-9D1E881C492D}" srcOrd="0" destOrd="0" presId="urn:microsoft.com/office/officeart/2005/8/layout/vList5"/>
    <dgm:cxn modelId="{D51E785B-0C23-4A0D-8A9D-45968626849A}" type="presOf" srcId="{05415844-D026-43F0-A84A-2FF4BC88E3D7}" destId="{953D8EF2-CA34-4223-BC21-091DCD83F251}" srcOrd="0" destOrd="0" presId="urn:microsoft.com/office/officeart/2005/8/layout/vList5"/>
    <dgm:cxn modelId="{424945E9-010F-4F10-B32E-75024E2A694C}" type="presOf" srcId="{BAED2D15-6FDE-45C3-80C2-1628F097C71F}" destId="{E694C6A9-C923-4D3E-96E3-C56ACB738687}" srcOrd="0" destOrd="0" presId="urn:microsoft.com/office/officeart/2005/8/layout/vList5"/>
    <dgm:cxn modelId="{E7426180-CC72-453D-BABF-A7C0FCDF20F3}" srcId="{BAED2D15-6FDE-45C3-80C2-1628F097C71F}" destId="{C3119D90-7775-4D17-8467-17223E60758A}" srcOrd="0" destOrd="0" parTransId="{A9EAB4EA-9034-4D6B-A04C-698CB0842B32}" sibTransId="{E68228E9-CBF0-491A-A577-3E3D4EE9EA51}"/>
    <dgm:cxn modelId="{590BA2B5-C5C8-4F85-96C4-39EE69D16688}" srcId="{B3C2AB30-8036-459F-B993-D3773C67DD9D}" destId="{3CFB154E-A668-4B80-9466-68910118B9B1}" srcOrd="3" destOrd="0" parTransId="{598B9BB1-7AE0-4FB2-91FB-FE75C91A4812}" sibTransId="{090C2595-7880-450C-B788-7FF7A391D3A7}"/>
    <dgm:cxn modelId="{45CF7571-B0FF-41DC-89E2-4EDFD6C9E0DA}" type="presOf" srcId="{5FAAC11B-A49D-4B8F-9AB5-C78505788860}" destId="{49B56584-ACFE-414D-A7DE-4BA30A8F176A}" srcOrd="0" destOrd="0" presId="urn:microsoft.com/office/officeart/2005/8/layout/vList5"/>
    <dgm:cxn modelId="{B723FB96-4C44-4A2D-87AB-C5580D686646}" srcId="{B3C2AB30-8036-459F-B993-D3773C67DD9D}" destId="{BAED2D15-6FDE-45C3-80C2-1628F097C71F}" srcOrd="1" destOrd="0" parTransId="{0A0AE9FE-3A06-41E8-BC8B-9D71A6B835A5}" sibTransId="{A68EE49A-6123-4385-9F31-6DBBE65AD176}"/>
    <dgm:cxn modelId="{47981C8B-A893-43D9-9A2B-D309BF8217F0}" type="presOf" srcId="{881CB4F8-A044-4F9A-A952-47578BBC7034}" destId="{E57536E0-9956-481F-A648-0111A07C081E}" srcOrd="0" destOrd="0" presId="urn:microsoft.com/office/officeart/2005/8/layout/vList5"/>
    <dgm:cxn modelId="{4B947D18-2B10-4A18-9518-6E6195A974C4}" type="presOf" srcId="{B3C2AB30-8036-459F-B993-D3773C67DD9D}" destId="{40C59A86-2687-4348-9351-4FF0F7D72F3B}" srcOrd="0" destOrd="0" presId="urn:microsoft.com/office/officeart/2005/8/layout/vList5"/>
    <dgm:cxn modelId="{3DAEFFE4-602C-46C1-8832-FB6F01D049AC}" srcId="{B3C2AB30-8036-459F-B993-D3773C67DD9D}" destId="{5FAAC11B-A49D-4B8F-9AB5-C78505788860}" srcOrd="0" destOrd="0" parTransId="{C6BA72B7-55ED-466D-A6F6-A2AEA1BA5CDF}" sibTransId="{C0930EE6-3289-43C7-9869-096BA50D9D4E}"/>
    <dgm:cxn modelId="{0BEF0C9E-BF23-41F4-9056-B43E9084F942}" srcId="{3ED00850-69D6-49FF-846A-0BF84A7A60A8}" destId="{9629D5F1-18E2-4041-8F18-C932C9268865}" srcOrd="0" destOrd="0" parTransId="{E6E49903-E2AD-463D-944D-ACE073AFDBC5}" sibTransId="{26FD558C-1894-4FB0-9F4F-2486ACDB9097}"/>
    <dgm:cxn modelId="{0E059C7D-625C-4F44-89C7-9CFC87A79216}" srcId="{B3C2AB30-8036-459F-B993-D3773C67DD9D}" destId="{3ED00850-69D6-49FF-846A-0BF84A7A60A8}" srcOrd="2" destOrd="0" parTransId="{41DC0F87-30F9-4AB8-8742-7161399E3EB2}" sibTransId="{3E9D7719-0258-4502-8C21-9EB50FB680FE}"/>
    <dgm:cxn modelId="{674AA5F4-1DA0-4033-94FB-96FF177CCDA5}" type="presParOf" srcId="{40C59A86-2687-4348-9351-4FF0F7D72F3B}" destId="{9F64C6DF-99E8-4A7B-8E42-F7F15BE17CBD}" srcOrd="0" destOrd="0" presId="urn:microsoft.com/office/officeart/2005/8/layout/vList5"/>
    <dgm:cxn modelId="{EDC6A3E4-2831-4C5F-8603-E2D1CDE6218D}" type="presParOf" srcId="{9F64C6DF-99E8-4A7B-8E42-F7F15BE17CBD}" destId="{49B56584-ACFE-414D-A7DE-4BA30A8F176A}" srcOrd="0" destOrd="0" presId="urn:microsoft.com/office/officeart/2005/8/layout/vList5"/>
    <dgm:cxn modelId="{044E8158-E85D-40FE-8C9D-581CC44896C3}" type="presParOf" srcId="{9F64C6DF-99E8-4A7B-8E42-F7F15BE17CBD}" destId="{953D8EF2-CA34-4223-BC21-091DCD83F251}" srcOrd="1" destOrd="0" presId="urn:microsoft.com/office/officeart/2005/8/layout/vList5"/>
    <dgm:cxn modelId="{A639AC34-087F-4CBB-A9F0-7CB8768F0B6F}" type="presParOf" srcId="{40C59A86-2687-4348-9351-4FF0F7D72F3B}" destId="{7E54BB92-CAA1-4932-B723-353F3DBAA825}" srcOrd="1" destOrd="0" presId="urn:microsoft.com/office/officeart/2005/8/layout/vList5"/>
    <dgm:cxn modelId="{D1732C9C-2FD0-41B9-8EC6-FE4D4D89FA45}" type="presParOf" srcId="{40C59A86-2687-4348-9351-4FF0F7D72F3B}" destId="{D42C96DC-C05A-4799-8174-3DCF5C82FD72}" srcOrd="2" destOrd="0" presId="urn:microsoft.com/office/officeart/2005/8/layout/vList5"/>
    <dgm:cxn modelId="{93FEB806-D193-4774-9B5A-650DE12A4C7C}" type="presParOf" srcId="{D42C96DC-C05A-4799-8174-3DCF5C82FD72}" destId="{E694C6A9-C923-4D3E-96E3-C56ACB738687}" srcOrd="0" destOrd="0" presId="urn:microsoft.com/office/officeart/2005/8/layout/vList5"/>
    <dgm:cxn modelId="{677A7CA9-4536-4D36-B6D4-1ECB72FD5EAA}" type="presParOf" srcId="{D42C96DC-C05A-4799-8174-3DCF5C82FD72}" destId="{11BC7877-A5B3-476B-9758-9D1E881C492D}" srcOrd="1" destOrd="0" presId="urn:microsoft.com/office/officeart/2005/8/layout/vList5"/>
    <dgm:cxn modelId="{C266DF4D-32BE-4925-9967-50397956EFB7}" type="presParOf" srcId="{40C59A86-2687-4348-9351-4FF0F7D72F3B}" destId="{DBCBB9BB-8899-4727-A43D-2A4C0213300D}" srcOrd="3" destOrd="0" presId="urn:microsoft.com/office/officeart/2005/8/layout/vList5"/>
    <dgm:cxn modelId="{E28211BF-FDC8-47EC-AEE3-64D4203E1618}" type="presParOf" srcId="{40C59A86-2687-4348-9351-4FF0F7D72F3B}" destId="{53419683-C75C-4558-A427-F321A90BF677}" srcOrd="4" destOrd="0" presId="urn:microsoft.com/office/officeart/2005/8/layout/vList5"/>
    <dgm:cxn modelId="{06AC2FB1-75AD-4ED3-BEB4-EBD9646634B6}" type="presParOf" srcId="{53419683-C75C-4558-A427-F321A90BF677}" destId="{63288B9B-1765-45F0-9E8B-DC4F6AF6E1C0}" srcOrd="0" destOrd="0" presId="urn:microsoft.com/office/officeart/2005/8/layout/vList5"/>
    <dgm:cxn modelId="{39E4A087-0F39-4B14-8312-22309EB0BAFD}" type="presParOf" srcId="{53419683-C75C-4558-A427-F321A90BF677}" destId="{5FF4F0B4-F356-4D9C-A0EE-665C46F41A38}" srcOrd="1" destOrd="0" presId="urn:microsoft.com/office/officeart/2005/8/layout/vList5"/>
    <dgm:cxn modelId="{DCF7C7D2-F3B7-4F3D-A941-C24F97F9EF5B}" type="presParOf" srcId="{40C59A86-2687-4348-9351-4FF0F7D72F3B}" destId="{459B2AA3-2D1D-441B-B8D4-4C42EF1F359C}" srcOrd="5" destOrd="0" presId="urn:microsoft.com/office/officeart/2005/8/layout/vList5"/>
    <dgm:cxn modelId="{C2E77EBF-D6FE-4C26-B41E-64B3BEC324AE}" type="presParOf" srcId="{40C59A86-2687-4348-9351-4FF0F7D72F3B}" destId="{6E4D8419-470D-47C9-96C3-D55324183262}" srcOrd="6" destOrd="0" presId="urn:microsoft.com/office/officeart/2005/8/layout/vList5"/>
    <dgm:cxn modelId="{FE6F2582-E23E-40B7-9117-5005FA94B60A}" type="presParOf" srcId="{6E4D8419-470D-47C9-96C3-D55324183262}" destId="{42FC25AA-E933-4461-A7F4-FB056EBA38A0}" srcOrd="0" destOrd="0" presId="urn:microsoft.com/office/officeart/2005/8/layout/vList5"/>
    <dgm:cxn modelId="{3C8BFD7C-1574-4D60-954B-2E9E36DD4270}" type="presParOf" srcId="{6E4D8419-470D-47C9-96C3-D55324183262}" destId="{E57536E0-9956-481F-A648-0111A07C081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C2AB30-8036-459F-B993-D3773C67DD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AAC11B-A49D-4B8F-9AB5-C78505788860}">
      <dgm:prSet phldrT="[Text]" custT="1"/>
      <dgm:spPr/>
      <dgm:t>
        <a:bodyPr/>
        <a:lstStyle/>
        <a:p>
          <a:r>
            <a:rPr lang="en-US" sz="1400" b="1" dirty="0" smtClean="0"/>
            <a:t>Identification</a:t>
          </a:r>
          <a:endParaRPr lang="en-US" sz="1400" b="1" dirty="0"/>
        </a:p>
      </dgm:t>
    </dgm:pt>
    <dgm:pt modelId="{C6BA72B7-55ED-466D-A6F6-A2AEA1BA5CDF}" type="parTrans" cxnId="{3DAEFFE4-602C-46C1-8832-FB6F01D049AC}">
      <dgm:prSet/>
      <dgm:spPr/>
      <dgm:t>
        <a:bodyPr/>
        <a:lstStyle/>
        <a:p>
          <a:endParaRPr lang="en-US"/>
        </a:p>
      </dgm:t>
    </dgm:pt>
    <dgm:pt modelId="{C0930EE6-3289-43C7-9869-096BA50D9D4E}" type="sibTrans" cxnId="{3DAEFFE4-602C-46C1-8832-FB6F01D049AC}">
      <dgm:prSet/>
      <dgm:spPr/>
      <dgm:t>
        <a:bodyPr/>
        <a:lstStyle/>
        <a:p>
          <a:endParaRPr lang="en-US"/>
        </a:p>
      </dgm:t>
    </dgm:pt>
    <dgm:pt modelId="{05415844-D026-43F0-A84A-2FF4BC88E3D7}">
      <dgm:prSet phldrT="[Text]"/>
      <dgm:spPr/>
      <dgm:t>
        <a:bodyPr/>
        <a:lstStyle/>
        <a:p>
          <a:r>
            <a:rPr lang="en-US" dirty="0" smtClean="0"/>
            <a:t>Identify objects (e.g. bike, telephone, building etc.)</a:t>
          </a:r>
          <a:endParaRPr lang="en-US" dirty="0"/>
        </a:p>
      </dgm:t>
    </dgm:pt>
    <dgm:pt modelId="{67CD2A58-C1B6-4F77-9B7B-1AC12DE59601}" type="parTrans" cxnId="{C4160BE5-6DB2-4F14-9583-65B94B479483}">
      <dgm:prSet/>
      <dgm:spPr/>
      <dgm:t>
        <a:bodyPr/>
        <a:lstStyle/>
        <a:p>
          <a:endParaRPr lang="en-US"/>
        </a:p>
      </dgm:t>
    </dgm:pt>
    <dgm:pt modelId="{EF335658-CC93-4F94-BCC4-CFF40B2F245B}" type="sibTrans" cxnId="{C4160BE5-6DB2-4F14-9583-65B94B479483}">
      <dgm:prSet/>
      <dgm:spPr/>
      <dgm:t>
        <a:bodyPr/>
        <a:lstStyle/>
        <a:p>
          <a:endParaRPr lang="en-US"/>
        </a:p>
      </dgm:t>
    </dgm:pt>
    <dgm:pt modelId="{BAED2D15-6FDE-45C3-80C2-1628F097C71F}">
      <dgm:prSet phldrT="[Text]" custT="1"/>
      <dgm:spPr/>
      <dgm:t>
        <a:bodyPr/>
        <a:lstStyle/>
        <a:p>
          <a:r>
            <a:rPr lang="en-US" sz="1400" b="1" dirty="0" smtClean="0"/>
            <a:t>Facial Recognition &amp;</a:t>
          </a:r>
        </a:p>
        <a:p>
          <a:r>
            <a:rPr lang="en-US" sz="1400" b="1" dirty="0" smtClean="0"/>
            <a:t>Facial Analysis</a:t>
          </a:r>
          <a:endParaRPr lang="en-US" sz="1400" b="1" dirty="0"/>
        </a:p>
      </dgm:t>
    </dgm:pt>
    <dgm:pt modelId="{0A0AE9FE-3A06-41E8-BC8B-9D71A6B835A5}" type="parTrans" cxnId="{B723FB96-4C44-4A2D-87AB-C5580D686646}">
      <dgm:prSet/>
      <dgm:spPr/>
      <dgm:t>
        <a:bodyPr/>
        <a:lstStyle/>
        <a:p>
          <a:endParaRPr lang="en-US"/>
        </a:p>
      </dgm:t>
    </dgm:pt>
    <dgm:pt modelId="{A68EE49A-6123-4385-9F31-6DBBE65AD176}" type="sibTrans" cxnId="{B723FB96-4C44-4A2D-87AB-C5580D686646}">
      <dgm:prSet/>
      <dgm:spPr/>
      <dgm:t>
        <a:bodyPr/>
        <a:lstStyle/>
        <a:p>
          <a:endParaRPr lang="en-US"/>
        </a:p>
      </dgm:t>
    </dgm:pt>
    <dgm:pt modelId="{C3119D90-7775-4D17-8467-17223E60758A}">
      <dgm:prSet phldrT="[Text]"/>
      <dgm:spPr>
        <a:ln>
          <a:solidFill>
            <a:schemeClr val="bg1">
              <a:alpha val="90000"/>
            </a:schemeClr>
          </a:solidFill>
        </a:ln>
      </dgm:spPr>
      <dgm:t>
        <a:bodyPr/>
        <a:lstStyle/>
        <a:p>
          <a:r>
            <a:rPr lang="en-US" dirty="0" smtClean="0"/>
            <a:t>Identify a person in a photo or video</a:t>
          </a:r>
          <a:endParaRPr lang="en-US" dirty="0"/>
        </a:p>
      </dgm:t>
    </dgm:pt>
    <dgm:pt modelId="{A9EAB4EA-9034-4D6B-A04C-698CB0842B32}" type="parTrans" cxnId="{E7426180-CC72-453D-BABF-A7C0FCDF20F3}">
      <dgm:prSet/>
      <dgm:spPr/>
      <dgm:t>
        <a:bodyPr/>
        <a:lstStyle/>
        <a:p>
          <a:endParaRPr lang="en-US"/>
        </a:p>
      </dgm:t>
    </dgm:pt>
    <dgm:pt modelId="{E68228E9-CBF0-491A-A577-3E3D4EE9EA51}" type="sibTrans" cxnId="{E7426180-CC72-453D-BABF-A7C0FCDF20F3}">
      <dgm:prSet/>
      <dgm:spPr/>
      <dgm:t>
        <a:bodyPr/>
        <a:lstStyle/>
        <a:p>
          <a:endParaRPr lang="en-US"/>
        </a:p>
      </dgm:t>
    </dgm:pt>
    <dgm:pt modelId="{3ED00850-69D6-49FF-846A-0BF84A7A60A8}">
      <dgm:prSet phldrT="[Text]" custT="1"/>
      <dgm:spPr/>
      <dgm:t>
        <a:bodyPr/>
        <a:lstStyle/>
        <a:p>
          <a:r>
            <a:rPr lang="en-US" sz="1400" b="1" dirty="0" smtClean="0"/>
            <a:t>Unsafe content</a:t>
          </a:r>
        </a:p>
        <a:p>
          <a:r>
            <a:rPr lang="en-US" sz="1400" b="1" dirty="0" smtClean="0"/>
            <a:t>detection</a:t>
          </a:r>
          <a:endParaRPr lang="en-US" sz="1400" b="1" dirty="0"/>
        </a:p>
      </dgm:t>
    </dgm:pt>
    <dgm:pt modelId="{41DC0F87-30F9-4AB8-8742-7161399E3EB2}" type="parTrans" cxnId="{0E059C7D-625C-4F44-89C7-9CFC87A79216}">
      <dgm:prSet/>
      <dgm:spPr/>
      <dgm:t>
        <a:bodyPr/>
        <a:lstStyle/>
        <a:p>
          <a:endParaRPr lang="en-US"/>
        </a:p>
      </dgm:t>
    </dgm:pt>
    <dgm:pt modelId="{3E9D7719-0258-4502-8C21-9EB50FB680FE}" type="sibTrans" cxnId="{0E059C7D-625C-4F44-89C7-9CFC87A79216}">
      <dgm:prSet/>
      <dgm:spPr/>
      <dgm:t>
        <a:bodyPr/>
        <a:lstStyle/>
        <a:p>
          <a:endParaRPr lang="en-US"/>
        </a:p>
      </dgm:t>
    </dgm:pt>
    <dgm:pt modelId="{9629D5F1-18E2-4041-8F18-C932C9268865}">
      <dgm:prSet phldrT="[Text]"/>
      <dgm:spPr/>
      <dgm:t>
        <a:bodyPr/>
        <a:lstStyle/>
        <a:p>
          <a:r>
            <a:rPr lang="en-US" dirty="0" smtClean="0"/>
            <a:t>Identify potentially unsafe or inappropriate content</a:t>
          </a:r>
          <a:endParaRPr lang="en-US" dirty="0"/>
        </a:p>
      </dgm:t>
    </dgm:pt>
    <dgm:pt modelId="{E6E49903-E2AD-463D-944D-ACE073AFDBC5}" type="parTrans" cxnId="{0BEF0C9E-BF23-41F4-9056-B43E9084F942}">
      <dgm:prSet/>
      <dgm:spPr/>
      <dgm:t>
        <a:bodyPr/>
        <a:lstStyle/>
        <a:p>
          <a:endParaRPr lang="en-US"/>
        </a:p>
      </dgm:t>
    </dgm:pt>
    <dgm:pt modelId="{26FD558C-1894-4FB0-9F4F-2486ACDB9097}" type="sibTrans" cxnId="{0BEF0C9E-BF23-41F4-9056-B43E9084F942}">
      <dgm:prSet/>
      <dgm:spPr/>
      <dgm:t>
        <a:bodyPr/>
        <a:lstStyle/>
        <a:p>
          <a:endParaRPr lang="en-US"/>
        </a:p>
      </dgm:t>
    </dgm:pt>
    <dgm:pt modelId="{3CFB154E-A668-4B80-9466-68910118B9B1}">
      <dgm:prSet phldrT="[Text]" custT="1"/>
      <dgm:spPr/>
      <dgm:t>
        <a:bodyPr/>
        <a:lstStyle/>
        <a:p>
          <a:r>
            <a:rPr lang="en-US" sz="1400" b="1" dirty="0" smtClean="0"/>
            <a:t>Person tracking</a:t>
          </a:r>
          <a:endParaRPr lang="en-US" sz="1400" b="1" dirty="0"/>
        </a:p>
      </dgm:t>
    </dgm:pt>
    <dgm:pt modelId="{598B9BB1-7AE0-4FB2-91FB-FE75C91A4812}" type="parTrans" cxnId="{590BA2B5-C5C8-4F85-96C4-39EE69D16688}">
      <dgm:prSet/>
      <dgm:spPr/>
      <dgm:t>
        <a:bodyPr/>
        <a:lstStyle/>
        <a:p>
          <a:endParaRPr lang="en-US"/>
        </a:p>
      </dgm:t>
    </dgm:pt>
    <dgm:pt modelId="{090C2595-7880-450C-B788-7FF7A391D3A7}" type="sibTrans" cxnId="{590BA2B5-C5C8-4F85-96C4-39EE69D16688}">
      <dgm:prSet/>
      <dgm:spPr/>
      <dgm:t>
        <a:bodyPr/>
        <a:lstStyle/>
        <a:p>
          <a:endParaRPr lang="en-US"/>
        </a:p>
      </dgm:t>
    </dgm:pt>
    <dgm:pt modelId="{881CB4F8-A044-4F9A-A952-47578BBC7034}">
      <dgm:prSet/>
      <dgm:spPr/>
      <dgm:t>
        <a:bodyPr/>
        <a:lstStyle/>
        <a:p>
          <a:r>
            <a:rPr lang="en-US" dirty="0" smtClean="0"/>
            <a:t>Ability to track people when they go in and out of the scene and their movements in the frame to tell things like whether someone was entering or exiting a building.</a:t>
          </a:r>
          <a:endParaRPr lang="en-US" dirty="0"/>
        </a:p>
      </dgm:t>
    </dgm:pt>
    <dgm:pt modelId="{061DD9BA-FA69-4BD9-B415-5052A4BA5B31}" type="parTrans" cxnId="{06E69939-19E2-4382-A36C-0F1CC38E18DC}">
      <dgm:prSet/>
      <dgm:spPr/>
      <dgm:t>
        <a:bodyPr/>
        <a:lstStyle/>
        <a:p>
          <a:endParaRPr lang="en-US"/>
        </a:p>
      </dgm:t>
    </dgm:pt>
    <dgm:pt modelId="{06F5E7C8-DD6B-4234-A865-E9DB81A0FC48}" type="sibTrans" cxnId="{06E69939-19E2-4382-A36C-0F1CC38E18DC}">
      <dgm:prSet/>
      <dgm:spPr/>
      <dgm:t>
        <a:bodyPr/>
        <a:lstStyle/>
        <a:p>
          <a:endParaRPr lang="en-US"/>
        </a:p>
      </dgm:t>
    </dgm:pt>
    <dgm:pt modelId="{5DB085C3-EC83-49AD-83FA-44193E498D0E}">
      <dgm:prSet phldrT="[Text]"/>
      <dgm:spPr/>
      <dgm:t>
        <a:bodyPr/>
        <a:lstStyle/>
        <a:p>
          <a:endParaRPr lang="en-US" dirty="0"/>
        </a:p>
      </dgm:t>
    </dgm:pt>
    <dgm:pt modelId="{2474ACEA-D974-4C23-A1EB-D65DC593926C}" type="parTrans" cxnId="{69400C7C-E60F-4CB9-A84E-B43417105070}">
      <dgm:prSet/>
      <dgm:spPr/>
      <dgm:t>
        <a:bodyPr/>
        <a:lstStyle/>
        <a:p>
          <a:endParaRPr lang="en-US"/>
        </a:p>
      </dgm:t>
    </dgm:pt>
    <dgm:pt modelId="{B2A0639D-BA54-43EB-9563-5BF196FBE8FE}" type="sibTrans" cxnId="{69400C7C-E60F-4CB9-A84E-B43417105070}">
      <dgm:prSet/>
      <dgm:spPr/>
      <dgm:t>
        <a:bodyPr/>
        <a:lstStyle/>
        <a:p>
          <a:endParaRPr lang="en-US"/>
        </a:p>
      </dgm:t>
    </dgm:pt>
    <dgm:pt modelId="{035B2519-BB52-4E8D-AA77-1D32A0AAF456}">
      <dgm:prSet phldrT="[Text]"/>
      <dgm:spPr>
        <a:ln>
          <a:solidFill>
            <a:schemeClr val="bg1">
              <a:alpha val="90000"/>
            </a:schemeClr>
          </a:solidFill>
        </a:ln>
      </dgm:spPr>
      <dgm:t>
        <a:bodyPr/>
        <a:lstStyle/>
        <a:p>
          <a:r>
            <a:rPr lang="en-US" dirty="0" smtClean="0"/>
            <a:t>Analyze the face attributes such as happiness, age range, eyes open, glasses, facial hair, etc. </a:t>
          </a:r>
          <a:endParaRPr lang="en-US" dirty="0"/>
        </a:p>
      </dgm:t>
    </dgm:pt>
    <dgm:pt modelId="{21924803-2CBE-4341-97C0-22EACFC248EB}" type="parTrans" cxnId="{687AD47C-BDC0-434D-8C44-41D7962043C3}">
      <dgm:prSet/>
      <dgm:spPr/>
      <dgm:t>
        <a:bodyPr/>
        <a:lstStyle/>
        <a:p>
          <a:endParaRPr lang="en-US"/>
        </a:p>
      </dgm:t>
    </dgm:pt>
    <dgm:pt modelId="{D6CB33FF-675A-4582-AC6C-D5DD5EC2A84D}" type="sibTrans" cxnId="{687AD47C-BDC0-434D-8C44-41D7962043C3}">
      <dgm:prSet/>
      <dgm:spPr/>
      <dgm:t>
        <a:bodyPr/>
        <a:lstStyle/>
        <a:p>
          <a:endParaRPr lang="en-US"/>
        </a:p>
      </dgm:t>
    </dgm:pt>
    <dgm:pt modelId="{40C59A86-2687-4348-9351-4FF0F7D72F3B}" type="pres">
      <dgm:prSet presAssocID="{B3C2AB30-8036-459F-B993-D3773C67DD9D}" presName="Name0" presStyleCnt="0">
        <dgm:presLayoutVars>
          <dgm:dir/>
          <dgm:animLvl val="lvl"/>
          <dgm:resizeHandles val="exact"/>
        </dgm:presLayoutVars>
      </dgm:prSet>
      <dgm:spPr/>
      <dgm:t>
        <a:bodyPr/>
        <a:lstStyle/>
        <a:p>
          <a:endParaRPr lang="en-US"/>
        </a:p>
      </dgm:t>
    </dgm:pt>
    <dgm:pt modelId="{9F64C6DF-99E8-4A7B-8E42-F7F15BE17CBD}" type="pres">
      <dgm:prSet presAssocID="{5FAAC11B-A49D-4B8F-9AB5-C78505788860}" presName="linNode" presStyleCnt="0"/>
      <dgm:spPr/>
    </dgm:pt>
    <dgm:pt modelId="{49B56584-ACFE-414D-A7DE-4BA30A8F176A}" type="pres">
      <dgm:prSet presAssocID="{5FAAC11B-A49D-4B8F-9AB5-C78505788860}" presName="parentText" presStyleLbl="node1" presStyleIdx="0" presStyleCnt="4">
        <dgm:presLayoutVars>
          <dgm:chMax val="1"/>
          <dgm:bulletEnabled val="1"/>
        </dgm:presLayoutVars>
      </dgm:prSet>
      <dgm:spPr/>
      <dgm:t>
        <a:bodyPr/>
        <a:lstStyle/>
        <a:p>
          <a:endParaRPr lang="en-US"/>
        </a:p>
      </dgm:t>
    </dgm:pt>
    <dgm:pt modelId="{953D8EF2-CA34-4223-BC21-091DCD83F251}" type="pres">
      <dgm:prSet presAssocID="{5FAAC11B-A49D-4B8F-9AB5-C78505788860}" presName="descendantText" presStyleLbl="alignAccFollowNode1" presStyleIdx="0" presStyleCnt="4" custLinFactNeighborX="-422">
        <dgm:presLayoutVars>
          <dgm:bulletEnabled val="1"/>
        </dgm:presLayoutVars>
      </dgm:prSet>
      <dgm:spPr/>
      <dgm:t>
        <a:bodyPr/>
        <a:lstStyle/>
        <a:p>
          <a:endParaRPr lang="en-US"/>
        </a:p>
      </dgm:t>
    </dgm:pt>
    <dgm:pt modelId="{7E54BB92-CAA1-4932-B723-353F3DBAA825}" type="pres">
      <dgm:prSet presAssocID="{C0930EE6-3289-43C7-9869-096BA50D9D4E}" presName="sp" presStyleCnt="0"/>
      <dgm:spPr/>
    </dgm:pt>
    <dgm:pt modelId="{D42C96DC-C05A-4799-8174-3DCF5C82FD72}" type="pres">
      <dgm:prSet presAssocID="{BAED2D15-6FDE-45C3-80C2-1628F097C71F}" presName="linNode" presStyleCnt="0"/>
      <dgm:spPr/>
    </dgm:pt>
    <dgm:pt modelId="{E694C6A9-C923-4D3E-96E3-C56ACB738687}" type="pres">
      <dgm:prSet presAssocID="{BAED2D15-6FDE-45C3-80C2-1628F097C71F}" presName="parentText" presStyleLbl="node1" presStyleIdx="1" presStyleCnt="4">
        <dgm:presLayoutVars>
          <dgm:chMax val="1"/>
          <dgm:bulletEnabled val="1"/>
        </dgm:presLayoutVars>
      </dgm:prSet>
      <dgm:spPr/>
      <dgm:t>
        <a:bodyPr/>
        <a:lstStyle/>
        <a:p>
          <a:endParaRPr lang="en-US"/>
        </a:p>
      </dgm:t>
    </dgm:pt>
    <dgm:pt modelId="{11BC7877-A5B3-476B-9758-9D1E881C492D}" type="pres">
      <dgm:prSet presAssocID="{BAED2D15-6FDE-45C3-80C2-1628F097C71F}" presName="descendantText" presStyleLbl="alignAccFollowNode1" presStyleIdx="1" presStyleCnt="4" custLinFactNeighborX="-777" custLinFactNeighborY="3117">
        <dgm:presLayoutVars>
          <dgm:bulletEnabled val="1"/>
        </dgm:presLayoutVars>
      </dgm:prSet>
      <dgm:spPr/>
      <dgm:t>
        <a:bodyPr/>
        <a:lstStyle/>
        <a:p>
          <a:endParaRPr lang="en-US"/>
        </a:p>
      </dgm:t>
    </dgm:pt>
    <dgm:pt modelId="{DBCBB9BB-8899-4727-A43D-2A4C0213300D}" type="pres">
      <dgm:prSet presAssocID="{A68EE49A-6123-4385-9F31-6DBBE65AD176}" presName="sp" presStyleCnt="0"/>
      <dgm:spPr/>
    </dgm:pt>
    <dgm:pt modelId="{53419683-C75C-4558-A427-F321A90BF677}" type="pres">
      <dgm:prSet presAssocID="{3ED00850-69D6-49FF-846A-0BF84A7A60A8}" presName="linNode" presStyleCnt="0"/>
      <dgm:spPr/>
    </dgm:pt>
    <dgm:pt modelId="{63288B9B-1765-45F0-9E8B-DC4F6AF6E1C0}" type="pres">
      <dgm:prSet presAssocID="{3ED00850-69D6-49FF-846A-0BF84A7A60A8}" presName="parentText" presStyleLbl="node1" presStyleIdx="2" presStyleCnt="4">
        <dgm:presLayoutVars>
          <dgm:chMax val="1"/>
          <dgm:bulletEnabled val="1"/>
        </dgm:presLayoutVars>
      </dgm:prSet>
      <dgm:spPr/>
      <dgm:t>
        <a:bodyPr/>
        <a:lstStyle/>
        <a:p>
          <a:endParaRPr lang="en-US"/>
        </a:p>
      </dgm:t>
    </dgm:pt>
    <dgm:pt modelId="{5FF4F0B4-F356-4D9C-A0EE-665C46F41A38}" type="pres">
      <dgm:prSet presAssocID="{3ED00850-69D6-49FF-846A-0BF84A7A60A8}" presName="descendantText" presStyleLbl="alignAccFollowNode1" presStyleIdx="2" presStyleCnt="4" custLinFactNeighborX="-1560" custLinFactNeighborY="1684">
        <dgm:presLayoutVars>
          <dgm:bulletEnabled val="1"/>
        </dgm:presLayoutVars>
      </dgm:prSet>
      <dgm:spPr/>
      <dgm:t>
        <a:bodyPr/>
        <a:lstStyle/>
        <a:p>
          <a:endParaRPr lang="en-US"/>
        </a:p>
      </dgm:t>
    </dgm:pt>
    <dgm:pt modelId="{459B2AA3-2D1D-441B-B8D4-4C42EF1F359C}" type="pres">
      <dgm:prSet presAssocID="{3E9D7719-0258-4502-8C21-9EB50FB680FE}" presName="sp" presStyleCnt="0"/>
      <dgm:spPr/>
    </dgm:pt>
    <dgm:pt modelId="{6E4D8419-470D-47C9-96C3-D55324183262}" type="pres">
      <dgm:prSet presAssocID="{3CFB154E-A668-4B80-9466-68910118B9B1}" presName="linNode" presStyleCnt="0"/>
      <dgm:spPr/>
    </dgm:pt>
    <dgm:pt modelId="{42FC25AA-E933-4461-A7F4-FB056EBA38A0}" type="pres">
      <dgm:prSet presAssocID="{3CFB154E-A668-4B80-9466-68910118B9B1}" presName="parentText" presStyleLbl="node1" presStyleIdx="3" presStyleCnt="4">
        <dgm:presLayoutVars>
          <dgm:chMax val="1"/>
          <dgm:bulletEnabled val="1"/>
        </dgm:presLayoutVars>
      </dgm:prSet>
      <dgm:spPr/>
      <dgm:t>
        <a:bodyPr/>
        <a:lstStyle/>
        <a:p>
          <a:endParaRPr lang="en-US"/>
        </a:p>
      </dgm:t>
    </dgm:pt>
    <dgm:pt modelId="{E57536E0-9956-481F-A648-0111A07C081E}" type="pres">
      <dgm:prSet presAssocID="{3CFB154E-A668-4B80-9466-68910118B9B1}" presName="descendantText" presStyleLbl="alignAccFollowNode1" presStyleIdx="3" presStyleCnt="4" custScaleX="97777" custLinFactNeighborX="1688">
        <dgm:presLayoutVars>
          <dgm:bulletEnabled val="1"/>
        </dgm:presLayoutVars>
      </dgm:prSet>
      <dgm:spPr/>
      <dgm:t>
        <a:bodyPr/>
        <a:lstStyle/>
        <a:p>
          <a:endParaRPr lang="en-US"/>
        </a:p>
      </dgm:t>
    </dgm:pt>
  </dgm:ptLst>
  <dgm:cxnLst>
    <dgm:cxn modelId="{B723FB96-4C44-4A2D-87AB-C5580D686646}" srcId="{B3C2AB30-8036-459F-B993-D3773C67DD9D}" destId="{BAED2D15-6FDE-45C3-80C2-1628F097C71F}" srcOrd="1" destOrd="0" parTransId="{0A0AE9FE-3A06-41E8-BC8B-9D71A6B835A5}" sibTransId="{A68EE49A-6123-4385-9F31-6DBBE65AD176}"/>
    <dgm:cxn modelId="{687AD47C-BDC0-434D-8C44-41D7962043C3}" srcId="{BAED2D15-6FDE-45C3-80C2-1628F097C71F}" destId="{035B2519-BB52-4E8D-AA77-1D32A0AAF456}" srcOrd="1" destOrd="0" parTransId="{21924803-2CBE-4341-97C0-22EACFC248EB}" sibTransId="{D6CB33FF-675A-4582-AC6C-D5DD5EC2A84D}"/>
    <dgm:cxn modelId="{3CD8E475-D6AD-41D6-900E-FEF00D103492}" type="presOf" srcId="{3ED00850-69D6-49FF-846A-0BF84A7A60A8}" destId="{63288B9B-1765-45F0-9E8B-DC4F6AF6E1C0}" srcOrd="0" destOrd="0" presId="urn:microsoft.com/office/officeart/2005/8/layout/vList5"/>
    <dgm:cxn modelId="{448EFC37-BDC7-4C17-8A1B-99B8DD604807}" type="presOf" srcId="{035B2519-BB52-4E8D-AA77-1D32A0AAF456}" destId="{11BC7877-A5B3-476B-9758-9D1E881C492D}" srcOrd="0" destOrd="1" presId="urn:microsoft.com/office/officeart/2005/8/layout/vList5"/>
    <dgm:cxn modelId="{590BA2B5-C5C8-4F85-96C4-39EE69D16688}" srcId="{B3C2AB30-8036-459F-B993-D3773C67DD9D}" destId="{3CFB154E-A668-4B80-9466-68910118B9B1}" srcOrd="3" destOrd="0" parTransId="{598B9BB1-7AE0-4FB2-91FB-FE75C91A4812}" sibTransId="{090C2595-7880-450C-B788-7FF7A391D3A7}"/>
    <dgm:cxn modelId="{3DAEFFE4-602C-46C1-8832-FB6F01D049AC}" srcId="{B3C2AB30-8036-459F-B993-D3773C67DD9D}" destId="{5FAAC11B-A49D-4B8F-9AB5-C78505788860}" srcOrd="0" destOrd="0" parTransId="{C6BA72B7-55ED-466D-A6F6-A2AEA1BA5CDF}" sibTransId="{C0930EE6-3289-43C7-9869-096BA50D9D4E}"/>
    <dgm:cxn modelId="{0BEF0C9E-BF23-41F4-9056-B43E9084F942}" srcId="{3ED00850-69D6-49FF-846A-0BF84A7A60A8}" destId="{9629D5F1-18E2-4041-8F18-C932C9268865}" srcOrd="0" destOrd="0" parTransId="{E6E49903-E2AD-463D-944D-ACE073AFDBC5}" sibTransId="{26FD558C-1894-4FB0-9F4F-2486ACDB9097}"/>
    <dgm:cxn modelId="{41A5180A-6667-456B-839C-04158C289892}" type="presOf" srcId="{5FAAC11B-A49D-4B8F-9AB5-C78505788860}" destId="{49B56584-ACFE-414D-A7DE-4BA30A8F176A}" srcOrd="0" destOrd="0" presId="urn:microsoft.com/office/officeart/2005/8/layout/vList5"/>
    <dgm:cxn modelId="{C4160BE5-6DB2-4F14-9583-65B94B479483}" srcId="{5FAAC11B-A49D-4B8F-9AB5-C78505788860}" destId="{05415844-D026-43F0-A84A-2FF4BC88E3D7}" srcOrd="0" destOrd="0" parTransId="{67CD2A58-C1B6-4F77-9B7B-1AC12DE59601}" sibTransId="{EF335658-CC93-4F94-BCC4-CFF40B2F245B}"/>
    <dgm:cxn modelId="{6665FC74-B1D8-41F2-9FB1-76D6347E3AE1}" type="presOf" srcId="{C3119D90-7775-4D17-8467-17223E60758A}" destId="{11BC7877-A5B3-476B-9758-9D1E881C492D}" srcOrd="0" destOrd="0" presId="urn:microsoft.com/office/officeart/2005/8/layout/vList5"/>
    <dgm:cxn modelId="{06E69939-19E2-4382-A36C-0F1CC38E18DC}" srcId="{3CFB154E-A668-4B80-9466-68910118B9B1}" destId="{881CB4F8-A044-4F9A-A952-47578BBC7034}" srcOrd="0" destOrd="0" parTransId="{061DD9BA-FA69-4BD9-B415-5052A4BA5B31}" sibTransId="{06F5E7C8-DD6B-4234-A865-E9DB81A0FC48}"/>
    <dgm:cxn modelId="{0E059C7D-625C-4F44-89C7-9CFC87A79216}" srcId="{B3C2AB30-8036-459F-B993-D3773C67DD9D}" destId="{3ED00850-69D6-49FF-846A-0BF84A7A60A8}" srcOrd="2" destOrd="0" parTransId="{41DC0F87-30F9-4AB8-8742-7161399E3EB2}" sibTransId="{3E9D7719-0258-4502-8C21-9EB50FB680FE}"/>
    <dgm:cxn modelId="{E7426180-CC72-453D-BABF-A7C0FCDF20F3}" srcId="{BAED2D15-6FDE-45C3-80C2-1628F097C71F}" destId="{C3119D90-7775-4D17-8467-17223E60758A}" srcOrd="0" destOrd="0" parTransId="{A9EAB4EA-9034-4D6B-A04C-698CB0842B32}" sibTransId="{E68228E9-CBF0-491A-A577-3E3D4EE9EA51}"/>
    <dgm:cxn modelId="{55A6422F-2CE5-4E26-A122-8AC9A807CA58}" type="presOf" srcId="{BAED2D15-6FDE-45C3-80C2-1628F097C71F}" destId="{E694C6A9-C923-4D3E-96E3-C56ACB738687}" srcOrd="0" destOrd="0" presId="urn:microsoft.com/office/officeart/2005/8/layout/vList5"/>
    <dgm:cxn modelId="{3ABFDC28-1981-4212-ADEE-A3988BE1C814}" type="presOf" srcId="{5DB085C3-EC83-49AD-83FA-44193E498D0E}" destId="{953D8EF2-CA34-4223-BC21-091DCD83F251}" srcOrd="0" destOrd="1" presId="urn:microsoft.com/office/officeart/2005/8/layout/vList5"/>
    <dgm:cxn modelId="{0D7B0175-5BE5-490B-8784-8DA26D01DA78}" type="presOf" srcId="{05415844-D026-43F0-A84A-2FF4BC88E3D7}" destId="{953D8EF2-CA34-4223-BC21-091DCD83F251}" srcOrd="0" destOrd="0" presId="urn:microsoft.com/office/officeart/2005/8/layout/vList5"/>
    <dgm:cxn modelId="{82A65CCC-CA8D-464F-B5D4-04F5C581C6D6}" type="presOf" srcId="{9629D5F1-18E2-4041-8F18-C932C9268865}" destId="{5FF4F0B4-F356-4D9C-A0EE-665C46F41A38}" srcOrd="0" destOrd="0" presId="urn:microsoft.com/office/officeart/2005/8/layout/vList5"/>
    <dgm:cxn modelId="{69400C7C-E60F-4CB9-A84E-B43417105070}" srcId="{5FAAC11B-A49D-4B8F-9AB5-C78505788860}" destId="{5DB085C3-EC83-49AD-83FA-44193E498D0E}" srcOrd="1" destOrd="0" parTransId="{2474ACEA-D974-4C23-A1EB-D65DC593926C}" sibTransId="{B2A0639D-BA54-43EB-9563-5BF196FBE8FE}"/>
    <dgm:cxn modelId="{3E3D7A66-0907-441F-810D-A7E814E45B9D}" type="presOf" srcId="{B3C2AB30-8036-459F-B993-D3773C67DD9D}" destId="{40C59A86-2687-4348-9351-4FF0F7D72F3B}" srcOrd="0" destOrd="0" presId="urn:microsoft.com/office/officeart/2005/8/layout/vList5"/>
    <dgm:cxn modelId="{DAB167F9-7193-4BD8-8F3F-5E8022414586}" type="presOf" srcId="{881CB4F8-A044-4F9A-A952-47578BBC7034}" destId="{E57536E0-9956-481F-A648-0111A07C081E}" srcOrd="0" destOrd="0" presId="urn:microsoft.com/office/officeart/2005/8/layout/vList5"/>
    <dgm:cxn modelId="{12FE5A79-AE42-4A95-BC70-1AE50726E5C8}" type="presOf" srcId="{3CFB154E-A668-4B80-9466-68910118B9B1}" destId="{42FC25AA-E933-4461-A7F4-FB056EBA38A0}" srcOrd="0" destOrd="0" presId="urn:microsoft.com/office/officeart/2005/8/layout/vList5"/>
    <dgm:cxn modelId="{2F2B48DF-D49F-4669-8B14-63D2561E9B9C}" type="presParOf" srcId="{40C59A86-2687-4348-9351-4FF0F7D72F3B}" destId="{9F64C6DF-99E8-4A7B-8E42-F7F15BE17CBD}" srcOrd="0" destOrd="0" presId="urn:microsoft.com/office/officeart/2005/8/layout/vList5"/>
    <dgm:cxn modelId="{2F9978E9-31C4-4C7B-A5CE-DDF16BF39B02}" type="presParOf" srcId="{9F64C6DF-99E8-4A7B-8E42-F7F15BE17CBD}" destId="{49B56584-ACFE-414D-A7DE-4BA30A8F176A}" srcOrd="0" destOrd="0" presId="urn:microsoft.com/office/officeart/2005/8/layout/vList5"/>
    <dgm:cxn modelId="{EBBFF63C-7B68-4BB7-A0E8-6CF00129F034}" type="presParOf" srcId="{9F64C6DF-99E8-4A7B-8E42-F7F15BE17CBD}" destId="{953D8EF2-CA34-4223-BC21-091DCD83F251}" srcOrd="1" destOrd="0" presId="urn:microsoft.com/office/officeart/2005/8/layout/vList5"/>
    <dgm:cxn modelId="{B886BCE6-62D2-4C9A-8333-099767B6A9CC}" type="presParOf" srcId="{40C59A86-2687-4348-9351-4FF0F7D72F3B}" destId="{7E54BB92-CAA1-4932-B723-353F3DBAA825}" srcOrd="1" destOrd="0" presId="urn:microsoft.com/office/officeart/2005/8/layout/vList5"/>
    <dgm:cxn modelId="{374CB515-5733-4A40-A7BB-7C440B335E2C}" type="presParOf" srcId="{40C59A86-2687-4348-9351-4FF0F7D72F3B}" destId="{D42C96DC-C05A-4799-8174-3DCF5C82FD72}" srcOrd="2" destOrd="0" presId="urn:microsoft.com/office/officeart/2005/8/layout/vList5"/>
    <dgm:cxn modelId="{71E04F9B-D789-441B-8130-7AC0875C315E}" type="presParOf" srcId="{D42C96DC-C05A-4799-8174-3DCF5C82FD72}" destId="{E694C6A9-C923-4D3E-96E3-C56ACB738687}" srcOrd="0" destOrd="0" presId="urn:microsoft.com/office/officeart/2005/8/layout/vList5"/>
    <dgm:cxn modelId="{94E4AA06-76E3-4A88-8F8E-7355C72FEBA8}" type="presParOf" srcId="{D42C96DC-C05A-4799-8174-3DCF5C82FD72}" destId="{11BC7877-A5B3-476B-9758-9D1E881C492D}" srcOrd="1" destOrd="0" presId="urn:microsoft.com/office/officeart/2005/8/layout/vList5"/>
    <dgm:cxn modelId="{90ABE4E1-3C9F-4E01-9549-3F86407B4E63}" type="presParOf" srcId="{40C59A86-2687-4348-9351-4FF0F7D72F3B}" destId="{DBCBB9BB-8899-4727-A43D-2A4C0213300D}" srcOrd="3" destOrd="0" presId="urn:microsoft.com/office/officeart/2005/8/layout/vList5"/>
    <dgm:cxn modelId="{4BA35B0E-EA2C-4A55-A727-868320332950}" type="presParOf" srcId="{40C59A86-2687-4348-9351-4FF0F7D72F3B}" destId="{53419683-C75C-4558-A427-F321A90BF677}" srcOrd="4" destOrd="0" presId="urn:microsoft.com/office/officeart/2005/8/layout/vList5"/>
    <dgm:cxn modelId="{67F991B7-842B-4601-A0B3-A2BCFEFA8108}" type="presParOf" srcId="{53419683-C75C-4558-A427-F321A90BF677}" destId="{63288B9B-1765-45F0-9E8B-DC4F6AF6E1C0}" srcOrd="0" destOrd="0" presId="urn:microsoft.com/office/officeart/2005/8/layout/vList5"/>
    <dgm:cxn modelId="{7750230E-8562-46A5-A8C3-474E071DA93F}" type="presParOf" srcId="{53419683-C75C-4558-A427-F321A90BF677}" destId="{5FF4F0B4-F356-4D9C-A0EE-665C46F41A38}" srcOrd="1" destOrd="0" presId="urn:microsoft.com/office/officeart/2005/8/layout/vList5"/>
    <dgm:cxn modelId="{6EE57F11-8CF4-425D-B16A-7128B2126F41}" type="presParOf" srcId="{40C59A86-2687-4348-9351-4FF0F7D72F3B}" destId="{459B2AA3-2D1D-441B-B8D4-4C42EF1F359C}" srcOrd="5" destOrd="0" presId="urn:microsoft.com/office/officeart/2005/8/layout/vList5"/>
    <dgm:cxn modelId="{55832041-B8DF-411C-8D40-2F04F83F044F}" type="presParOf" srcId="{40C59A86-2687-4348-9351-4FF0F7D72F3B}" destId="{6E4D8419-470D-47C9-96C3-D55324183262}" srcOrd="6" destOrd="0" presId="urn:microsoft.com/office/officeart/2005/8/layout/vList5"/>
    <dgm:cxn modelId="{C2232AA7-978B-4847-8D9C-47BF6DC76321}" type="presParOf" srcId="{6E4D8419-470D-47C9-96C3-D55324183262}" destId="{42FC25AA-E933-4461-A7F4-FB056EBA38A0}" srcOrd="0" destOrd="0" presId="urn:microsoft.com/office/officeart/2005/8/layout/vList5"/>
    <dgm:cxn modelId="{E0FEEE92-2AA5-4A2B-BCA8-9C8E785E5829}" type="presParOf" srcId="{6E4D8419-470D-47C9-96C3-D55324183262}" destId="{E57536E0-9956-481F-A648-0111A07C081E}" srcOrd="1" destOrd="0" presId="urn:microsoft.com/office/officeart/2005/8/layout/vList5"/>
  </dgm:cxnLst>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5EF179-F312-45E9-8985-CBB40957FFD5}" type="doc">
      <dgm:prSet loTypeId="urn:microsoft.com/office/officeart/2005/8/layout/hProcess11" loCatId="process" qsTypeId="urn:microsoft.com/office/officeart/2005/8/quickstyle/simple1" qsCatId="simple" csTypeId="urn:microsoft.com/office/officeart/2005/8/colors/accent1_2" csCatId="accent1" phldr="1"/>
      <dgm:spPr/>
    </dgm:pt>
    <dgm:pt modelId="{A51A941A-5754-4E33-8904-737A695C2BCE}">
      <dgm:prSet phldrT="[Text]" custT="1"/>
      <dgm:spPr/>
      <dgm:t>
        <a:bodyPr/>
        <a:lstStyle/>
        <a:p>
          <a:endParaRPr lang="en-US" sz="1200" b="1" dirty="0" smtClean="0">
            <a:solidFill>
              <a:srgbClr val="0070C0"/>
            </a:solidFill>
          </a:endParaRPr>
        </a:p>
      </dgm:t>
    </dgm:pt>
    <dgm:pt modelId="{1A793E92-0485-4A6A-952E-D18E76617C66}" type="parTrans" cxnId="{505A99A2-7A8C-4733-9033-CB8529947B7F}">
      <dgm:prSet/>
      <dgm:spPr/>
      <dgm:t>
        <a:bodyPr/>
        <a:lstStyle/>
        <a:p>
          <a:endParaRPr lang="en-US"/>
        </a:p>
      </dgm:t>
    </dgm:pt>
    <dgm:pt modelId="{FF2A3879-43DF-4194-9A57-2EF18D1BB18B}" type="sibTrans" cxnId="{505A99A2-7A8C-4733-9033-CB8529947B7F}">
      <dgm:prSet/>
      <dgm:spPr/>
      <dgm:t>
        <a:bodyPr/>
        <a:lstStyle/>
        <a:p>
          <a:endParaRPr lang="en-US"/>
        </a:p>
      </dgm:t>
    </dgm:pt>
    <dgm:pt modelId="{3D26DFD7-8586-44D6-B67C-C8D7607CB85D}">
      <dgm:prSet phldrT="[Text]" custT="1"/>
      <dgm:spPr/>
      <dgm:t>
        <a:bodyPr/>
        <a:lstStyle/>
        <a:p>
          <a:endParaRPr lang="en-US" sz="1200" b="1" dirty="0">
            <a:solidFill>
              <a:srgbClr val="0070C0"/>
            </a:solidFill>
          </a:endParaRPr>
        </a:p>
      </dgm:t>
    </dgm:pt>
    <dgm:pt modelId="{EAC7D6AB-4053-404C-A513-471F1D1B178E}" type="parTrans" cxnId="{8E7160B9-1764-4893-B586-2E42C5DA7984}">
      <dgm:prSet/>
      <dgm:spPr/>
      <dgm:t>
        <a:bodyPr/>
        <a:lstStyle/>
        <a:p>
          <a:endParaRPr lang="en-US"/>
        </a:p>
      </dgm:t>
    </dgm:pt>
    <dgm:pt modelId="{CEC820C9-E56A-4482-A20F-73BC6FA398B8}" type="sibTrans" cxnId="{8E7160B9-1764-4893-B586-2E42C5DA7984}">
      <dgm:prSet/>
      <dgm:spPr/>
      <dgm:t>
        <a:bodyPr/>
        <a:lstStyle/>
        <a:p>
          <a:endParaRPr lang="en-US"/>
        </a:p>
      </dgm:t>
    </dgm:pt>
    <dgm:pt modelId="{ABFC69B3-A295-4252-A9AA-8AF2327075E9}">
      <dgm:prSet phldrT="[Text]" custT="1"/>
      <dgm:spPr/>
      <dgm:t>
        <a:bodyPr/>
        <a:lstStyle/>
        <a:p>
          <a:endParaRPr lang="en-US" sz="1200" b="1" dirty="0">
            <a:solidFill>
              <a:srgbClr val="0070C0"/>
            </a:solidFill>
          </a:endParaRPr>
        </a:p>
      </dgm:t>
    </dgm:pt>
    <dgm:pt modelId="{C75E31B5-1945-43A3-A6A0-1B23EDFD0257}" type="parTrans" cxnId="{EB7D5429-516A-4524-B229-F236B396D47B}">
      <dgm:prSet/>
      <dgm:spPr/>
      <dgm:t>
        <a:bodyPr/>
        <a:lstStyle/>
        <a:p>
          <a:endParaRPr lang="en-US"/>
        </a:p>
      </dgm:t>
    </dgm:pt>
    <dgm:pt modelId="{8FC1A16D-6B23-4ED5-9E8F-581991CEAD74}" type="sibTrans" cxnId="{EB7D5429-516A-4524-B229-F236B396D47B}">
      <dgm:prSet/>
      <dgm:spPr/>
      <dgm:t>
        <a:bodyPr/>
        <a:lstStyle/>
        <a:p>
          <a:endParaRPr lang="en-US"/>
        </a:p>
      </dgm:t>
    </dgm:pt>
    <dgm:pt modelId="{BDCDEF32-512C-49E0-AE66-AA6C4A7A3C84}">
      <dgm:prSet phldrT="[Text]" custT="1"/>
      <dgm:spPr/>
      <dgm:t>
        <a:bodyPr/>
        <a:lstStyle/>
        <a:p>
          <a:endParaRPr lang="en-US" sz="1200" b="1" dirty="0">
            <a:solidFill>
              <a:srgbClr val="0070C0"/>
            </a:solidFill>
          </a:endParaRPr>
        </a:p>
      </dgm:t>
    </dgm:pt>
    <dgm:pt modelId="{C4761D74-BB46-4CEA-ADAC-3C99BC60C59B}" type="parTrans" cxnId="{BB229593-956F-4134-8F60-96F80395132D}">
      <dgm:prSet/>
      <dgm:spPr/>
      <dgm:t>
        <a:bodyPr/>
        <a:lstStyle/>
        <a:p>
          <a:endParaRPr lang="en-US"/>
        </a:p>
      </dgm:t>
    </dgm:pt>
    <dgm:pt modelId="{FFDE47EB-320E-4F52-BF2F-90EFF9F8566A}" type="sibTrans" cxnId="{BB229593-956F-4134-8F60-96F80395132D}">
      <dgm:prSet/>
      <dgm:spPr/>
      <dgm:t>
        <a:bodyPr/>
        <a:lstStyle/>
        <a:p>
          <a:endParaRPr lang="en-US"/>
        </a:p>
      </dgm:t>
    </dgm:pt>
    <dgm:pt modelId="{F61C2873-15A5-40AF-8ADB-56666A41456F}">
      <dgm:prSet phldrT="[Text]" custT="1"/>
      <dgm:spPr/>
      <dgm:t>
        <a:bodyPr/>
        <a:lstStyle/>
        <a:p>
          <a:endParaRPr lang="en-US" sz="1200" b="1" dirty="0">
            <a:solidFill>
              <a:srgbClr val="0070C0"/>
            </a:solidFill>
          </a:endParaRPr>
        </a:p>
      </dgm:t>
    </dgm:pt>
    <dgm:pt modelId="{C9AFC414-D234-4C56-B532-0D31A50CAC5D}" type="sibTrans" cxnId="{3B4DA28C-8C7F-43A9-9E73-367FF0466D52}">
      <dgm:prSet/>
      <dgm:spPr/>
      <dgm:t>
        <a:bodyPr/>
        <a:lstStyle/>
        <a:p>
          <a:endParaRPr lang="en-US"/>
        </a:p>
      </dgm:t>
    </dgm:pt>
    <dgm:pt modelId="{252403C2-F307-476A-9359-F2C98F4CD635}" type="parTrans" cxnId="{3B4DA28C-8C7F-43A9-9E73-367FF0466D52}">
      <dgm:prSet/>
      <dgm:spPr/>
      <dgm:t>
        <a:bodyPr/>
        <a:lstStyle/>
        <a:p>
          <a:endParaRPr lang="en-US"/>
        </a:p>
      </dgm:t>
    </dgm:pt>
    <dgm:pt modelId="{D06186F7-99A6-4B8E-9C1E-8769C0B9EB5D}">
      <dgm:prSet phldrT="[Text]" custT="1"/>
      <dgm:spPr/>
      <dgm:t>
        <a:bodyPr/>
        <a:lstStyle/>
        <a:p>
          <a:endParaRPr lang="en-US" sz="1200" b="1" dirty="0" smtClean="0">
            <a:solidFill>
              <a:srgbClr val="0070C0"/>
            </a:solidFill>
          </a:endParaRPr>
        </a:p>
      </dgm:t>
    </dgm:pt>
    <dgm:pt modelId="{97802817-1934-4C16-ABE5-EBFEE76BE03C}" type="parTrans" cxnId="{AA98D103-4E4D-4890-B753-FBA8103974C0}">
      <dgm:prSet/>
      <dgm:spPr/>
      <dgm:t>
        <a:bodyPr/>
        <a:lstStyle/>
        <a:p>
          <a:endParaRPr lang="en-US"/>
        </a:p>
      </dgm:t>
    </dgm:pt>
    <dgm:pt modelId="{9EA7424A-4556-4CB1-8937-3E01B6B56AE4}" type="sibTrans" cxnId="{AA98D103-4E4D-4890-B753-FBA8103974C0}">
      <dgm:prSet/>
      <dgm:spPr/>
      <dgm:t>
        <a:bodyPr/>
        <a:lstStyle/>
        <a:p>
          <a:endParaRPr lang="en-US"/>
        </a:p>
      </dgm:t>
    </dgm:pt>
    <dgm:pt modelId="{7E7F9AD9-91CB-4B59-8352-2A707A093927}" type="pres">
      <dgm:prSet presAssocID="{3F5EF179-F312-45E9-8985-CBB40957FFD5}" presName="Name0" presStyleCnt="0">
        <dgm:presLayoutVars>
          <dgm:dir/>
          <dgm:resizeHandles val="exact"/>
        </dgm:presLayoutVars>
      </dgm:prSet>
      <dgm:spPr/>
    </dgm:pt>
    <dgm:pt modelId="{54467DCC-9E0E-4C79-9FE8-D536226FC890}" type="pres">
      <dgm:prSet presAssocID="{3F5EF179-F312-45E9-8985-CBB40957FFD5}" presName="arrow" presStyleLbl="bgShp" presStyleIdx="0" presStyleCnt="1" custScaleX="100000" custLinFactNeighborX="113"/>
      <dgm:spPr>
        <a:solidFill>
          <a:srgbClr val="002060"/>
        </a:solidFill>
      </dgm:spPr>
    </dgm:pt>
    <dgm:pt modelId="{385C4271-5477-41A0-8461-3D4005D27EE0}" type="pres">
      <dgm:prSet presAssocID="{3F5EF179-F312-45E9-8985-CBB40957FFD5}" presName="points" presStyleCnt="0"/>
      <dgm:spPr/>
    </dgm:pt>
    <dgm:pt modelId="{63828406-8C43-46A8-B168-790B1E0529C1}" type="pres">
      <dgm:prSet presAssocID="{D06186F7-99A6-4B8E-9C1E-8769C0B9EB5D}" presName="compositeA" presStyleCnt="0"/>
      <dgm:spPr/>
    </dgm:pt>
    <dgm:pt modelId="{4F22BBA7-5AA2-418A-9F1E-C64055BF4630}" type="pres">
      <dgm:prSet presAssocID="{D06186F7-99A6-4B8E-9C1E-8769C0B9EB5D}" presName="textA" presStyleLbl="revTx" presStyleIdx="0" presStyleCnt="6">
        <dgm:presLayoutVars>
          <dgm:bulletEnabled val="1"/>
        </dgm:presLayoutVars>
      </dgm:prSet>
      <dgm:spPr/>
      <dgm:t>
        <a:bodyPr/>
        <a:lstStyle/>
        <a:p>
          <a:endParaRPr lang="en-US"/>
        </a:p>
      </dgm:t>
    </dgm:pt>
    <dgm:pt modelId="{32BDE017-8E30-4910-94A8-EC4655A3EB90}" type="pres">
      <dgm:prSet presAssocID="{D06186F7-99A6-4B8E-9C1E-8769C0B9EB5D}" presName="circleA" presStyleLbl="node1" presStyleIdx="0" presStyleCnt="6" custScaleX="144450" custScaleY="135057" custLinFactX="-11406" custLinFactNeighborX="-100000"/>
      <dgm:spPr>
        <a:ln>
          <a:noFill/>
        </a:ln>
      </dgm:spPr>
    </dgm:pt>
    <dgm:pt modelId="{903F22DF-7805-4E3F-9D06-7485B8BB7ED0}" type="pres">
      <dgm:prSet presAssocID="{D06186F7-99A6-4B8E-9C1E-8769C0B9EB5D}" presName="spaceA" presStyleCnt="0"/>
      <dgm:spPr/>
    </dgm:pt>
    <dgm:pt modelId="{F3D7FAE9-A475-4B81-B0D3-D9BA91AFAA6A}" type="pres">
      <dgm:prSet presAssocID="{9EA7424A-4556-4CB1-8937-3E01B6B56AE4}" presName="space" presStyleCnt="0"/>
      <dgm:spPr/>
    </dgm:pt>
    <dgm:pt modelId="{AB83659E-0D2E-4DD5-9E64-2169A7A0697F}" type="pres">
      <dgm:prSet presAssocID="{A51A941A-5754-4E33-8904-737A695C2BCE}" presName="compositeB" presStyleCnt="0"/>
      <dgm:spPr/>
    </dgm:pt>
    <dgm:pt modelId="{9E474C47-7A71-4BB5-9910-668599D73C49}" type="pres">
      <dgm:prSet presAssocID="{A51A941A-5754-4E33-8904-737A695C2BCE}" presName="textB" presStyleLbl="revTx" presStyleIdx="1" presStyleCnt="6">
        <dgm:presLayoutVars>
          <dgm:bulletEnabled val="1"/>
        </dgm:presLayoutVars>
      </dgm:prSet>
      <dgm:spPr/>
      <dgm:t>
        <a:bodyPr/>
        <a:lstStyle/>
        <a:p>
          <a:endParaRPr lang="en-US"/>
        </a:p>
      </dgm:t>
    </dgm:pt>
    <dgm:pt modelId="{1D7819D5-774E-4D3D-A02F-9BB54AA60664}" type="pres">
      <dgm:prSet presAssocID="{A51A941A-5754-4E33-8904-737A695C2BCE}" presName="circleB" presStyleLbl="node1" presStyleIdx="1" presStyleCnt="6" custScaleX="144450" custScaleY="135057"/>
      <dgm:spPr>
        <a:ln>
          <a:noFill/>
        </a:ln>
      </dgm:spPr>
    </dgm:pt>
    <dgm:pt modelId="{8D67CB0E-5F9B-4609-A83A-F50F22D8B0A9}" type="pres">
      <dgm:prSet presAssocID="{A51A941A-5754-4E33-8904-737A695C2BCE}" presName="spaceB" presStyleCnt="0"/>
      <dgm:spPr/>
    </dgm:pt>
    <dgm:pt modelId="{C0636498-F356-4DD2-9AC7-F872C9A2FC90}" type="pres">
      <dgm:prSet presAssocID="{FF2A3879-43DF-4194-9A57-2EF18D1BB18B}" presName="space" presStyleCnt="0"/>
      <dgm:spPr/>
    </dgm:pt>
    <dgm:pt modelId="{02333E62-D4BB-4614-B114-CED4CAD1A534}" type="pres">
      <dgm:prSet presAssocID="{3D26DFD7-8586-44D6-B67C-C8D7607CB85D}" presName="compositeA" presStyleCnt="0"/>
      <dgm:spPr/>
    </dgm:pt>
    <dgm:pt modelId="{BA3FE596-3C30-44A2-9216-346292977789}" type="pres">
      <dgm:prSet presAssocID="{3D26DFD7-8586-44D6-B67C-C8D7607CB85D}" presName="textA" presStyleLbl="revTx" presStyleIdx="2" presStyleCnt="6">
        <dgm:presLayoutVars>
          <dgm:bulletEnabled val="1"/>
        </dgm:presLayoutVars>
      </dgm:prSet>
      <dgm:spPr/>
      <dgm:t>
        <a:bodyPr/>
        <a:lstStyle/>
        <a:p>
          <a:endParaRPr lang="en-US"/>
        </a:p>
      </dgm:t>
    </dgm:pt>
    <dgm:pt modelId="{BB9B8B73-C1FE-4D27-8636-59EF7055AD48}" type="pres">
      <dgm:prSet presAssocID="{3D26DFD7-8586-44D6-B67C-C8D7607CB85D}" presName="circleA" presStyleLbl="node1" presStyleIdx="2" presStyleCnt="6" custScaleX="144450" custScaleY="135057" custLinFactNeighborX="82539"/>
      <dgm:spPr>
        <a:ln>
          <a:noFill/>
        </a:ln>
      </dgm:spPr>
    </dgm:pt>
    <dgm:pt modelId="{A4F63508-33A0-4988-8DBE-87E85E73BCCA}" type="pres">
      <dgm:prSet presAssocID="{3D26DFD7-8586-44D6-B67C-C8D7607CB85D}" presName="spaceA" presStyleCnt="0"/>
      <dgm:spPr/>
    </dgm:pt>
    <dgm:pt modelId="{BD01E105-CF2C-44A9-AD47-BE43323B45CA}" type="pres">
      <dgm:prSet presAssocID="{CEC820C9-E56A-4482-A20F-73BC6FA398B8}" presName="space" presStyleCnt="0"/>
      <dgm:spPr/>
    </dgm:pt>
    <dgm:pt modelId="{C5D17AF0-40E2-4C0E-8C55-3FBE11018A34}" type="pres">
      <dgm:prSet presAssocID="{ABFC69B3-A295-4252-A9AA-8AF2327075E9}" presName="compositeB" presStyleCnt="0"/>
      <dgm:spPr/>
    </dgm:pt>
    <dgm:pt modelId="{68EC4EEA-6B9C-437E-9556-D3501844942E}" type="pres">
      <dgm:prSet presAssocID="{ABFC69B3-A295-4252-A9AA-8AF2327075E9}" presName="textB" presStyleLbl="revTx" presStyleIdx="3" presStyleCnt="6">
        <dgm:presLayoutVars>
          <dgm:bulletEnabled val="1"/>
        </dgm:presLayoutVars>
      </dgm:prSet>
      <dgm:spPr/>
      <dgm:t>
        <a:bodyPr/>
        <a:lstStyle/>
        <a:p>
          <a:endParaRPr lang="en-US"/>
        </a:p>
      </dgm:t>
    </dgm:pt>
    <dgm:pt modelId="{844BECF3-0C66-4A20-8AA5-283C36C1D25A}" type="pres">
      <dgm:prSet presAssocID="{ABFC69B3-A295-4252-A9AA-8AF2327075E9}" presName="circleB" presStyleLbl="node1" presStyleIdx="3" presStyleCnt="6" custScaleX="144450" custScaleY="135057" custLinFactX="41049" custLinFactNeighborX="100000"/>
      <dgm:spPr>
        <a:ln>
          <a:noFill/>
        </a:ln>
      </dgm:spPr>
    </dgm:pt>
    <dgm:pt modelId="{5B8B4017-C7C0-402C-9044-0058A4401B77}" type="pres">
      <dgm:prSet presAssocID="{ABFC69B3-A295-4252-A9AA-8AF2327075E9}" presName="spaceB" presStyleCnt="0"/>
      <dgm:spPr/>
    </dgm:pt>
    <dgm:pt modelId="{32E0A49B-4904-4190-902F-AD744E39A6F5}" type="pres">
      <dgm:prSet presAssocID="{8FC1A16D-6B23-4ED5-9E8F-581991CEAD74}" presName="space" presStyleCnt="0"/>
      <dgm:spPr/>
    </dgm:pt>
    <dgm:pt modelId="{39703694-54F6-41C5-A28E-145B2C4A3EC6}" type="pres">
      <dgm:prSet presAssocID="{BDCDEF32-512C-49E0-AE66-AA6C4A7A3C84}" presName="compositeA" presStyleCnt="0"/>
      <dgm:spPr/>
    </dgm:pt>
    <dgm:pt modelId="{24EE4DB3-8D64-4CDF-BFF4-872FA6F0FA26}" type="pres">
      <dgm:prSet presAssocID="{BDCDEF32-512C-49E0-AE66-AA6C4A7A3C84}" presName="textA" presStyleLbl="revTx" presStyleIdx="4" presStyleCnt="6">
        <dgm:presLayoutVars>
          <dgm:bulletEnabled val="1"/>
        </dgm:presLayoutVars>
      </dgm:prSet>
      <dgm:spPr/>
      <dgm:t>
        <a:bodyPr/>
        <a:lstStyle/>
        <a:p>
          <a:endParaRPr lang="en-US"/>
        </a:p>
      </dgm:t>
    </dgm:pt>
    <dgm:pt modelId="{A95830E6-B30B-4867-B6D4-EFF4DBBD3F0B}" type="pres">
      <dgm:prSet presAssocID="{BDCDEF32-512C-49E0-AE66-AA6C4A7A3C84}" presName="circleA" presStyleLbl="node1" presStyleIdx="4" presStyleCnt="6" custScaleX="144450" custScaleY="135057" custLinFactX="100000" custLinFactNeighborX="168525"/>
      <dgm:spPr>
        <a:ln>
          <a:noFill/>
        </a:ln>
      </dgm:spPr>
    </dgm:pt>
    <dgm:pt modelId="{6E0C2876-A7DC-4AB2-B886-40F741819DDB}" type="pres">
      <dgm:prSet presAssocID="{BDCDEF32-512C-49E0-AE66-AA6C4A7A3C84}" presName="spaceA" presStyleCnt="0"/>
      <dgm:spPr/>
    </dgm:pt>
    <dgm:pt modelId="{607A36D4-5A7D-4C0E-90D1-5D077A5350B3}" type="pres">
      <dgm:prSet presAssocID="{FFDE47EB-320E-4F52-BF2F-90EFF9F8566A}" presName="space" presStyleCnt="0"/>
      <dgm:spPr/>
    </dgm:pt>
    <dgm:pt modelId="{E4700055-252D-42CB-B65E-CBE3E8FE5DE6}" type="pres">
      <dgm:prSet presAssocID="{F61C2873-15A5-40AF-8ADB-56666A41456F}" presName="compositeB" presStyleCnt="0"/>
      <dgm:spPr/>
    </dgm:pt>
    <dgm:pt modelId="{5D5207D7-821B-491F-BE64-49D9ABFCB615}" type="pres">
      <dgm:prSet presAssocID="{F61C2873-15A5-40AF-8ADB-56666A41456F}" presName="textB" presStyleLbl="revTx" presStyleIdx="5" presStyleCnt="6">
        <dgm:presLayoutVars>
          <dgm:bulletEnabled val="1"/>
        </dgm:presLayoutVars>
      </dgm:prSet>
      <dgm:spPr/>
      <dgm:t>
        <a:bodyPr/>
        <a:lstStyle/>
        <a:p>
          <a:endParaRPr lang="en-US"/>
        </a:p>
      </dgm:t>
    </dgm:pt>
    <dgm:pt modelId="{C640E916-7579-4AE8-86D6-2C12887A9545}" type="pres">
      <dgm:prSet presAssocID="{F61C2873-15A5-40AF-8ADB-56666A41456F}" presName="circleB" presStyleLbl="node1" presStyleIdx="5" presStyleCnt="6" custScaleX="144450" custScaleY="135057" custLinFactX="95624" custLinFactNeighborX="100000"/>
      <dgm:spPr>
        <a:ln>
          <a:noFill/>
        </a:ln>
      </dgm:spPr>
    </dgm:pt>
    <dgm:pt modelId="{E1DE5394-5EF8-4E6B-93D6-CF5AD3E42F24}" type="pres">
      <dgm:prSet presAssocID="{F61C2873-15A5-40AF-8ADB-56666A41456F}" presName="spaceB" presStyleCnt="0"/>
      <dgm:spPr/>
    </dgm:pt>
  </dgm:ptLst>
  <dgm:cxnLst>
    <dgm:cxn modelId="{951CBE2B-7F1C-42B0-876F-28DD7DECE973}" type="presOf" srcId="{BDCDEF32-512C-49E0-AE66-AA6C4A7A3C84}" destId="{24EE4DB3-8D64-4CDF-BFF4-872FA6F0FA26}" srcOrd="0" destOrd="0" presId="urn:microsoft.com/office/officeart/2005/8/layout/hProcess11"/>
    <dgm:cxn modelId="{264CE119-74CD-4831-BA4F-0D242EA02C03}" type="presOf" srcId="{ABFC69B3-A295-4252-A9AA-8AF2327075E9}" destId="{68EC4EEA-6B9C-437E-9556-D3501844942E}" srcOrd="0" destOrd="0" presId="urn:microsoft.com/office/officeart/2005/8/layout/hProcess11"/>
    <dgm:cxn modelId="{505A99A2-7A8C-4733-9033-CB8529947B7F}" srcId="{3F5EF179-F312-45E9-8985-CBB40957FFD5}" destId="{A51A941A-5754-4E33-8904-737A695C2BCE}" srcOrd="1" destOrd="0" parTransId="{1A793E92-0485-4A6A-952E-D18E76617C66}" sibTransId="{FF2A3879-43DF-4194-9A57-2EF18D1BB18B}"/>
    <dgm:cxn modelId="{570A77AB-89EB-49D3-8941-D2ECD94D9071}" type="presOf" srcId="{3F5EF179-F312-45E9-8985-CBB40957FFD5}" destId="{7E7F9AD9-91CB-4B59-8352-2A707A093927}" srcOrd="0" destOrd="0" presId="urn:microsoft.com/office/officeart/2005/8/layout/hProcess11"/>
    <dgm:cxn modelId="{912A729C-9AF3-421B-B0B9-5BF8BF93D13B}" type="presOf" srcId="{D06186F7-99A6-4B8E-9C1E-8769C0B9EB5D}" destId="{4F22BBA7-5AA2-418A-9F1E-C64055BF4630}" srcOrd="0" destOrd="0" presId="urn:microsoft.com/office/officeart/2005/8/layout/hProcess11"/>
    <dgm:cxn modelId="{052EB53D-758A-41B8-8A96-A23F21A7FF58}" type="presOf" srcId="{A51A941A-5754-4E33-8904-737A695C2BCE}" destId="{9E474C47-7A71-4BB5-9910-668599D73C49}" srcOrd="0" destOrd="0" presId="urn:microsoft.com/office/officeart/2005/8/layout/hProcess11"/>
    <dgm:cxn modelId="{CA9B8421-6298-41CE-BAF5-73303A938371}" type="presOf" srcId="{3D26DFD7-8586-44D6-B67C-C8D7607CB85D}" destId="{BA3FE596-3C30-44A2-9216-346292977789}" srcOrd="0" destOrd="0" presId="urn:microsoft.com/office/officeart/2005/8/layout/hProcess11"/>
    <dgm:cxn modelId="{AA98D103-4E4D-4890-B753-FBA8103974C0}" srcId="{3F5EF179-F312-45E9-8985-CBB40957FFD5}" destId="{D06186F7-99A6-4B8E-9C1E-8769C0B9EB5D}" srcOrd="0" destOrd="0" parTransId="{97802817-1934-4C16-ABE5-EBFEE76BE03C}" sibTransId="{9EA7424A-4556-4CB1-8937-3E01B6B56AE4}"/>
    <dgm:cxn modelId="{BB229593-956F-4134-8F60-96F80395132D}" srcId="{3F5EF179-F312-45E9-8985-CBB40957FFD5}" destId="{BDCDEF32-512C-49E0-AE66-AA6C4A7A3C84}" srcOrd="4" destOrd="0" parTransId="{C4761D74-BB46-4CEA-ADAC-3C99BC60C59B}" sibTransId="{FFDE47EB-320E-4F52-BF2F-90EFF9F8566A}"/>
    <dgm:cxn modelId="{3B4DA28C-8C7F-43A9-9E73-367FF0466D52}" srcId="{3F5EF179-F312-45E9-8985-CBB40957FFD5}" destId="{F61C2873-15A5-40AF-8ADB-56666A41456F}" srcOrd="5" destOrd="0" parTransId="{252403C2-F307-476A-9359-F2C98F4CD635}" sibTransId="{C9AFC414-D234-4C56-B532-0D31A50CAC5D}"/>
    <dgm:cxn modelId="{04B914BC-98E9-432D-800D-1053C200EA70}" type="presOf" srcId="{F61C2873-15A5-40AF-8ADB-56666A41456F}" destId="{5D5207D7-821B-491F-BE64-49D9ABFCB615}" srcOrd="0" destOrd="0" presId="urn:microsoft.com/office/officeart/2005/8/layout/hProcess11"/>
    <dgm:cxn modelId="{8E7160B9-1764-4893-B586-2E42C5DA7984}" srcId="{3F5EF179-F312-45E9-8985-CBB40957FFD5}" destId="{3D26DFD7-8586-44D6-B67C-C8D7607CB85D}" srcOrd="2" destOrd="0" parTransId="{EAC7D6AB-4053-404C-A513-471F1D1B178E}" sibTransId="{CEC820C9-E56A-4482-A20F-73BC6FA398B8}"/>
    <dgm:cxn modelId="{EB7D5429-516A-4524-B229-F236B396D47B}" srcId="{3F5EF179-F312-45E9-8985-CBB40957FFD5}" destId="{ABFC69B3-A295-4252-A9AA-8AF2327075E9}" srcOrd="3" destOrd="0" parTransId="{C75E31B5-1945-43A3-A6A0-1B23EDFD0257}" sibTransId="{8FC1A16D-6B23-4ED5-9E8F-581991CEAD74}"/>
    <dgm:cxn modelId="{8598B9C7-58C1-4DE8-B191-32C0A8593336}" type="presParOf" srcId="{7E7F9AD9-91CB-4B59-8352-2A707A093927}" destId="{54467DCC-9E0E-4C79-9FE8-D536226FC890}" srcOrd="0" destOrd="0" presId="urn:microsoft.com/office/officeart/2005/8/layout/hProcess11"/>
    <dgm:cxn modelId="{7A6CE8D5-A024-426E-B6D4-33E308774193}" type="presParOf" srcId="{7E7F9AD9-91CB-4B59-8352-2A707A093927}" destId="{385C4271-5477-41A0-8461-3D4005D27EE0}" srcOrd="1" destOrd="0" presId="urn:microsoft.com/office/officeart/2005/8/layout/hProcess11"/>
    <dgm:cxn modelId="{14BDAFC4-AE5B-4DD0-8EA8-DD5AB2C94FD2}" type="presParOf" srcId="{385C4271-5477-41A0-8461-3D4005D27EE0}" destId="{63828406-8C43-46A8-B168-790B1E0529C1}" srcOrd="0" destOrd="0" presId="urn:microsoft.com/office/officeart/2005/8/layout/hProcess11"/>
    <dgm:cxn modelId="{18636498-FD4D-4450-8872-400816EE68D8}" type="presParOf" srcId="{63828406-8C43-46A8-B168-790B1E0529C1}" destId="{4F22BBA7-5AA2-418A-9F1E-C64055BF4630}" srcOrd="0" destOrd="0" presId="urn:microsoft.com/office/officeart/2005/8/layout/hProcess11"/>
    <dgm:cxn modelId="{BF3EA030-1CBC-44C4-B61D-32B754DE94AD}" type="presParOf" srcId="{63828406-8C43-46A8-B168-790B1E0529C1}" destId="{32BDE017-8E30-4910-94A8-EC4655A3EB90}" srcOrd="1" destOrd="0" presId="urn:microsoft.com/office/officeart/2005/8/layout/hProcess11"/>
    <dgm:cxn modelId="{A93768E1-A077-46E5-A73B-50796FDFFF21}" type="presParOf" srcId="{63828406-8C43-46A8-B168-790B1E0529C1}" destId="{903F22DF-7805-4E3F-9D06-7485B8BB7ED0}" srcOrd="2" destOrd="0" presId="urn:microsoft.com/office/officeart/2005/8/layout/hProcess11"/>
    <dgm:cxn modelId="{86DCDC14-9AE7-4C25-A5DA-643B3F9ADB53}" type="presParOf" srcId="{385C4271-5477-41A0-8461-3D4005D27EE0}" destId="{F3D7FAE9-A475-4B81-B0D3-D9BA91AFAA6A}" srcOrd="1" destOrd="0" presId="urn:microsoft.com/office/officeart/2005/8/layout/hProcess11"/>
    <dgm:cxn modelId="{9B6C074D-C7CA-4285-B2BC-78BF2984172A}" type="presParOf" srcId="{385C4271-5477-41A0-8461-3D4005D27EE0}" destId="{AB83659E-0D2E-4DD5-9E64-2169A7A0697F}" srcOrd="2" destOrd="0" presId="urn:microsoft.com/office/officeart/2005/8/layout/hProcess11"/>
    <dgm:cxn modelId="{2DD251FA-47FA-4EB6-A0B1-62825E200847}" type="presParOf" srcId="{AB83659E-0D2E-4DD5-9E64-2169A7A0697F}" destId="{9E474C47-7A71-4BB5-9910-668599D73C49}" srcOrd="0" destOrd="0" presId="urn:microsoft.com/office/officeart/2005/8/layout/hProcess11"/>
    <dgm:cxn modelId="{0E009D96-3550-4343-AA1E-1D067D15CF86}" type="presParOf" srcId="{AB83659E-0D2E-4DD5-9E64-2169A7A0697F}" destId="{1D7819D5-774E-4D3D-A02F-9BB54AA60664}" srcOrd="1" destOrd="0" presId="urn:microsoft.com/office/officeart/2005/8/layout/hProcess11"/>
    <dgm:cxn modelId="{A45F88C9-E4F4-4A63-A6DC-FFC7E09ABB3A}" type="presParOf" srcId="{AB83659E-0D2E-4DD5-9E64-2169A7A0697F}" destId="{8D67CB0E-5F9B-4609-A83A-F50F22D8B0A9}" srcOrd="2" destOrd="0" presId="urn:microsoft.com/office/officeart/2005/8/layout/hProcess11"/>
    <dgm:cxn modelId="{E8B3DE4B-3097-426D-A466-642D8FBC6578}" type="presParOf" srcId="{385C4271-5477-41A0-8461-3D4005D27EE0}" destId="{C0636498-F356-4DD2-9AC7-F872C9A2FC90}" srcOrd="3" destOrd="0" presId="urn:microsoft.com/office/officeart/2005/8/layout/hProcess11"/>
    <dgm:cxn modelId="{EDFD8980-8CEA-4C1B-9261-917EAF7F83F0}" type="presParOf" srcId="{385C4271-5477-41A0-8461-3D4005D27EE0}" destId="{02333E62-D4BB-4614-B114-CED4CAD1A534}" srcOrd="4" destOrd="0" presId="urn:microsoft.com/office/officeart/2005/8/layout/hProcess11"/>
    <dgm:cxn modelId="{86BD53EE-7C4F-4F7E-BAC1-3968CF9F3418}" type="presParOf" srcId="{02333E62-D4BB-4614-B114-CED4CAD1A534}" destId="{BA3FE596-3C30-44A2-9216-346292977789}" srcOrd="0" destOrd="0" presId="urn:microsoft.com/office/officeart/2005/8/layout/hProcess11"/>
    <dgm:cxn modelId="{D4EE076A-B0E7-4651-839C-26955BCF19B7}" type="presParOf" srcId="{02333E62-D4BB-4614-B114-CED4CAD1A534}" destId="{BB9B8B73-C1FE-4D27-8636-59EF7055AD48}" srcOrd="1" destOrd="0" presId="urn:microsoft.com/office/officeart/2005/8/layout/hProcess11"/>
    <dgm:cxn modelId="{E70DE8F0-3F15-4720-9B20-C0EB97385E72}" type="presParOf" srcId="{02333E62-D4BB-4614-B114-CED4CAD1A534}" destId="{A4F63508-33A0-4988-8DBE-87E85E73BCCA}" srcOrd="2" destOrd="0" presId="urn:microsoft.com/office/officeart/2005/8/layout/hProcess11"/>
    <dgm:cxn modelId="{AC03DE27-E60B-4BA1-9C3F-309B43E947C7}" type="presParOf" srcId="{385C4271-5477-41A0-8461-3D4005D27EE0}" destId="{BD01E105-CF2C-44A9-AD47-BE43323B45CA}" srcOrd="5" destOrd="0" presId="urn:microsoft.com/office/officeart/2005/8/layout/hProcess11"/>
    <dgm:cxn modelId="{FE13FBD1-6152-4D04-8C67-9245DC7DBA70}" type="presParOf" srcId="{385C4271-5477-41A0-8461-3D4005D27EE0}" destId="{C5D17AF0-40E2-4C0E-8C55-3FBE11018A34}" srcOrd="6" destOrd="0" presId="urn:microsoft.com/office/officeart/2005/8/layout/hProcess11"/>
    <dgm:cxn modelId="{0489BCA0-D66C-404A-8AAA-9010B0CF7480}" type="presParOf" srcId="{C5D17AF0-40E2-4C0E-8C55-3FBE11018A34}" destId="{68EC4EEA-6B9C-437E-9556-D3501844942E}" srcOrd="0" destOrd="0" presId="urn:microsoft.com/office/officeart/2005/8/layout/hProcess11"/>
    <dgm:cxn modelId="{3CA8F705-1687-450C-A47E-3C48C6A7F860}" type="presParOf" srcId="{C5D17AF0-40E2-4C0E-8C55-3FBE11018A34}" destId="{844BECF3-0C66-4A20-8AA5-283C36C1D25A}" srcOrd="1" destOrd="0" presId="urn:microsoft.com/office/officeart/2005/8/layout/hProcess11"/>
    <dgm:cxn modelId="{EA81A7EB-B1D3-463E-B374-C1C7385F28EA}" type="presParOf" srcId="{C5D17AF0-40E2-4C0E-8C55-3FBE11018A34}" destId="{5B8B4017-C7C0-402C-9044-0058A4401B77}" srcOrd="2" destOrd="0" presId="urn:microsoft.com/office/officeart/2005/8/layout/hProcess11"/>
    <dgm:cxn modelId="{1E9BFFB0-D53B-44B7-BD06-CC0FE29AA224}" type="presParOf" srcId="{385C4271-5477-41A0-8461-3D4005D27EE0}" destId="{32E0A49B-4904-4190-902F-AD744E39A6F5}" srcOrd="7" destOrd="0" presId="urn:microsoft.com/office/officeart/2005/8/layout/hProcess11"/>
    <dgm:cxn modelId="{EB21CB01-7173-479E-B270-2A843CA72C12}" type="presParOf" srcId="{385C4271-5477-41A0-8461-3D4005D27EE0}" destId="{39703694-54F6-41C5-A28E-145B2C4A3EC6}" srcOrd="8" destOrd="0" presId="urn:microsoft.com/office/officeart/2005/8/layout/hProcess11"/>
    <dgm:cxn modelId="{05B26ED8-9097-4827-99A0-662B63AF0C11}" type="presParOf" srcId="{39703694-54F6-41C5-A28E-145B2C4A3EC6}" destId="{24EE4DB3-8D64-4CDF-BFF4-872FA6F0FA26}" srcOrd="0" destOrd="0" presId="urn:microsoft.com/office/officeart/2005/8/layout/hProcess11"/>
    <dgm:cxn modelId="{9888907C-88E5-4F66-BE32-461FF16A39BE}" type="presParOf" srcId="{39703694-54F6-41C5-A28E-145B2C4A3EC6}" destId="{A95830E6-B30B-4867-B6D4-EFF4DBBD3F0B}" srcOrd="1" destOrd="0" presId="urn:microsoft.com/office/officeart/2005/8/layout/hProcess11"/>
    <dgm:cxn modelId="{4E10B8F8-CDEF-41A4-8FD5-ED5C6BD50738}" type="presParOf" srcId="{39703694-54F6-41C5-A28E-145B2C4A3EC6}" destId="{6E0C2876-A7DC-4AB2-B886-40F741819DDB}" srcOrd="2" destOrd="0" presId="urn:microsoft.com/office/officeart/2005/8/layout/hProcess11"/>
    <dgm:cxn modelId="{93795916-7E67-4889-9EC3-2F86AC6E128C}" type="presParOf" srcId="{385C4271-5477-41A0-8461-3D4005D27EE0}" destId="{607A36D4-5A7D-4C0E-90D1-5D077A5350B3}" srcOrd="9" destOrd="0" presId="urn:microsoft.com/office/officeart/2005/8/layout/hProcess11"/>
    <dgm:cxn modelId="{611630E3-DB9E-43C7-A212-048164DAF9C2}" type="presParOf" srcId="{385C4271-5477-41A0-8461-3D4005D27EE0}" destId="{E4700055-252D-42CB-B65E-CBE3E8FE5DE6}" srcOrd="10" destOrd="0" presId="urn:microsoft.com/office/officeart/2005/8/layout/hProcess11"/>
    <dgm:cxn modelId="{7D2A45EF-979D-4F87-8762-DA0ED20353B7}" type="presParOf" srcId="{E4700055-252D-42CB-B65E-CBE3E8FE5DE6}" destId="{5D5207D7-821B-491F-BE64-49D9ABFCB615}" srcOrd="0" destOrd="0" presId="urn:microsoft.com/office/officeart/2005/8/layout/hProcess11"/>
    <dgm:cxn modelId="{A208ECA1-3756-44C5-A54E-9AF817535BF7}" type="presParOf" srcId="{E4700055-252D-42CB-B65E-CBE3E8FE5DE6}" destId="{C640E916-7579-4AE8-86D6-2C12887A9545}" srcOrd="1" destOrd="0" presId="urn:microsoft.com/office/officeart/2005/8/layout/hProcess11"/>
    <dgm:cxn modelId="{B51BBA9A-A814-4CC4-A157-DCEC25A3E7B5}" type="presParOf" srcId="{E4700055-252D-42CB-B65E-CBE3E8FE5DE6}" destId="{E1DE5394-5EF8-4E6B-93D6-CF5AD3E42F24}"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3436-0951-4B60-A8B8-AE3BD664ACD3}">
      <dsp:nvSpPr>
        <dsp:cNvPr id="0" name=""/>
        <dsp:cNvSpPr/>
      </dsp:nvSpPr>
      <dsp:spPr>
        <a:xfrm>
          <a:off x="-6203613" y="-949060"/>
          <a:ext cx="7384521" cy="7384521"/>
        </a:xfrm>
        <a:prstGeom prst="blockArc">
          <a:avLst>
            <a:gd name="adj1" fmla="val 18900000"/>
            <a:gd name="adj2" fmla="val 2700000"/>
            <a:gd name="adj3" fmla="val 293"/>
          </a:avLst>
        </a:prstGeom>
        <a:noFill/>
        <a:ln w="25400" cap="flat" cmpd="sng" algn="ctr">
          <a:solidFill>
            <a:srgbClr val="002060"/>
          </a:solidFill>
          <a:prstDash val="solid"/>
        </a:ln>
        <a:effectLst/>
      </dsp:spPr>
      <dsp:style>
        <a:lnRef idx="2">
          <a:scrgbClr r="0" g="0" b="0"/>
        </a:lnRef>
        <a:fillRef idx="0">
          <a:scrgbClr r="0" g="0" b="0"/>
        </a:fillRef>
        <a:effectRef idx="0">
          <a:scrgbClr r="0" g="0" b="0"/>
        </a:effectRef>
        <a:fontRef idx="minor"/>
      </dsp:style>
    </dsp:sp>
    <dsp:sp modelId="{31A75FEF-0C9C-4746-BC7A-458E3CD6364D}">
      <dsp:nvSpPr>
        <dsp:cNvPr id="0" name=""/>
        <dsp:cNvSpPr/>
      </dsp:nvSpPr>
      <dsp:spPr>
        <a:xfrm>
          <a:off x="439715" y="349117"/>
          <a:ext cx="7864632" cy="457199"/>
        </a:xfrm>
        <a:prstGeom prst="rect">
          <a:avLst/>
        </a:prstGeom>
        <a:solidFill>
          <a:srgbClr val="0070C0"/>
        </a:solidFill>
        <a:ln w="9525" cap="flat" cmpd="sng" algn="ctr">
          <a:noFill/>
          <a:prstDash val="solid"/>
        </a:ln>
        <a:effectLst>
          <a:outerShdw blurRad="40000" dist="23000" dir="5400000" rotWithShape="0">
            <a:schemeClr val="bg1">
              <a:alpha val="35000"/>
            </a:scheme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latin typeface="+mj-lt"/>
            </a:rPr>
            <a:t>Artificial Intelligence and Key subject areas</a:t>
          </a:r>
          <a:endParaRPr lang="en-US" sz="2400" b="0" kern="1200" dirty="0">
            <a:solidFill>
              <a:schemeClr val="bg1"/>
            </a:solidFill>
            <a:latin typeface="+mj-lt"/>
          </a:endParaRPr>
        </a:p>
      </dsp:txBody>
      <dsp:txXfrm>
        <a:off x="439715" y="349117"/>
        <a:ext cx="7864632" cy="457199"/>
      </dsp:txXfrm>
    </dsp:sp>
    <dsp:sp modelId="{89478779-017D-47E1-B731-40A823290D57}">
      <dsp:nvSpPr>
        <dsp:cNvPr id="0" name=""/>
        <dsp:cNvSpPr/>
      </dsp:nvSpPr>
      <dsp:spPr>
        <a:xfrm>
          <a:off x="119677" y="257679"/>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35357D5D-AA78-422E-BD22-B9CF70BC59D0}">
      <dsp:nvSpPr>
        <dsp:cNvPr id="0" name=""/>
        <dsp:cNvSpPr/>
      </dsp:nvSpPr>
      <dsp:spPr>
        <a:xfrm>
          <a:off x="914837" y="1215420"/>
          <a:ext cx="7389510"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Natural Language Processing</a:t>
          </a:r>
          <a:endParaRPr lang="en-US" sz="2400" b="0" kern="1200" dirty="0">
            <a:solidFill>
              <a:schemeClr val="bg1"/>
            </a:solidFill>
          </a:endParaRPr>
        </a:p>
      </dsp:txBody>
      <dsp:txXfrm>
        <a:off x="914837" y="1215420"/>
        <a:ext cx="7389510" cy="457199"/>
      </dsp:txXfrm>
    </dsp:sp>
    <dsp:sp modelId="{063CBAA2-DB6C-4E05-853A-B37F0918D510}">
      <dsp:nvSpPr>
        <dsp:cNvPr id="0" name=""/>
        <dsp:cNvSpPr/>
      </dsp:nvSpPr>
      <dsp:spPr>
        <a:xfrm>
          <a:off x="594799" y="1123982"/>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CA08A3FF-E697-46B9-BDEA-998C4306E29F}">
      <dsp:nvSpPr>
        <dsp:cNvPr id="0" name=""/>
        <dsp:cNvSpPr/>
      </dsp:nvSpPr>
      <dsp:spPr>
        <a:xfrm>
          <a:off x="1132099" y="2081723"/>
          <a:ext cx="7172248"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Image/Video Services</a:t>
          </a:r>
          <a:endParaRPr lang="en-US" sz="2400" b="0" kern="1200" dirty="0">
            <a:solidFill>
              <a:schemeClr val="bg1"/>
            </a:solidFill>
          </a:endParaRPr>
        </a:p>
      </dsp:txBody>
      <dsp:txXfrm>
        <a:off x="1132099" y="2081723"/>
        <a:ext cx="7172248" cy="457199"/>
      </dsp:txXfrm>
    </dsp:sp>
    <dsp:sp modelId="{0D7B75B1-1D03-40C3-BA42-9F98EAB353CA}">
      <dsp:nvSpPr>
        <dsp:cNvPr id="0" name=""/>
        <dsp:cNvSpPr/>
      </dsp:nvSpPr>
      <dsp:spPr>
        <a:xfrm>
          <a:off x="812061" y="1990284"/>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181AAA7E-9789-4B99-865E-D1DFA02F0665}">
      <dsp:nvSpPr>
        <dsp:cNvPr id="0" name=""/>
        <dsp:cNvSpPr/>
      </dsp:nvSpPr>
      <dsp:spPr>
        <a:xfrm>
          <a:off x="1132099" y="2947476"/>
          <a:ext cx="7172248"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Evolving banking customer experience</a:t>
          </a:r>
          <a:endParaRPr lang="en-US" sz="2400" b="0" kern="1200" dirty="0">
            <a:solidFill>
              <a:schemeClr val="bg1"/>
            </a:solidFill>
          </a:endParaRPr>
        </a:p>
      </dsp:txBody>
      <dsp:txXfrm>
        <a:off x="1132099" y="2947476"/>
        <a:ext cx="7172248" cy="457199"/>
      </dsp:txXfrm>
    </dsp:sp>
    <dsp:sp modelId="{EA81834E-40E6-466A-9894-E16F8652A29B}">
      <dsp:nvSpPr>
        <dsp:cNvPr id="0" name=""/>
        <dsp:cNvSpPr/>
      </dsp:nvSpPr>
      <dsp:spPr>
        <a:xfrm>
          <a:off x="812061" y="2856038"/>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A821F000-06F5-4A7B-A720-4B06F6EB8258}">
      <dsp:nvSpPr>
        <dsp:cNvPr id="0" name=""/>
        <dsp:cNvSpPr/>
      </dsp:nvSpPr>
      <dsp:spPr>
        <a:xfrm>
          <a:off x="914837" y="3813779"/>
          <a:ext cx="7389510"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Use cases</a:t>
          </a:r>
          <a:endParaRPr lang="en-US" sz="2400" b="0" kern="1200" dirty="0">
            <a:solidFill>
              <a:schemeClr val="bg1"/>
            </a:solidFill>
          </a:endParaRPr>
        </a:p>
      </dsp:txBody>
      <dsp:txXfrm>
        <a:off x="914837" y="3813779"/>
        <a:ext cx="7389510" cy="457199"/>
      </dsp:txXfrm>
    </dsp:sp>
    <dsp:sp modelId="{3A87F690-BCBB-4356-972E-EA4289DE8B37}">
      <dsp:nvSpPr>
        <dsp:cNvPr id="0" name=""/>
        <dsp:cNvSpPr/>
      </dsp:nvSpPr>
      <dsp:spPr>
        <a:xfrm>
          <a:off x="594799" y="3722341"/>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04FACCE1-5421-4E3A-A184-3F2B4934639D}">
      <dsp:nvSpPr>
        <dsp:cNvPr id="0" name=""/>
        <dsp:cNvSpPr/>
      </dsp:nvSpPr>
      <dsp:spPr>
        <a:xfrm>
          <a:off x="439715" y="4680082"/>
          <a:ext cx="7864632" cy="457199"/>
        </a:xfrm>
        <a:prstGeom prst="rect">
          <a:avLst/>
        </a:prstGeom>
        <a:solidFill>
          <a:srgbClr val="0070C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solidFill>
                <a:schemeClr val="bg1"/>
              </a:solidFill>
            </a:rPr>
            <a:t>Questions ?</a:t>
          </a:r>
          <a:endParaRPr lang="en-US" sz="2400" b="0" kern="1200" dirty="0">
            <a:solidFill>
              <a:schemeClr val="bg1"/>
            </a:solidFill>
          </a:endParaRPr>
        </a:p>
      </dsp:txBody>
      <dsp:txXfrm>
        <a:off x="439715" y="4680082"/>
        <a:ext cx="7864632" cy="457199"/>
      </dsp:txXfrm>
    </dsp:sp>
    <dsp:sp modelId="{3DF6AE6A-751E-42E4-A518-B10AAF8551D8}">
      <dsp:nvSpPr>
        <dsp:cNvPr id="0" name=""/>
        <dsp:cNvSpPr/>
      </dsp:nvSpPr>
      <dsp:spPr>
        <a:xfrm>
          <a:off x="119677" y="4588643"/>
          <a:ext cx="640076" cy="640076"/>
        </a:xfrm>
        <a:prstGeom prst="ellipse">
          <a:avLst/>
        </a:prstGeom>
        <a:solidFill>
          <a:srgbClr val="00206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5070-4F66-4D84-BA23-AEF51542A2C4}">
      <dsp:nvSpPr>
        <dsp:cNvPr id="0" name=""/>
        <dsp:cNvSpPr/>
      </dsp:nvSpPr>
      <dsp:spPr>
        <a:xfrm rot="5400000">
          <a:off x="4915548" y="-2561183"/>
          <a:ext cx="802868" cy="61260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Automatic speech recognition </a:t>
          </a:r>
          <a:endParaRPr lang="en-US" sz="1200" kern="1200" dirty="0"/>
        </a:p>
        <a:p>
          <a:pPr marL="114300" lvl="1" indent="-114300" algn="l" defTabSz="533400">
            <a:lnSpc>
              <a:spcPct val="90000"/>
            </a:lnSpc>
            <a:spcBef>
              <a:spcPct val="0"/>
            </a:spcBef>
            <a:spcAft>
              <a:spcPct val="15000"/>
            </a:spcAft>
            <a:buChar char="••"/>
          </a:pPr>
          <a:r>
            <a:rPr lang="en-US" sz="1200" kern="1200" dirty="0" smtClean="0"/>
            <a:t>Discover insights and relationships in text</a:t>
          </a:r>
          <a:endParaRPr lang="en-US" sz="1200" kern="1200" dirty="0"/>
        </a:p>
        <a:p>
          <a:pPr marL="114300" lvl="1" indent="-114300" algn="l" defTabSz="533400">
            <a:lnSpc>
              <a:spcPct val="90000"/>
            </a:lnSpc>
            <a:spcBef>
              <a:spcPct val="0"/>
            </a:spcBef>
            <a:spcAft>
              <a:spcPct val="15000"/>
            </a:spcAft>
            <a:buChar char="••"/>
          </a:pPr>
          <a:r>
            <a:rPr lang="en-US" sz="1200" kern="1200" dirty="0" smtClean="0"/>
            <a:t>Text Translation , Text </a:t>
          </a:r>
          <a:r>
            <a:rPr lang="en-US" sz="1200" b="1" kern="1200" dirty="0" smtClean="0"/>
            <a:t>&lt;&gt;</a:t>
          </a:r>
          <a:r>
            <a:rPr lang="en-US" sz="1200" kern="1200" dirty="0" smtClean="0"/>
            <a:t> Speech conversion</a:t>
          </a:r>
          <a:endParaRPr lang="en-US" sz="1200" kern="1200" dirty="0"/>
        </a:p>
      </dsp:txBody>
      <dsp:txXfrm rot="-5400000">
        <a:off x="2253981" y="139577"/>
        <a:ext cx="6086810" cy="724482"/>
      </dsp:txXfrm>
    </dsp:sp>
    <dsp:sp modelId="{AFE592E6-5642-4760-AE67-0175CB4DC4D7}">
      <dsp:nvSpPr>
        <dsp:cNvPr id="0" name=""/>
        <dsp:cNvSpPr/>
      </dsp:nvSpPr>
      <dsp:spPr>
        <a:xfrm>
          <a:off x="2015" y="25"/>
          <a:ext cx="2251965" cy="1003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Natural Language Processing</a:t>
          </a:r>
          <a:endParaRPr lang="en-US" sz="1400" b="1" kern="1200" dirty="0"/>
        </a:p>
      </dsp:txBody>
      <dsp:txXfrm>
        <a:off x="51006" y="49016"/>
        <a:ext cx="2153983" cy="905603"/>
      </dsp:txXfrm>
    </dsp:sp>
    <dsp:sp modelId="{DC1D8D64-03A1-4CE3-AD7B-B785D7DCBAD9}">
      <dsp:nvSpPr>
        <dsp:cNvPr id="0" name=""/>
        <dsp:cNvSpPr/>
      </dsp:nvSpPr>
      <dsp:spPr>
        <a:xfrm rot="5400000">
          <a:off x="4917564" y="-1465911"/>
          <a:ext cx="802868" cy="612600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Deep learning based image analysis</a:t>
          </a:r>
          <a:endParaRPr lang="en-US" sz="1200" kern="1200" dirty="0"/>
        </a:p>
        <a:p>
          <a:pPr marL="114300" lvl="1" indent="-114300" algn="l" defTabSz="533400">
            <a:lnSpc>
              <a:spcPct val="90000"/>
            </a:lnSpc>
            <a:spcBef>
              <a:spcPct val="0"/>
            </a:spcBef>
            <a:spcAft>
              <a:spcPct val="15000"/>
            </a:spcAft>
            <a:buChar char="••"/>
          </a:pPr>
          <a:r>
            <a:rPr lang="en-US" sz="1200" kern="1200" dirty="0" smtClean="0"/>
            <a:t>Deep learning based video analysis</a:t>
          </a:r>
          <a:endParaRPr lang="en-US" sz="1200" kern="1200" dirty="0"/>
        </a:p>
      </dsp:txBody>
      <dsp:txXfrm rot="-5400000">
        <a:off x="2255997" y="1234849"/>
        <a:ext cx="6086810" cy="724482"/>
      </dsp:txXfrm>
    </dsp:sp>
    <dsp:sp modelId="{5C449367-1CAC-4420-BEAA-FE205C84FFEB}">
      <dsp:nvSpPr>
        <dsp:cNvPr id="0" name=""/>
        <dsp:cNvSpPr/>
      </dsp:nvSpPr>
      <dsp:spPr>
        <a:xfrm>
          <a:off x="2015" y="1053789"/>
          <a:ext cx="2251965" cy="1003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Image / Video Analysis</a:t>
          </a:r>
          <a:endParaRPr lang="en-US" sz="1400" b="1" kern="1200" dirty="0"/>
        </a:p>
      </dsp:txBody>
      <dsp:txXfrm>
        <a:off x="51006" y="1102780"/>
        <a:ext cx="2153983" cy="905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B9FAF-6219-42DD-96E0-73C964A40671}">
      <dsp:nvSpPr>
        <dsp:cNvPr id="0" name=""/>
        <dsp:cNvSpPr/>
      </dsp:nvSpPr>
      <dsp:spPr>
        <a:xfrm>
          <a:off x="127000" y="0"/>
          <a:ext cx="1879600" cy="18796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AI</a:t>
          </a:r>
          <a:endParaRPr lang="en-US" sz="1100" b="0" kern="1200" dirty="0"/>
        </a:p>
      </dsp:txBody>
      <dsp:txXfrm>
        <a:off x="738339" y="93979"/>
        <a:ext cx="656920" cy="281940"/>
      </dsp:txXfrm>
    </dsp:sp>
    <dsp:sp modelId="{8F7C3B92-D8BC-4AC5-9232-7AFBAB5002AC}">
      <dsp:nvSpPr>
        <dsp:cNvPr id="0" name=""/>
        <dsp:cNvSpPr/>
      </dsp:nvSpPr>
      <dsp:spPr>
        <a:xfrm>
          <a:off x="361949" y="469899"/>
          <a:ext cx="1409700" cy="14097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Machine Learning</a:t>
          </a:r>
          <a:endParaRPr lang="en-US" sz="1100" b="0" kern="1200" dirty="0"/>
        </a:p>
      </dsp:txBody>
      <dsp:txXfrm>
        <a:off x="738339" y="558006"/>
        <a:ext cx="656920" cy="264318"/>
      </dsp:txXfrm>
    </dsp:sp>
    <dsp:sp modelId="{9A3C322C-6014-4377-B2DE-8DD7D7312A03}">
      <dsp:nvSpPr>
        <dsp:cNvPr id="0" name=""/>
        <dsp:cNvSpPr/>
      </dsp:nvSpPr>
      <dsp:spPr>
        <a:xfrm>
          <a:off x="596900" y="939800"/>
          <a:ext cx="939800" cy="939800"/>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tx2">
              <a:lumMod val="40000"/>
              <a:lumOff val="60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0" kern="1200" dirty="0" smtClean="0"/>
            <a:t>Deep</a:t>
          </a:r>
          <a:r>
            <a:rPr lang="en-US" sz="1100" b="1" kern="1200" dirty="0" smtClean="0"/>
            <a:t> </a:t>
          </a:r>
          <a:r>
            <a:rPr lang="en-US" sz="1100" b="0" kern="1200" dirty="0" smtClean="0"/>
            <a:t>Learning</a:t>
          </a:r>
          <a:endParaRPr lang="en-US" sz="1100" b="0" kern="1200" dirty="0"/>
        </a:p>
      </dsp:txBody>
      <dsp:txXfrm>
        <a:off x="734530" y="1174750"/>
        <a:ext cx="664538" cy="469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D8EF2-CA34-4223-BC21-091DCD83F251}">
      <dsp:nvSpPr>
        <dsp:cNvPr id="0" name=""/>
        <dsp:cNvSpPr/>
      </dsp:nvSpPr>
      <dsp:spPr>
        <a:xfrm rot="5400000">
          <a:off x="3342334" y="-1227451"/>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Automatic speech recognition service(ASR) uses Deep learning to convert speech into accurate, grammatically correct text.</a:t>
          </a:r>
          <a:endParaRPr lang="en-US" sz="1100" kern="1200" dirty="0"/>
        </a:p>
      </dsp:txBody>
      <dsp:txXfrm rot="-5400000">
        <a:off x="2002536" y="155328"/>
        <a:ext cx="3517083" cy="794505"/>
      </dsp:txXfrm>
    </dsp:sp>
    <dsp:sp modelId="{49B56584-ACFE-414D-A7DE-4BA30A8F176A}">
      <dsp:nvSpPr>
        <dsp:cNvPr id="0" name=""/>
        <dsp:cNvSpPr/>
      </dsp:nvSpPr>
      <dsp:spPr>
        <a:xfrm>
          <a:off x="0" y="2288"/>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Speech to Text</a:t>
          </a:r>
          <a:endParaRPr lang="en-US" sz="1400" b="1" kern="1200" dirty="0"/>
        </a:p>
      </dsp:txBody>
      <dsp:txXfrm>
        <a:off x="53726" y="56014"/>
        <a:ext cx="1895084" cy="993131"/>
      </dsp:txXfrm>
    </dsp:sp>
    <dsp:sp modelId="{11BC7877-A5B3-476B-9758-9D1E881C492D}">
      <dsp:nvSpPr>
        <dsp:cNvPr id="0" name=""/>
        <dsp:cNvSpPr/>
      </dsp:nvSpPr>
      <dsp:spPr>
        <a:xfrm rot="5400000">
          <a:off x="3301422" y="-44394"/>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Uses advanced Deep learning technologies to synthesize speech that sounds like a human voice.</a:t>
          </a:r>
          <a:endParaRPr lang="en-US" sz="1100" kern="1200" dirty="0"/>
        </a:p>
      </dsp:txBody>
      <dsp:txXfrm rot="-5400000">
        <a:off x="1961624" y="1338385"/>
        <a:ext cx="3517083" cy="794505"/>
      </dsp:txXfrm>
    </dsp:sp>
    <dsp:sp modelId="{E694C6A9-C923-4D3E-96E3-C56ACB738687}">
      <dsp:nvSpPr>
        <dsp:cNvPr id="0" name=""/>
        <dsp:cNvSpPr/>
      </dsp:nvSpPr>
      <dsp:spPr>
        <a:xfrm>
          <a:off x="0" y="1157901"/>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to Speech</a:t>
          </a:r>
          <a:endParaRPr lang="en-US" sz="1400" b="1" kern="1200" dirty="0"/>
        </a:p>
      </dsp:txBody>
      <dsp:txXfrm>
        <a:off x="53726" y="1211627"/>
        <a:ext cx="1895084" cy="993131"/>
      </dsp:txXfrm>
    </dsp:sp>
    <dsp:sp modelId="{5FF4F0B4-F356-4D9C-A0EE-665C46F41A38}">
      <dsp:nvSpPr>
        <dsp:cNvPr id="0" name=""/>
        <dsp:cNvSpPr/>
      </dsp:nvSpPr>
      <dsp:spPr>
        <a:xfrm rot="5400000">
          <a:off x="3294193" y="1098601"/>
          <a:ext cx="880467" cy="356006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Translate text in one language to another language. </a:t>
          </a:r>
          <a:endParaRPr lang="en-US" sz="1100" kern="1200" dirty="0"/>
        </a:p>
      </dsp:txBody>
      <dsp:txXfrm rot="-5400000">
        <a:off x="1954395" y="2481381"/>
        <a:ext cx="3517083" cy="794505"/>
      </dsp:txXfrm>
    </dsp:sp>
    <dsp:sp modelId="{63288B9B-1765-45F0-9E8B-DC4F6AF6E1C0}">
      <dsp:nvSpPr>
        <dsp:cNvPr id="0" name=""/>
        <dsp:cNvSpPr/>
      </dsp:nvSpPr>
      <dsp:spPr>
        <a:xfrm>
          <a:off x="0" y="2313514"/>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to Text</a:t>
          </a:r>
          <a:endParaRPr lang="en-US" sz="1400" b="1" kern="1200" dirty="0"/>
        </a:p>
      </dsp:txBody>
      <dsp:txXfrm>
        <a:off x="53726" y="2367240"/>
        <a:ext cx="1895084" cy="993131"/>
      </dsp:txXfrm>
    </dsp:sp>
    <dsp:sp modelId="{E57536E0-9956-481F-A648-0111A07C081E}">
      <dsp:nvSpPr>
        <dsp:cNvPr id="0" name=""/>
        <dsp:cNvSpPr/>
      </dsp:nvSpPr>
      <dsp:spPr>
        <a:xfrm rot="5400000">
          <a:off x="3302764" y="2278957"/>
          <a:ext cx="880467" cy="348092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Uses </a:t>
          </a:r>
          <a:r>
            <a:rPr lang="en-US" sz="1100" b="0" kern="1200" dirty="0" smtClean="0"/>
            <a:t>Natural Language Processing(NLP) to find insights and relationships </a:t>
          </a:r>
          <a:r>
            <a:rPr lang="en-US" sz="1100" kern="1200" dirty="0" smtClean="0"/>
            <a:t>in text such as Entities (People , places, dates, brands, quantities) , Key Phrases , Language and Sentiments(Positive/Negative feelings)</a:t>
          </a:r>
          <a:endParaRPr lang="en-US" sz="1100" kern="1200" dirty="0"/>
        </a:p>
      </dsp:txBody>
      <dsp:txXfrm rot="-5400000">
        <a:off x="2002537" y="3622166"/>
        <a:ext cx="3437942" cy="794505"/>
      </dsp:txXfrm>
    </dsp:sp>
    <dsp:sp modelId="{42FC25AA-E933-4461-A7F4-FB056EBA38A0}">
      <dsp:nvSpPr>
        <dsp:cNvPr id="0" name=""/>
        <dsp:cNvSpPr/>
      </dsp:nvSpPr>
      <dsp:spPr>
        <a:xfrm>
          <a:off x="0" y="3469127"/>
          <a:ext cx="2002536"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Text Analysis</a:t>
          </a:r>
          <a:endParaRPr lang="en-US" sz="1400" b="1" kern="1200" dirty="0"/>
        </a:p>
      </dsp:txBody>
      <dsp:txXfrm>
        <a:off x="53726" y="3522853"/>
        <a:ext cx="1895084" cy="993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D8EF2-CA34-4223-BC21-091DCD83F251}">
      <dsp:nvSpPr>
        <dsp:cNvPr id="0" name=""/>
        <dsp:cNvSpPr/>
      </dsp:nvSpPr>
      <dsp:spPr>
        <a:xfrm rot="5400000">
          <a:off x="3555306" y="-1383850"/>
          <a:ext cx="747823" cy="37063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objects (e.g. bike, telephone, building etc.)</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rot="-5400000">
        <a:off x="2076034" y="131928"/>
        <a:ext cx="3669862" cy="674811"/>
      </dsp:txXfrm>
    </dsp:sp>
    <dsp:sp modelId="{49B56584-ACFE-414D-A7DE-4BA30A8F176A}">
      <dsp:nvSpPr>
        <dsp:cNvPr id="0" name=""/>
        <dsp:cNvSpPr/>
      </dsp:nvSpPr>
      <dsp:spPr>
        <a:xfrm>
          <a:off x="0" y="1943"/>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Identification</a:t>
          </a:r>
          <a:endParaRPr lang="en-US" sz="1400" b="1" kern="1200" dirty="0"/>
        </a:p>
      </dsp:txBody>
      <dsp:txXfrm>
        <a:off x="45632" y="47575"/>
        <a:ext cx="1993568" cy="843515"/>
      </dsp:txXfrm>
    </dsp:sp>
    <dsp:sp modelId="{11BC7877-A5B3-476B-9758-9D1E881C492D}">
      <dsp:nvSpPr>
        <dsp:cNvPr id="0" name=""/>
        <dsp:cNvSpPr/>
      </dsp:nvSpPr>
      <dsp:spPr>
        <a:xfrm rot="5400000">
          <a:off x="3547904" y="-379022"/>
          <a:ext cx="747823" cy="3706368"/>
        </a:xfrm>
        <a:prstGeom prst="round2SameRect">
          <a:avLst/>
        </a:prstGeom>
        <a:solidFill>
          <a:schemeClr val="accent1">
            <a:alpha val="90000"/>
            <a:tint val="40000"/>
            <a:hueOff val="0"/>
            <a:satOff val="0"/>
            <a:lumOff val="0"/>
            <a:alphaOff val="0"/>
          </a:schemeClr>
        </a:solidFill>
        <a:ln w="25400"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a person in a photo or video</a:t>
          </a:r>
          <a:endParaRPr lang="en-US" sz="1100" kern="1200" dirty="0"/>
        </a:p>
        <a:p>
          <a:pPr marL="57150" lvl="1" indent="-57150" algn="l" defTabSz="488950">
            <a:lnSpc>
              <a:spcPct val="90000"/>
            </a:lnSpc>
            <a:spcBef>
              <a:spcPct val="0"/>
            </a:spcBef>
            <a:spcAft>
              <a:spcPct val="15000"/>
            </a:spcAft>
            <a:buChar char="••"/>
          </a:pPr>
          <a:r>
            <a:rPr lang="en-US" sz="1100" kern="1200" dirty="0" smtClean="0"/>
            <a:t>Analyze the face attributes such as happiness, age range, eyes open, glasses, facial hair, etc. </a:t>
          </a:r>
          <a:endParaRPr lang="en-US" sz="1100" kern="1200" dirty="0"/>
        </a:p>
      </dsp:txBody>
      <dsp:txXfrm rot="-5400000">
        <a:off x="2068632" y="1136756"/>
        <a:ext cx="3669862" cy="674811"/>
      </dsp:txXfrm>
    </dsp:sp>
    <dsp:sp modelId="{E694C6A9-C923-4D3E-96E3-C56ACB738687}">
      <dsp:nvSpPr>
        <dsp:cNvPr id="0" name=""/>
        <dsp:cNvSpPr/>
      </dsp:nvSpPr>
      <dsp:spPr>
        <a:xfrm>
          <a:off x="0" y="983462"/>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Facial Recognition &amp;</a:t>
          </a:r>
        </a:p>
        <a:p>
          <a:pPr lvl="0" algn="ctr" defTabSz="622300">
            <a:lnSpc>
              <a:spcPct val="90000"/>
            </a:lnSpc>
            <a:spcBef>
              <a:spcPct val="0"/>
            </a:spcBef>
            <a:spcAft>
              <a:spcPct val="35000"/>
            </a:spcAft>
          </a:pPr>
          <a:r>
            <a:rPr lang="en-US" sz="1400" b="1" kern="1200" dirty="0" smtClean="0"/>
            <a:t>Facial Analysis</a:t>
          </a:r>
          <a:endParaRPr lang="en-US" sz="1400" b="1" kern="1200" dirty="0"/>
        </a:p>
      </dsp:txBody>
      <dsp:txXfrm>
        <a:off x="45632" y="1029094"/>
        <a:ext cx="1993568" cy="843515"/>
      </dsp:txXfrm>
    </dsp:sp>
    <dsp:sp modelId="{5FF4F0B4-F356-4D9C-A0EE-665C46F41A38}">
      <dsp:nvSpPr>
        <dsp:cNvPr id="0" name=""/>
        <dsp:cNvSpPr/>
      </dsp:nvSpPr>
      <dsp:spPr>
        <a:xfrm rot="5400000">
          <a:off x="3531580" y="591780"/>
          <a:ext cx="747823" cy="37063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Identify potentially unsafe or inappropriate content</a:t>
          </a:r>
          <a:endParaRPr lang="en-US" sz="1100" kern="1200" dirty="0"/>
        </a:p>
      </dsp:txBody>
      <dsp:txXfrm rot="-5400000">
        <a:off x="2052308" y="2107558"/>
        <a:ext cx="3669862" cy="674811"/>
      </dsp:txXfrm>
    </dsp:sp>
    <dsp:sp modelId="{63288B9B-1765-45F0-9E8B-DC4F6AF6E1C0}">
      <dsp:nvSpPr>
        <dsp:cNvPr id="0" name=""/>
        <dsp:cNvSpPr/>
      </dsp:nvSpPr>
      <dsp:spPr>
        <a:xfrm>
          <a:off x="0" y="1964980"/>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Unsafe content</a:t>
          </a:r>
        </a:p>
        <a:p>
          <a:pPr lvl="0" algn="ctr" defTabSz="622300">
            <a:lnSpc>
              <a:spcPct val="90000"/>
            </a:lnSpc>
            <a:spcBef>
              <a:spcPct val="0"/>
            </a:spcBef>
            <a:spcAft>
              <a:spcPct val="35000"/>
            </a:spcAft>
          </a:pPr>
          <a:r>
            <a:rPr lang="en-US" sz="1400" b="1" kern="1200" dirty="0" smtClean="0"/>
            <a:t>detection</a:t>
          </a:r>
          <a:endParaRPr lang="en-US" sz="1400" b="1" kern="1200" dirty="0"/>
        </a:p>
      </dsp:txBody>
      <dsp:txXfrm>
        <a:off x="45632" y="2010612"/>
        <a:ext cx="1993568" cy="843515"/>
      </dsp:txXfrm>
    </dsp:sp>
    <dsp:sp modelId="{E57536E0-9956-481F-A648-0111A07C081E}">
      <dsp:nvSpPr>
        <dsp:cNvPr id="0" name=""/>
        <dsp:cNvSpPr/>
      </dsp:nvSpPr>
      <dsp:spPr>
        <a:xfrm rot="5400000">
          <a:off x="3558099" y="1601901"/>
          <a:ext cx="747823" cy="36239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Ability to track people when they go in and out of the scene and their movements in the frame to tell things like whether someone was entering or exiting a building.</a:t>
          </a:r>
          <a:endParaRPr lang="en-US" sz="1100" kern="1200" dirty="0"/>
        </a:p>
      </dsp:txBody>
      <dsp:txXfrm rot="-5400000">
        <a:off x="2120023" y="3076483"/>
        <a:ext cx="3587469" cy="674811"/>
      </dsp:txXfrm>
    </dsp:sp>
    <dsp:sp modelId="{42FC25AA-E933-4461-A7F4-FB056EBA38A0}">
      <dsp:nvSpPr>
        <dsp:cNvPr id="0" name=""/>
        <dsp:cNvSpPr/>
      </dsp:nvSpPr>
      <dsp:spPr>
        <a:xfrm>
          <a:off x="0" y="2946499"/>
          <a:ext cx="2084832" cy="9347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Person tracking</a:t>
          </a:r>
          <a:endParaRPr lang="en-US" sz="1400" b="1" kern="1200" dirty="0"/>
        </a:p>
      </dsp:txBody>
      <dsp:txXfrm>
        <a:off x="45632" y="2992131"/>
        <a:ext cx="1993568" cy="843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67DCC-9E0E-4C79-9FE8-D536226FC890}">
      <dsp:nvSpPr>
        <dsp:cNvPr id="0" name=""/>
        <dsp:cNvSpPr/>
      </dsp:nvSpPr>
      <dsp:spPr>
        <a:xfrm>
          <a:off x="0" y="662940"/>
          <a:ext cx="8220808" cy="883920"/>
        </a:xfrm>
        <a:prstGeom prst="notchedRightArrow">
          <a:avLst/>
        </a:prstGeom>
        <a:solidFill>
          <a:srgbClr val="002060"/>
        </a:solidFill>
        <a:ln>
          <a:noFill/>
        </a:ln>
        <a:effectLst/>
      </dsp:spPr>
      <dsp:style>
        <a:lnRef idx="0">
          <a:scrgbClr r="0" g="0" b="0"/>
        </a:lnRef>
        <a:fillRef idx="1">
          <a:scrgbClr r="0" g="0" b="0"/>
        </a:fillRef>
        <a:effectRef idx="0">
          <a:scrgbClr r="0" g="0" b="0"/>
        </a:effectRef>
        <a:fontRef idx="minor"/>
      </dsp:style>
    </dsp:sp>
    <dsp:sp modelId="{4F22BBA7-5AA2-418A-9F1E-C64055BF4630}">
      <dsp:nvSpPr>
        <dsp:cNvPr id="0" name=""/>
        <dsp:cNvSpPr/>
      </dsp:nvSpPr>
      <dsp:spPr>
        <a:xfrm>
          <a:off x="2032"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smtClean="0">
            <a:solidFill>
              <a:srgbClr val="0070C0"/>
            </a:solidFill>
          </a:endParaRPr>
        </a:p>
      </dsp:txBody>
      <dsp:txXfrm>
        <a:off x="2032" y="0"/>
        <a:ext cx="1183146" cy="883920"/>
      </dsp:txXfrm>
    </dsp:sp>
    <dsp:sp modelId="{32BDE017-8E30-4910-94A8-EC4655A3EB90}">
      <dsp:nvSpPr>
        <dsp:cNvPr id="0" name=""/>
        <dsp:cNvSpPr/>
      </dsp:nvSpPr>
      <dsp:spPr>
        <a:xfrm>
          <a:off x="187817"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474C47-7A71-4BB5-9910-668599D73C49}">
      <dsp:nvSpPr>
        <dsp:cNvPr id="0" name=""/>
        <dsp:cNvSpPr/>
      </dsp:nvSpPr>
      <dsp:spPr>
        <a:xfrm>
          <a:off x="1244335"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smtClean="0">
            <a:solidFill>
              <a:srgbClr val="0070C0"/>
            </a:solidFill>
          </a:endParaRPr>
        </a:p>
      </dsp:txBody>
      <dsp:txXfrm>
        <a:off x="1244335" y="1325880"/>
        <a:ext cx="1183146" cy="883920"/>
      </dsp:txXfrm>
    </dsp:sp>
    <dsp:sp modelId="{1D7819D5-774E-4D3D-A02F-9BB54AA60664}">
      <dsp:nvSpPr>
        <dsp:cNvPr id="0" name=""/>
        <dsp:cNvSpPr/>
      </dsp:nvSpPr>
      <dsp:spPr>
        <a:xfrm>
          <a:off x="1676305"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3FE596-3C30-44A2-9216-346292977789}">
      <dsp:nvSpPr>
        <dsp:cNvPr id="0" name=""/>
        <dsp:cNvSpPr/>
      </dsp:nvSpPr>
      <dsp:spPr>
        <a:xfrm>
          <a:off x="2486638"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2486638" y="0"/>
        <a:ext cx="1183146" cy="883920"/>
      </dsp:txXfrm>
    </dsp:sp>
    <dsp:sp modelId="{BB9B8B73-C1FE-4D27-8636-59EF7055AD48}">
      <dsp:nvSpPr>
        <dsp:cNvPr id="0" name=""/>
        <dsp:cNvSpPr/>
      </dsp:nvSpPr>
      <dsp:spPr>
        <a:xfrm>
          <a:off x="3101003"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EC4EEA-6B9C-437E-9556-D3501844942E}">
      <dsp:nvSpPr>
        <dsp:cNvPr id="0" name=""/>
        <dsp:cNvSpPr/>
      </dsp:nvSpPr>
      <dsp:spPr>
        <a:xfrm>
          <a:off x="3728942"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3728942" y="1325880"/>
        <a:ext cx="1183146" cy="883920"/>
      </dsp:txXfrm>
    </dsp:sp>
    <dsp:sp modelId="{844BECF3-0C66-4A20-8AA5-283C36C1D25A}">
      <dsp:nvSpPr>
        <dsp:cNvPr id="0" name=""/>
        <dsp:cNvSpPr/>
      </dsp:nvSpPr>
      <dsp:spPr>
        <a:xfrm>
          <a:off x="4472602"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EE4DB3-8D64-4CDF-BFF4-872FA6F0FA26}">
      <dsp:nvSpPr>
        <dsp:cNvPr id="0" name=""/>
        <dsp:cNvSpPr/>
      </dsp:nvSpPr>
      <dsp:spPr>
        <a:xfrm>
          <a:off x="4971245" y="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4971245" y="0"/>
        <a:ext cx="1183146" cy="883920"/>
      </dsp:txXfrm>
    </dsp:sp>
    <dsp:sp modelId="{A95830E6-B30B-4867-B6D4-EFF4DBBD3F0B}">
      <dsp:nvSpPr>
        <dsp:cNvPr id="0" name=""/>
        <dsp:cNvSpPr/>
      </dsp:nvSpPr>
      <dsp:spPr>
        <a:xfrm>
          <a:off x="5996602"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5207D7-821B-491F-BE64-49D9ABFCB615}">
      <dsp:nvSpPr>
        <dsp:cNvPr id="0" name=""/>
        <dsp:cNvSpPr/>
      </dsp:nvSpPr>
      <dsp:spPr>
        <a:xfrm>
          <a:off x="6213549" y="1325880"/>
          <a:ext cx="1183146" cy="88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endParaRPr lang="en-US" sz="1200" b="1" kern="1200" dirty="0">
            <a:solidFill>
              <a:srgbClr val="0070C0"/>
            </a:solidFill>
          </a:endParaRPr>
        </a:p>
      </dsp:txBody>
      <dsp:txXfrm>
        <a:off x="6213549" y="1325880"/>
        <a:ext cx="1183146" cy="883920"/>
      </dsp:txXfrm>
    </dsp:sp>
    <dsp:sp modelId="{C640E916-7579-4AE8-86D6-2C12887A9545}">
      <dsp:nvSpPr>
        <dsp:cNvPr id="0" name=""/>
        <dsp:cNvSpPr/>
      </dsp:nvSpPr>
      <dsp:spPr>
        <a:xfrm>
          <a:off x="7077809" y="955675"/>
          <a:ext cx="319205" cy="298448"/>
        </a:xfrm>
        <a:prstGeom prst="ellips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01F06C-EAC4-4131-A6FE-17CEDCC20651}" type="datetimeFigureOut">
              <a:rPr lang="en-US" smtClean="0"/>
              <a:pPr/>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115814-C0F2-45CC-BF25-88AD4F20BCAD}" type="slidenum">
              <a:rPr lang="en-US" smtClean="0"/>
              <a:pPr/>
              <a:t>‹#›</a:t>
            </a:fld>
            <a:endParaRPr lang="en-US"/>
          </a:p>
        </p:txBody>
      </p:sp>
    </p:spTree>
    <p:extLst>
      <p:ext uri="{BB962C8B-B14F-4D97-AF65-F5344CB8AC3E}">
        <p14:creationId xmlns:p14="http://schemas.microsoft.com/office/powerpoint/2010/main" val="12581044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24A45-DB09-41FA-94EA-B8001C7F3C36}" type="datetimeFigureOut">
              <a:rPr lang="en-US" smtClean="0"/>
              <a:pPr/>
              <a:t>3/15/2018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38743-1D35-43BA-B005-980886BAB193}" type="slidenum">
              <a:rPr lang="en-US" smtClean="0"/>
              <a:pPr/>
              <a:t>‹#›</a:t>
            </a:fld>
            <a:endParaRPr lang="en-US"/>
          </a:p>
        </p:txBody>
      </p:sp>
    </p:spTree>
    <p:extLst>
      <p:ext uri="{BB962C8B-B14F-4D97-AF65-F5344CB8AC3E}">
        <p14:creationId xmlns:p14="http://schemas.microsoft.com/office/powerpoint/2010/main" val="2181398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3</a:t>
            </a:fld>
            <a:endParaRPr lang="en-US"/>
          </a:p>
        </p:txBody>
      </p:sp>
    </p:spTree>
    <p:extLst>
      <p:ext uri="{BB962C8B-B14F-4D97-AF65-F5344CB8AC3E}">
        <p14:creationId xmlns:p14="http://schemas.microsoft.com/office/powerpoint/2010/main" val="247087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4</a:t>
            </a:fld>
            <a:endParaRPr lang="en-US"/>
          </a:p>
        </p:txBody>
      </p:sp>
    </p:spTree>
    <p:extLst>
      <p:ext uri="{BB962C8B-B14F-4D97-AF65-F5344CB8AC3E}">
        <p14:creationId xmlns:p14="http://schemas.microsoft.com/office/powerpoint/2010/main" val="82489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838743-1D35-43BA-B005-980886BAB193}" type="slidenum">
              <a:rPr lang="en-US" smtClean="0"/>
              <a:pPr/>
              <a:t>7</a:t>
            </a:fld>
            <a:endParaRPr lang="en-US"/>
          </a:p>
        </p:txBody>
      </p:sp>
    </p:spTree>
    <p:extLst>
      <p:ext uri="{BB962C8B-B14F-4D97-AF65-F5344CB8AC3E}">
        <p14:creationId xmlns:p14="http://schemas.microsoft.com/office/powerpoint/2010/main" val="90404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2895E-8DAA-4A18-8157-CB5669971D59}"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0AF49-9133-4DB7-8793-C394DAE8AD3F}"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34946-AB65-42BF-804F-C7C94A7179DB}"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8" y="39115"/>
            <a:ext cx="6458217" cy="6625055"/>
          </a:xfrm>
          <a:prstGeom prst="rect">
            <a:avLst/>
          </a:prstGeom>
        </p:spPr>
      </p:pic>
      <p:sp>
        <p:nvSpPr>
          <p:cNvPr id="5" name="Line 9"/>
          <p:cNvSpPr>
            <a:spLocks noChangeShapeType="1"/>
          </p:cNvSpPr>
          <p:nvPr userDrawn="1"/>
        </p:nvSpPr>
        <p:spPr bwMode="auto">
          <a:xfrm>
            <a:off x="3109913" y="3431117"/>
            <a:ext cx="5486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srgbClr val="000000"/>
              </a:solidFill>
              <a:cs typeface="Arial" charset="0"/>
            </a:endParaRPr>
          </a:p>
        </p:txBody>
      </p:sp>
      <p:pic>
        <p:nvPicPr>
          <p:cNvPr id="6" name="Picture 3" descr="logo-and-stagecoach-lockup-ppt"/>
          <p:cNvPicPr>
            <a:picLocks noChangeAspect="1" noChangeArrowheads="1"/>
          </p:cNvPicPr>
          <p:nvPr/>
        </p:nvPicPr>
        <p:blipFill>
          <a:blip r:embed="rId3">
            <a:extLst>
              <a:ext uri="{28A0092B-C50C-407E-A947-70E740481C1C}">
                <a14:useLocalDpi xmlns:a14="http://schemas.microsoft.com/office/drawing/2010/main" val="0"/>
              </a:ext>
            </a:extLst>
          </a:blip>
          <a:srcRect t="79585"/>
          <a:stretch>
            <a:fillRect/>
          </a:stretch>
        </p:blipFill>
        <p:spPr bwMode="auto">
          <a:xfrm>
            <a:off x="5137150" y="5041901"/>
            <a:ext cx="3670300" cy="172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54951" y="512234"/>
            <a:ext cx="741363" cy="98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logo-and-stagecoach-lockup-ppt"/>
          <p:cNvPicPr>
            <a:picLocks noChangeAspect="1" noChangeArrowheads="1"/>
          </p:cNvPicPr>
          <p:nvPr userDrawn="1"/>
        </p:nvPicPr>
        <p:blipFill>
          <a:blip r:embed="rId3">
            <a:extLst>
              <a:ext uri="{28A0092B-C50C-407E-A947-70E740481C1C}">
                <a14:useLocalDpi xmlns:a14="http://schemas.microsoft.com/office/drawing/2010/main" val="0"/>
              </a:ext>
            </a:extLst>
          </a:blip>
          <a:srcRect t="79585"/>
          <a:stretch>
            <a:fillRect/>
          </a:stretch>
        </p:blipFill>
        <p:spPr bwMode="auto">
          <a:xfrm>
            <a:off x="5137150" y="5041901"/>
            <a:ext cx="3670300" cy="172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54951" y="512234"/>
            <a:ext cx="741363" cy="98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46786" y="1306448"/>
            <a:ext cx="7308164" cy="1959883"/>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440" bIns="45720">
            <a:normAutofit/>
          </a:bodyPr>
          <a:lstStyle>
            <a:lvl1pPr marL="0" indent="0" algn="l" rtl="0" eaLnBrk="1" fontAlgn="base" hangingPunct="1">
              <a:lnSpc>
                <a:spcPct val="120000"/>
              </a:lnSpc>
              <a:spcBef>
                <a:spcPct val="20000"/>
              </a:spcBef>
              <a:spcAft>
                <a:spcPct val="0"/>
              </a:spcAft>
              <a:buFont typeface="Wingdings" pitchFamily="2" charset="2"/>
              <a:buNone/>
              <a:defRPr lang="en-US" sz="1600" b="1" baseline="0" dirty="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val="330199523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7730" y="319903"/>
            <a:ext cx="8229600" cy="1143000"/>
          </a:xfrm>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47730" y="1646600"/>
            <a:ext cx="8229600" cy="5047672"/>
          </a:xfrm>
        </p:spPr>
        <p:txBody>
          <a:bodyPr/>
          <a:lstStyle>
            <a:lvl1pPr>
              <a:spcBef>
                <a:spcPts val="0"/>
              </a:spcBef>
              <a:defRPr sz="2200">
                <a:solidFill>
                  <a:schemeClr val="tx1"/>
                </a:solidFill>
              </a:defRPr>
            </a:lvl1pPr>
            <a:lvl2pPr marL="687388" indent="-342900">
              <a:spcBef>
                <a:spcPts val="0"/>
              </a:spcBef>
              <a:defRPr>
                <a:solidFill>
                  <a:schemeClr val="tx1"/>
                </a:solidFill>
              </a:defRPr>
            </a:lvl2pPr>
            <a:lvl3pPr marL="914400" indent="-227013">
              <a:spcBef>
                <a:spcPts val="0"/>
              </a:spcBef>
              <a:defRPr>
                <a:solidFill>
                  <a:schemeClr val="tx1"/>
                </a:solidFill>
              </a:defRPr>
            </a:lvl3pPr>
            <a:lvl4pPr marL="1141413" indent="-227013">
              <a:spcBef>
                <a:spcPts val="0"/>
              </a:spcBef>
              <a:defRPr>
                <a:solidFill>
                  <a:schemeClr val="tx1"/>
                </a:solidFill>
              </a:defRPr>
            </a:lvl4pPr>
            <a:lvl5pPr marL="1376363" indent="-234950">
              <a:spcBef>
                <a:spcPts val="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a:spLocks noChangeArrowheads="1"/>
          </p:cNvSpPr>
          <p:nvPr userDrawn="1"/>
        </p:nvSpPr>
        <p:spPr bwMode="auto">
          <a:xfrm>
            <a:off x="8774115" y="6501901"/>
            <a:ext cx="369887" cy="35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E56D2108-9BC8-472B-AA97-FBEC429E2239}" type="slidenum">
              <a:rPr lang="en-US" altLang="en-US" sz="900" smtClean="0">
                <a:solidFill>
                  <a:srgbClr val="7A6855"/>
                </a:solidFill>
              </a:rPr>
              <a:pPr algn="ctr" eaLnBrk="1" fontAlgn="base" hangingPunct="1">
                <a:spcBef>
                  <a:spcPts val="800"/>
                </a:spcBef>
                <a:spcAft>
                  <a:spcPct val="0"/>
                </a:spcAft>
                <a:buFont typeface="Wingdings" pitchFamily="2" charset="2"/>
                <a:buNone/>
                <a:defRPr/>
              </a:pPr>
              <a:t>‹#›</a:t>
            </a:fld>
            <a:endParaRPr lang="en-US" altLang="en-US" sz="900" dirty="0" smtClean="0">
              <a:solidFill>
                <a:srgbClr val="7A6855"/>
              </a:solidFill>
            </a:endParaRPr>
          </a:p>
        </p:txBody>
      </p:sp>
    </p:spTree>
    <p:extLst>
      <p:ext uri="{BB962C8B-B14F-4D97-AF65-F5344CB8AC3E}">
        <p14:creationId xmlns:p14="http://schemas.microsoft.com/office/powerpoint/2010/main" val="181317932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18B220F3-1141-469D-99C9-5163AA64FE8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656EF891-43A7-4760-BD0E-BBD694E04DA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52450" y="2286001"/>
            <a:ext cx="8229600" cy="3840163"/>
          </a:xfrm>
        </p:spPr>
        <p:txBody>
          <a:bodyPr/>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19424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7C80ABAE-84A7-4CEB-9D9B-8AD3E1D4D1E5}"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5" name="TextBox 4"/>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AD9E2363-0871-46B2-AAE9-3812FEC96E74}"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 Placeholder 2"/>
          <p:cNvSpPr>
            <a:spLocks noGrp="1"/>
          </p:cNvSpPr>
          <p:nvPr>
            <p:ph type="body" idx="1"/>
          </p:nvPr>
        </p:nvSpPr>
        <p:spPr>
          <a:xfrm>
            <a:off x="551506" y="3383179"/>
            <a:ext cx="7772400" cy="533400"/>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a:xfrm>
            <a:off x="551506" y="2159440"/>
            <a:ext cx="8343900" cy="1143000"/>
          </a:xfrm>
        </p:spPr>
        <p:txBody>
          <a:bodyPr anchor="b"/>
          <a:lstStyle>
            <a:lvl1pPr>
              <a:defRPr sz="4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1526134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sz="half" idx="1"/>
          </p:nvPr>
        </p:nvSpPr>
        <p:spPr>
          <a:xfrm>
            <a:off x="547730" y="1647824"/>
            <a:ext cx="402427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7783" y="1647824"/>
            <a:ext cx="4038600" cy="4525963"/>
          </a:xfrm>
        </p:spPr>
        <p:txBody>
          <a:bodyPr/>
          <a:lstStyle>
            <a:lvl1pPr>
              <a:defRPr sz="2200"/>
            </a:lvl1pPr>
            <a:lvl2pPr>
              <a:defRPr sz="2000"/>
            </a:lvl2pPr>
            <a:lvl3pPr>
              <a:defRPr sz="20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a:spLocks noChangeArrowheads="1"/>
          </p:cNvSpPr>
          <p:nvPr userDrawn="1"/>
        </p:nvSpPr>
        <p:spPr bwMode="auto">
          <a:xfrm>
            <a:off x="8774115" y="6501901"/>
            <a:ext cx="369887" cy="35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E56D2108-9BC8-472B-AA97-FBEC429E2239}" type="slidenum">
              <a:rPr lang="en-US" altLang="en-US" sz="900" smtClean="0">
                <a:solidFill>
                  <a:srgbClr val="7A6855"/>
                </a:solidFill>
              </a:rPr>
              <a:pPr algn="ctr" eaLnBrk="1" fontAlgn="base" hangingPunct="1">
                <a:spcBef>
                  <a:spcPts val="800"/>
                </a:spcBef>
                <a:spcAft>
                  <a:spcPct val="0"/>
                </a:spcAft>
                <a:buFont typeface="Wingdings" pitchFamily="2" charset="2"/>
                <a:buNone/>
                <a:defRPr/>
              </a:pPr>
              <a:t>‹#›</a:t>
            </a:fld>
            <a:endParaRPr lang="en-US" altLang="en-US" sz="900" dirty="0" smtClean="0">
              <a:solidFill>
                <a:srgbClr val="7A6855"/>
              </a:solidFill>
            </a:endParaRPr>
          </a:p>
        </p:txBody>
      </p:sp>
    </p:spTree>
    <p:extLst>
      <p:ext uri="{BB962C8B-B14F-4D97-AF65-F5344CB8AC3E}">
        <p14:creationId xmlns:p14="http://schemas.microsoft.com/office/powerpoint/2010/main" val="333048619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7C5720AA-11DF-424D-AA56-6FF906D2AE5E}"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8" name="TextBox 7"/>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66AAC4E-3263-419C-8C22-C5596E960BC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47730" y="1643943"/>
            <a:ext cx="4024270"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730" y="2546048"/>
            <a:ext cx="4024270"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10" y="1643943"/>
            <a:ext cx="4041775"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4610" y="2546048"/>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957744"/>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8699974" y="6469454"/>
            <a:ext cx="456257" cy="384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spcBef>
                <a:spcPts val="800"/>
              </a:spcBef>
              <a:spcAft>
                <a:spcPct val="0"/>
              </a:spcAft>
              <a:buFont typeface="Wingdings" pitchFamily="2" charset="2"/>
              <a:buNone/>
              <a:defRPr/>
            </a:pPr>
            <a:fld id="{993D5D6D-E745-4CD3-BC92-8DCE7F2890E9}" type="slidenum">
              <a:rPr lang="en-US" altLang="en-US" sz="900" smtClean="0">
                <a:solidFill>
                  <a:srgbClr val="7A6855">
                    <a:lumMod val="75000"/>
                  </a:srgbClr>
                </a:solidFill>
              </a:rPr>
              <a:pPr algn="ctr" eaLnBrk="1" fontAlgn="base" hangingPunct="1">
                <a:spcBef>
                  <a:spcPts val="800"/>
                </a:spcBef>
                <a:spcAft>
                  <a:spcPct val="0"/>
                </a:spcAft>
                <a:buFont typeface="Wingdings" pitchFamily="2" charset="2"/>
                <a:buNone/>
                <a:defRPr/>
              </a:pPr>
              <a:t>‹#›</a:t>
            </a:fld>
            <a:endParaRPr lang="en-US" altLang="en-US" sz="900" smtClean="0">
              <a:solidFill>
                <a:srgbClr val="7A6855">
                  <a:lumMod val="75000"/>
                </a:srgbClr>
              </a:soli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9404168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774114" y="6612467"/>
            <a:ext cx="642937"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3560388-B608-46D4-B717-5DB8AD5B62B3}"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
        <p:nvSpPr>
          <p:cNvPr id="3" name="TextBox 2"/>
          <p:cNvSpPr txBox="1">
            <a:spLocks noChangeArrowheads="1"/>
          </p:cNvSpPr>
          <p:nvPr userDrawn="1"/>
        </p:nvSpPr>
        <p:spPr bwMode="auto">
          <a:xfrm>
            <a:off x="8774114" y="6612467"/>
            <a:ext cx="642937"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FCE9B9AE-AB47-48F7-A9F4-42DFCFAB85CD}"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smtClean="0">
              <a:solidFill>
                <a:srgbClr val="000000"/>
              </a:solidFill>
            </a:endParaRPr>
          </a:p>
        </p:txBody>
      </p:sp>
    </p:spTree>
    <p:extLst>
      <p:ext uri="{BB962C8B-B14F-4D97-AF65-F5344CB8AC3E}">
        <p14:creationId xmlns:p14="http://schemas.microsoft.com/office/powerpoint/2010/main" val="98205799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4CA4AC-7F92-45C2-BB75-3EBFF233EE59}"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1724027"/>
            <a:ext cx="8248650" cy="2313820"/>
          </a:xfrm>
        </p:spPr>
        <p:txBody>
          <a:bodyPr rIns="91440" bIns="45720" rtlCol="0">
            <a:normAutofit/>
          </a:bodyPr>
          <a:lstStyle>
            <a:lvl1pPr marL="227013" indent="-227013" algn="l" defTabSz="914400" rtl="0" eaLnBrk="1" latinLnBrk="0" hangingPunct="1">
              <a:spcBef>
                <a:spcPct val="20000"/>
              </a:spcBef>
              <a:buFont typeface="Wingdings" pitchFamily="2" charset="2"/>
              <a:buNone/>
              <a:defRPr lang="en-US" sz="2800" kern="1200" dirty="0" smtClean="0">
                <a:solidFill>
                  <a:schemeClr val="bg1"/>
                </a:solidFill>
                <a:latin typeface="Verdana" pitchFamily="34" charset="0"/>
                <a:ea typeface="+mn-ea"/>
                <a:cs typeface="+mn-cs"/>
              </a:defRPr>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948238" y="4138205"/>
            <a:ext cx="3470275" cy="403225"/>
          </a:xfrm>
        </p:spPr>
        <p:txBody>
          <a:bodyPr>
            <a:normAutofit/>
          </a:bodyPr>
          <a:lstStyle>
            <a:lvl1pPr marL="0" indent="0" algn="r">
              <a:buNone/>
              <a:defRPr sz="1800" i="1">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1419840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64E16F-F769-45F4-A5DB-3DE97CD17C06}" type="datetime1">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20D2A8-D5CD-4D5E-9CBB-E4F5BDEC0214}" type="datetime1">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9EA829-6A5A-4F9F-93C6-D124C22EC889}" type="datetime1">
              <a:rPr lang="en-US" smtClean="0"/>
              <a:pPr/>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088DC-60FB-41F2-A0BB-39FD819EDD94}" type="datetime1">
              <a:rPr lang="en-US" smtClean="0"/>
              <a:pPr/>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B7751-9CC4-4691-9C13-B6125BF662B8}" type="datetime1">
              <a:rPr lang="en-US" smtClean="0"/>
              <a:pPr/>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7BB4E-754D-45F9-A43F-4878FA142397}" type="datetime1">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E7918-70F2-4ADC-AE29-88126140AEC5}" type="datetime1">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2A100-E661-4B56-9D9D-38F2193CF8CD}" type="datetime1">
              <a:rPr lang="en-US" smtClean="0"/>
              <a:pPr/>
              <a:t>3/15/2018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7688" y="31961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47688" y="1651001"/>
            <a:ext cx="82296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2356570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fade/>
  </p:transition>
  <p:hf hdr="0" ftr="0" dt="0"/>
  <p:txStyles>
    <p:titleStyle>
      <a:lvl1pPr algn="l" rtl="0" eaLnBrk="1" fontAlgn="base" hangingPunct="1">
        <a:lnSpc>
          <a:spcPct val="105000"/>
        </a:lnSpc>
        <a:spcBef>
          <a:spcPct val="0"/>
        </a:spcBef>
        <a:spcAft>
          <a:spcPct val="0"/>
        </a:spcAft>
        <a:defRPr lang="en-US" sz="3000" kern="1200" dirty="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p:titleStyle>
    <p:bodyStyle>
      <a:lvl1pPr marL="342900" indent="-342900" algn="l" rtl="0" eaLnBrk="1" fontAlgn="base" hangingPunct="1">
        <a:spcBef>
          <a:spcPct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ct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ct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https://machinebox.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wc.in/assets/pdfs/publications/2017/fintech-india-report-2017.pdf" TargetMode="External"/><Relationship Id="rId2" Type="http://schemas.openxmlformats.org/officeDocument/2006/relationships/hyperlink" Target="https://www.accenture.com/t20180126T110604Z__w__/cn-en/_acnmedia/PDF-69/Accenture-Ready-Talk-POV.pdf" TargetMode="External"/><Relationship Id="rId1" Type="http://schemas.openxmlformats.org/officeDocument/2006/relationships/slideLayout" Target="../slideLayouts/slideLayout2.xml"/><Relationship Id="rId4" Type="http://schemas.openxmlformats.org/officeDocument/2006/relationships/hyperlink" Target="https://www.analyticsvidhya.com/blog/2017/04/5-ai-applications-in-banking-to-look-out-for-in-next-5-year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image" Target="../media/image10.png"/><Relationship Id="rId5" Type="http://schemas.openxmlformats.org/officeDocument/2006/relationships/diagramColors" Target="../diagrams/colors5.xml"/><Relationship Id="rId10" Type="http://schemas.openxmlformats.org/officeDocument/2006/relationships/image" Target="../media/image9.png"/><Relationship Id="rId4" Type="http://schemas.openxmlformats.org/officeDocument/2006/relationships/diagramQuickStyle" Target="../diagrams/quickStyle5.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2.jpeg"/><Relationship Id="rId3" Type="http://schemas.openxmlformats.org/officeDocument/2006/relationships/tags" Target="../tags/tag3.xml"/><Relationship Id="rId7" Type="http://schemas.microsoft.com/office/2007/relationships/hdphoto" Target="../media/hdphoto1.wdp"/><Relationship Id="rId12" Type="http://schemas.microsoft.com/office/2007/relationships/diagramDrawing" Target="../diagrams/drawing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jpeg"/><Relationship Id="rId11" Type="http://schemas.openxmlformats.org/officeDocument/2006/relationships/diagramColors" Target="../diagrams/colors6.xml"/><Relationship Id="rId5" Type="http://schemas.openxmlformats.org/officeDocument/2006/relationships/slideLayout" Target="../slideLayouts/slideLayout2.xml"/><Relationship Id="rId15" Type="http://schemas.openxmlformats.org/officeDocument/2006/relationships/image" Target="../media/image13.jpeg"/><Relationship Id="rId10" Type="http://schemas.openxmlformats.org/officeDocument/2006/relationships/diagramQuickStyle" Target="../diagrams/quickStyle6.xml"/><Relationship Id="rId4" Type="http://schemas.openxmlformats.org/officeDocument/2006/relationships/tags" Target="../tags/tag4.xml"/><Relationship Id="rId9" Type="http://schemas.openxmlformats.org/officeDocument/2006/relationships/diagramLayout" Target="../diagrams/layout6.xml"/><Relationship Id="rId14" Type="http://schemas.openxmlformats.org/officeDocument/2006/relationships/hyperlink" Target="http://www.google.com/url?sa=i&amp;rct=j&amp;q=&amp;esrc=s&amp;source=images&amp;cd=&amp;cad=rja&amp;uact=8&amp;ved=2ahUKEwj0ndnL8dXZAhUl04MKHfRuA0YQjRx6BAgAEAY&amp;url=http://countrywidecommunications.com/phones/smartphone-premium/&amp;psig=AOvVaw0saZ0yYG2Bt8_0KuaReQmE&amp;ust=152036346541205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2ahUKEwj0ndnL8dXZAhUl04MKHfRuA0YQjRx6BAgAEAY&amp;url=http://countrywidecommunications.com/phones/smartphone-premium/&amp;psig=AOvVaw0saZ0yYG2Bt8_0KuaReQmE&amp;ust=152036346541205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152400"/>
            <a:ext cx="881305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105000"/>
              </a:lnSpc>
              <a:spcBef>
                <a:spcPct val="0"/>
              </a:spcBef>
              <a:spcAft>
                <a:spcPct val="0"/>
              </a:spcAft>
              <a:defRPr lang="en-US" sz="3000" kern="120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a:lstStyle>
          <a:p>
            <a:pPr algn="r"/>
            <a:r>
              <a:rPr lang="en-US" altLang="en-US" sz="4400" b="1" dirty="0" smtClean="0">
                <a:solidFill>
                  <a:schemeClr val="bg1">
                    <a:lumMod val="95000"/>
                  </a:schemeClr>
                </a:solidFill>
                <a:latin typeface="Calibri" panose="020F0502020204030204" pitchFamily="34" charset="0"/>
              </a:rPr>
              <a:t>Evolution of Conversational Banking</a:t>
            </a:r>
          </a:p>
          <a:p>
            <a:pPr algn="r"/>
            <a:r>
              <a:rPr lang="en-US" altLang="en-US" sz="1400" b="1" dirty="0" smtClean="0">
                <a:solidFill>
                  <a:schemeClr val="bg1">
                    <a:lumMod val="95000"/>
                  </a:schemeClr>
                </a:solidFill>
                <a:latin typeface="Calibri" panose="020F0502020204030204" pitchFamily="34" charset="0"/>
              </a:rPr>
              <a:t>By Rama Menda</a:t>
            </a:r>
          </a:p>
        </p:txBody>
      </p:sp>
    </p:spTree>
    <p:extLst>
      <p:ext uri="{BB962C8B-B14F-4D97-AF65-F5344CB8AC3E}">
        <p14:creationId xmlns:p14="http://schemas.microsoft.com/office/powerpoint/2010/main" val="103253027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Key Players / Product Spectrum</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10</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1830581936"/>
              </p:ext>
            </p:extLst>
          </p:nvPr>
        </p:nvGraphicFramePr>
        <p:xfrm>
          <a:off x="304798" y="838199"/>
          <a:ext cx="8534401" cy="5396516"/>
        </p:xfrm>
        <a:graphic>
          <a:graphicData uri="http://schemas.openxmlformats.org/drawingml/2006/table">
            <a:tbl>
              <a:tblPr firstRow="1" bandRow="1">
                <a:tableStyleId>{073A0DAA-6AF3-43AB-8588-CEC1D06C72B9}</a:tableStyleId>
              </a:tblPr>
              <a:tblGrid>
                <a:gridCol w="381002"/>
                <a:gridCol w="1447800"/>
                <a:gridCol w="3657600"/>
                <a:gridCol w="3047999"/>
              </a:tblGrid>
              <a:tr h="381001">
                <a:tc gridSpan="2">
                  <a:txBody>
                    <a:bodyPr/>
                    <a:lstStyle/>
                    <a:p>
                      <a:pPr algn="ctr"/>
                      <a:endParaRPr lang="en-US" sz="1200" b="1" dirty="0"/>
                    </a:p>
                  </a:txBody>
                  <a:tcPr anchor="ctr">
                    <a:solidFill>
                      <a:srgbClr val="002060"/>
                    </a:solidFill>
                  </a:tcPr>
                </a:tc>
                <a:tc hMerge="1">
                  <a:txBody>
                    <a:bodyPr/>
                    <a:lstStyle/>
                    <a:p>
                      <a:pPr algn="ctr"/>
                      <a:endParaRPr lang="en-US" sz="1200" b="1" dirty="0"/>
                    </a:p>
                  </a:txBody>
                  <a:tcPr anchor="ctr">
                    <a:solidFill>
                      <a:srgbClr val="002060"/>
                    </a:solidFill>
                  </a:tcPr>
                </a:tc>
                <a:tc>
                  <a:txBody>
                    <a:bodyPr/>
                    <a:lstStyle/>
                    <a:p>
                      <a:pPr algn="ctr"/>
                      <a:r>
                        <a:rPr lang="en-US" sz="1400" b="1" kern="1200" dirty="0" smtClean="0">
                          <a:solidFill>
                            <a:schemeClr val="bg1"/>
                          </a:solidFill>
                          <a:latin typeface="+mn-lt"/>
                          <a:ea typeface="+mn-ea"/>
                          <a:cs typeface="+mn-cs"/>
                        </a:rPr>
                        <a:t>Image/Video Services</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Language Services</a:t>
                      </a:r>
                      <a:endParaRPr lang="en-US" sz="1400" b="1" kern="1200" dirty="0">
                        <a:solidFill>
                          <a:schemeClr val="bg1"/>
                        </a:solidFill>
                        <a:latin typeface="+mn-lt"/>
                        <a:ea typeface="+mn-ea"/>
                        <a:cs typeface="+mn-cs"/>
                      </a:endParaRPr>
                    </a:p>
                  </a:txBody>
                  <a:tcPr anchor="ctr">
                    <a:solidFill>
                      <a:srgbClr val="002060"/>
                    </a:solidFill>
                  </a:tcPr>
                </a:tc>
              </a:tr>
              <a:tr h="782036">
                <a:tc gridSpan="2">
                  <a:txBody>
                    <a:bodyPr/>
                    <a:lstStyle/>
                    <a:p>
                      <a:pPr algn="l"/>
                      <a:r>
                        <a:rPr lang="en-US" sz="1400" b="1" kern="1200" dirty="0" smtClean="0">
                          <a:solidFill>
                            <a:srgbClr val="002060"/>
                          </a:solidFill>
                          <a:latin typeface="+mn-lt"/>
                          <a:ea typeface="+mn-ea"/>
                          <a:cs typeface="+mn-cs"/>
                        </a:rPr>
                        <a:t>Amazon</a:t>
                      </a:r>
                      <a:endParaRPr lang="en-US" sz="1400" b="1" kern="1200" dirty="0">
                        <a:solidFill>
                          <a:srgbClr val="002060"/>
                        </a:solidFill>
                        <a:latin typeface="+mn-lt"/>
                        <a:ea typeface="+mn-ea"/>
                        <a:cs typeface="+mn-cs"/>
                      </a:endParaRPr>
                    </a:p>
                  </a:txBody>
                  <a:tcPr anchor="ctr"/>
                </a:tc>
                <a:tc hMerge="1">
                  <a:txBody>
                    <a:bodyPr/>
                    <a:lstStyle/>
                    <a:p>
                      <a:pPr algn="l"/>
                      <a:endParaRPr lang="en-US" sz="1400" b="1" kern="1200" dirty="0">
                        <a:solidFill>
                          <a:srgbClr val="002060"/>
                        </a:solidFill>
                        <a:latin typeface="+mn-lt"/>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Amazon Rekongnition</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Amazon Polly</a:t>
                      </a:r>
                    </a:p>
                    <a:p>
                      <a:pPr algn="l"/>
                      <a:r>
                        <a:rPr lang="en-US" sz="1100" kern="1200" dirty="0" smtClean="0">
                          <a:solidFill>
                            <a:schemeClr val="dk1"/>
                          </a:solidFill>
                          <a:latin typeface="Georgia" panose="02040502050405020303" pitchFamily="18" charset="0"/>
                          <a:ea typeface="+mn-ea"/>
                          <a:cs typeface="+mn-cs"/>
                        </a:rPr>
                        <a:t>Amazon Comprehend</a:t>
                      </a:r>
                    </a:p>
                    <a:p>
                      <a:pPr algn="l"/>
                      <a:r>
                        <a:rPr lang="en-US" sz="1100" kern="1200" dirty="0" smtClean="0">
                          <a:solidFill>
                            <a:schemeClr val="dk1"/>
                          </a:solidFill>
                          <a:latin typeface="Georgia" panose="02040502050405020303" pitchFamily="18" charset="0"/>
                          <a:ea typeface="+mn-ea"/>
                          <a:cs typeface="+mn-cs"/>
                        </a:rPr>
                        <a:t>Amazon Translate</a:t>
                      </a:r>
                    </a:p>
                    <a:p>
                      <a:pPr algn="l"/>
                      <a:r>
                        <a:rPr lang="en-US" sz="1100" kern="1200" dirty="0" smtClean="0">
                          <a:solidFill>
                            <a:schemeClr val="dk1"/>
                          </a:solidFill>
                          <a:latin typeface="Georgia" panose="02040502050405020303" pitchFamily="18" charset="0"/>
                          <a:ea typeface="+mn-ea"/>
                          <a:cs typeface="+mn-cs"/>
                        </a:rPr>
                        <a:t>Amazon Transcribe</a:t>
                      </a:r>
                      <a:endParaRPr lang="en-US" sz="1100" kern="1200" dirty="0">
                        <a:solidFill>
                          <a:schemeClr val="dk1"/>
                        </a:solidFill>
                        <a:latin typeface="Georgia" panose="02040502050405020303" pitchFamily="18" charset="0"/>
                        <a:ea typeface="+mn-ea"/>
                        <a:cs typeface="+mn-cs"/>
                      </a:endParaRPr>
                    </a:p>
                  </a:txBody>
                  <a:tcPr anchor="ctr"/>
                </a:tc>
              </a:tr>
              <a:tr h="312815">
                <a:tc gridSpan="2">
                  <a:txBody>
                    <a:bodyPr/>
                    <a:lstStyle/>
                    <a:p>
                      <a:pPr algn="l"/>
                      <a:r>
                        <a:rPr lang="en-US" sz="1400" b="1" kern="1200" dirty="0" smtClean="0">
                          <a:solidFill>
                            <a:srgbClr val="002060"/>
                          </a:solidFill>
                          <a:latin typeface="+mn-lt"/>
                          <a:ea typeface="+mn-ea"/>
                          <a:cs typeface="+mn-cs"/>
                        </a:rPr>
                        <a:t>Microsoft</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Cognitive services</a:t>
                      </a:r>
                      <a:r>
                        <a:rPr lang="en-US" sz="1100" kern="1200" baseline="0" dirty="0" smtClean="0">
                          <a:solidFill>
                            <a:schemeClr val="dk1"/>
                          </a:solidFill>
                          <a:latin typeface="Georgia" panose="02040502050405020303" pitchFamily="18" charset="0"/>
                          <a:ea typeface="+mn-ea"/>
                          <a:cs typeface="+mn-cs"/>
                        </a:rPr>
                        <a:t> - </a:t>
                      </a:r>
                      <a:r>
                        <a:rPr lang="en-US" sz="1100" kern="1200" dirty="0" smtClean="0">
                          <a:solidFill>
                            <a:schemeClr val="dk1"/>
                          </a:solidFill>
                          <a:latin typeface="Georgia" panose="02040502050405020303" pitchFamily="18" charset="0"/>
                          <a:ea typeface="+mn-ea"/>
                          <a:cs typeface="+mn-cs"/>
                        </a:rPr>
                        <a:t>Face API</a:t>
                      </a:r>
                      <a:endParaRPr lang="en-US" sz="8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gridSpan="2">
                  <a:txBody>
                    <a:bodyPr/>
                    <a:lstStyle/>
                    <a:p>
                      <a:pPr algn="l"/>
                      <a:r>
                        <a:rPr lang="en-US" sz="1400" b="1" kern="1200" dirty="0" smtClean="0">
                          <a:solidFill>
                            <a:srgbClr val="002060"/>
                          </a:solidFill>
                          <a:latin typeface="+mn-lt"/>
                          <a:ea typeface="+mn-ea"/>
                          <a:cs typeface="+mn-cs"/>
                        </a:rPr>
                        <a:t>Google</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Cloud</a:t>
                      </a:r>
                      <a:r>
                        <a:rPr lang="en-US" sz="1100" kern="1200" baseline="0" dirty="0" smtClean="0">
                          <a:solidFill>
                            <a:schemeClr val="dk1"/>
                          </a:solidFill>
                          <a:latin typeface="Georgia" panose="02040502050405020303" pitchFamily="18" charset="0"/>
                          <a:ea typeface="+mn-ea"/>
                          <a:cs typeface="+mn-cs"/>
                        </a:rPr>
                        <a:t> </a:t>
                      </a:r>
                      <a:r>
                        <a:rPr lang="en-US" sz="1100" kern="1200" dirty="0" smtClean="0">
                          <a:solidFill>
                            <a:schemeClr val="dk1"/>
                          </a:solidFill>
                          <a:latin typeface="Georgia" panose="02040502050405020303" pitchFamily="18" charset="0"/>
                          <a:ea typeface="+mn-ea"/>
                          <a:cs typeface="+mn-cs"/>
                        </a:rPr>
                        <a:t>Vision API</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Cloud Video Intelligence</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Cloud</a:t>
                      </a:r>
                      <a:r>
                        <a:rPr lang="en-US" sz="1100" kern="1200" baseline="0" dirty="0" smtClean="0">
                          <a:solidFill>
                            <a:schemeClr val="dk1"/>
                          </a:solidFill>
                          <a:latin typeface="Georgia" panose="02040502050405020303" pitchFamily="18" charset="0"/>
                          <a:ea typeface="+mn-ea"/>
                          <a:cs typeface="+mn-cs"/>
                        </a:rPr>
                        <a:t> Speech API</a:t>
                      </a:r>
                    </a:p>
                    <a:p>
                      <a:pPr algn="l"/>
                      <a:r>
                        <a:rPr lang="en-US" sz="1100" kern="1200" baseline="0" dirty="0" smtClean="0">
                          <a:solidFill>
                            <a:schemeClr val="dk1"/>
                          </a:solidFill>
                          <a:latin typeface="Georgia" panose="02040502050405020303" pitchFamily="18" charset="0"/>
                          <a:ea typeface="+mn-ea"/>
                          <a:cs typeface="+mn-cs"/>
                        </a:rPr>
                        <a:t>Cloud Translation API</a:t>
                      </a:r>
                    </a:p>
                  </a:txBody>
                  <a:tcPr anchor="ctr"/>
                </a:tc>
              </a:tr>
              <a:tr h="344934">
                <a:tc gridSpan="2">
                  <a:txBody>
                    <a:bodyPr/>
                    <a:lstStyle/>
                    <a:p>
                      <a:pPr marL="0" algn="l" defTabSz="914400" rtl="0" eaLnBrk="1" latinLnBrk="0" hangingPunct="1"/>
                      <a:r>
                        <a:rPr lang="en-US" sz="1400" b="1" kern="1200" dirty="0" smtClean="0">
                          <a:solidFill>
                            <a:srgbClr val="002060"/>
                          </a:solidFill>
                          <a:latin typeface="+mn-lt"/>
                          <a:ea typeface="+mn-ea"/>
                          <a:cs typeface="+mn-cs"/>
                        </a:rPr>
                        <a:t>IBM</a:t>
                      </a:r>
                      <a:endParaRPr lang="en-US" sz="1400" b="1" kern="1200" dirty="0">
                        <a:solidFill>
                          <a:srgbClr val="002060"/>
                        </a:solidFill>
                        <a:latin typeface="+mn-lt"/>
                        <a:ea typeface="+mn-ea"/>
                        <a:cs typeface="+mn-cs"/>
                      </a:endParaRPr>
                    </a:p>
                  </a:txBody>
                  <a:tcPr/>
                </a:tc>
                <a:tc hMerge="1">
                  <a:txBody>
                    <a:bodyPr/>
                    <a:lstStyle/>
                    <a:p>
                      <a:pPr marL="0" algn="l" defTabSz="914400" rtl="0" eaLnBrk="1" latinLnBrk="0" hangingPunct="1"/>
                      <a:endParaRPr lang="en-US" sz="1400" b="1" kern="1200" dirty="0">
                        <a:solidFill>
                          <a:srgbClr val="002060"/>
                        </a:solidFill>
                        <a:latin typeface="+mn-lt"/>
                        <a:ea typeface="+mn-ea"/>
                        <a:cs typeface="+mn-cs"/>
                      </a:endParaRPr>
                    </a:p>
                  </a:txBody>
                  <a:tcPr/>
                </a:tc>
                <a:tc>
                  <a:txBody>
                    <a:bodyPr/>
                    <a:lstStyle/>
                    <a:p>
                      <a:pPr algn="l"/>
                      <a:r>
                        <a:rPr lang="en-US" sz="1100" kern="1200" dirty="0" smtClean="0">
                          <a:solidFill>
                            <a:schemeClr val="dk1"/>
                          </a:solidFill>
                          <a:latin typeface="Georgia" panose="02040502050405020303" pitchFamily="18" charset="0"/>
                          <a:ea typeface="+mn-ea"/>
                          <a:cs typeface="+mn-cs"/>
                        </a:rPr>
                        <a:t>IBM Watson Visual Recognition</a:t>
                      </a:r>
                      <a:r>
                        <a:rPr lang="en-US" sz="1100" kern="1200" baseline="0" dirty="0" smtClean="0">
                          <a:solidFill>
                            <a:schemeClr val="dk1"/>
                          </a:solidFill>
                          <a:latin typeface="Georgia" panose="02040502050405020303" pitchFamily="18" charset="0"/>
                          <a:ea typeface="+mn-ea"/>
                          <a:cs typeface="+mn-cs"/>
                        </a:rPr>
                        <a:t> </a:t>
                      </a:r>
                      <a:r>
                        <a:rPr lang="en-US" sz="1100" kern="1200" dirty="0" smtClean="0">
                          <a:solidFill>
                            <a:schemeClr val="dk1"/>
                          </a:solidFill>
                          <a:latin typeface="Georgia" panose="02040502050405020303" pitchFamily="18" charset="0"/>
                          <a:ea typeface="+mn-ea"/>
                          <a:cs typeface="+mn-cs"/>
                        </a:rPr>
                        <a:t>API</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Watson Conversation Service</a:t>
                      </a:r>
                      <a:endParaRPr lang="en-US" sz="1100" kern="1200" dirty="0">
                        <a:solidFill>
                          <a:schemeClr val="dk1"/>
                        </a:solidFill>
                        <a:latin typeface="Georgia" panose="02040502050405020303" pitchFamily="18" charset="0"/>
                        <a:ea typeface="+mn-ea"/>
                        <a:cs typeface="+mn-cs"/>
                      </a:endParaRPr>
                    </a:p>
                  </a:txBody>
                  <a:tcPr anchor="ctr"/>
                </a:tc>
              </a:tr>
              <a:tr h="437940">
                <a:tc gridSpan="2">
                  <a:txBody>
                    <a:bodyPr/>
                    <a:lstStyle/>
                    <a:p>
                      <a:pPr algn="l"/>
                      <a:r>
                        <a:rPr lang="en-US" sz="1400" b="1" kern="1200" dirty="0" smtClean="0">
                          <a:solidFill>
                            <a:srgbClr val="002060"/>
                          </a:solidFill>
                          <a:latin typeface="+mn-lt"/>
                          <a:ea typeface="+mn-ea"/>
                          <a:cs typeface="+mn-cs"/>
                        </a:rPr>
                        <a:t>Apple</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Apple Siri</a:t>
                      </a:r>
                    </a:p>
                    <a:p>
                      <a:pPr algn="l"/>
                      <a:endParaRPr lang="en-US" sz="1100" kern="1200" dirty="0">
                        <a:solidFill>
                          <a:schemeClr val="dk1"/>
                        </a:solidFill>
                        <a:latin typeface="Georgia" panose="02040502050405020303" pitchFamily="18" charset="0"/>
                        <a:ea typeface="+mn-ea"/>
                        <a:cs typeface="+mn-cs"/>
                      </a:endParaRPr>
                    </a:p>
                  </a:txBody>
                  <a:tcPr anchor="ctr"/>
                </a:tc>
              </a:tr>
              <a:tr h="437940">
                <a:tc gridSpan="2">
                  <a:txBody>
                    <a:bodyPr/>
                    <a:lstStyle/>
                    <a:p>
                      <a:pPr algn="l"/>
                      <a:r>
                        <a:rPr lang="en-US" sz="1400" b="1" kern="1200" dirty="0" smtClean="0">
                          <a:solidFill>
                            <a:srgbClr val="002060"/>
                          </a:solidFill>
                          <a:latin typeface="+mn-lt"/>
                          <a:ea typeface="+mn-ea"/>
                          <a:cs typeface="+mn-cs"/>
                        </a:rPr>
                        <a:t>Facebook</a:t>
                      </a:r>
                      <a:endParaRPr lang="en-US" sz="1400" b="1" kern="1200" dirty="0">
                        <a:solidFill>
                          <a:srgbClr val="002060"/>
                        </a:solidFill>
                        <a:latin typeface="+mn-lt"/>
                        <a:ea typeface="+mn-ea"/>
                        <a:cs typeface="+mn-cs"/>
                      </a:endParaRPr>
                    </a:p>
                  </a:txBody>
                  <a:tcPr/>
                </a:tc>
                <a:tc hMerge="1">
                  <a:txBody>
                    <a:bodyPr/>
                    <a:lstStyle/>
                    <a:p>
                      <a:pPr algn="l"/>
                      <a:endParaRPr lang="en-US" sz="14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Facebook Messenger platform</a:t>
                      </a: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rowSpan="5">
                  <a:txBody>
                    <a:bodyPr/>
                    <a:lstStyle/>
                    <a:p>
                      <a:pPr algn="ctr"/>
                      <a:r>
                        <a:rPr lang="en-US" sz="1400" b="1" kern="1200" dirty="0" smtClean="0">
                          <a:solidFill>
                            <a:srgbClr val="002060"/>
                          </a:solidFill>
                          <a:latin typeface="+mn-lt"/>
                          <a:ea typeface="+mn-ea"/>
                          <a:cs typeface="+mn-cs"/>
                        </a:rPr>
                        <a:t>Others</a:t>
                      </a:r>
                      <a:endParaRPr lang="en-US" sz="1400" b="1" kern="1200" dirty="0">
                        <a:solidFill>
                          <a:srgbClr val="002060"/>
                        </a:solidFill>
                        <a:latin typeface="+mn-lt"/>
                        <a:ea typeface="+mn-ea"/>
                        <a:cs typeface="+mn-cs"/>
                      </a:endParaRPr>
                    </a:p>
                  </a:txBody>
                  <a:tcPr vert="vert270" anchor="ctr"/>
                </a:tc>
                <a:tc>
                  <a:txBody>
                    <a:bodyPr/>
                    <a:lstStyle/>
                    <a:p>
                      <a:pPr algn="l"/>
                      <a:r>
                        <a:rPr lang="en-US" sz="1200" b="1" kern="1200" dirty="0" smtClean="0">
                          <a:solidFill>
                            <a:srgbClr val="002060"/>
                          </a:solidFill>
                          <a:latin typeface="+mn-lt"/>
                          <a:ea typeface="+mn-ea"/>
                          <a:cs typeface="+mn-cs"/>
                        </a:rPr>
                        <a:t>Machine Box</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u="sng" kern="1200" dirty="0" smtClean="0">
                          <a:solidFill>
                            <a:schemeClr val="dk1"/>
                          </a:solidFill>
                          <a:effectLst/>
                          <a:latin typeface="+mn-lt"/>
                          <a:ea typeface="+mn-ea"/>
                          <a:cs typeface="+mn-cs"/>
                          <a:hlinkClick r:id="rId2"/>
                        </a:rPr>
                        <a:t>https://machinebox.io/</a:t>
                      </a:r>
                      <a:endParaRPr lang="en-US" sz="8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Facebox Videobox, Tagbox etc.</a:t>
                      </a: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Textbox, Fakebox </a:t>
                      </a:r>
                      <a:r>
                        <a:rPr lang="en-US" sz="1100" kern="1200" dirty="0" err="1" smtClean="0">
                          <a:solidFill>
                            <a:schemeClr val="dk1"/>
                          </a:solidFill>
                          <a:latin typeface="Georgia" panose="02040502050405020303" pitchFamily="18" charset="0"/>
                          <a:ea typeface="+mn-ea"/>
                          <a:cs typeface="+mn-cs"/>
                        </a:rPr>
                        <a:t>etc</a:t>
                      </a:r>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vMerge="1">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a:txBody>
                    <a:bodyPr/>
                    <a:lstStyle/>
                    <a:p>
                      <a:pPr algn="ctr"/>
                      <a:endParaRPr lang="en-US" sz="1400" b="1" kern="1200" dirty="0">
                        <a:solidFill>
                          <a:srgbClr val="002060"/>
                        </a:solidFill>
                        <a:latin typeface="+mn-lt"/>
                        <a:ea typeface="+mn-ea"/>
                        <a:cs typeface="+mn-cs"/>
                      </a:endParaRPr>
                    </a:p>
                  </a:txBody>
                  <a:tcPr vert="vert270" anchor="ct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r h="312815">
                <a:tc>
                  <a:txBody>
                    <a:bodyPr/>
                    <a:lstStyle/>
                    <a:p>
                      <a:pPr algn="ctr"/>
                      <a:endParaRPr lang="en-US" sz="1400" b="1" kern="1200" dirty="0">
                        <a:solidFill>
                          <a:srgbClr val="002060"/>
                        </a:solidFill>
                        <a:latin typeface="+mn-lt"/>
                        <a:ea typeface="+mn-ea"/>
                        <a:cs typeface="+mn-cs"/>
                      </a:endParaRPr>
                    </a:p>
                  </a:txBody>
                  <a:tcPr vert="vert270" anchor="ctr"/>
                </a:tc>
                <a:tc>
                  <a:txBody>
                    <a:bodyPr/>
                    <a:lstStyle/>
                    <a:p>
                      <a:pPr algn="l"/>
                      <a:endParaRPr lang="en-US" sz="1400" b="1" kern="1200" dirty="0">
                        <a:solidFill>
                          <a:srgbClr val="002060"/>
                        </a:solidFill>
                        <a:latin typeface="+mn-lt"/>
                        <a:ea typeface="+mn-ea"/>
                        <a:cs typeface="+mn-cs"/>
                      </a:endParaRPr>
                    </a:p>
                  </a:txBody>
                  <a:tcP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a:solidFill>
                          <a:schemeClr val="dk1"/>
                        </a:solidFill>
                        <a:latin typeface="Georgia" panose="02040502050405020303" pitchFamily="18" charset="0"/>
                        <a:ea typeface="+mn-ea"/>
                        <a:cs typeface="+mn-cs"/>
                      </a:endParaRPr>
                    </a:p>
                  </a:txBody>
                  <a:tcPr anchor="ctr"/>
                </a:tc>
              </a:tr>
            </a:tbl>
          </a:graphicData>
        </a:graphic>
      </p:graphicFrame>
    </p:spTree>
    <p:extLst>
      <p:ext uri="{BB962C8B-B14F-4D97-AF65-F5344CB8AC3E}">
        <p14:creationId xmlns:p14="http://schemas.microsoft.com/office/powerpoint/2010/main" val="1812348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Use cases</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11</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3452429563"/>
              </p:ext>
            </p:extLst>
          </p:nvPr>
        </p:nvGraphicFramePr>
        <p:xfrm>
          <a:off x="304798" y="762000"/>
          <a:ext cx="8534402" cy="5654040"/>
        </p:xfrm>
        <a:graphic>
          <a:graphicData uri="http://schemas.openxmlformats.org/drawingml/2006/table">
            <a:tbl>
              <a:tblPr firstRow="1" bandRow="1">
                <a:tableStyleId>{073A0DAA-6AF3-43AB-8588-CEC1D06C72B9}</a:tableStyleId>
              </a:tblPr>
              <a:tblGrid>
                <a:gridCol w="1896536"/>
                <a:gridCol w="4635970"/>
                <a:gridCol w="2001896"/>
              </a:tblGrid>
              <a:tr h="177377">
                <a:tc>
                  <a:txBody>
                    <a:bodyPr/>
                    <a:lstStyle/>
                    <a:p>
                      <a:pPr algn="ctr"/>
                      <a:r>
                        <a:rPr lang="en-US" sz="1400" b="1" kern="1200" dirty="0" smtClean="0">
                          <a:solidFill>
                            <a:schemeClr val="bg1"/>
                          </a:solidFill>
                          <a:latin typeface="+mn-lt"/>
                          <a:ea typeface="+mn-ea"/>
                          <a:cs typeface="+mn-cs"/>
                        </a:rPr>
                        <a:t>Use Case</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Description</a:t>
                      </a:r>
                      <a:endParaRPr lang="en-US" sz="1400" b="1" kern="1200" dirty="0">
                        <a:solidFill>
                          <a:schemeClr val="bg1"/>
                        </a:solidFill>
                        <a:latin typeface="+mn-lt"/>
                        <a:ea typeface="+mn-ea"/>
                        <a:cs typeface="+mn-cs"/>
                      </a:endParaRPr>
                    </a:p>
                  </a:txBody>
                  <a:tcPr anchor="ctr">
                    <a:solidFill>
                      <a:srgbClr val="002060"/>
                    </a:solidFill>
                  </a:tcPr>
                </a:tc>
                <a:tc>
                  <a:txBody>
                    <a:bodyPr/>
                    <a:lstStyle/>
                    <a:p>
                      <a:r>
                        <a:rPr lang="en-US" sz="1400" b="1" kern="1200" dirty="0" smtClean="0">
                          <a:solidFill>
                            <a:schemeClr val="bg1"/>
                          </a:solidFill>
                          <a:latin typeface="+mn-lt"/>
                          <a:ea typeface="+mn-ea"/>
                          <a:cs typeface="+mn-cs"/>
                        </a:rPr>
                        <a:t>By Whom</a:t>
                      </a:r>
                      <a:endParaRPr lang="en-US" sz="1400" b="1" kern="1200" dirty="0">
                        <a:solidFill>
                          <a:schemeClr val="bg1"/>
                        </a:solidFill>
                        <a:latin typeface="+mn-lt"/>
                        <a:ea typeface="+mn-ea"/>
                        <a:cs typeface="+mn-cs"/>
                      </a:endParaRPr>
                    </a:p>
                  </a:txBody>
                  <a:tcPr anchor="ctr">
                    <a:solidFill>
                      <a:srgbClr val="002060"/>
                    </a:solidFill>
                  </a:tcPr>
                </a:tc>
              </a:tr>
              <a:tr h="177377">
                <a:tc>
                  <a:txBody>
                    <a:bodyPr/>
                    <a:lstStyle/>
                    <a:p>
                      <a:pPr algn="l"/>
                      <a:r>
                        <a:rPr lang="en-US" sz="1200" b="1" kern="1200" dirty="0" smtClean="0">
                          <a:solidFill>
                            <a:srgbClr val="002060"/>
                          </a:solidFill>
                          <a:latin typeface="+mn-lt"/>
                          <a:ea typeface="+mn-ea"/>
                          <a:cs typeface="+mn-cs"/>
                        </a:rPr>
                        <a:t>Conversational</a:t>
                      </a:r>
                    </a:p>
                    <a:p>
                      <a:pPr algn="l"/>
                      <a:r>
                        <a:rPr lang="en-US" sz="1200" b="1" kern="1200" dirty="0" smtClean="0">
                          <a:solidFill>
                            <a:srgbClr val="002060"/>
                          </a:solidFill>
                          <a:latin typeface="+mn-lt"/>
                          <a:ea typeface="+mn-ea"/>
                          <a:cs typeface="+mn-cs"/>
                        </a:rPr>
                        <a:t>Channels (Chatbots)</a:t>
                      </a:r>
                    </a:p>
                  </a:txBody>
                  <a:tcPr anchor="ctr"/>
                </a:tc>
                <a:tc>
                  <a:txBody>
                    <a:bodyPr/>
                    <a:lstStyle/>
                    <a:p>
                      <a:pPr algn="l"/>
                      <a:r>
                        <a:rPr lang="en-US" sz="1100" b="0" kern="1200" dirty="0" smtClean="0">
                          <a:solidFill>
                            <a:schemeClr val="dk1"/>
                          </a:solidFill>
                          <a:effectLst/>
                          <a:latin typeface="+mn-lt"/>
                          <a:ea typeface="+mn-ea"/>
                          <a:cs typeface="+mn-cs"/>
                        </a:rPr>
                        <a:t>Reduces the response time to customers and increases</a:t>
                      </a:r>
                      <a:r>
                        <a:rPr lang="en-US" sz="1100" b="0" kern="1200" baseline="0" dirty="0" smtClean="0">
                          <a:solidFill>
                            <a:schemeClr val="dk1"/>
                          </a:solidFill>
                          <a:effectLst/>
                          <a:latin typeface="+mn-lt"/>
                          <a:ea typeface="+mn-ea"/>
                          <a:cs typeface="+mn-cs"/>
                        </a:rPr>
                        <a:t> the</a:t>
                      </a:r>
                      <a:r>
                        <a:rPr lang="en-US" sz="1100" b="0" kern="1200" dirty="0" smtClean="0">
                          <a:solidFill>
                            <a:schemeClr val="dk1"/>
                          </a:solidFill>
                          <a:effectLst/>
                          <a:latin typeface="+mn-lt"/>
                          <a:ea typeface="+mn-ea"/>
                          <a:cs typeface="+mn-cs"/>
                        </a:rPr>
                        <a:t> accuracy to 100 percent thereby sharply improving the bank’s productivity and efficiency. </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Capital One</a:t>
                      </a:r>
                    </a:p>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Ally Bank - Alexa</a:t>
                      </a:r>
                    </a:p>
                    <a:p>
                      <a:pPr marL="91440" indent="-171450" algn="l">
                        <a:buFont typeface="Arial" panose="020B0604020202020204" pitchFamily="34" charset="0"/>
                        <a:buChar char="•"/>
                      </a:pPr>
                      <a:r>
                        <a:rPr lang="en-US" sz="1100" b="0" kern="1200" dirty="0" smtClean="0">
                          <a:solidFill>
                            <a:schemeClr val="dk1"/>
                          </a:solidFill>
                          <a:effectLst/>
                          <a:latin typeface="+mn-lt"/>
                          <a:ea typeface="+mn-ea"/>
                          <a:cs typeface="+mn-cs"/>
                        </a:rPr>
                        <a:t>Bank of America – Erika</a:t>
                      </a:r>
                      <a:endParaRPr lang="en-US" sz="1100" b="0" kern="1200" dirty="0">
                        <a:solidFill>
                          <a:schemeClr val="dk1"/>
                        </a:solidFill>
                        <a:effectLst/>
                        <a:latin typeface="+mn-lt"/>
                        <a:ea typeface="+mn-ea"/>
                        <a:cs typeface="+mn-cs"/>
                      </a:endParaRPr>
                    </a:p>
                  </a:txBody>
                  <a:tcPr anchor="ctr"/>
                </a:tc>
              </a:tr>
              <a:tr h="252730">
                <a:tc>
                  <a:txBody>
                    <a:bodyPr/>
                    <a:lstStyle/>
                    <a:p>
                      <a:pPr algn="l"/>
                      <a:r>
                        <a:rPr lang="en-US" sz="1200" b="1" kern="1200" baseline="0" dirty="0" smtClean="0">
                          <a:solidFill>
                            <a:srgbClr val="002060"/>
                          </a:solidFill>
                          <a:latin typeface="+mn-lt"/>
                          <a:ea typeface="+mn-ea"/>
                          <a:cs typeface="+mn-cs"/>
                        </a:rPr>
                        <a:t>Customer Satisfaction Dashboard</a:t>
                      </a:r>
                      <a:endParaRPr lang="en-US" sz="1200" b="1" kern="1200" dirty="0">
                        <a:solidFill>
                          <a:srgbClr val="002060"/>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dk1"/>
                          </a:solidFill>
                          <a:effectLst/>
                          <a:latin typeface="+mn-lt"/>
                          <a:ea typeface="+mn-ea"/>
                          <a:cs typeface="+mn-cs"/>
                        </a:rPr>
                        <a:t>Scans cameras installed in the branch and captures the facial expressions of the customers to determine if the customer is happy or not and consolidated data in</a:t>
                      </a:r>
                      <a:r>
                        <a:rPr lang="en-US" sz="1100" b="0" kern="1200" baseline="0" dirty="0" smtClean="0">
                          <a:solidFill>
                            <a:schemeClr val="dk1"/>
                          </a:solidFill>
                          <a:effectLst/>
                          <a:latin typeface="+mn-lt"/>
                          <a:ea typeface="+mn-ea"/>
                          <a:cs typeface="+mn-cs"/>
                        </a:rPr>
                        <a:t> d</a:t>
                      </a:r>
                      <a:r>
                        <a:rPr lang="en-US" sz="1100" b="0" kern="1200" dirty="0" smtClean="0">
                          <a:solidFill>
                            <a:schemeClr val="dk1"/>
                          </a:solidFill>
                          <a:effectLst/>
                          <a:latin typeface="+mn-lt"/>
                          <a:ea typeface="+mn-ea"/>
                          <a:cs typeface="+mn-cs"/>
                        </a:rPr>
                        <a:t>ashboard gauges the effectiveness of representatives or tellers</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State Bank  Of India</a:t>
                      </a:r>
                      <a:endParaRPr lang="en-US" sz="1100" b="0" kern="1200" dirty="0">
                        <a:solidFill>
                          <a:schemeClr val="dk1"/>
                        </a:solidFill>
                        <a:effectLst/>
                        <a:latin typeface="+mn-lt"/>
                        <a:ea typeface="+mn-ea"/>
                        <a:cs typeface="+mn-cs"/>
                      </a:endParaRPr>
                    </a:p>
                  </a:txBody>
                  <a:tcPr anchor="ctr"/>
                </a:tc>
              </a:tr>
              <a:tr h="177377">
                <a:tc>
                  <a:txBody>
                    <a:bodyPr/>
                    <a:lstStyle/>
                    <a:p>
                      <a:pPr algn="l"/>
                      <a:r>
                        <a:rPr lang="en-US" sz="1200" b="1" kern="1200" baseline="0" dirty="0" smtClean="0">
                          <a:solidFill>
                            <a:srgbClr val="002060"/>
                          </a:solidFill>
                          <a:latin typeface="+mn-lt"/>
                          <a:ea typeface="+mn-ea"/>
                          <a:cs typeface="+mn-cs"/>
                        </a:rPr>
                        <a:t>AML Pattern Detection</a:t>
                      </a:r>
                      <a:endParaRPr lang="en-US" sz="1200" b="1" kern="1200" baseline="0" dirty="0">
                        <a:solidFill>
                          <a:srgbClr val="002060"/>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Most of the major banks across the globe are shifting from rule based software systems to artificial intelligence based systems which are more robust and intelligent to the anti-money laundering patterns</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marL="0" algn="l" defTabSz="914400" rtl="0" eaLnBrk="1" latinLnBrk="0" hangingPunct="1"/>
                      <a:r>
                        <a:rPr lang="en-US" sz="1200" b="1" kern="1200" baseline="0" dirty="0" smtClean="0">
                          <a:solidFill>
                            <a:srgbClr val="002060"/>
                          </a:solidFill>
                          <a:latin typeface="+mn-lt"/>
                          <a:ea typeface="+mn-ea"/>
                          <a:cs typeface="+mn-cs"/>
                        </a:rPr>
                        <a:t>Algorithmic trading</a:t>
                      </a:r>
                      <a:endParaRPr lang="en-US" sz="1200" b="1" kern="1200" baseline="0" dirty="0">
                        <a:solidFill>
                          <a:srgbClr val="002060"/>
                        </a:solidFill>
                        <a:latin typeface="+mn-lt"/>
                        <a:ea typeface="+mn-ea"/>
                        <a:cs typeface="+mn-cs"/>
                      </a:endParaRPr>
                    </a:p>
                  </a:txBody>
                  <a:tcPr anchor="ctr"/>
                </a:tc>
                <a:tc>
                  <a:txBody>
                    <a:bodyPr/>
                    <a:lstStyle/>
                    <a:p>
                      <a:pPr algn="l"/>
                      <a:r>
                        <a:rPr lang="en-US" sz="1100" kern="1200" dirty="0" smtClean="0">
                          <a:solidFill>
                            <a:schemeClr val="dk1"/>
                          </a:solidFill>
                          <a:effectLst/>
                          <a:latin typeface="+mn-lt"/>
                          <a:ea typeface="+mn-ea"/>
                          <a:cs typeface="+mn-cs"/>
                        </a:rPr>
                        <a:t>artificial intelligence models which learn by taking input from several sources of variation in financial markets and sentiments about the entity to make investment decisions on the fly.</a:t>
                      </a:r>
                      <a:endParaRPr lang="en-US" sz="1100" kern="1200" dirty="0">
                        <a:solidFill>
                          <a:schemeClr val="dk1"/>
                        </a:solidFill>
                        <a:latin typeface="Georgia" panose="02040502050405020303" pitchFamily="18" charset="0"/>
                        <a:ea typeface="+mn-ea"/>
                        <a:cs typeface="+mn-cs"/>
                      </a:endParaRPr>
                    </a:p>
                  </a:txBody>
                  <a:tcPr anchor="ctr"/>
                </a:tc>
                <a:tc>
                  <a:txBody>
                    <a:bodyPr/>
                    <a:lstStyle/>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Winton Capital Management</a:t>
                      </a:r>
                    </a:p>
                    <a:p>
                      <a:pPr marL="91440" indent="-171450" algn="l" defTabSz="914400" rtl="0" eaLnBrk="1" latinLnBrk="0" hangingPunct="1">
                        <a:buFont typeface="Arial" panose="020B0604020202020204" pitchFamily="34" charset="0"/>
                        <a:buChar char="•"/>
                      </a:pPr>
                      <a:r>
                        <a:rPr lang="en-US" sz="1100" b="0" kern="1200" dirty="0" smtClean="0">
                          <a:solidFill>
                            <a:schemeClr val="dk1"/>
                          </a:solidFill>
                          <a:effectLst/>
                          <a:latin typeface="+mn-lt"/>
                          <a:ea typeface="+mn-ea"/>
                          <a:cs typeface="+mn-cs"/>
                        </a:rPr>
                        <a:t>Ketchum Trading</a:t>
                      </a:r>
                      <a:endParaRPr lang="en-US" sz="1100" b="0" kern="1200" dirty="0">
                        <a:solidFill>
                          <a:schemeClr val="dk1"/>
                        </a:solidFill>
                        <a:effectLst/>
                        <a:latin typeface="+mn-lt"/>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r>
                        <a:rPr lang="en-US" sz="1100" kern="1200" dirty="0" smtClean="0">
                          <a:solidFill>
                            <a:schemeClr val="dk1"/>
                          </a:solidFill>
                          <a:latin typeface="Georgia" panose="02040502050405020303" pitchFamily="18" charset="0"/>
                          <a:ea typeface="+mn-ea"/>
                          <a:cs typeface="+mn-cs"/>
                        </a:rPr>
                        <a:t> </a:t>
                      </a: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r h="177377">
                <a:tc>
                  <a:txBody>
                    <a:bodyPr/>
                    <a:lstStyle/>
                    <a:p>
                      <a:pPr algn="l"/>
                      <a:endParaRPr lang="en-US" sz="1200" b="1" kern="1200" dirty="0">
                        <a:solidFill>
                          <a:srgbClr val="00206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Georgia" panose="02040502050405020303" pitchFamily="18" charset="0"/>
                        <a:ea typeface="+mn-ea"/>
                        <a:cs typeface="+mn-cs"/>
                      </a:endParaRPr>
                    </a:p>
                  </a:txBody>
                  <a:tcPr anchor="ctr"/>
                </a:tc>
                <a:tc>
                  <a:txBody>
                    <a:bodyPr/>
                    <a:lstStyle/>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smtClean="0">
                        <a:solidFill>
                          <a:schemeClr val="dk1"/>
                        </a:solidFill>
                        <a:latin typeface="Georgia" panose="02040502050405020303" pitchFamily="18" charset="0"/>
                        <a:ea typeface="+mn-ea"/>
                        <a:cs typeface="+mn-cs"/>
                      </a:endParaRPr>
                    </a:p>
                    <a:p>
                      <a:pPr algn="l"/>
                      <a:endParaRPr lang="en-US" sz="1100" kern="1200" dirty="0">
                        <a:solidFill>
                          <a:schemeClr val="dk1"/>
                        </a:solidFill>
                        <a:latin typeface="Georgia" panose="02040502050405020303" pitchFamily="18" charset="0"/>
                        <a:ea typeface="+mn-ea"/>
                        <a:cs typeface="+mn-cs"/>
                      </a:endParaRPr>
                    </a:p>
                  </a:txBody>
                  <a:tcPr anchor="ctr"/>
                </a:tc>
              </a:tr>
            </a:tbl>
          </a:graphicData>
        </a:graphic>
      </p:graphicFrame>
    </p:spTree>
    <p:extLst>
      <p:ext uri="{BB962C8B-B14F-4D97-AF65-F5344CB8AC3E}">
        <p14:creationId xmlns:p14="http://schemas.microsoft.com/office/powerpoint/2010/main" val="1019541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71784203"/>
              </p:ext>
            </p:extLst>
          </p:nvPr>
        </p:nvGraphicFramePr>
        <p:xfrm>
          <a:off x="304797" y="762000"/>
          <a:ext cx="8669081" cy="5643910"/>
        </p:xfrm>
        <a:graphic>
          <a:graphicData uri="http://schemas.openxmlformats.org/drawingml/2006/table">
            <a:tbl>
              <a:tblPr firstRow="1" bandRow="1">
                <a:tableStyleId>{073A0DAA-6AF3-43AB-8588-CEC1D06C72B9}</a:tableStyleId>
              </a:tblPr>
              <a:tblGrid>
                <a:gridCol w="365054"/>
                <a:gridCol w="5959549"/>
                <a:gridCol w="2344478"/>
              </a:tblGrid>
              <a:tr h="370840">
                <a:tc>
                  <a:txBody>
                    <a:bodyPr/>
                    <a:lstStyle/>
                    <a:p>
                      <a:pPr algn="ctr"/>
                      <a:r>
                        <a:rPr lang="en-US" sz="1200" b="1" dirty="0" smtClean="0">
                          <a:latin typeface="Georgia" panose="02040502050405020303" pitchFamily="18" charset="0"/>
                        </a:rPr>
                        <a:t>#</a:t>
                      </a:r>
                      <a:endParaRPr lang="en-US" sz="1200" b="1" dirty="0">
                        <a:latin typeface="Georgia" panose="02040502050405020303" pitchFamily="18" charset="0"/>
                      </a:endParaRPr>
                    </a:p>
                  </a:txBody>
                  <a:tcPr anchor="ctr">
                    <a:solidFill>
                      <a:srgbClr val="002060"/>
                    </a:solidFill>
                  </a:tcPr>
                </a:tc>
                <a:tc>
                  <a:txBody>
                    <a:bodyPr/>
                    <a:lstStyle/>
                    <a:p>
                      <a:r>
                        <a:rPr lang="en-US" sz="1200" b="1" dirty="0" smtClean="0">
                          <a:latin typeface="Georgia" panose="02040502050405020303" pitchFamily="18" charset="0"/>
                        </a:rPr>
                        <a:t>Document</a:t>
                      </a:r>
                      <a:endParaRPr lang="en-US" sz="1200" b="1" dirty="0">
                        <a:latin typeface="Georgia" panose="02040502050405020303" pitchFamily="18" charset="0"/>
                      </a:endParaRPr>
                    </a:p>
                  </a:txBody>
                  <a:tcPr anchor="ctr">
                    <a:solidFill>
                      <a:srgbClr val="002060"/>
                    </a:solidFill>
                  </a:tcPr>
                </a:tc>
                <a:tc>
                  <a:txBody>
                    <a:bodyPr/>
                    <a:lstStyle/>
                    <a:p>
                      <a:endParaRPr lang="en-US" sz="1200" b="1" dirty="0">
                        <a:latin typeface="Georgia" panose="02040502050405020303" pitchFamily="18" charset="0"/>
                      </a:endParaRPr>
                    </a:p>
                  </a:txBody>
                  <a:tcPr anchor="ctr">
                    <a:solidFill>
                      <a:srgbClr val="002060"/>
                    </a:solidFill>
                  </a:tcPr>
                </a:tc>
              </a:tr>
              <a:tr h="452150">
                <a:tc>
                  <a:txBody>
                    <a:bodyPr/>
                    <a:lstStyle/>
                    <a:p>
                      <a:pPr marL="0" algn="ctr" defTabSz="914400" rtl="0" eaLnBrk="1" latinLnBrk="0" hangingPunct="1"/>
                      <a:r>
                        <a:rPr lang="en-US" sz="1200" kern="1200" dirty="0" smtClean="0">
                          <a:solidFill>
                            <a:schemeClr val="dk1"/>
                          </a:solidFill>
                          <a:latin typeface="+mn-lt"/>
                          <a:ea typeface="+mn-ea"/>
                          <a:cs typeface="+mn-cs"/>
                        </a:rPr>
                        <a:t>1</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solidFill>
                            <a:schemeClr val="dk1"/>
                          </a:solidFill>
                          <a:latin typeface="+mn-lt"/>
                          <a:ea typeface="+mn-ea"/>
                          <a:cs typeface="+mn-cs"/>
                          <a:hlinkClick r:id="rId2"/>
                        </a:rPr>
                        <a:t>Banks are embracing the power of conversational banking</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Georgia" panose="02040502050405020303" pitchFamily="18" charset="0"/>
                          <a:ea typeface="+mn-ea"/>
                          <a:cs typeface="+mn-cs"/>
                        </a:rPr>
                        <a:t>By Accenture</a:t>
                      </a: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2</a:t>
                      </a:r>
                      <a:endParaRPr lang="en-US" sz="1100" dirty="0">
                        <a:latin typeface="Georgia" panose="02040502050405020303" pitchFamily="18" charset="0"/>
                        <a:cs typeface="Arial" panose="020B0604020202020204" pitchFamily="34" charset="0"/>
                      </a:endParaRPr>
                    </a:p>
                  </a:txBody>
                  <a:tcPr anchor="ctr"/>
                </a:tc>
                <a:tc>
                  <a:txBody>
                    <a:bodyPr/>
                    <a:lstStyle/>
                    <a:p>
                      <a:r>
                        <a:rPr lang="en-US" sz="1200" dirty="0" smtClean="0">
                          <a:latin typeface="+mn-lt"/>
                          <a:hlinkClick r:id="rId3"/>
                        </a:rPr>
                        <a:t>FinTech Tends</a:t>
                      </a:r>
                      <a:r>
                        <a:rPr lang="en-US" sz="1200" baseline="0" dirty="0" smtClean="0">
                          <a:latin typeface="+mn-lt"/>
                          <a:hlinkClick r:id="rId3"/>
                        </a:rPr>
                        <a:t> Report 2017</a:t>
                      </a:r>
                      <a:endParaRPr lang="en-US" sz="12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Georgia" panose="02040502050405020303" pitchFamily="18" charset="0"/>
                        </a:rPr>
                        <a:t>By </a:t>
                      </a:r>
                      <a:r>
                        <a:rPr lang="en-US" sz="1100" dirty="0" err="1" smtClean="0">
                          <a:latin typeface="Georgia" panose="02040502050405020303" pitchFamily="18" charset="0"/>
                        </a:rPr>
                        <a:t>Pwc</a:t>
                      </a:r>
                      <a:endParaRPr lang="en-US" sz="1100" dirty="0">
                        <a:latin typeface="Georgia" panose="02040502050405020303" pitchFamily="18" charset="0"/>
                      </a:endParaRP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3</a:t>
                      </a:r>
                      <a:endParaRPr lang="en-US" sz="1100" dirty="0">
                        <a:latin typeface="Georgia" panose="02040502050405020303" pitchFamily="18"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hlinkClick r:id="rId4"/>
                        </a:rPr>
                        <a:t>AI applications in Banking</a:t>
                      </a:r>
                      <a:endParaRPr lang="en-US" sz="1200" dirty="0">
                        <a:latin typeface="+mn-lt"/>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r>
                        <a:rPr lang="en-US" sz="1100" dirty="0" smtClean="0">
                          <a:latin typeface="Georgia" panose="02040502050405020303" pitchFamily="18" charset="0"/>
                          <a:cs typeface="Arial" panose="020B0604020202020204" pitchFamily="34" charset="0"/>
                        </a:rPr>
                        <a:t>4</a:t>
                      </a:r>
                      <a:endParaRPr lang="en-US" sz="1100" dirty="0">
                        <a:latin typeface="Georgia" panose="02040502050405020303" pitchFamily="18" charset="0"/>
                        <a:cs typeface="Arial" panose="020B0604020202020204" pitchFamily="34" charset="0"/>
                      </a:endParaRPr>
                    </a:p>
                  </a:txBody>
                  <a:tcPr anchor="ct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r h="370840">
                <a:tc>
                  <a:txBody>
                    <a:bodyPr/>
                    <a:lstStyle/>
                    <a:p>
                      <a:pPr algn="ctr"/>
                      <a:endParaRPr lang="en-US" sz="1100" dirty="0">
                        <a:latin typeface="Georgia" panose="02040502050405020303" pitchFamily="18" charset="0"/>
                        <a:cs typeface="Arial" panose="020B0604020202020204" pitchFamily="34" charset="0"/>
                      </a:endParaRPr>
                    </a:p>
                  </a:txBody>
                  <a:tcPr/>
                </a:tc>
                <a:tc>
                  <a:txBody>
                    <a:bodyPr/>
                    <a:lstStyle/>
                    <a:p>
                      <a:endParaRPr lang="en-US" sz="1100" dirty="0">
                        <a:latin typeface="Georgia" panose="02040502050405020303" pitchFamily="18" charset="0"/>
                      </a:endParaRPr>
                    </a:p>
                  </a:txBody>
                  <a:tcPr anchor="ctr"/>
                </a:tc>
                <a:tc>
                  <a:txBody>
                    <a:bodyPr/>
                    <a:lstStyle/>
                    <a:p>
                      <a:endParaRPr lang="en-US" sz="1100" dirty="0">
                        <a:latin typeface="Georgia" panose="02040502050405020303" pitchFamily="18" charset="0"/>
                      </a:endParaRPr>
                    </a:p>
                  </a:txBody>
                  <a:tcPr anchor="ctr"/>
                </a:tc>
              </a:tr>
            </a:tbl>
          </a:graphicData>
        </a:graphic>
      </p:graphicFrame>
      <p:sp>
        <p:nvSpPr>
          <p:cNvPr id="2" name="Title 1"/>
          <p:cNvSpPr>
            <a:spLocks noGrp="1"/>
          </p:cNvSpPr>
          <p:nvPr>
            <p:ph type="title"/>
          </p:nvPr>
        </p:nvSpPr>
        <p:spPr>
          <a:xfrm>
            <a:off x="180974" y="38100"/>
            <a:ext cx="8728075" cy="628104"/>
          </a:xfrm>
        </p:spPr>
        <p:txBody>
          <a:bodyPr>
            <a:normAutofit/>
          </a:bodyPr>
          <a:lstStyle/>
          <a:p>
            <a:pPr algn="l"/>
            <a:r>
              <a:rPr lang="en-US" sz="2800" b="1" dirty="0" smtClean="0">
                <a:solidFill>
                  <a:srgbClr val="002060"/>
                </a:solidFill>
              </a:rPr>
              <a:t>Reference Documents</a:t>
            </a:r>
            <a:endParaRPr lang="en-US" sz="1200" b="1" dirty="0">
              <a:solidFill>
                <a:srgbClr val="002060"/>
              </a:solidFill>
            </a:endParaRPr>
          </a:p>
        </p:txBody>
      </p:sp>
      <p:sp>
        <p:nvSpPr>
          <p:cNvPr id="6"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8"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12</a:t>
            </a:fld>
            <a:endParaRPr lang="en-US" sz="1000" b="1" dirty="0"/>
          </a:p>
        </p:txBody>
      </p:sp>
      <p:sp>
        <p:nvSpPr>
          <p:cNvPr id="9"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Tree>
    <p:extLst>
      <p:ext uri="{BB962C8B-B14F-4D97-AF65-F5344CB8AC3E}">
        <p14:creationId xmlns:p14="http://schemas.microsoft.com/office/powerpoint/2010/main" val="998850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Topics</a:t>
            </a:r>
            <a:endParaRPr lang="en-US" sz="2800" b="1" dirty="0">
              <a:solidFill>
                <a:srgbClr val="002060"/>
              </a:solidFill>
            </a:endParaRPr>
          </a:p>
        </p:txBody>
      </p:sp>
      <p:sp>
        <p:nvSpPr>
          <p:cNvPr id="7"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8"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2</a:t>
            </a:fld>
            <a:endParaRPr lang="en-US" sz="1000" b="1" dirty="0"/>
          </a:p>
        </p:txBody>
      </p:sp>
      <p:sp>
        <p:nvSpPr>
          <p:cNvPr id="9"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graphicFrame>
        <p:nvGraphicFramePr>
          <p:cNvPr id="5" name="Diagram 4"/>
          <p:cNvGraphicFramePr/>
          <p:nvPr>
            <p:extLst>
              <p:ext uri="{D42A27DB-BD31-4B8C-83A1-F6EECF244321}">
                <p14:modId xmlns:p14="http://schemas.microsoft.com/office/powerpoint/2010/main" val="2431794794"/>
              </p:ext>
            </p:extLst>
          </p:nvPr>
        </p:nvGraphicFramePr>
        <p:xfrm>
          <a:off x="152400" y="685800"/>
          <a:ext cx="8382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0226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Artificial Intelligence and Key subject areas</a:t>
            </a:r>
            <a:endParaRPr lang="en-US" sz="16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3</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5" name="TextBox 44"/>
          <p:cNvSpPr txBox="1"/>
          <p:nvPr/>
        </p:nvSpPr>
        <p:spPr>
          <a:xfrm>
            <a:off x="457200" y="687239"/>
            <a:ext cx="6324600" cy="3323987"/>
          </a:xfrm>
          <a:prstGeom prst="rect">
            <a:avLst/>
          </a:prstGeom>
          <a:noFill/>
          <a:ln cap="rnd">
            <a:noFill/>
            <a:round/>
          </a:ln>
        </p:spPr>
        <p:txBody>
          <a:bodyPr wrap="square" rtlCol="0">
            <a:spAutoFit/>
          </a:bodyPr>
          <a:lstStyle/>
          <a:p>
            <a:r>
              <a:rPr lang="en-US" sz="1400" b="1" dirty="0" smtClean="0">
                <a:solidFill>
                  <a:srgbClr val="002060"/>
                </a:solidFill>
              </a:rPr>
              <a:t>Artificial Intelligence </a:t>
            </a:r>
            <a:r>
              <a:rPr lang="en-US" sz="1100" dirty="0" smtClean="0"/>
              <a:t>An </a:t>
            </a:r>
            <a:r>
              <a:rPr lang="en-US" sz="1100" dirty="0"/>
              <a:t>area of computer science that emphasizes the creation of intelligent machines that work and react like humans. </a:t>
            </a:r>
            <a:r>
              <a:rPr lang="en-US" sz="1100" dirty="0" smtClean="0"/>
              <a:t>Activities include Speech recognition , Learning,  Planning, Problem solving etc.</a:t>
            </a:r>
          </a:p>
          <a:p>
            <a:endParaRPr lang="en-US" sz="1100" b="1" dirty="0">
              <a:solidFill>
                <a:srgbClr val="002060"/>
              </a:solidFill>
            </a:endParaRPr>
          </a:p>
          <a:p>
            <a:r>
              <a:rPr lang="en-US" sz="1400" b="1" dirty="0">
                <a:solidFill>
                  <a:srgbClr val="002060"/>
                </a:solidFill>
              </a:rPr>
              <a:t>Machine </a:t>
            </a:r>
            <a:r>
              <a:rPr lang="en-US" sz="1400" b="1" dirty="0" smtClean="0">
                <a:solidFill>
                  <a:srgbClr val="002060"/>
                </a:solidFill>
              </a:rPr>
              <a:t>learning </a:t>
            </a:r>
            <a:r>
              <a:rPr lang="en-US" sz="1100" dirty="0" smtClean="0"/>
              <a:t>Field </a:t>
            </a:r>
            <a:r>
              <a:rPr lang="en-US" sz="1100" dirty="0"/>
              <a:t>of study that gives computers the ability to learn without being explicitly programmed. – By Arthur </a:t>
            </a:r>
            <a:r>
              <a:rPr lang="en-US" sz="1100" dirty="0" smtClean="0"/>
              <a:t>Samuel</a:t>
            </a:r>
          </a:p>
          <a:p>
            <a:endParaRPr lang="en-US" sz="1100" dirty="0"/>
          </a:p>
          <a:p>
            <a:r>
              <a:rPr lang="en-US" sz="1100" dirty="0"/>
              <a:t>A computer program is said to learn from experience E with respect to some class of tasks T and performance measure P, if its performance at tasks in T, as measured by P, improves with experience E.  </a:t>
            </a:r>
            <a:endParaRPr lang="en-US" sz="1100" dirty="0" smtClean="0"/>
          </a:p>
          <a:p>
            <a:r>
              <a:rPr lang="en-US" sz="1100" dirty="0" smtClean="0"/>
              <a:t>--</a:t>
            </a:r>
            <a:r>
              <a:rPr lang="en-US" sz="1100" dirty="0"/>
              <a:t>By Tom Mitchell </a:t>
            </a:r>
            <a:endParaRPr lang="en-US" sz="1100" dirty="0" smtClean="0"/>
          </a:p>
          <a:p>
            <a:endParaRPr lang="en-US" sz="1100" dirty="0" smtClean="0"/>
          </a:p>
          <a:p>
            <a:r>
              <a:rPr lang="en-US" sz="1400" b="1" dirty="0">
                <a:solidFill>
                  <a:srgbClr val="002060"/>
                </a:solidFill>
              </a:rPr>
              <a:t>Deep </a:t>
            </a:r>
            <a:r>
              <a:rPr lang="en-US" sz="1400" b="1" dirty="0" smtClean="0">
                <a:solidFill>
                  <a:srgbClr val="002060"/>
                </a:solidFill>
              </a:rPr>
              <a:t>learning </a:t>
            </a:r>
            <a:r>
              <a:rPr lang="en-US" sz="1100" dirty="0" smtClean="0"/>
              <a:t>Deep </a:t>
            </a:r>
            <a:r>
              <a:rPr lang="en-US" sz="1100" dirty="0"/>
              <a:t>learning is a specific approach used for building and training neural networks, which are considered highly promising decision-making nodes. An algorithm is considered to be deep if the input data is passed through a series of nonlinearities or nonlinear transformations before it becomes output</a:t>
            </a:r>
            <a:r>
              <a:rPr lang="en-US" sz="1100" dirty="0" smtClean="0"/>
              <a:t>.</a:t>
            </a:r>
          </a:p>
          <a:p>
            <a:endParaRPr lang="en-US" sz="1100" dirty="0"/>
          </a:p>
          <a:p>
            <a:r>
              <a:rPr lang="en-US" sz="1400" b="1" dirty="0">
                <a:solidFill>
                  <a:srgbClr val="002060"/>
                </a:solidFill>
              </a:rPr>
              <a:t>Natural Language Processing </a:t>
            </a:r>
            <a:r>
              <a:rPr lang="en-US" sz="1100" dirty="0" smtClean="0"/>
              <a:t>An </a:t>
            </a:r>
            <a:r>
              <a:rPr lang="en-US" sz="1100" dirty="0"/>
              <a:t>area of computer science  </a:t>
            </a:r>
            <a:r>
              <a:rPr lang="en-US" sz="1100" dirty="0" smtClean="0"/>
              <a:t>and Artificial Intelligence that </a:t>
            </a:r>
            <a:r>
              <a:rPr lang="en-US" sz="1100" dirty="0"/>
              <a:t>helps computers understand interpret and manipulate human language. </a:t>
            </a:r>
          </a:p>
        </p:txBody>
      </p:sp>
      <p:graphicFrame>
        <p:nvGraphicFramePr>
          <p:cNvPr id="52" name="Diagram 51"/>
          <p:cNvGraphicFramePr/>
          <p:nvPr>
            <p:extLst>
              <p:ext uri="{D42A27DB-BD31-4B8C-83A1-F6EECF244321}">
                <p14:modId xmlns:p14="http://schemas.microsoft.com/office/powerpoint/2010/main" val="1760939218"/>
              </p:ext>
            </p:extLst>
          </p:nvPr>
        </p:nvGraphicFramePr>
        <p:xfrm>
          <a:off x="457200" y="4419600"/>
          <a:ext cx="83820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8" name="Diagram 27"/>
          <p:cNvGraphicFramePr/>
          <p:nvPr>
            <p:extLst>
              <p:ext uri="{D42A27DB-BD31-4B8C-83A1-F6EECF244321}">
                <p14:modId xmlns:p14="http://schemas.microsoft.com/office/powerpoint/2010/main" val="4166258250"/>
              </p:ext>
            </p:extLst>
          </p:nvPr>
        </p:nvGraphicFramePr>
        <p:xfrm>
          <a:off x="6705600" y="939800"/>
          <a:ext cx="2133600" cy="1879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3" name="TextBox 52"/>
          <p:cNvSpPr txBox="1"/>
          <p:nvPr/>
        </p:nvSpPr>
        <p:spPr>
          <a:xfrm>
            <a:off x="457200" y="4114800"/>
            <a:ext cx="1828800" cy="307777"/>
          </a:xfrm>
          <a:prstGeom prst="rect">
            <a:avLst/>
          </a:prstGeom>
          <a:noFill/>
        </p:spPr>
        <p:txBody>
          <a:bodyPr wrap="square" rtlCol="0">
            <a:spAutoFit/>
          </a:bodyPr>
          <a:lstStyle/>
          <a:p>
            <a:r>
              <a:rPr lang="en-US" sz="1400" b="1" dirty="0" smtClean="0">
                <a:solidFill>
                  <a:srgbClr val="002060"/>
                </a:solidFill>
              </a:rPr>
              <a:t>Key Subject Areas</a:t>
            </a:r>
            <a:endParaRPr lang="en-US" b="1" dirty="0">
              <a:solidFill>
                <a:srgbClr val="002060"/>
              </a:solidFill>
            </a:endParaRPr>
          </a:p>
        </p:txBody>
      </p:sp>
    </p:spTree>
    <p:extLst>
      <p:ext uri="{BB962C8B-B14F-4D97-AF65-F5344CB8AC3E}">
        <p14:creationId xmlns:p14="http://schemas.microsoft.com/office/powerpoint/2010/main" val="2665608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Natural Language Processing</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369643" y="6629400"/>
            <a:ext cx="469557" cy="136525"/>
          </a:xfrm>
        </p:spPr>
        <p:txBody>
          <a:bodyPr/>
          <a:lstStyle/>
          <a:p>
            <a:fld id="{B6F15528-21DE-4FAA-801E-634DDDAF4B2B}" type="slidenum">
              <a:rPr lang="en-US" sz="1000" b="1" smtClean="0"/>
              <a:pPr/>
              <a:t>4</a:t>
            </a:fld>
            <a:endParaRPr lang="en-US" sz="1000" b="1" dirty="0"/>
          </a:p>
        </p:txBody>
      </p:sp>
      <p:sp>
        <p:nvSpPr>
          <p:cNvPr id="63"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graphicFrame>
        <p:nvGraphicFramePr>
          <p:cNvPr id="3" name="Diagram 2"/>
          <p:cNvGraphicFramePr/>
          <p:nvPr>
            <p:extLst>
              <p:ext uri="{D42A27DB-BD31-4B8C-83A1-F6EECF244321}">
                <p14:modId xmlns:p14="http://schemas.microsoft.com/office/powerpoint/2010/main" val="4036258552"/>
              </p:ext>
            </p:extLst>
          </p:nvPr>
        </p:nvGraphicFramePr>
        <p:xfrm>
          <a:off x="381000" y="1828800"/>
          <a:ext cx="5562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5984632" y="1905000"/>
            <a:ext cx="283464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smtClean="0">
                <a:solidFill>
                  <a:schemeClr val="tx1">
                    <a:lumMod val="75000"/>
                    <a:lumOff val="25000"/>
                  </a:schemeClr>
                </a:solidFill>
              </a:rPr>
              <a:t>Amazon Transcribe</a:t>
            </a:r>
          </a:p>
          <a:p>
            <a:pPr marL="171450" indent="-171450">
              <a:buFont typeface="Arial" panose="020B0604020202020204" pitchFamily="34" charset="0"/>
              <a:buChar char="•"/>
            </a:pPr>
            <a:r>
              <a:rPr lang="en-US" sz="1050" dirty="0" smtClean="0">
                <a:solidFill>
                  <a:schemeClr val="tx1">
                    <a:lumMod val="75000"/>
                    <a:lumOff val="25000"/>
                  </a:schemeClr>
                </a:solidFill>
              </a:rPr>
              <a:t>Microsoft Cognitive Services–Bing Speech</a:t>
            </a:r>
          </a:p>
          <a:p>
            <a:pPr marL="171450" indent="-171450">
              <a:buFont typeface="Arial" panose="020B0604020202020204" pitchFamily="34" charset="0"/>
              <a:buChar char="•"/>
            </a:pPr>
            <a:r>
              <a:rPr lang="en-US" sz="1050" dirty="0" smtClean="0">
                <a:solidFill>
                  <a:schemeClr val="tx1">
                    <a:lumMod val="75000"/>
                    <a:lumOff val="25000"/>
                  </a:schemeClr>
                </a:solidFill>
              </a:rPr>
              <a:t>IBM Watson – Speech to Text</a:t>
            </a:r>
          </a:p>
          <a:p>
            <a:pPr marL="171450" indent="-171450">
              <a:buFont typeface="Arial" panose="020B0604020202020204" pitchFamily="34" charset="0"/>
              <a:buChar char="•"/>
            </a:pPr>
            <a:r>
              <a:rPr lang="en-US" sz="1050" dirty="0" smtClean="0">
                <a:solidFill>
                  <a:schemeClr val="tx1">
                    <a:lumMod val="75000"/>
                    <a:lumOff val="25000"/>
                  </a:schemeClr>
                </a:solidFill>
              </a:rPr>
              <a:t>Google – Cloud Speech API</a:t>
            </a:r>
            <a:endParaRPr lang="en-US" sz="1050" dirty="0">
              <a:solidFill>
                <a:schemeClr val="tx1">
                  <a:lumMod val="75000"/>
                  <a:lumOff val="25000"/>
                </a:schemeClr>
              </a:solidFill>
            </a:endParaRPr>
          </a:p>
        </p:txBody>
      </p:sp>
      <p:sp>
        <p:nvSpPr>
          <p:cNvPr id="14" name="Rounded Rectangle 13"/>
          <p:cNvSpPr/>
          <p:nvPr/>
        </p:nvSpPr>
        <p:spPr>
          <a:xfrm>
            <a:off x="5943600" y="3124200"/>
            <a:ext cx="289560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Polly</a:t>
            </a:r>
          </a:p>
          <a:p>
            <a:pPr marL="171450" indent="-171450">
              <a:buFont typeface="Arial" panose="020B0604020202020204" pitchFamily="34" charset="0"/>
              <a:buChar char="•"/>
            </a:pPr>
            <a:r>
              <a:rPr lang="en-US" sz="1100" dirty="0">
                <a:solidFill>
                  <a:schemeClr val="tx1">
                    <a:lumMod val="75000"/>
                    <a:lumOff val="25000"/>
                  </a:schemeClr>
                </a:solidFill>
              </a:rPr>
              <a:t>Microsoft Cognitive Services–Bing </a:t>
            </a:r>
            <a:r>
              <a:rPr lang="en-US" sz="1100" dirty="0" smtClean="0">
                <a:solidFill>
                  <a:schemeClr val="tx1">
                    <a:lumMod val="75000"/>
                    <a:lumOff val="25000"/>
                  </a:schemeClr>
                </a:solidFill>
              </a:rPr>
              <a:t>Speech</a:t>
            </a:r>
          </a:p>
          <a:p>
            <a:pPr marL="171450" indent="-171450">
              <a:buFont typeface="Arial" panose="020B0604020202020204" pitchFamily="34" charset="0"/>
              <a:buChar char="•"/>
            </a:pPr>
            <a:r>
              <a:rPr lang="en-US" sz="1100" dirty="0">
                <a:solidFill>
                  <a:schemeClr val="tx1">
                    <a:lumMod val="75000"/>
                    <a:lumOff val="25000"/>
                  </a:schemeClr>
                </a:solidFill>
              </a:rPr>
              <a:t>IBM Watson </a:t>
            </a:r>
            <a:r>
              <a:rPr lang="en-US" sz="1100" dirty="0" smtClean="0">
                <a:solidFill>
                  <a:schemeClr val="tx1">
                    <a:lumMod val="75000"/>
                    <a:lumOff val="25000"/>
                  </a:schemeClr>
                </a:solidFill>
              </a:rPr>
              <a:t>–Text to Speech</a:t>
            </a:r>
            <a:endParaRPr lang="en-US" sz="1100" dirty="0">
              <a:solidFill>
                <a:schemeClr val="tx1">
                  <a:lumMod val="75000"/>
                  <a:lumOff val="25000"/>
                </a:schemeClr>
              </a:solidFill>
            </a:endParaRPr>
          </a:p>
        </p:txBody>
      </p:sp>
      <p:sp>
        <p:nvSpPr>
          <p:cNvPr id="15" name="Rounded Rectangle 14"/>
          <p:cNvSpPr/>
          <p:nvPr/>
        </p:nvSpPr>
        <p:spPr>
          <a:xfrm>
            <a:off x="5943600" y="4237892"/>
            <a:ext cx="2895600" cy="943708"/>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Translate</a:t>
            </a:r>
          </a:p>
          <a:p>
            <a:pPr marL="171450" indent="-171450">
              <a:buFont typeface="Arial" panose="020B0604020202020204" pitchFamily="34" charset="0"/>
              <a:buChar char="•"/>
            </a:pPr>
            <a:r>
              <a:rPr lang="en-US" sz="1100" dirty="0">
                <a:solidFill>
                  <a:schemeClr val="tx1">
                    <a:lumMod val="75000"/>
                    <a:lumOff val="25000"/>
                  </a:schemeClr>
                </a:solidFill>
              </a:rPr>
              <a:t>Google – Cloud Translation </a:t>
            </a:r>
            <a:r>
              <a:rPr lang="en-US" sz="1100" dirty="0" smtClean="0">
                <a:solidFill>
                  <a:schemeClr val="tx1">
                    <a:lumMod val="75000"/>
                    <a:lumOff val="25000"/>
                  </a:schemeClr>
                </a:solidFill>
              </a:rPr>
              <a:t>API</a:t>
            </a:r>
          </a:p>
          <a:p>
            <a:pPr marL="171450" indent="-171450">
              <a:buFont typeface="Arial" panose="020B0604020202020204" pitchFamily="34" charset="0"/>
              <a:buChar char="•"/>
            </a:pPr>
            <a:r>
              <a:rPr lang="en-US" sz="1100" dirty="0">
                <a:solidFill>
                  <a:schemeClr val="tx1">
                    <a:lumMod val="75000"/>
                    <a:lumOff val="25000"/>
                  </a:schemeClr>
                </a:solidFill>
              </a:rPr>
              <a:t>IBM Watson –Language Translator </a:t>
            </a:r>
            <a:r>
              <a:rPr lang="en-US" sz="1100" dirty="0" smtClean="0">
                <a:solidFill>
                  <a:schemeClr val="tx1">
                    <a:lumMod val="75000"/>
                    <a:lumOff val="25000"/>
                  </a:schemeClr>
                </a:solidFill>
              </a:rPr>
              <a:t>Service</a:t>
            </a:r>
          </a:p>
          <a:p>
            <a:pPr marL="171450" indent="-171450">
              <a:buFont typeface="Arial" panose="020B0604020202020204" pitchFamily="34" charset="0"/>
              <a:buChar char="•"/>
            </a:pPr>
            <a:r>
              <a:rPr lang="en-US" sz="1100" dirty="0" smtClean="0">
                <a:solidFill>
                  <a:schemeClr val="tx1">
                    <a:lumMod val="75000"/>
                    <a:lumOff val="25000"/>
                  </a:schemeClr>
                </a:solidFill>
              </a:rPr>
              <a:t>Microsoft </a:t>
            </a:r>
            <a:r>
              <a:rPr lang="en-US" sz="1100" dirty="0">
                <a:solidFill>
                  <a:schemeClr val="tx1">
                    <a:lumMod val="75000"/>
                    <a:lumOff val="25000"/>
                  </a:schemeClr>
                </a:solidFill>
              </a:rPr>
              <a:t>Cognitive </a:t>
            </a:r>
            <a:r>
              <a:rPr lang="en-US" sz="1100" dirty="0" smtClean="0">
                <a:solidFill>
                  <a:schemeClr val="tx1">
                    <a:lumMod val="75000"/>
                    <a:lumOff val="25000"/>
                  </a:schemeClr>
                </a:solidFill>
              </a:rPr>
              <a:t>Services - Translator Text</a:t>
            </a:r>
            <a:r>
              <a:rPr lang="en-US" sz="1100" dirty="0">
                <a:solidFill>
                  <a:schemeClr val="tx1">
                    <a:lumMod val="75000"/>
                    <a:lumOff val="25000"/>
                  </a:schemeClr>
                </a:solidFill>
              </a:rPr>
              <a:t> </a:t>
            </a:r>
            <a:r>
              <a:rPr lang="en-US" sz="1100" dirty="0" smtClean="0">
                <a:solidFill>
                  <a:schemeClr val="tx1">
                    <a:lumMod val="75000"/>
                    <a:lumOff val="25000"/>
                  </a:schemeClr>
                </a:solidFill>
              </a:rPr>
              <a:t>Speech</a:t>
            </a:r>
          </a:p>
        </p:txBody>
      </p:sp>
      <p:sp>
        <p:nvSpPr>
          <p:cNvPr id="16" name="Rounded Rectangle 15"/>
          <p:cNvSpPr/>
          <p:nvPr/>
        </p:nvSpPr>
        <p:spPr>
          <a:xfrm>
            <a:off x="5908432" y="5410200"/>
            <a:ext cx="2926080" cy="914400"/>
          </a:xfrm>
          <a:prstGeom prst="round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Comprehend</a:t>
            </a:r>
          </a:p>
          <a:p>
            <a:pPr marL="171450" indent="-171450">
              <a:buFont typeface="Arial" panose="020B0604020202020204" pitchFamily="34" charset="0"/>
              <a:buChar char="•"/>
            </a:pPr>
            <a:r>
              <a:rPr lang="en-US" sz="1100" dirty="0">
                <a:solidFill>
                  <a:schemeClr val="tx1">
                    <a:lumMod val="75000"/>
                    <a:lumOff val="25000"/>
                  </a:schemeClr>
                </a:solidFill>
              </a:rPr>
              <a:t>Microsoft Cognitive </a:t>
            </a:r>
            <a:r>
              <a:rPr lang="en-US" sz="1100" dirty="0" smtClean="0">
                <a:solidFill>
                  <a:schemeClr val="tx1">
                    <a:lumMod val="75000"/>
                    <a:lumOff val="25000"/>
                  </a:schemeClr>
                </a:solidFill>
              </a:rPr>
              <a:t>Services–Text Analytics</a:t>
            </a:r>
          </a:p>
          <a:p>
            <a:pPr marL="171450" indent="-171450">
              <a:buFont typeface="Arial" panose="020B0604020202020204" pitchFamily="34" charset="0"/>
              <a:buChar char="•"/>
            </a:pPr>
            <a:r>
              <a:rPr lang="en-US" sz="1100" dirty="0">
                <a:solidFill>
                  <a:schemeClr val="tx1">
                    <a:lumMod val="75000"/>
                    <a:lumOff val="25000"/>
                  </a:schemeClr>
                </a:solidFill>
              </a:rPr>
              <a:t>IBM Watson </a:t>
            </a:r>
            <a:r>
              <a:rPr lang="en-US" sz="1100" dirty="0" smtClean="0">
                <a:solidFill>
                  <a:schemeClr val="tx1">
                    <a:lumMod val="75000"/>
                    <a:lumOff val="25000"/>
                  </a:schemeClr>
                </a:solidFill>
              </a:rPr>
              <a:t>–</a:t>
            </a:r>
            <a:r>
              <a:rPr lang="en-US" sz="1100" dirty="0">
                <a:solidFill>
                  <a:schemeClr val="tx1">
                    <a:lumMod val="75000"/>
                    <a:lumOff val="25000"/>
                  </a:schemeClr>
                </a:solidFill>
              </a:rPr>
              <a:t> </a:t>
            </a:r>
            <a:r>
              <a:rPr lang="en-US" sz="1100" dirty="0" smtClean="0">
                <a:solidFill>
                  <a:schemeClr val="tx1">
                    <a:lumMod val="75000"/>
                    <a:lumOff val="25000"/>
                  </a:schemeClr>
                </a:solidFill>
              </a:rPr>
              <a:t>Discovery Service</a:t>
            </a:r>
            <a:endParaRPr lang="en-US" sz="1100" dirty="0">
              <a:solidFill>
                <a:schemeClr val="tx1">
                  <a:lumMod val="75000"/>
                  <a:lumOff val="25000"/>
                </a:schemeClr>
              </a:solidFill>
            </a:endParaRPr>
          </a:p>
        </p:txBody>
      </p:sp>
      <p:sp>
        <p:nvSpPr>
          <p:cNvPr id="17" name="TextBox 16"/>
          <p:cNvSpPr txBox="1"/>
          <p:nvPr/>
        </p:nvSpPr>
        <p:spPr>
          <a:xfrm>
            <a:off x="457200" y="762000"/>
            <a:ext cx="8362072" cy="646331"/>
          </a:xfrm>
          <a:prstGeom prst="rect">
            <a:avLst/>
          </a:prstGeom>
          <a:noFill/>
          <a:ln cap="rnd">
            <a:noFill/>
            <a:round/>
          </a:ln>
        </p:spPr>
        <p:txBody>
          <a:bodyPr wrap="square" rtlCol="0">
            <a:spAutoFit/>
          </a:bodyPr>
          <a:lstStyle/>
          <a:p>
            <a:r>
              <a:rPr lang="en-US" sz="1400" b="1" dirty="0" smtClean="0">
                <a:solidFill>
                  <a:srgbClr val="002060"/>
                </a:solidFill>
              </a:rPr>
              <a:t>Natural </a:t>
            </a:r>
            <a:r>
              <a:rPr lang="en-US" sz="1400" b="1" dirty="0">
                <a:solidFill>
                  <a:srgbClr val="002060"/>
                </a:solidFill>
              </a:rPr>
              <a:t>Language Processing </a:t>
            </a:r>
            <a:r>
              <a:rPr lang="en-US" sz="1100" dirty="0" smtClean="0"/>
              <a:t> </a:t>
            </a:r>
            <a:r>
              <a:rPr lang="en-US" sz="1100" dirty="0" smtClean="0">
                <a:solidFill>
                  <a:srgbClr val="002060"/>
                </a:solidFill>
              </a:rPr>
              <a:t>Is a branch of Artificial Intelligence that helps computers understand interpret and manipulate human language.  NLP draws from many disciplines, including computer science and computations linguistics, in its pursuit to fill the gap between human communication and computer understanding.</a:t>
            </a:r>
            <a:endParaRPr lang="en-US" sz="1100" dirty="0">
              <a:solidFill>
                <a:srgbClr val="002060"/>
              </a:solidFill>
            </a:endParaRPr>
          </a:p>
        </p:txBody>
      </p:sp>
      <p:sp>
        <p:nvSpPr>
          <p:cNvPr id="13" name="Curved Down Arrow 12"/>
          <p:cNvSpPr/>
          <p:nvPr/>
        </p:nvSpPr>
        <p:spPr>
          <a:xfrm>
            <a:off x="5858368" y="23153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5814408" y="34964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Down Arrow 19"/>
          <p:cNvSpPr/>
          <p:nvPr/>
        </p:nvSpPr>
        <p:spPr>
          <a:xfrm>
            <a:off x="5814408" y="46013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a:off x="5788032" y="5820508"/>
            <a:ext cx="231768" cy="1143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457200" y="1588431"/>
            <a:ext cx="1600200" cy="307777"/>
          </a:xfrm>
          <a:prstGeom prst="rect">
            <a:avLst/>
          </a:prstGeom>
          <a:noFill/>
          <a:ln cap="rnd">
            <a:noFill/>
            <a:round/>
          </a:ln>
        </p:spPr>
        <p:txBody>
          <a:bodyPr wrap="square" rtlCol="0">
            <a:spAutoFit/>
          </a:bodyPr>
          <a:lstStyle/>
          <a:p>
            <a:r>
              <a:rPr lang="en-US" sz="1400" b="1" dirty="0" smtClean="0">
                <a:solidFill>
                  <a:srgbClr val="002060"/>
                </a:solidFill>
              </a:rPr>
              <a:t>Key capabilities</a:t>
            </a:r>
            <a:endParaRPr lang="en-US" sz="1100" b="1" dirty="0">
              <a:solidFill>
                <a:srgbClr val="002060"/>
              </a:solidFill>
            </a:endParaRPr>
          </a:p>
        </p:txBody>
      </p:sp>
    </p:spTree>
    <p:extLst>
      <p:ext uri="{BB962C8B-B14F-4D97-AF65-F5344CB8AC3E}">
        <p14:creationId xmlns:p14="http://schemas.microsoft.com/office/powerpoint/2010/main" val="3468575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25414" y="5715000"/>
            <a:ext cx="8548666" cy="762000"/>
          </a:xfrm>
          <a:prstGeom prst="roundRect">
            <a:avLst>
              <a:gd name="adj" fmla="val 8975"/>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Image / Video Services</a:t>
            </a:r>
            <a:endParaRPr lang="en-US" sz="2800" b="1" dirty="0">
              <a:solidFill>
                <a:srgbClr val="002060"/>
              </a:solidFill>
            </a:endParaRPr>
          </a:p>
        </p:txBody>
      </p:sp>
      <p:sp>
        <p:nvSpPr>
          <p:cNvPr id="9" name="Date Placeholder 8"/>
          <p:cNvSpPr>
            <a:spLocks noGrp="1"/>
          </p:cNvSpPr>
          <p:nvPr>
            <p:ph type="dt" sz="half" idx="10"/>
          </p:nvPr>
        </p:nvSpPr>
        <p:spPr>
          <a:xfrm>
            <a:off x="533400" y="6629400"/>
            <a:ext cx="20574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74528" y="6629400"/>
            <a:ext cx="440871" cy="136525"/>
          </a:xfrm>
        </p:spPr>
        <p:txBody>
          <a:bodyPr/>
          <a:lstStyle/>
          <a:p>
            <a:fld id="{B6F15528-21DE-4FAA-801E-634DDDAF4B2B}" type="slidenum">
              <a:rPr lang="en-US" sz="1000" b="1" smtClean="0"/>
              <a:pPr/>
              <a:t>5</a:t>
            </a:fld>
            <a:endParaRPr lang="en-US" sz="1000" b="1" dirty="0"/>
          </a:p>
        </p:txBody>
      </p:sp>
      <p:sp>
        <p:nvSpPr>
          <p:cNvPr id="14"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6" name="TextBox 5"/>
          <p:cNvSpPr txBox="1"/>
          <p:nvPr/>
        </p:nvSpPr>
        <p:spPr>
          <a:xfrm>
            <a:off x="457200" y="762000"/>
            <a:ext cx="8549640" cy="815608"/>
          </a:xfrm>
          <a:prstGeom prst="rect">
            <a:avLst/>
          </a:prstGeom>
          <a:noFill/>
          <a:ln cap="rnd">
            <a:noFill/>
            <a:round/>
          </a:ln>
        </p:spPr>
        <p:txBody>
          <a:bodyPr wrap="square" rtlCol="0">
            <a:spAutoFit/>
          </a:bodyPr>
          <a:lstStyle/>
          <a:p>
            <a:pPr lvl="0"/>
            <a:r>
              <a:rPr lang="en-US" sz="1400" b="1" dirty="0">
                <a:solidFill>
                  <a:srgbClr val="002060"/>
                </a:solidFill>
              </a:rPr>
              <a:t>Image/Video Analysis </a:t>
            </a:r>
            <a:endParaRPr lang="en-US" sz="1400" b="1" dirty="0" smtClean="0">
              <a:solidFill>
                <a:srgbClr val="002060"/>
              </a:solidFill>
            </a:endParaRPr>
          </a:p>
          <a:p>
            <a:pPr lvl="0"/>
            <a:r>
              <a:rPr lang="en-US" sz="1100" dirty="0" smtClean="0"/>
              <a:t>Capability to analyze image (or) video to identify the objects, people, text, scenes and activities, as well as detect any unsafe content. Analyze </a:t>
            </a:r>
            <a:r>
              <a:rPr lang="en-US" sz="1100" dirty="0"/>
              <a:t>the face attributes such as happiness, age range, eyes open, glasses, facial hair, etc. </a:t>
            </a:r>
          </a:p>
          <a:p>
            <a:endParaRPr lang="en-US" sz="1100" b="1" dirty="0">
              <a:solidFill>
                <a:srgbClr val="002060"/>
              </a:solidFill>
            </a:endParaRPr>
          </a:p>
        </p:txBody>
      </p:sp>
      <p:graphicFrame>
        <p:nvGraphicFramePr>
          <p:cNvPr id="7" name="Diagram 6"/>
          <p:cNvGraphicFramePr/>
          <p:nvPr>
            <p:extLst>
              <p:ext uri="{D42A27DB-BD31-4B8C-83A1-F6EECF244321}">
                <p14:modId xmlns:p14="http://schemas.microsoft.com/office/powerpoint/2010/main" val="3353744326"/>
              </p:ext>
            </p:extLst>
          </p:nvPr>
        </p:nvGraphicFramePr>
        <p:xfrm>
          <a:off x="381000" y="1679377"/>
          <a:ext cx="5791200" cy="3883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81000" y="1371600"/>
            <a:ext cx="5562600" cy="307777"/>
          </a:xfrm>
          <a:prstGeom prst="rect">
            <a:avLst/>
          </a:prstGeom>
          <a:noFill/>
          <a:ln cap="rnd">
            <a:noFill/>
            <a:round/>
          </a:ln>
        </p:spPr>
        <p:txBody>
          <a:bodyPr wrap="square" rtlCol="0">
            <a:spAutoFit/>
          </a:bodyPr>
          <a:lstStyle/>
          <a:p>
            <a:r>
              <a:rPr lang="en-US" sz="1400" b="1" dirty="0" smtClean="0">
                <a:solidFill>
                  <a:srgbClr val="002060"/>
                </a:solidFill>
              </a:rPr>
              <a:t>Key capabilities</a:t>
            </a:r>
            <a:endParaRPr lang="en-US" sz="1100" b="1" dirty="0">
              <a:solidFill>
                <a:srgbClr val="002060"/>
              </a:solidFill>
            </a:endParaRPr>
          </a:p>
        </p:txBody>
      </p:sp>
      <p:sp>
        <p:nvSpPr>
          <p:cNvPr id="12" name="TextBox 11"/>
          <p:cNvSpPr txBox="1"/>
          <p:nvPr/>
        </p:nvSpPr>
        <p:spPr>
          <a:xfrm>
            <a:off x="452308" y="5715000"/>
            <a:ext cx="2834640" cy="646331"/>
          </a:xfrm>
          <a:prstGeom prst="rect">
            <a:avLst/>
          </a:prstGeom>
          <a:noFill/>
          <a:ln cap="rnd">
            <a:noFill/>
            <a:round/>
          </a:ln>
        </p:spPr>
        <p:txBody>
          <a:bodyPr wrap="square" rtlCol="0">
            <a:spAutoFit/>
          </a:bodyPr>
          <a:lstStyle/>
          <a:p>
            <a:r>
              <a:rPr lang="en-US" sz="1400" b="1" dirty="0" smtClean="0">
                <a:solidFill>
                  <a:srgbClr val="002060"/>
                </a:solidFill>
              </a:rPr>
              <a:t>Available tools</a:t>
            </a:r>
          </a:p>
          <a:p>
            <a:pPr marL="171450" indent="-171450">
              <a:buFont typeface="Arial" panose="020B0604020202020204" pitchFamily="34" charset="0"/>
              <a:buChar char="•"/>
            </a:pPr>
            <a:r>
              <a:rPr lang="en-US" sz="1100" dirty="0" smtClean="0">
                <a:solidFill>
                  <a:schemeClr val="tx1">
                    <a:lumMod val="75000"/>
                    <a:lumOff val="25000"/>
                  </a:schemeClr>
                </a:solidFill>
              </a:rPr>
              <a:t>Amazon </a:t>
            </a:r>
            <a:r>
              <a:rPr lang="en-US" sz="1100" dirty="0">
                <a:solidFill>
                  <a:schemeClr val="tx1">
                    <a:lumMod val="75000"/>
                    <a:lumOff val="25000"/>
                  </a:schemeClr>
                </a:solidFill>
              </a:rPr>
              <a:t>Rekognition </a:t>
            </a:r>
            <a:r>
              <a:rPr lang="en-US" sz="1100" dirty="0" smtClean="0">
                <a:solidFill>
                  <a:schemeClr val="tx1">
                    <a:lumMod val="75000"/>
                    <a:lumOff val="25000"/>
                  </a:schemeClr>
                </a:solidFill>
              </a:rPr>
              <a:t>API</a:t>
            </a:r>
            <a:endParaRPr lang="en-US" sz="1100" dirty="0">
              <a:solidFill>
                <a:schemeClr val="tx1">
                  <a:lumMod val="75000"/>
                  <a:lumOff val="25000"/>
                </a:schemeClr>
              </a:solidFill>
            </a:endParaRPr>
          </a:p>
          <a:p>
            <a:pPr marL="171450" indent="-171450">
              <a:buFont typeface="Arial" panose="020B0604020202020204" pitchFamily="34" charset="0"/>
              <a:buChar char="•"/>
            </a:pPr>
            <a:r>
              <a:rPr lang="en-US" sz="1100" dirty="0" smtClean="0">
                <a:solidFill>
                  <a:schemeClr val="tx1">
                    <a:lumMod val="75000"/>
                    <a:lumOff val="25000"/>
                  </a:schemeClr>
                </a:solidFill>
              </a:rPr>
              <a:t>IBM Watson Visual Recognition API</a:t>
            </a:r>
            <a:endParaRPr lang="en-US" sz="1100" dirty="0">
              <a:solidFill>
                <a:schemeClr val="tx1">
                  <a:lumMod val="75000"/>
                  <a:lumOff val="25000"/>
                </a:schemeClr>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7197" y="1755576"/>
            <a:ext cx="2753268" cy="759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7196" y="2732979"/>
            <a:ext cx="1335948"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69825" y="2743200"/>
            <a:ext cx="1310640" cy="723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7198" y="4648200"/>
            <a:ext cx="2753268" cy="835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7197" y="3657600"/>
            <a:ext cx="2753268" cy="87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2804160" y="5893713"/>
            <a:ext cx="2606040" cy="430887"/>
          </a:xfrm>
          <a:prstGeom prst="rect">
            <a:avLst/>
          </a:prstGeom>
          <a:noFill/>
          <a:ln cap="rnd">
            <a:noFill/>
            <a:round/>
          </a:ln>
        </p:spPr>
        <p:txBody>
          <a:bodyPr wrap="square" rtlCol="0">
            <a:spAutoFit/>
          </a:bodyPr>
          <a:lstStyle/>
          <a:p>
            <a:pPr marL="171450" indent="-171450" fontAlgn="ctr">
              <a:buFont typeface="Arial" panose="020B0604020202020204" pitchFamily="34" charset="0"/>
              <a:buChar char="•"/>
            </a:pPr>
            <a:r>
              <a:rPr lang="en-US" sz="1100" dirty="0">
                <a:solidFill>
                  <a:schemeClr val="tx1">
                    <a:lumMod val="75000"/>
                    <a:lumOff val="25000"/>
                  </a:schemeClr>
                </a:solidFill>
              </a:rPr>
              <a:t>Google </a:t>
            </a:r>
            <a:r>
              <a:rPr lang="en-US" sz="1100" dirty="0" smtClean="0">
                <a:solidFill>
                  <a:schemeClr val="tx1">
                    <a:lumMod val="75000"/>
                    <a:lumOff val="25000"/>
                  </a:schemeClr>
                </a:solidFill>
              </a:rPr>
              <a:t>– Cloud Vision API</a:t>
            </a:r>
          </a:p>
          <a:p>
            <a:pPr marL="171450" indent="-171450" fontAlgn="ctr">
              <a:buFont typeface="Arial" panose="020B0604020202020204" pitchFamily="34" charset="0"/>
              <a:buChar char="•"/>
            </a:pPr>
            <a:r>
              <a:rPr lang="en-US" sz="1100" dirty="0" smtClean="0">
                <a:solidFill>
                  <a:schemeClr val="tx1">
                    <a:lumMod val="75000"/>
                    <a:lumOff val="25000"/>
                  </a:schemeClr>
                </a:solidFill>
              </a:rPr>
              <a:t>Microsoft </a:t>
            </a:r>
            <a:r>
              <a:rPr lang="en-US" sz="1100" dirty="0">
                <a:solidFill>
                  <a:schemeClr val="tx1">
                    <a:lumMod val="75000"/>
                    <a:lumOff val="25000"/>
                  </a:schemeClr>
                </a:solidFill>
              </a:rPr>
              <a:t>Cognitive Services </a:t>
            </a:r>
            <a:r>
              <a:rPr lang="en-US" sz="1100" dirty="0" smtClean="0">
                <a:solidFill>
                  <a:schemeClr val="tx1">
                    <a:lumMod val="75000"/>
                    <a:lumOff val="25000"/>
                  </a:schemeClr>
                </a:solidFill>
              </a:rPr>
              <a:t>- Face API </a:t>
            </a:r>
            <a:endParaRPr lang="en-US" sz="1100" b="1" dirty="0">
              <a:solidFill>
                <a:srgbClr val="002060"/>
              </a:solidFill>
            </a:endParaRPr>
          </a:p>
        </p:txBody>
      </p:sp>
    </p:spTree>
    <p:extLst>
      <p:ext uri="{BB962C8B-B14F-4D97-AF65-F5344CB8AC3E}">
        <p14:creationId xmlns:p14="http://schemas.microsoft.com/office/powerpoint/2010/main" val="4064948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44104" y="1583665"/>
            <a:ext cx="685800" cy="41148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7976556" y="3343282"/>
            <a:ext cx="869950" cy="1847754"/>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200" b="1" dirty="0">
              <a:solidFill>
                <a:schemeClr val="bg1"/>
              </a:solidFill>
            </a:endParaRPr>
          </a:p>
        </p:txBody>
      </p:sp>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Evolving Banking Customer’s experience</a:t>
            </a:r>
            <a:endParaRPr lang="en-US" sz="2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6</a:t>
            </a:fld>
            <a:endParaRPr lang="en-US" sz="1000" b="1" dirty="0"/>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4" name="AutoShape 2" descr="Image result for web server icon"/>
          <p:cNvSpPr>
            <a:spLocks noChangeAspect="1" noChangeArrowheads="1"/>
          </p:cNvSpPr>
          <p:nvPr/>
        </p:nvSpPr>
        <p:spPr bwMode="auto">
          <a:xfrm>
            <a:off x="0" y="-136525"/>
            <a:ext cx="1133475" cy="1133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eb server icon"/>
          <p:cNvSpPr>
            <a:spLocks noChangeAspect="1" noChangeArrowheads="1"/>
          </p:cNvSpPr>
          <p:nvPr/>
        </p:nvSpPr>
        <p:spPr bwMode="auto">
          <a:xfrm>
            <a:off x="152400" y="15875"/>
            <a:ext cx="1133475" cy="1133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lowchart: Magnetic Disk 13"/>
          <p:cNvSpPr/>
          <p:nvPr/>
        </p:nvSpPr>
        <p:spPr>
          <a:xfrm>
            <a:off x="8085117" y="3488204"/>
            <a:ext cx="677883" cy="454817"/>
          </a:xfrm>
          <a:prstGeom prst="flowChartMagneticDisk">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SORs</a:t>
            </a:r>
          </a:p>
        </p:txBody>
      </p:sp>
      <p:sp>
        <p:nvSpPr>
          <p:cNvPr id="32" name="Left-Right Arrow 31"/>
          <p:cNvSpPr/>
          <p:nvPr/>
        </p:nvSpPr>
        <p:spPr>
          <a:xfrm>
            <a:off x="6784154" y="4101819"/>
            <a:ext cx="365760" cy="248399"/>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Left-Right Arrow 32"/>
          <p:cNvSpPr/>
          <p:nvPr/>
        </p:nvSpPr>
        <p:spPr>
          <a:xfrm>
            <a:off x="7597563" y="4101819"/>
            <a:ext cx="365760" cy="248399"/>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7146384" y="3343282"/>
            <a:ext cx="457200" cy="1847754"/>
          </a:xfrm>
          <a:prstGeom prst="roundRect">
            <a:avLst>
              <a:gd name="adj" fmla="val 12421"/>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chemeClr val="bg1"/>
                </a:solidFill>
              </a:rPr>
              <a:t>Fulfillment Services </a:t>
            </a:r>
          </a:p>
          <a:p>
            <a:pPr algn="ctr"/>
            <a:r>
              <a:rPr lang="en-US" sz="1000" b="1" dirty="0" smtClean="0">
                <a:solidFill>
                  <a:schemeClr val="bg1"/>
                </a:solidFill>
              </a:rPr>
              <a:t>(via Gateway)</a:t>
            </a:r>
            <a:endParaRPr lang="en-US" sz="1000" b="1" dirty="0">
              <a:solidFill>
                <a:schemeClr val="bg1"/>
              </a:solidFill>
            </a:endParaRPr>
          </a:p>
        </p:txBody>
      </p:sp>
      <p:sp>
        <p:nvSpPr>
          <p:cNvPr id="31" name="Rounded Rectangle 30"/>
          <p:cNvSpPr/>
          <p:nvPr/>
        </p:nvSpPr>
        <p:spPr>
          <a:xfrm>
            <a:off x="3254884" y="3292386"/>
            <a:ext cx="3524311" cy="2153682"/>
          </a:xfrm>
          <a:prstGeom prst="roundRect">
            <a:avLst>
              <a:gd name="adj" fmla="val 2987"/>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b="1" dirty="0" smtClean="0">
                <a:solidFill>
                  <a:schemeClr val="bg1"/>
                </a:solidFill>
              </a:rPr>
              <a:t>Chatbot</a:t>
            </a:r>
            <a:endParaRPr lang="en-US" sz="1200" b="1" dirty="0">
              <a:solidFill>
                <a:schemeClr val="bg1"/>
              </a:solidFill>
            </a:endParaRPr>
          </a:p>
        </p:txBody>
      </p:sp>
      <p:pic>
        <p:nvPicPr>
          <p:cNvPr id="43" name="Picture 2" descr="C:\Users\U551178\Desktop\BPM1.jp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8277304" y="4202618"/>
            <a:ext cx="360847" cy="23956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grpSp>
        <p:nvGrpSpPr>
          <p:cNvPr id="44" name="Group 67"/>
          <p:cNvGrpSpPr>
            <a:grpSpLocks noChangeAspect="1"/>
          </p:cNvGrpSpPr>
          <p:nvPr>
            <p:custDataLst>
              <p:tags r:id="rId1"/>
            </p:custDataLst>
          </p:nvPr>
        </p:nvGrpSpPr>
        <p:grpSpPr bwMode="auto">
          <a:xfrm>
            <a:off x="8282625" y="4750741"/>
            <a:ext cx="341490" cy="256015"/>
            <a:chOff x="8403431" y="4775626"/>
            <a:chExt cx="1169520" cy="981937"/>
          </a:xfrm>
        </p:grpSpPr>
        <p:sp>
          <p:nvSpPr>
            <p:cNvPr id="45" name="Freeform 34"/>
            <p:cNvSpPr>
              <a:spLocks noEditPoints="1"/>
            </p:cNvSpPr>
            <p:nvPr>
              <p:custDataLst>
                <p:tags r:id="rId2"/>
              </p:custDataLst>
            </p:nvPr>
          </p:nvSpPr>
          <p:spPr bwMode="auto">
            <a:xfrm rot="538081">
              <a:off x="9027836" y="4775626"/>
              <a:ext cx="545115" cy="548001"/>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76B2E4"/>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sp>
          <p:nvSpPr>
            <p:cNvPr id="46" name="Freeform 34"/>
            <p:cNvSpPr>
              <a:spLocks noEditPoints="1"/>
            </p:cNvSpPr>
            <p:nvPr>
              <p:custDataLst>
                <p:tags r:id="rId3"/>
              </p:custDataLst>
            </p:nvPr>
          </p:nvSpPr>
          <p:spPr bwMode="auto">
            <a:xfrm>
              <a:off x="8403431" y="4832658"/>
              <a:ext cx="664049" cy="667022"/>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066BB0"/>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sp>
          <p:nvSpPr>
            <p:cNvPr id="47" name="Freeform 34"/>
            <p:cNvSpPr>
              <a:spLocks noEditPoints="1"/>
            </p:cNvSpPr>
            <p:nvPr>
              <p:custDataLst>
                <p:tags r:id="rId4"/>
              </p:custDataLst>
            </p:nvPr>
          </p:nvSpPr>
          <p:spPr bwMode="auto">
            <a:xfrm rot="1469594">
              <a:off x="8931201" y="5308749"/>
              <a:ext cx="448482" cy="448814"/>
            </a:xfrm>
            <a:custGeom>
              <a:avLst/>
              <a:gdLst>
                <a:gd name="T0" fmla="*/ 2147483647 w 114"/>
                <a:gd name="T1" fmla="*/ 2147483647 h 114"/>
                <a:gd name="T2" fmla="*/ 2147483647 w 114"/>
                <a:gd name="T3" fmla="*/ 2147483647 h 114"/>
                <a:gd name="T4" fmla="*/ 2147483647 w 114"/>
                <a:gd name="T5" fmla="*/ 2147483647 h 114"/>
                <a:gd name="T6" fmla="*/ 2147483647 w 114"/>
                <a:gd name="T7" fmla="*/ 2147483647 h 114"/>
                <a:gd name="T8" fmla="*/ 2147483647 w 114"/>
                <a:gd name="T9" fmla="*/ 2147483647 h 114"/>
                <a:gd name="T10" fmla="*/ 2147483647 w 114"/>
                <a:gd name="T11" fmla="*/ 2147483647 h 114"/>
                <a:gd name="T12" fmla="*/ 2147483647 w 114"/>
                <a:gd name="T13" fmla="*/ 2147483647 h 114"/>
                <a:gd name="T14" fmla="*/ 2147483647 w 114"/>
                <a:gd name="T15" fmla="*/ 2147483647 h 114"/>
                <a:gd name="T16" fmla="*/ 2147483647 w 114"/>
                <a:gd name="T17" fmla="*/ 2147483647 h 114"/>
                <a:gd name="T18" fmla="*/ 2147483647 w 114"/>
                <a:gd name="T19" fmla="*/ 2147483647 h 114"/>
                <a:gd name="T20" fmla="*/ 2147483647 w 114"/>
                <a:gd name="T21" fmla="*/ 2147483647 h 114"/>
                <a:gd name="T22" fmla="*/ 2147483647 w 114"/>
                <a:gd name="T23" fmla="*/ 0 h 114"/>
                <a:gd name="T24" fmla="*/ 2147483647 w 114"/>
                <a:gd name="T25" fmla="*/ 2147483647 h 114"/>
                <a:gd name="T26" fmla="*/ 2147483647 w 114"/>
                <a:gd name="T27" fmla="*/ 2147483647 h 114"/>
                <a:gd name="T28" fmla="*/ 2147483647 w 114"/>
                <a:gd name="T29" fmla="*/ 2147483647 h 114"/>
                <a:gd name="T30" fmla="*/ 2147483647 w 114"/>
                <a:gd name="T31" fmla="*/ 2147483647 h 114"/>
                <a:gd name="T32" fmla="*/ 2147483647 w 114"/>
                <a:gd name="T33" fmla="*/ 2147483647 h 114"/>
                <a:gd name="T34" fmla="*/ 2147483647 w 114"/>
                <a:gd name="T35" fmla="*/ 2147483647 h 114"/>
                <a:gd name="T36" fmla="*/ 2147483647 w 114"/>
                <a:gd name="T37" fmla="*/ 2147483647 h 114"/>
                <a:gd name="T38" fmla="*/ 2147483647 w 114"/>
                <a:gd name="T39" fmla="*/ 2147483647 h 114"/>
                <a:gd name="T40" fmla="*/ 2147483647 w 114"/>
                <a:gd name="T41" fmla="*/ 2147483647 h 114"/>
                <a:gd name="T42" fmla="*/ 2147483647 w 114"/>
                <a:gd name="T43" fmla="*/ 2147483647 h 114"/>
                <a:gd name="T44" fmla="*/ 2147483647 w 114"/>
                <a:gd name="T45" fmla="*/ 2147483647 h 114"/>
                <a:gd name="T46" fmla="*/ 2147483647 w 114"/>
                <a:gd name="T47" fmla="*/ 2147483647 h 114"/>
                <a:gd name="T48" fmla="*/ 2147483647 w 114"/>
                <a:gd name="T49" fmla="*/ 2147483647 h 114"/>
                <a:gd name="T50" fmla="*/ 2147483647 w 114"/>
                <a:gd name="T51" fmla="*/ 2147483647 h 114"/>
                <a:gd name="T52" fmla="*/ 2147483647 w 114"/>
                <a:gd name="T53" fmla="*/ 2147483647 h 114"/>
                <a:gd name="T54" fmla="*/ 2147483647 w 114"/>
                <a:gd name="T55" fmla="*/ 2147483647 h 114"/>
                <a:gd name="T56" fmla="*/ 2147483647 w 114"/>
                <a:gd name="T57" fmla="*/ 2147483647 h 114"/>
                <a:gd name="T58" fmla="*/ 2147483647 w 114"/>
                <a:gd name="T59" fmla="*/ 2147483647 h 114"/>
                <a:gd name="T60" fmla="*/ 2147483647 w 114"/>
                <a:gd name="T61" fmla="*/ 2147483647 h 114"/>
                <a:gd name="T62" fmla="*/ 2147483647 w 114"/>
                <a:gd name="T63" fmla="*/ 2147483647 h 114"/>
                <a:gd name="T64" fmla="*/ 2147483647 w 114"/>
                <a:gd name="T65" fmla="*/ 2147483647 h 114"/>
                <a:gd name="T66" fmla="*/ 2147483647 w 114"/>
                <a:gd name="T67" fmla="*/ 2147483647 h 114"/>
                <a:gd name="T68" fmla="*/ 2147483647 w 114"/>
                <a:gd name="T69" fmla="*/ 2147483647 h 114"/>
                <a:gd name="T70" fmla="*/ 2147483647 w 114"/>
                <a:gd name="T71" fmla="*/ 2147483647 h 114"/>
                <a:gd name="T72" fmla="*/ 2147483647 w 114"/>
                <a:gd name="T73" fmla="*/ 2147483647 h 114"/>
                <a:gd name="T74" fmla="*/ 2147483647 w 114"/>
                <a:gd name="T75" fmla="*/ 2147483647 h 114"/>
                <a:gd name="T76" fmla="*/ 2147483647 w 114"/>
                <a:gd name="T77" fmla="*/ 2147483647 h 114"/>
                <a:gd name="T78" fmla="*/ 2147483647 w 114"/>
                <a:gd name="T79" fmla="*/ 2147483647 h 114"/>
                <a:gd name="T80" fmla="*/ 2147483647 w 114"/>
                <a:gd name="T81" fmla="*/ 2147483647 h 114"/>
                <a:gd name="T82" fmla="*/ 2147483647 w 114"/>
                <a:gd name="T83" fmla="*/ 2147483647 h 114"/>
                <a:gd name="T84" fmla="*/ 2147483647 w 114"/>
                <a:gd name="T85" fmla="*/ 2147483647 h 114"/>
                <a:gd name="T86" fmla="*/ 2147483647 w 114"/>
                <a:gd name="T87" fmla="*/ 2147483647 h 114"/>
                <a:gd name="T88" fmla="*/ 2147483647 w 114"/>
                <a:gd name="T89" fmla="*/ 2147483647 h 114"/>
                <a:gd name="T90" fmla="*/ 2147483647 w 114"/>
                <a:gd name="T91" fmla="*/ 2147483647 h 114"/>
                <a:gd name="T92" fmla="*/ 2147483647 w 114"/>
                <a:gd name="T93" fmla="*/ 2147483647 h 114"/>
                <a:gd name="T94" fmla="*/ 2147483647 w 114"/>
                <a:gd name="T95" fmla="*/ 2147483647 h 114"/>
                <a:gd name="T96" fmla="*/ 2147483647 w 114"/>
                <a:gd name="T97" fmla="*/ 2147483647 h 114"/>
                <a:gd name="T98" fmla="*/ 2147483647 w 114"/>
                <a:gd name="T99" fmla="*/ 2147483647 h 114"/>
                <a:gd name="T100" fmla="*/ 2147483647 w 114"/>
                <a:gd name="T101" fmla="*/ 2147483647 h 114"/>
                <a:gd name="T102" fmla="*/ 2147483647 w 114"/>
                <a:gd name="T103" fmla="*/ 2147483647 h 114"/>
                <a:gd name="T104" fmla="*/ 2147483647 w 114"/>
                <a:gd name="T105" fmla="*/ 2147483647 h 114"/>
                <a:gd name="T106" fmla="*/ 2147483647 w 11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114">
                  <a:moveTo>
                    <a:pt x="112" y="60"/>
                  </a:moveTo>
                  <a:cubicBezTo>
                    <a:pt x="106" y="59"/>
                    <a:pt x="106" y="59"/>
                    <a:pt x="106" y="59"/>
                  </a:cubicBezTo>
                  <a:cubicBezTo>
                    <a:pt x="106" y="53"/>
                    <a:pt x="105" y="48"/>
                    <a:pt x="103" y="43"/>
                  </a:cubicBezTo>
                  <a:cubicBezTo>
                    <a:pt x="109" y="40"/>
                    <a:pt x="109" y="40"/>
                    <a:pt x="109" y="40"/>
                  </a:cubicBezTo>
                  <a:cubicBezTo>
                    <a:pt x="111" y="39"/>
                    <a:pt x="111" y="37"/>
                    <a:pt x="110" y="36"/>
                  </a:cubicBezTo>
                  <a:cubicBezTo>
                    <a:pt x="102" y="22"/>
                    <a:pt x="102" y="22"/>
                    <a:pt x="102" y="22"/>
                  </a:cubicBezTo>
                  <a:cubicBezTo>
                    <a:pt x="101" y="20"/>
                    <a:pt x="99" y="20"/>
                    <a:pt x="98" y="21"/>
                  </a:cubicBezTo>
                  <a:cubicBezTo>
                    <a:pt x="92" y="24"/>
                    <a:pt x="92" y="24"/>
                    <a:pt x="92" y="24"/>
                  </a:cubicBezTo>
                  <a:cubicBezTo>
                    <a:pt x="88" y="21"/>
                    <a:pt x="84" y="18"/>
                    <a:pt x="80" y="16"/>
                  </a:cubicBezTo>
                  <a:cubicBezTo>
                    <a:pt x="82" y="8"/>
                    <a:pt x="82" y="8"/>
                    <a:pt x="82" y="8"/>
                  </a:cubicBezTo>
                  <a:cubicBezTo>
                    <a:pt x="82" y="6"/>
                    <a:pt x="81" y="5"/>
                    <a:pt x="80" y="5"/>
                  </a:cubicBezTo>
                  <a:cubicBezTo>
                    <a:pt x="64" y="0"/>
                    <a:pt x="64" y="0"/>
                    <a:pt x="64" y="0"/>
                  </a:cubicBezTo>
                  <a:cubicBezTo>
                    <a:pt x="62" y="0"/>
                    <a:pt x="61" y="1"/>
                    <a:pt x="60" y="2"/>
                  </a:cubicBezTo>
                  <a:cubicBezTo>
                    <a:pt x="58" y="10"/>
                    <a:pt x="58" y="10"/>
                    <a:pt x="58" y="10"/>
                  </a:cubicBezTo>
                  <a:cubicBezTo>
                    <a:pt x="54" y="10"/>
                    <a:pt x="49" y="11"/>
                    <a:pt x="44" y="12"/>
                  </a:cubicBezTo>
                  <a:cubicBezTo>
                    <a:pt x="40" y="5"/>
                    <a:pt x="40" y="5"/>
                    <a:pt x="40" y="5"/>
                  </a:cubicBezTo>
                  <a:cubicBezTo>
                    <a:pt x="39" y="4"/>
                    <a:pt x="38" y="3"/>
                    <a:pt x="36" y="4"/>
                  </a:cubicBezTo>
                  <a:cubicBezTo>
                    <a:pt x="22" y="13"/>
                    <a:pt x="22" y="13"/>
                    <a:pt x="22" y="13"/>
                  </a:cubicBezTo>
                  <a:cubicBezTo>
                    <a:pt x="21" y="13"/>
                    <a:pt x="20" y="15"/>
                    <a:pt x="21" y="16"/>
                  </a:cubicBezTo>
                  <a:cubicBezTo>
                    <a:pt x="25" y="23"/>
                    <a:pt x="25" y="23"/>
                    <a:pt x="25" y="23"/>
                  </a:cubicBezTo>
                  <a:cubicBezTo>
                    <a:pt x="21" y="26"/>
                    <a:pt x="18" y="30"/>
                    <a:pt x="16" y="35"/>
                  </a:cubicBezTo>
                  <a:cubicBezTo>
                    <a:pt x="8" y="33"/>
                    <a:pt x="8" y="33"/>
                    <a:pt x="8" y="33"/>
                  </a:cubicBezTo>
                  <a:cubicBezTo>
                    <a:pt x="7" y="32"/>
                    <a:pt x="5" y="33"/>
                    <a:pt x="5" y="34"/>
                  </a:cubicBezTo>
                  <a:cubicBezTo>
                    <a:pt x="1" y="51"/>
                    <a:pt x="1" y="51"/>
                    <a:pt x="1" y="51"/>
                  </a:cubicBezTo>
                  <a:cubicBezTo>
                    <a:pt x="0" y="52"/>
                    <a:pt x="1" y="54"/>
                    <a:pt x="3" y="54"/>
                  </a:cubicBezTo>
                  <a:cubicBezTo>
                    <a:pt x="10" y="56"/>
                    <a:pt x="10" y="56"/>
                    <a:pt x="10" y="56"/>
                  </a:cubicBezTo>
                  <a:cubicBezTo>
                    <a:pt x="9" y="61"/>
                    <a:pt x="10" y="66"/>
                    <a:pt x="11" y="71"/>
                  </a:cubicBezTo>
                  <a:cubicBezTo>
                    <a:pt x="5" y="75"/>
                    <a:pt x="5" y="75"/>
                    <a:pt x="5" y="75"/>
                  </a:cubicBezTo>
                  <a:cubicBezTo>
                    <a:pt x="4" y="75"/>
                    <a:pt x="4" y="77"/>
                    <a:pt x="4" y="78"/>
                  </a:cubicBezTo>
                  <a:cubicBezTo>
                    <a:pt x="13" y="93"/>
                    <a:pt x="13" y="93"/>
                    <a:pt x="13" y="93"/>
                  </a:cubicBezTo>
                  <a:cubicBezTo>
                    <a:pt x="14" y="94"/>
                    <a:pt x="15" y="94"/>
                    <a:pt x="16" y="94"/>
                  </a:cubicBezTo>
                  <a:cubicBezTo>
                    <a:pt x="22" y="90"/>
                    <a:pt x="22" y="90"/>
                    <a:pt x="22" y="90"/>
                  </a:cubicBezTo>
                  <a:cubicBezTo>
                    <a:pt x="25" y="94"/>
                    <a:pt x="30" y="97"/>
                    <a:pt x="34" y="100"/>
                  </a:cubicBezTo>
                  <a:cubicBezTo>
                    <a:pt x="33" y="106"/>
                    <a:pt x="33" y="106"/>
                    <a:pt x="33" y="106"/>
                  </a:cubicBezTo>
                  <a:cubicBezTo>
                    <a:pt x="32" y="108"/>
                    <a:pt x="33" y="109"/>
                    <a:pt x="35" y="109"/>
                  </a:cubicBezTo>
                  <a:cubicBezTo>
                    <a:pt x="51" y="114"/>
                    <a:pt x="51" y="114"/>
                    <a:pt x="51" y="114"/>
                  </a:cubicBezTo>
                  <a:cubicBezTo>
                    <a:pt x="52" y="114"/>
                    <a:pt x="54" y="113"/>
                    <a:pt x="54" y="112"/>
                  </a:cubicBezTo>
                  <a:cubicBezTo>
                    <a:pt x="56" y="106"/>
                    <a:pt x="56" y="106"/>
                    <a:pt x="56" y="106"/>
                  </a:cubicBezTo>
                  <a:cubicBezTo>
                    <a:pt x="61" y="106"/>
                    <a:pt x="67" y="105"/>
                    <a:pt x="72" y="104"/>
                  </a:cubicBezTo>
                  <a:cubicBezTo>
                    <a:pt x="75" y="109"/>
                    <a:pt x="75" y="109"/>
                    <a:pt x="75" y="109"/>
                  </a:cubicBezTo>
                  <a:cubicBezTo>
                    <a:pt x="76" y="110"/>
                    <a:pt x="77" y="111"/>
                    <a:pt x="78" y="110"/>
                  </a:cubicBezTo>
                  <a:cubicBezTo>
                    <a:pt x="93" y="102"/>
                    <a:pt x="93" y="102"/>
                    <a:pt x="93" y="102"/>
                  </a:cubicBezTo>
                  <a:cubicBezTo>
                    <a:pt x="94" y="101"/>
                    <a:pt x="95" y="99"/>
                    <a:pt x="94" y="98"/>
                  </a:cubicBezTo>
                  <a:cubicBezTo>
                    <a:pt x="91" y="93"/>
                    <a:pt x="91" y="93"/>
                    <a:pt x="91" y="93"/>
                  </a:cubicBezTo>
                  <a:cubicBezTo>
                    <a:pt x="95" y="89"/>
                    <a:pt x="98" y="85"/>
                    <a:pt x="100" y="80"/>
                  </a:cubicBezTo>
                  <a:cubicBezTo>
                    <a:pt x="107" y="82"/>
                    <a:pt x="107" y="82"/>
                    <a:pt x="107" y="82"/>
                  </a:cubicBezTo>
                  <a:cubicBezTo>
                    <a:pt x="108" y="82"/>
                    <a:pt x="109" y="81"/>
                    <a:pt x="110" y="80"/>
                  </a:cubicBezTo>
                  <a:cubicBezTo>
                    <a:pt x="114" y="63"/>
                    <a:pt x="114" y="63"/>
                    <a:pt x="114" y="63"/>
                  </a:cubicBezTo>
                  <a:cubicBezTo>
                    <a:pt x="114" y="62"/>
                    <a:pt x="113" y="61"/>
                    <a:pt x="112" y="60"/>
                  </a:cubicBezTo>
                  <a:close/>
                  <a:moveTo>
                    <a:pt x="53" y="75"/>
                  </a:moveTo>
                  <a:cubicBezTo>
                    <a:pt x="44" y="73"/>
                    <a:pt x="38" y="63"/>
                    <a:pt x="41" y="54"/>
                  </a:cubicBezTo>
                  <a:cubicBezTo>
                    <a:pt x="43" y="44"/>
                    <a:pt x="53" y="39"/>
                    <a:pt x="62" y="41"/>
                  </a:cubicBezTo>
                  <a:cubicBezTo>
                    <a:pt x="71" y="43"/>
                    <a:pt x="77" y="53"/>
                    <a:pt x="75" y="62"/>
                  </a:cubicBezTo>
                  <a:cubicBezTo>
                    <a:pt x="72" y="72"/>
                    <a:pt x="63" y="78"/>
                    <a:pt x="53" y="75"/>
                  </a:cubicBezTo>
                  <a:close/>
                </a:path>
              </a:pathLst>
            </a:custGeom>
            <a:solidFill>
              <a:srgbClr val="A5CCED"/>
            </a:solidFill>
            <a:ln>
              <a:solidFill>
                <a:srgbClr val="0070C0"/>
              </a:solidFill>
            </a:ln>
            <a:extLst/>
          </p:spPr>
          <p:txBody>
            <a:bodyPr/>
            <a:lstStyle/>
            <a:p>
              <a:pPr algn="ctr" eaLnBrk="1" hangingPunct="1">
                <a:spcBef>
                  <a:spcPct val="0"/>
                </a:spcBef>
                <a:buClrTx/>
                <a:buFontTx/>
                <a:buNone/>
                <a:defRPr/>
              </a:pPr>
              <a:endParaRPr lang="en-US" sz="700" kern="0" dirty="0">
                <a:solidFill>
                  <a:sysClr val="windowText" lastClr="000000"/>
                </a:solidFill>
                <a:latin typeface="Arial" pitchFamily="34" charset="0"/>
                <a:ea typeface="ＭＳ Ｐゴシック" charset="0"/>
                <a:cs typeface="Arial" pitchFamily="34" charset="0"/>
              </a:endParaRPr>
            </a:p>
          </p:txBody>
        </p:sp>
      </p:grpSp>
      <p:sp>
        <p:nvSpPr>
          <p:cNvPr id="48" name="Rounded Rectangle 47"/>
          <p:cNvSpPr/>
          <p:nvPr/>
        </p:nvSpPr>
        <p:spPr bwMode="auto">
          <a:xfrm>
            <a:off x="8048370" y="4021604"/>
            <a:ext cx="714230" cy="441656"/>
          </a:xfrm>
          <a:prstGeom prst="roundRect">
            <a:avLst>
              <a:gd name="adj" fmla="val 13101"/>
            </a:avLst>
          </a:prstGeom>
          <a:noFill/>
          <a:ln w="19050">
            <a:solidFill>
              <a:srgbClr val="0070C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800" b="1" dirty="0" smtClean="0">
                <a:solidFill>
                  <a:srgbClr val="0070C0"/>
                </a:solidFill>
                <a:latin typeface="+mj-lt"/>
                <a:ea typeface="MS PGothic" pitchFamily="34" charset="-128"/>
              </a:rPr>
              <a:t>BPMS</a:t>
            </a:r>
            <a:endParaRPr lang="en-US" sz="1000" b="1" dirty="0">
              <a:solidFill>
                <a:srgbClr val="0070C0"/>
              </a:solidFill>
              <a:latin typeface="+mj-lt"/>
              <a:ea typeface="MS PGothic" pitchFamily="34" charset="-128"/>
            </a:endParaRPr>
          </a:p>
        </p:txBody>
      </p:sp>
      <p:sp>
        <p:nvSpPr>
          <p:cNvPr id="49" name="Rounded Rectangle 48"/>
          <p:cNvSpPr/>
          <p:nvPr/>
        </p:nvSpPr>
        <p:spPr bwMode="auto">
          <a:xfrm>
            <a:off x="8068377" y="4558366"/>
            <a:ext cx="707483" cy="463575"/>
          </a:xfrm>
          <a:prstGeom prst="roundRect">
            <a:avLst>
              <a:gd name="adj" fmla="val 13270"/>
            </a:avLst>
          </a:prstGeom>
          <a:noFill/>
          <a:ln w="19050">
            <a:solidFill>
              <a:srgbClr val="0070C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000" b="1" dirty="0" smtClean="0">
                <a:solidFill>
                  <a:srgbClr val="0070C0"/>
                </a:solidFill>
                <a:latin typeface="+mj-lt"/>
                <a:ea typeface="MS PGothic" pitchFamily="34" charset="-128"/>
              </a:rPr>
              <a:t>Services</a:t>
            </a:r>
            <a:endParaRPr lang="en-US" sz="1000" b="1" dirty="0">
              <a:solidFill>
                <a:srgbClr val="0070C0"/>
              </a:solidFill>
              <a:latin typeface="+mj-lt"/>
              <a:ea typeface="MS PGothic" pitchFamily="34" charset="-128"/>
            </a:endParaRPr>
          </a:p>
        </p:txBody>
      </p:sp>
      <p:sp>
        <p:nvSpPr>
          <p:cNvPr id="63" name="Rounded Rectangle 62"/>
          <p:cNvSpPr/>
          <p:nvPr/>
        </p:nvSpPr>
        <p:spPr>
          <a:xfrm>
            <a:off x="3663622" y="3373914"/>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64" name="Rounded Rectangle 63"/>
          <p:cNvSpPr/>
          <p:nvPr/>
        </p:nvSpPr>
        <p:spPr>
          <a:xfrm>
            <a:off x="3704203" y="3450115"/>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a:t>
            </a:r>
            <a:r>
              <a:rPr lang="en-US" sz="800" dirty="0" smtClean="0">
                <a:solidFill>
                  <a:schemeClr val="bg1"/>
                </a:solidFill>
              </a:rPr>
              <a:t> I would like to know my account balance</a:t>
            </a:r>
          </a:p>
          <a:p>
            <a:r>
              <a:rPr lang="en-US" sz="800" b="1" dirty="0" smtClean="0">
                <a:solidFill>
                  <a:schemeClr val="bg1"/>
                </a:solidFill>
              </a:rPr>
              <a:t>@</a:t>
            </a:r>
            <a:r>
              <a:rPr lang="en-US" sz="800" dirty="0" smtClean="0">
                <a:solidFill>
                  <a:schemeClr val="bg1"/>
                </a:solidFill>
              </a:rPr>
              <a:t> Please let me know my account balance</a:t>
            </a:r>
            <a:endParaRPr lang="en-US" sz="800" dirty="0">
              <a:solidFill>
                <a:schemeClr val="bg1"/>
              </a:solidFill>
            </a:endParaRPr>
          </a:p>
        </p:txBody>
      </p:sp>
      <p:sp>
        <p:nvSpPr>
          <p:cNvPr id="65" name="Rounded Rectangle 64"/>
          <p:cNvSpPr/>
          <p:nvPr/>
        </p:nvSpPr>
        <p:spPr>
          <a:xfrm>
            <a:off x="3704203" y="4271905"/>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Balance Inquiry</a:t>
            </a:r>
            <a:endParaRPr lang="en-US" sz="800" b="1" dirty="0">
              <a:solidFill>
                <a:schemeClr val="bg1"/>
              </a:solidFill>
            </a:endParaRPr>
          </a:p>
        </p:txBody>
      </p:sp>
      <p:sp>
        <p:nvSpPr>
          <p:cNvPr id="66" name="Rounded Rectangle 65"/>
          <p:cNvSpPr/>
          <p:nvPr/>
        </p:nvSpPr>
        <p:spPr>
          <a:xfrm>
            <a:off x="3704203" y="4627028"/>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91440" indent="-91440">
              <a:buFont typeface="Arial" panose="020B0604020202020204" pitchFamily="34" charset="0"/>
              <a:buChar char="•"/>
            </a:pPr>
            <a:r>
              <a:rPr lang="en-US" sz="800" dirty="0" smtClean="0">
                <a:solidFill>
                  <a:schemeClr val="bg1"/>
                </a:solidFill>
              </a:rPr>
              <a:t>Account#</a:t>
            </a:r>
            <a:endParaRPr lang="en-US" sz="800" dirty="0">
              <a:solidFill>
                <a:schemeClr val="bg1"/>
              </a:solidFill>
            </a:endParaRPr>
          </a:p>
        </p:txBody>
      </p:sp>
      <p:sp>
        <p:nvSpPr>
          <p:cNvPr id="67" name="Rounded Rectangle 66"/>
          <p:cNvSpPr/>
          <p:nvPr/>
        </p:nvSpPr>
        <p:spPr>
          <a:xfrm>
            <a:off x="4693005" y="3362236"/>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68" name="Rounded Rectangle 67"/>
          <p:cNvSpPr/>
          <p:nvPr/>
        </p:nvSpPr>
        <p:spPr>
          <a:xfrm>
            <a:off x="4733586" y="3438437"/>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bg1"/>
                </a:solidFill>
              </a:rPr>
              <a:t>@</a:t>
            </a:r>
            <a:r>
              <a:rPr lang="en-US" sz="800" dirty="0">
                <a:solidFill>
                  <a:schemeClr val="bg1"/>
                </a:solidFill>
              </a:rPr>
              <a:t>List my recent </a:t>
            </a:r>
            <a:r>
              <a:rPr lang="en-US" sz="800" dirty="0" smtClean="0">
                <a:solidFill>
                  <a:schemeClr val="bg1"/>
                </a:solidFill>
              </a:rPr>
              <a:t>transactions</a:t>
            </a:r>
          </a:p>
          <a:p>
            <a:endParaRPr lang="en-US" sz="800" dirty="0">
              <a:solidFill>
                <a:schemeClr val="bg1"/>
              </a:solidFill>
            </a:endParaRPr>
          </a:p>
          <a:p>
            <a:r>
              <a:rPr lang="en-US" sz="800" dirty="0">
                <a:solidFill>
                  <a:schemeClr val="bg1"/>
                </a:solidFill>
              </a:rPr>
              <a:t>@ Show my recent transactions</a:t>
            </a:r>
          </a:p>
        </p:txBody>
      </p:sp>
      <p:sp>
        <p:nvSpPr>
          <p:cNvPr id="69" name="Rounded Rectangle 68"/>
          <p:cNvSpPr/>
          <p:nvPr/>
        </p:nvSpPr>
        <p:spPr>
          <a:xfrm>
            <a:off x="4733586" y="4260227"/>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Recent transactions</a:t>
            </a:r>
            <a:endParaRPr lang="en-US" sz="800" b="1" dirty="0">
              <a:solidFill>
                <a:schemeClr val="bg1"/>
              </a:solidFill>
            </a:endParaRPr>
          </a:p>
        </p:txBody>
      </p:sp>
      <p:sp>
        <p:nvSpPr>
          <p:cNvPr id="70" name="Rounded Rectangle 69"/>
          <p:cNvSpPr/>
          <p:nvPr/>
        </p:nvSpPr>
        <p:spPr>
          <a:xfrm>
            <a:off x="4733586" y="4615350"/>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91440" indent="-91440">
              <a:buFont typeface="Arial" panose="020B0604020202020204" pitchFamily="34" charset="0"/>
              <a:buChar char="•"/>
            </a:pPr>
            <a:r>
              <a:rPr lang="en-US" sz="800" dirty="0" smtClean="0">
                <a:solidFill>
                  <a:schemeClr val="bg1"/>
                </a:solidFill>
              </a:rPr>
              <a:t>Account#</a:t>
            </a:r>
            <a:endParaRPr lang="en-US" sz="800" dirty="0">
              <a:solidFill>
                <a:schemeClr val="bg1"/>
              </a:solidFill>
            </a:endParaRPr>
          </a:p>
        </p:txBody>
      </p:sp>
      <p:sp>
        <p:nvSpPr>
          <p:cNvPr id="71" name="Rounded Rectangle 70"/>
          <p:cNvSpPr/>
          <p:nvPr/>
        </p:nvSpPr>
        <p:spPr>
          <a:xfrm>
            <a:off x="5721022" y="3370855"/>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2" name="Rounded Rectangle 71"/>
          <p:cNvSpPr/>
          <p:nvPr/>
        </p:nvSpPr>
        <p:spPr>
          <a:xfrm>
            <a:off x="5761603" y="3447056"/>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a:t>
            </a:r>
            <a:r>
              <a:rPr lang="en-US" sz="800" dirty="0" smtClean="0">
                <a:solidFill>
                  <a:schemeClr val="bg1"/>
                </a:solidFill>
              </a:rPr>
              <a:t> Transfer money</a:t>
            </a:r>
          </a:p>
          <a:p>
            <a:endParaRPr lang="en-US" sz="800" dirty="0" smtClean="0">
              <a:solidFill>
                <a:schemeClr val="bg1"/>
              </a:solidFill>
            </a:endParaRPr>
          </a:p>
          <a:p>
            <a:r>
              <a:rPr lang="en-US" sz="800" b="1" dirty="0" smtClean="0">
                <a:solidFill>
                  <a:schemeClr val="bg1"/>
                </a:solidFill>
              </a:rPr>
              <a:t>@</a:t>
            </a:r>
            <a:r>
              <a:rPr lang="en-US" sz="800" dirty="0" smtClean="0">
                <a:solidFill>
                  <a:schemeClr val="bg1"/>
                </a:solidFill>
              </a:rPr>
              <a:t>  Transfer Cash</a:t>
            </a:r>
            <a:endParaRPr lang="en-US" sz="800" dirty="0">
              <a:solidFill>
                <a:schemeClr val="bg1"/>
              </a:solidFill>
            </a:endParaRPr>
          </a:p>
        </p:txBody>
      </p:sp>
      <p:sp>
        <p:nvSpPr>
          <p:cNvPr id="73" name="Rounded Rectangle 72"/>
          <p:cNvSpPr/>
          <p:nvPr/>
        </p:nvSpPr>
        <p:spPr>
          <a:xfrm>
            <a:off x="5761603" y="4268846"/>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Money Movement</a:t>
            </a:r>
            <a:endParaRPr lang="en-US" sz="800" b="1" dirty="0">
              <a:solidFill>
                <a:schemeClr val="bg1"/>
              </a:solidFill>
            </a:endParaRPr>
          </a:p>
        </p:txBody>
      </p:sp>
      <p:sp>
        <p:nvSpPr>
          <p:cNvPr id="74" name="Rounded Rectangle 73"/>
          <p:cNvSpPr/>
          <p:nvPr/>
        </p:nvSpPr>
        <p:spPr>
          <a:xfrm>
            <a:off x="5761603" y="4623969"/>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a:solidFill>
                  <a:schemeClr val="bg1"/>
                </a:solidFill>
              </a:rPr>
              <a:t>From </a:t>
            </a:r>
            <a:r>
              <a:rPr lang="en-US" sz="800" dirty="0" smtClean="0">
                <a:solidFill>
                  <a:schemeClr val="bg1"/>
                </a:solidFill>
              </a:rPr>
              <a:t>Acct#</a:t>
            </a:r>
            <a:endParaRPr lang="en-US" sz="800" dirty="0">
              <a:solidFill>
                <a:schemeClr val="bg1"/>
              </a:solidFill>
            </a:endParaRPr>
          </a:p>
          <a:p>
            <a:pPr marL="171450" indent="-171450">
              <a:buFont typeface="Arial" panose="020B0604020202020204" pitchFamily="34" charset="0"/>
              <a:buChar char="•"/>
            </a:pPr>
            <a:r>
              <a:rPr lang="en-US" sz="800" dirty="0">
                <a:solidFill>
                  <a:schemeClr val="bg1"/>
                </a:solidFill>
              </a:rPr>
              <a:t>To </a:t>
            </a:r>
            <a:r>
              <a:rPr lang="en-US" sz="800" dirty="0" smtClean="0">
                <a:solidFill>
                  <a:schemeClr val="bg1"/>
                </a:solidFill>
              </a:rPr>
              <a:t>Acct#</a:t>
            </a:r>
            <a:endParaRPr lang="en-US" sz="800" dirty="0">
              <a:solidFill>
                <a:schemeClr val="bg1"/>
              </a:solidFill>
            </a:endParaRPr>
          </a:p>
          <a:p>
            <a:pPr marL="171450" indent="-171450">
              <a:buFont typeface="Arial" panose="020B0604020202020204" pitchFamily="34" charset="0"/>
              <a:buChar char="•"/>
            </a:pPr>
            <a:r>
              <a:rPr lang="en-US" sz="800" dirty="0">
                <a:solidFill>
                  <a:schemeClr val="bg1"/>
                </a:solidFill>
              </a:rPr>
              <a:t>Amount</a:t>
            </a:r>
            <a:endParaRPr lang="en-US" sz="1100" b="1" dirty="0">
              <a:solidFill>
                <a:schemeClr val="bg1"/>
              </a:solidFill>
            </a:endParaRPr>
          </a:p>
        </p:txBody>
      </p:sp>
      <p:sp>
        <p:nvSpPr>
          <p:cNvPr id="75" name="TextBox 74"/>
          <p:cNvSpPr txBox="1"/>
          <p:nvPr/>
        </p:nvSpPr>
        <p:spPr>
          <a:xfrm rot="16200000">
            <a:off x="3118678" y="3661734"/>
            <a:ext cx="826415" cy="246221"/>
          </a:xfrm>
          <a:prstGeom prst="rect">
            <a:avLst/>
          </a:prstGeom>
          <a:noFill/>
        </p:spPr>
        <p:txBody>
          <a:bodyPr wrap="square" rtlCol="0">
            <a:spAutoFit/>
          </a:bodyPr>
          <a:lstStyle/>
          <a:p>
            <a:pPr algn="ctr"/>
            <a:r>
              <a:rPr lang="en-US" sz="1000" b="1" dirty="0" smtClean="0">
                <a:solidFill>
                  <a:schemeClr val="bg1"/>
                </a:solidFill>
              </a:rPr>
              <a:t>Utterances</a:t>
            </a:r>
            <a:endParaRPr lang="en-US" sz="1000" b="1" dirty="0">
              <a:solidFill>
                <a:schemeClr val="bg1"/>
              </a:solidFill>
            </a:endParaRPr>
          </a:p>
        </p:txBody>
      </p:sp>
      <p:sp>
        <p:nvSpPr>
          <p:cNvPr id="76" name="TextBox 75"/>
          <p:cNvSpPr txBox="1"/>
          <p:nvPr/>
        </p:nvSpPr>
        <p:spPr>
          <a:xfrm rot="16200000">
            <a:off x="3074026" y="4801960"/>
            <a:ext cx="761829" cy="400110"/>
          </a:xfrm>
          <a:prstGeom prst="rect">
            <a:avLst/>
          </a:prstGeom>
          <a:noFill/>
        </p:spPr>
        <p:txBody>
          <a:bodyPr wrap="square" rtlCol="0">
            <a:spAutoFit/>
          </a:bodyPr>
          <a:lstStyle/>
          <a:p>
            <a:pPr algn="ctr"/>
            <a:r>
              <a:rPr lang="en-US" sz="1000" b="1" dirty="0" smtClean="0">
                <a:solidFill>
                  <a:schemeClr val="bg1"/>
                </a:solidFill>
              </a:rPr>
              <a:t>Slots &amp; </a:t>
            </a:r>
            <a:r>
              <a:rPr lang="en-US" sz="1000" b="1" dirty="0">
                <a:solidFill>
                  <a:schemeClr val="bg1"/>
                </a:solidFill>
              </a:rPr>
              <a:t>Prompts</a:t>
            </a:r>
          </a:p>
        </p:txBody>
      </p:sp>
      <p:sp>
        <p:nvSpPr>
          <p:cNvPr id="77" name="TextBox 76"/>
          <p:cNvSpPr txBox="1"/>
          <p:nvPr/>
        </p:nvSpPr>
        <p:spPr>
          <a:xfrm rot="16200000">
            <a:off x="3240199" y="4292813"/>
            <a:ext cx="583373" cy="246221"/>
          </a:xfrm>
          <a:prstGeom prst="rect">
            <a:avLst/>
          </a:prstGeom>
          <a:noFill/>
        </p:spPr>
        <p:txBody>
          <a:bodyPr wrap="square" rtlCol="0">
            <a:spAutoFit/>
          </a:bodyPr>
          <a:lstStyle/>
          <a:p>
            <a:pPr algn="ctr"/>
            <a:r>
              <a:rPr lang="en-US" sz="1000" b="1" dirty="0" smtClean="0">
                <a:solidFill>
                  <a:schemeClr val="bg1"/>
                </a:solidFill>
              </a:rPr>
              <a:t>Intents</a:t>
            </a:r>
            <a:endParaRPr lang="en-US" sz="1000" b="1" dirty="0">
              <a:solidFill>
                <a:schemeClr val="bg1"/>
              </a:solidFill>
            </a:endParaRPr>
          </a:p>
        </p:txBody>
      </p:sp>
      <p:sp>
        <p:nvSpPr>
          <p:cNvPr id="117" name="TextBox 116"/>
          <p:cNvSpPr txBox="1"/>
          <p:nvPr/>
        </p:nvSpPr>
        <p:spPr>
          <a:xfrm>
            <a:off x="3886200" y="5876836"/>
            <a:ext cx="5027890" cy="430887"/>
          </a:xfrm>
          <a:prstGeom prst="rect">
            <a:avLst/>
          </a:prstGeom>
          <a:noFill/>
          <a:ln cap="rnd">
            <a:noFill/>
            <a:round/>
          </a:ln>
        </p:spPr>
        <p:txBody>
          <a:bodyPr wrap="square" rtlCol="0">
            <a:spAutoFit/>
          </a:bodyPr>
          <a:lstStyle/>
          <a:p>
            <a:r>
              <a:rPr lang="en-US" sz="1100" b="1" dirty="0"/>
              <a:t>Prompts : </a:t>
            </a:r>
            <a:r>
              <a:rPr lang="en-US" sz="1100" dirty="0"/>
              <a:t>Questions to be asked to the uses for each of the required </a:t>
            </a:r>
            <a:r>
              <a:rPr lang="en-US" sz="1100" dirty="0" smtClean="0"/>
              <a:t>Slots</a:t>
            </a:r>
          </a:p>
          <a:p>
            <a:r>
              <a:rPr lang="en-US" sz="1100" b="1" dirty="0"/>
              <a:t>Response Cards : </a:t>
            </a:r>
            <a:r>
              <a:rPr lang="en-US" sz="1100" dirty="0"/>
              <a:t>List of options for each prompt to be shared with the </a:t>
            </a:r>
            <a:r>
              <a:rPr lang="en-US" sz="1100" dirty="0" smtClean="0"/>
              <a:t>user</a:t>
            </a:r>
            <a:endParaRPr lang="en-US" sz="1100" dirty="0"/>
          </a:p>
        </p:txBody>
      </p:sp>
      <p:sp>
        <p:nvSpPr>
          <p:cNvPr id="120" name="TextBox 119"/>
          <p:cNvSpPr txBox="1"/>
          <p:nvPr/>
        </p:nvSpPr>
        <p:spPr>
          <a:xfrm>
            <a:off x="472272" y="5876836"/>
            <a:ext cx="3337728" cy="600164"/>
          </a:xfrm>
          <a:prstGeom prst="rect">
            <a:avLst/>
          </a:prstGeom>
          <a:noFill/>
          <a:ln cap="rnd">
            <a:noFill/>
            <a:round/>
          </a:ln>
        </p:spPr>
        <p:txBody>
          <a:bodyPr wrap="square" rtlCol="0">
            <a:spAutoFit/>
          </a:bodyPr>
          <a:lstStyle/>
          <a:p>
            <a:r>
              <a:rPr lang="en-US" sz="1100" b="1" dirty="0" smtClean="0"/>
              <a:t>Intents : </a:t>
            </a:r>
            <a:r>
              <a:rPr lang="en-US" sz="1100" dirty="0" smtClean="0"/>
              <a:t>An </a:t>
            </a:r>
            <a:r>
              <a:rPr lang="en-US" sz="1100" dirty="0"/>
              <a:t>action user wants to </a:t>
            </a:r>
            <a:r>
              <a:rPr lang="en-US" sz="1100" dirty="0" smtClean="0"/>
              <a:t>perform</a:t>
            </a:r>
          </a:p>
          <a:p>
            <a:r>
              <a:rPr lang="en-US" sz="1100" b="1" dirty="0"/>
              <a:t>Utterances : </a:t>
            </a:r>
            <a:r>
              <a:rPr lang="en-US" sz="1100" dirty="0"/>
              <a:t>How a user might convey the intent</a:t>
            </a:r>
            <a:r>
              <a:rPr lang="en-US" sz="1100" dirty="0" smtClean="0"/>
              <a:t>.</a:t>
            </a:r>
          </a:p>
          <a:p>
            <a:r>
              <a:rPr lang="en-US" sz="1100" b="1" dirty="0"/>
              <a:t>Slots :</a:t>
            </a:r>
            <a:r>
              <a:rPr lang="en-US" sz="1100" dirty="0"/>
              <a:t> Input parameters to fulfill the </a:t>
            </a:r>
            <a:r>
              <a:rPr lang="en-US" sz="1100" dirty="0" smtClean="0"/>
              <a:t>intent</a:t>
            </a:r>
            <a:endParaRPr lang="en-US" sz="1100" dirty="0"/>
          </a:p>
        </p:txBody>
      </p:sp>
      <p:graphicFrame>
        <p:nvGraphicFramePr>
          <p:cNvPr id="80" name="Diagram 79"/>
          <p:cNvGraphicFramePr/>
          <p:nvPr>
            <p:extLst>
              <p:ext uri="{D42A27DB-BD31-4B8C-83A1-F6EECF244321}">
                <p14:modId xmlns:p14="http://schemas.microsoft.com/office/powerpoint/2010/main" val="2951295960"/>
              </p:ext>
            </p:extLst>
          </p:nvPr>
        </p:nvGraphicFramePr>
        <p:xfrm>
          <a:off x="694592" y="685800"/>
          <a:ext cx="8220808" cy="220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1" name="TextBox 80"/>
          <p:cNvSpPr txBox="1"/>
          <p:nvPr/>
        </p:nvSpPr>
        <p:spPr>
          <a:xfrm>
            <a:off x="7010400" y="1066800"/>
            <a:ext cx="1828800" cy="461665"/>
          </a:xfrm>
          <a:prstGeom prst="rect">
            <a:avLst/>
          </a:prstGeom>
          <a:noFill/>
        </p:spPr>
        <p:txBody>
          <a:bodyPr wrap="square" rtlCol="0">
            <a:spAutoFit/>
          </a:bodyPr>
          <a:lstStyle/>
          <a:p>
            <a:pPr algn="ctr"/>
            <a:r>
              <a:rPr lang="en-US" sz="1200" b="1" dirty="0" smtClean="0">
                <a:solidFill>
                  <a:srgbClr val="002060"/>
                </a:solidFill>
              </a:rPr>
              <a:t>Conversational Banking</a:t>
            </a:r>
            <a:endParaRPr lang="en-US" sz="1200" dirty="0">
              <a:solidFill>
                <a:srgbClr val="002060"/>
              </a:solidFill>
            </a:endParaRPr>
          </a:p>
          <a:p>
            <a:pPr lvl="0" algn="ctr"/>
            <a:r>
              <a:rPr lang="en-US" sz="1200" b="1" dirty="0" smtClean="0">
                <a:solidFill>
                  <a:srgbClr val="002060"/>
                </a:solidFill>
              </a:rPr>
              <a:t>2017 </a:t>
            </a:r>
          </a:p>
        </p:txBody>
      </p:sp>
      <p:sp>
        <p:nvSpPr>
          <p:cNvPr id="82" name="TextBox 81"/>
          <p:cNvSpPr txBox="1"/>
          <p:nvPr/>
        </p:nvSpPr>
        <p:spPr>
          <a:xfrm>
            <a:off x="4706816" y="1066800"/>
            <a:ext cx="1219200" cy="461665"/>
          </a:xfrm>
          <a:prstGeom prst="rect">
            <a:avLst/>
          </a:prstGeom>
          <a:noFill/>
        </p:spPr>
        <p:txBody>
          <a:bodyPr wrap="square" rtlCol="0">
            <a:spAutoFit/>
          </a:bodyPr>
          <a:lstStyle/>
          <a:p>
            <a:pPr lvl="0" algn="ctr"/>
            <a:r>
              <a:rPr lang="en-US" sz="1200" b="1" dirty="0" smtClean="0">
                <a:solidFill>
                  <a:srgbClr val="002060"/>
                </a:solidFill>
              </a:rPr>
              <a:t>Online Banking</a:t>
            </a:r>
          </a:p>
          <a:p>
            <a:pPr lvl="0" algn="ctr"/>
            <a:r>
              <a:rPr lang="en-US" sz="1200" b="1" dirty="0" smtClean="0">
                <a:solidFill>
                  <a:srgbClr val="002060"/>
                </a:solidFill>
              </a:rPr>
              <a:t>1999</a:t>
            </a:r>
            <a:endParaRPr lang="en-US" dirty="0">
              <a:solidFill>
                <a:srgbClr val="002060"/>
              </a:solidFill>
            </a:endParaRPr>
          </a:p>
        </p:txBody>
      </p:sp>
      <p:sp>
        <p:nvSpPr>
          <p:cNvPr id="83" name="TextBox 82"/>
          <p:cNvSpPr txBox="1"/>
          <p:nvPr/>
        </p:nvSpPr>
        <p:spPr>
          <a:xfrm>
            <a:off x="2277208" y="1066800"/>
            <a:ext cx="533400" cy="461665"/>
          </a:xfrm>
          <a:prstGeom prst="rect">
            <a:avLst/>
          </a:prstGeom>
          <a:noFill/>
        </p:spPr>
        <p:txBody>
          <a:bodyPr wrap="square" rtlCol="0">
            <a:spAutoFit/>
          </a:bodyPr>
          <a:lstStyle/>
          <a:p>
            <a:pPr lvl="0" algn="ctr"/>
            <a:r>
              <a:rPr lang="en-US" sz="1200" b="1" dirty="0" smtClean="0">
                <a:solidFill>
                  <a:srgbClr val="002060"/>
                </a:solidFill>
              </a:rPr>
              <a:t>ATM</a:t>
            </a:r>
            <a:endParaRPr lang="en-US" sz="1200" b="1" dirty="0">
              <a:solidFill>
                <a:srgbClr val="002060"/>
              </a:solidFill>
            </a:endParaRPr>
          </a:p>
          <a:p>
            <a:pPr lvl="0" algn="ctr"/>
            <a:r>
              <a:rPr lang="en-US" sz="1200" b="1" dirty="0">
                <a:solidFill>
                  <a:srgbClr val="002060"/>
                </a:solidFill>
              </a:rPr>
              <a:t>1967</a:t>
            </a:r>
          </a:p>
        </p:txBody>
      </p:sp>
      <p:sp>
        <p:nvSpPr>
          <p:cNvPr id="84" name="TextBox 83"/>
          <p:cNvSpPr txBox="1"/>
          <p:nvPr/>
        </p:nvSpPr>
        <p:spPr>
          <a:xfrm>
            <a:off x="3159368" y="2133600"/>
            <a:ext cx="1600200" cy="461665"/>
          </a:xfrm>
          <a:prstGeom prst="rect">
            <a:avLst/>
          </a:prstGeom>
          <a:noFill/>
        </p:spPr>
        <p:txBody>
          <a:bodyPr wrap="square" rtlCol="0">
            <a:spAutoFit/>
          </a:bodyPr>
          <a:lstStyle/>
          <a:p>
            <a:pPr lvl="0" algn="ctr"/>
            <a:r>
              <a:rPr lang="en-US" sz="1200" b="1" dirty="0" smtClean="0">
                <a:solidFill>
                  <a:srgbClr val="002060"/>
                </a:solidFill>
              </a:rPr>
              <a:t>1980 </a:t>
            </a:r>
          </a:p>
          <a:p>
            <a:pPr lvl="0" algn="ctr"/>
            <a:r>
              <a:rPr lang="en-US" sz="1200" b="1" dirty="0" smtClean="0">
                <a:solidFill>
                  <a:srgbClr val="002060"/>
                </a:solidFill>
              </a:rPr>
              <a:t>Telephone Banking</a:t>
            </a:r>
            <a:endParaRPr lang="en-US" dirty="0">
              <a:solidFill>
                <a:srgbClr val="002060"/>
              </a:solidFill>
            </a:endParaRPr>
          </a:p>
        </p:txBody>
      </p:sp>
      <p:sp>
        <p:nvSpPr>
          <p:cNvPr id="85" name="TextBox 84"/>
          <p:cNvSpPr txBox="1"/>
          <p:nvPr/>
        </p:nvSpPr>
        <p:spPr>
          <a:xfrm>
            <a:off x="6245804" y="2133600"/>
            <a:ext cx="1236452" cy="461665"/>
          </a:xfrm>
          <a:prstGeom prst="rect">
            <a:avLst/>
          </a:prstGeom>
          <a:noFill/>
        </p:spPr>
        <p:txBody>
          <a:bodyPr wrap="square" rtlCol="0">
            <a:spAutoFit/>
          </a:bodyPr>
          <a:lstStyle/>
          <a:p>
            <a:pPr lvl="0" algn="ctr"/>
            <a:r>
              <a:rPr lang="en-US" sz="1200" b="1" dirty="0" smtClean="0">
                <a:solidFill>
                  <a:srgbClr val="002060"/>
                </a:solidFill>
              </a:rPr>
              <a:t>2012</a:t>
            </a:r>
          </a:p>
          <a:p>
            <a:pPr lvl="0" algn="ctr"/>
            <a:r>
              <a:rPr lang="en-US" sz="1200" b="1" dirty="0" smtClean="0">
                <a:solidFill>
                  <a:srgbClr val="002060"/>
                </a:solidFill>
              </a:rPr>
              <a:t>Mobile Banking</a:t>
            </a:r>
            <a:endParaRPr lang="en-US" dirty="0">
              <a:solidFill>
                <a:srgbClr val="002060"/>
              </a:solidFill>
            </a:endParaRPr>
          </a:p>
        </p:txBody>
      </p:sp>
      <p:sp>
        <p:nvSpPr>
          <p:cNvPr id="86" name="Rounded Rectangle 85"/>
          <p:cNvSpPr/>
          <p:nvPr/>
        </p:nvSpPr>
        <p:spPr>
          <a:xfrm>
            <a:off x="228600" y="844549"/>
            <a:ext cx="8686800" cy="1822451"/>
          </a:xfrm>
          <a:prstGeom prst="roundRect">
            <a:avLst>
              <a:gd name="adj" fmla="val 3229"/>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7" name="TextBox 86"/>
          <p:cNvSpPr txBox="1"/>
          <p:nvPr/>
        </p:nvSpPr>
        <p:spPr>
          <a:xfrm>
            <a:off x="457200" y="2971800"/>
            <a:ext cx="3733800" cy="307777"/>
          </a:xfrm>
          <a:prstGeom prst="rect">
            <a:avLst/>
          </a:prstGeom>
          <a:noFill/>
        </p:spPr>
        <p:txBody>
          <a:bodyPr wrap="square" rtlCol="0">
            <a:spAutoFit/>
          </a:bodyPr>
          <a:lstStyle/>
          <a:p>
            <a:r>
              <a:rPr lang="en-US" sz="1400" b="1" dirty="0" smtClean="0">
                <a:solidFill>
                  <a:srgbClr val="002060"/>
                </a:solidFill>
              </a:rPr>
              <a:t>Conversational Banking ?</a:t>
            </a:r>
            <a:endParaRPr lang="en-US" b="1" dirty="0">
              <a:solidFill>
                <a:srgbClr val="002060"/>
              </a:solidFill>
            </a:endParaRPr>
          </a:p>
        </p:txBody>
      </p:sp>
      <p:sp>
        <p:nvSpPr>
          <p:cNvPr id="53" name="TextBox 52"/>
          <p:cNvSpPr txBox="1"/>
          <p:nvPr/>
        </p:nvSpPr>
        <p:spPr>
          <a:xfrm>
            <a:off x="381000" y="1066800"/>
            <a:ext cx="1225065" cy="461665"/>
          </a:xfrm>
          <a:prstGeom prst="rect">
            <a:avLst/>
          </a:prstGeom>
          <a:noFill/>
        </p:spPr>
        <p:txBody>
          <a:bodyPr wrap="square" rtlCol="0">
            <a:spAutoFit/>
          </a:bodyPr>
          <a:lstStyle/>
          <a:p>
            <a:pPr lvl="0" algn="ctr"/>
            <a:r>
              <a:rPr lang="en-US" sz="1200" b="1" dirty="0" smtClean="0">
                <a:solidFill>
                  <a:srgbClr val="002060"/>
                </a:solidFill>
              </a:rPr>
              <a:t>Banking Center</a:t>
            </a:r>
            <a:endParaRPr lang="en-US" sz="1200" b="1" dirty="0">
              <a:solidFill>
                <a:srgbClr val="002060"/>
              </a:solidFill>
            </a:endParaRPr>
          </a:p>
          <a:p>
            <a:pPr lvl="0" algn="ctr"/>
            <a:r>
              <a:rPr lang="en-US" sz="1200" b="1" dirty="0" smtClean="0">
                <a:solidFill>
                  <a:srgbClr val="002060"/>
                </a:solidFill>
              </a:rPr>
              <a:t>~1400</a:t>
            </a:r>
            <a:endParaRPr lang="en-US" sz="1200" b="1" dirty="0">
              <a:solidFill>
                <a:srgbClr val="002060"/>
              </a:solidFill>
            </a:endParaRPr>
          </a:p>
        </p:txBody>
      </p:sp>
      <p:sp>
        <p:nvSpPr>
          <p:cNvPr id="55" name="Left-Right Arrow 54"/>
          <p:cNvSpPr/>
          <p:nvPr/>
        </p:nvSpPr>
        <p:spPr>
          <a:xfrm>
            <a:off x="2089299" y="4045913"/>
            <a:ext cx="1165585" cy="594973"/>
          </a:xfrm>
          <a:prstGeom prst="leftRightArrow">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Text/Speech</a:t>
            </a:r>
            <a:endParaRPr lang="en-US" sz="1000" b="1" dirty="0"/>
          </a:p>
        </p:txBody>
      </p:sp>
      <p:pic>
        <p:nvPicPr>
          <p:cNvPr id="2052" name="Picture 4" descr="See the source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17967" y="3810000"/>
            <a:ext cx="990600" cy="1074541"/>
          </a:xfrm>
          <a:prstGeom prst="rect">
            <a:avLst/>
          </a:prstGeom>
          <a:solidFill>
            <a:srgbClr val="0070C0"/>
          </a:solidFill>
        </p:spPr>
      </p:pic>
      <p:sp>
        <p:nvSpPr>
          <p:cNvPr id="16" name="Rounded Rectangle 15"/>
          <p:cNvSpPr/>
          <p:nvPr/>
        </p:nvSpPr>
        <p:spPr>
          <a:xfrm>
            <a:off x="228600" y="2971800"/>
            <a:ext cx="8686800" cy="2743200"/>
          </a:xfrm>
          <a:prstGeom prst="roundRect">
            <a:avLst>
              <a:gd name="adj" fmla="val 3229"/>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pic>
        <p:nvPicPr>
          <p:cNvPr id="2050" name="Picture 2" descr="Image result for phone image">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30181" y="3429000"/>
            <a:ext cx="969752" cy="1864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38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smtClean="0">
                <a:solidFill>
                  <a:srgbClr val="002060"/>
                </a:solidFill>
              </a:rPr>
              <a:t>Use Case – Conversational Channel </a:t>
            </a:r>
            <a:r>
              <a:rPr lang="en-US" sz="1400" b="1" dirty="0" smtClean="0">
                <a:solidFill>
                  <a:srgbClr val="002060"/>
                </a:solidFill>
              </a:rPr>
              <a:t>(Using Amazon Lex)</a:t>
            </a:r>
            <a:endParaRPr lang="en-US" sz="14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7</a:t>
            </a:fld>
            <a:endParaRPr lang="en-US" sz="1000" b="1" dirty="0"/>
          </a:p>
        </p:txBody>
      </p:sp>
      <p:sp>
        <p:nvSpPr>
          <p:cNvPr id="41"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3" name="TextBox 2"/>
          <p:cNvSpPr txBox="1"/>
          <p:nvPr/>
        </p:nvSpPr>
        <p:spPr>
          <a:xfrm>
            <a:off x="220091" y="586596"/>
            <a:ext cx="8764209" cy="954107"/>
          </a:xfrm>
          <a:prstGeom prst="rect">
            <a:avLst/>
          </a:prstGeom>
          <a:noFill/>
        </p:spPr>
        <p:txBody>
          <a:bodyPr wrap="square" rtlCol="0">
            <a:spAutoFit/>
          </a:bodyPr>
          <a:lstStyle/>
          <a:p>
            <a:pPr marL="91440" lvl="0"/>
            <a:r>
              <a:rPr lang="en-US" sz="1200" b="1" dirty="0">
                <a:solidFill>
                  <a:srgbClr val="002060"/>
                </a:solidFill>
              </a:rPr>
              <a:t>Use case </a:t>
            </a:r>
            <a:r>
              <a:rPr lang="en-US" sz="1100" b="1" dirty="0">
                <a:solidFill>
                  <a:srgbClr val="002060"/>
                </a:solidFill>
              </a:rPr>
              <a:t>: </a:t>
            </a:r>
            <a:r>
              <a:rPr lang="en-US" sz="1050" dirty="0">
                <a:solidFill>
                  <a:schemeClr val="tx1">
                    <a:lumMod val="75000"/>
                    <a:lumOff val="25000"/>
                  </a:schemeClr>
                </a:solidFill>
              </a:rPr>
              <a:t>C</a:t>
            </a:r>
            <a:r>
              <a:rPr lang="en-US" sz="1050" dirty="0" smtClean="0">
                <a:solidFill>
                  <a:schemeClr val="tx1">
                    <a:lumMod val="75000"/>
                    <a:lumOff val="25000"/>
                  </a:schemeClr>
                </a:solidFill>
              </a:rPr>
              <a:t>ustomer can have more than one bank account. After successful authentication, conversation channel should be able to support the following</a:t>
            </a:r>
            <a:r>
              <a:rPr lang="en-US" sz="1000" dirty="0" smtClean="0">
                <a:solidFill>
                  <a:schemeClr val="tx1">
                    <a:lumMod val="75000"/>
                    <a:lumOff val="25000"/>
                  </a:schemeClr>
                </a:solidFill>
              </a:rPr>
              <a:t>.</a:t>
            </a:r>
          </a:p>
          <a:p>
            <a:pPr marL="262890" lvl="0" indent="-171450">
              <a:buFont typeface="Arial" panose="020B0604020202020204" pitchFamily="34" charset="0"/>
              <a:buChar char="•"/>
            </a:pPr>
            <a:r>
              <a:rPr lang="en-US" sz="1100" b="1" dirty="0" smtClean="0">
                <a:solidFill>
                  <a:schemeClr val="tx1">
                    <a:lumMod val="75000"/>
                    <a:lumOff val="25000"/>
                  </a:schemeClr>
                </a:solidFill>
              </a:rPr>
              <a:t>Getting Account Balance </a:t>
            </a:r>
          </a:p>
          <a:p>
            <a:pPr marL="262890" lvl="0" indent="-171450">
              <a:buFont typeface="Arial" panose="020B0604020202020204" pitchFamily="34" charset="0"/>
              <a:buChar char="•"/>
            </a:pPr>
            <a:r>
              <a:rPr lang="en-US" sz="1100" b="1" dirty="0" smtClean="0">
                <a:solidFill>
                  <a:schemeClr val="tx1">
                    <a:lumMod val="75000"/>
                    <a:lumOff val="25000"/>
                  </a:schemeClr>
                </a:solidFill>
              </a:rPr>
              <a:t>Listing recent transactions </a:t>
            </a:r>
          </a:p>
          <a:p>
            <a:pPr marL="262890" lvl="0" indent="-171450">
              <a:buFont typeface="Arial" panose="020B0604020202020204" pitchFamily="34" charset="0"/>
              <a:buChar char="•"/>
            </a:pPr>
            <a:r>
              <a:rPr lang="en-US" sz="1100" b="1" dirty="0" smtClean="0">
                <a:solidFill>
                  <a:schemeClr val="tx1">
                    <a:lumMod val="75000"/>
                    <a:lumOff val="25000"/>
                  </a:schemeClr>
                </a:solidFill>
              </a:rPr>
              <a:t>Money Movement </a:t>
            </a:r>
          </a:p>
          <a:p>
            <a:pPr marL="91440" lvl="0"/>
            <a:r>
              <a:rPr lang="en-US" sz="1100" b="1" dirty="0" smtClean="0">
                <a:solidFill>
                  <a:schemeClr val="tx1">
                    <a:lumMod val="75000"/>
                    <a:lumOff val="25000"/>
                  </a:schemeClr>
                </a:solidFill>
              </a:rPr>
              <a:t>Note</a:t>
            </a:r>
            <a:r>
              <a:rPr lang="en-US" sz="1100" dirty="0" smtClean="0">
                <a:solidFill>
                  <a:schemeClr val="tx1">
                    <a:lumMod val="75000"/>
                    <a:lumOff val="25000"/>
                  </a:schemeClr>
                </a:solidFill>
              </a:rPr>
              <a:t> </a:t>
            </a:r>
            <a:r>
              <a:rPr lang="en-US" sz="1100" dirty="0">
                <a:solidFill>
                  <a:schemeClr val="tx1">
                    <a:lumMod val="75000"/>
                    <a:lumOff val="25000"/>
                  </a:schemeClr>
                </a:solidFill>
              </a:rPr>
              <a:t>: </a:t>
            </a:r>
            <a:r>
              <a:rPr lang="en-US" sz="1050" dirty="0">
                <a:solidFill>
                  <a:schemeClr val="tx1">
                    <a:lumMod val="75000"/>
                    <a:lumOff val="25000"/>
                  </a:schemeClr>
                </a:solidFill>
              </a:rPr>
              <a:t>Ignored Authentication/Authorization for </a:t>
            </a:r>
            <a:r>
              <a:rPr lang="en-US" sz="1050" dirty="0" smtClean="0">
                <a:solidFill>
                  <a:schemeClr val="tx1">
                    <a:lumMod val="75000"/>
                    <a:lumOff val="25000"/>
                  </a:schemeClr>
                </a:solidFill>
              </a:rPr>
              <a:t>simplicity and assume existing services to perform the above business functions.</a:t>
            </a:r>
          </a:p>
        </p:txBody>
      </p:sp>
      <p:sp>
        <p:nvSpPr>
          <p:cNvPr id="50" name="Rounded Rectangle 49"/>
          <p:cNvSpPr/>
          <p:nvPr/>
        </p:nvSpPr>
        <p:spPr>
          <a:xfrm>
            <a:off x="8104398" y="1878550"/>
            <a:ext cx="86995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200" b="1" dirty="0" smtClean="0">
                <a:solidFill>
                  <a:srgbClr val="002060"/>
                </a:solidFill>
              </a:rPr>
              <a:t>Domain</a:t>
            </a:r>
          </a:p>
          <a:p>
            <a:pPr algn="ctr"/>
            <a:r>
              <a:rPr lang="en-US" sz="1200" b="1" dirty="0" smtClean="0">
                <a:solidFill>
                  <a:srgbClr val="002060"/>
                </a:solidFill>
              </a:rPr>
              <a:t>Services</a:t>
            </a:r>
            <a:endParaRPr lang="en-US" sz="1200" b="1" dirty="0">
              <a:solidFill>
                <a:srgbClr val="002060"/>
              </a:solidFill>
            </a:endParaRPr>
          </a:p>
        </p:txBody>
      </p:sp>
      <p:sp>
        <p:nvSpPr>
          <p:cNvPr id="52" name="Left-Right Arrow 51"/>
          <p:cNvSpPr/>
          <p:nvPr/>
        </p:nvSpPr>
        <p:spPr>
          <a:xfrm>
            <a:off x="6154948" y="2822684"/>
            <a:ext cx="38100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Left-Right Arrow 52"/>
          <p:cNvSpPr/>
          <p:nvPr/>
        </p:nvSpPr>
        <p:spPr>
          <a:xfrm>
            <a:off x="7745352" y="2822684"/>
            <a:ext cx="34793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ounded Rectangle 53"/>
          <p:cNvSpPr/>
          <p:nvPr/>
        </p:nvSpPr>
        <p:spPr>
          <a:xfrm>
            <a:off x="304800" y="1752600"/>
            <a:ext cx="8763000" cy="2362200"/>
          </a:xfrm>
          <a:prstGeom prst="roundRect">
            <a:avLst>
              <a:gd name="adj" fmla="val 3229"/>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pic>
        <p:nvPicPr>
          <p:cNvPr id="55" name="Picture 2" descr="Image result for phone imag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748" y="1878550"/>
            <a:ext cx="1061721" cy="2153682"/>
          </a:xfrm>
          <a:prstGeom prst="rect">
            <a:avLst/>
          </a:prstGeom>
          <a:noFill/>
          <a:extLst>
            <a:ext uri="{909E8E84-426E-40DD-AFC4-6F175D3DCCD1}">
              <a14:hiddenFill xmlns:a14="http://schemas.microsoft.com/office/drawing/2010/main">
                <a:solidFill>
                  <a:srgbClr val="FFFFFF"/>
                </a:solidFill>
              </a14:hiddenFill>
            </a:ext>
          </a:extLst>
        </p:spPr>
      </p:pic>
      <p:sp>
        <p:nvSpPr>
          <p:cNvPr id="56" name="Rounded Rectangle 55"/>
          <p:cNvSpPr/>
          <p:nvPr/>
        </p:nvSpPr>
        <p:spPr>
          <a:xfrm>
            <a:off x="7328901" y="1868238"/>
            <a:ext cx="41407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rgbClr val="002060"/>
                </a:solidFill>
              </a:rPr>
              <a:t>API Gateway</a:t>
            </a:r>
            <a:endParaRPr lang="en-US" sz="1000" b="1" dirty="0">
              <a:solidFill>
                <a:srgbClr val="002060"/>
              </a:solidFill>
            </a:endParaRPr>
          </a:p>
        </p:txBody>
      </p:sp>
      <p:sp>
        <p:nvSpPr>
          <p:cNvPr id="57" name="Rounded Rectangle 56"/>
          <p:cNvSpPr/>
          <p:nvPr/>
        </p:nvSpPr>
        <p:spPr>
          <a:xfrm>
            <a:off x="1644392" y="1869924"/>
            <a:ext cx="4513051"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horz" rtlCol="0" anchor="b"/>
          <a:lstStyle/>
          <a:p>
            <a:pPr algn="ctr"/>
            <a:r>
              <a:rPr lang="en-US" sz="1200" b="1" dirty="0" smtClean="0">
                <a:solidFill>
                  <a:srgbClr val="002060"/>
                </a:solidFill>
              </a:rPr>
              <a:t>Amazon Lex</a:t>
            </a:r>
            <a:endParaRPr lang="en-US" sz="1200" b="1" dirty="0">
              <a:solidFill>
                <a:srgbClr val="002060"/>
              </a:solidFill>
            </a:endParaRPr>
          </a:p>
        </p:txBody>
      </p:sp>
      <p:sp>
        <p:nvSpPr>
          <p:cNvPr id="69" name="Rounded Rectangle 68"/>
          <p:cNvSpPr/>
          <p:nvPr/>
        </p:nvSpPr>
        <p:spPr>
          <a:xfrm>
            <a:off x="3041870" y="1916678"/>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0" name="Rounded Rectangle 69"/>
          <p:cNvSpPr/>
          <p:nvPr/>
        </p:nvSpPr>
        <p:spPr>
          <a:xfrm>
            <a:off x="3108329" y="1992879"/>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F</a:t>
            </a:r>
            <a:r>
              <a:rPr lang="en-US" sz="800" b="1" dirty="0" smtClean="0">
                <a:solidFill>
                  <a:schemeClr val="bg1"/>
                </a:solidFill>
              </a:rPr>
              <a:t> </a:t>
            </a:r>
            <a:r>
              <a:rPr lang="en-US" sz="800" dirty="0" smtClean="0">
                <a:solidFill>
                  <a:schemeClr val="bg1"/>
                </a:solidFill>
              </a:rPr>
              <a:t>What is my Balance</a:t>
            </a:r>
          </a:p>
          <a:p>
            <a:endParaRPr lang="en-US" sz="800" dirty="0" smtClean="0">
              <a:solidFill>
                <a:schemeClr val="bg1"/>
              </a:solidFill>
            </a:endParaRPr>
          </a:p>
          <a:p>
            <a:r>
              <a:rPr lang="en-US" sz="800" b="1" dirty="0">
                <a:solidFill>
                  <a:srgbClr val="C00000"/>
                </a:solidFill>
                <a:latin typeface="Wingdings" panose="05000000000000000000" pitchFamily="2" charset="2"/>
              </a:rPr>
              <a:t>F</a:t>
            </a:r>
            <a:r>
              <a:rPr lang="en-US" sz="800" dirty="0" smtClean="0">
                <a:solidFill>
                  <a:schemeClr val="bg1"/>
                </a:solidFill>
              </a:rPr>
              <a:t> Please let me know my Balance</a:t>
            </a:r>
            <a:endParaRPr lang="en-US" sz="800" dirty="0">
              <a:solidFill>
                <a:schemeClr val="bg1"/>
              </a:solidFill>
            </a:endParaRPr>
          </a:p>
        </p:txBody>
      </p:sp>
      <p:sp>
        <p:nvSpPr>
          <p:cNvPr id="71" name="Rounded Rectangle 70"/>
          <p:cNvSpPr/>
          <p:nvPr/>
        </p:nvSpPr>
        <p:spPr>
          <a:xfrm>
            <a:off x="3108329" y="2814669"/>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Balance Inquiry</a:t>
            </a:r>
            <a:endParaRPr lang="en-US" sz="800" b="1" dirty="0">
              <a:solidFill>
                <a:schemeClr val="bg1"/>
              </a:solidFill>
            </a:endParaRPr>
          </a:p>
        </p:txBody>
      </p:sp>
      <p:sp>
        <p:nvSpPr>
          <p:cNvPr id="72" name="Rounded Rectangle 71"/>
          <p:cNvSpPr/>
          <p:nvPr/>
        </p:nvSpPr>
        <p:spPr>
          <a:xfrm>
            <a:off x="3108329" y="3169792"/>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C</a:t>
            </a:r>
            <a:r>
              <a:rPr lang="en-US" sz="800" b="1" dirty="0" smtClean="0">
                <a:solidFill>
                  <a:schemeClr val="bg1"/>
                </a:solidFill>
                <a:latin typeface="Wingdings" panose="05000000000000000000" pitchFamily="2" charset="2"/>
              </a:rPr>
              <a:t> </a:t>
            </a:r>
            <a:r>
              <a:rPr lang="en-US" sz="800" dirty="0" smtClean="0">
                <a:solidFill>
                  <a:schemeClr val="bg1"/>
                </a:solidFill>
              </a:rPr>
              <a:t>Account#</a:t>
            </a:r>
            <a:endParaRPr lang="en-US" sz="800" dirty="0">
              <a:solidFill>
                <a:schemeClr val="bg1"/>
              </a:solidFill>
            </a:endParaRPr>
          </a:p>
        </p:txBody>
      </p:sp>
      <p:sp>
        <p:nvSpPr>
          <p:cNvPr id="73" name="Rounded Rectangle 72"/>
          <p:cNvSpPr/>
          <p:nvPr/>
        </p:nvSpPr>
        <p:spPr>
          <a:xfrm>
            <a:off x="4071253" y="1905000"/>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74" name="Rounded Rectangle 73"/>
          <p:cNvSpPr/>
          <p:nvPr/>
        </p:nvSpPr>
        <p:spPr>
          <a:xfrm>
            <a:off x="4129086" y="1981201"/>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chemeClr val="bg1"/>
                </a:solidFill>
              </a:rPr>
              <a:t> </a:t>
            </a:r>
            <a:r>
              <a:rPr lang="en-US" sz="800" b="1" dirty="0">
                <a:solidFill>
                  <a:srgbClr val="C00000"/>
                </a:solidFill>
                <a:latin typeface="Wingdings" panose="05000000000000000000" pitchFamily="2" charset="2"/>
              </a:rPr>
              <a:t>F</a:t>
            </a:r>
            <a:r>
              <a:rPr lang="en-US" sz="800" b="1" dirty="0">
                <a:solidFill>
                  <a:schemeClr val="bg1"/>
                </a:solidFill>
                <a:latin typeface="Wingdings" panose="05000000000000000000" pitchFamily="2" charset="2"/>
              </a:rPr>
              <a:t> </a:t>
            </a:r>
            <a:r>
              <a:rPr lang="en-US" sz="800" dirty="0" smtClean="0">
                <a:solidFill>
                  <a:schemeClr val="bg1"/>
                </a:solidFill>
              </a:rPr>
              <a:t>List </a:t>
            </a:r>
            <a:r>
              <a:rPr lang="en-US" sz="800" dirty="0">
                <a:solidFill>
                  <a:schemeClr val="bg1"/>
                </a:solidFill>
              </a:rPr>
              <a:t>my recent </a:t>
            </a:r>
            <a:r>
              <a:rPr lang="en-US" sz="800" dirty="0" smtClean="0">
                <a:solidFill>
                  <a:schemeClr val="bg1"/>
                </a:solidFill>
              </a:rPr>
              <a:t>transactions</a:t>
            </a:r>
            <a:endParaRPr lang="en-US" sz="800" dirty="0">
              <a:solidFill>
                <a:schemeClr val="bg1"/>
              </a:solidFill>
            </a:endParaRPr>
          </a:p>
          <a:p>
            <a:r>
              <a:rPr lang="en-US" sz="800" b="1" dirty="0">
                <a:solidFill>
                  <a:srgbClr val="C00000"/>
                </a:solidFill>
                <a:latin typeface="Wingdings" panose="05000000000000000000" pitchFamily="2" charset="2"/>
              </a:rPr>
              <a:t>F </a:t>
            </a:r>
            <a:r>
              <a:rPr lang="en-US" sz="800" dirty="0" smtClean="0">
                <a:solidFill>
                  <a:schemeClr val="bg1"/>
                </a:solidFill>
              </a:rPr>
              <a:t>Show </a:t>
            </a:r>
            <a:r>
              <a:rPr lang="en-US" sz="800" dirty="0">
                <a:solidFill>
                  <a:schemeClr val="bg1"/>
                </a:solidFill>
              </a:rPr>
              <a:t>my recent transactions</a:t>
            </a:r>
          </a:p>
        </p:txBody>
      </p:sp>
      <p:sp>
        <p:nvSpPr>
          <p:cNvPr id="75" name="Rounded Rectangle 74"/>
          <p:cNvSpPr/>
          <p:nvPr/>
        </p:nvSpPr>
        <p:spPr>
          <a:xfrm>
            <a:off x="4129086" y="2802991"/>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Recent transactions</a:t>
            </a:r>
            <a:endParaRPr lang="en-US" sz="800" b="1" dirty="0">
              <a:solidFill>
                <a:schemeClr val="bg1"/>
              </a:solidFill>
            </a:endParaRPr>
          </a:p>
        </p:txBody>
      </p:sp>
      <p:sp>
        <p:nvSpPr>
          <p:cNvPr id="77" name="Rounded Rectangle 76"/>
          <p:cNvSpPr/>
          <p:nvPr/>
        </p:nvSpPr>
        <p:spPr>
          <a:xfrm>
            <a:off x="4129086" y="3158114"/>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rgbClr val="C00000"/>
                </a:solidFill>
                <a:latin typeface="Wingdings" panose="05000000000000000000" pitchFamily="2" charset="2"/>
              </a:rPr>
              <a:t>C</a:t>
            </a:r>
            <a:r>
              <a:rPr lang="en-US" sz="800" b="1" dirty="0" smtClean="0">
                <a:solidFill>
                  <a:schemeClr val="bg1"/>
                </a:solidFill>
                <a:latin typeface="Wingdings" panose="05000000000000000000" pitchFamily="2" charset="2"/>
              </a:rPr>
              <a:t> </a:t>
            </a:r>
            <a:r>
              <a:rPr lang="en-US" sz="800" dirty="0" smtClean="0">
                <a:solidFill>
                  <a:schemeClr val="bg1"/>
                </a:solidFill>
              </a:rPr>
              <a:t>Account#</a:t>
            </a:r>
            <a:endParaRPr lang="en-US" sz="800" dirty="0">
              <a:solidFill>
                <a:schemeClr val="bg1"/>
              </a:solidFill>
            </a:endParaRPr>
          </a:p>
        </p:txBody>
      </p:sp>
      <p:sp>
        <p:nvSpPr>
          <p:cNvPr id="78" name="Rounded Rectangle 77"/>
          <p:cNvSpPr/>
          <p:nvPr/>
        </p:nvSpPr>
        <p:spPr>
          <a:xfrm>
            <a:off x="5099270" y="1913619"/>
            <a:ext cx="983448" cy="1786513"/>
          </a:xfrm>
          <a:prstGeom prst="roundRect">
            <a:avLst>
              <a:gd name="adj" fmla="val 3726"/>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p>
        </p:txBody>
      </p:sp>
      <p:sp>
        <p:nvSpPr>
          <p:cNvPr id="81" name="Rounded Rectangle 80"/>
          <p:cNvSpPr/>
          <p:nvPr/>
        </p:nvSpPr>
        <p:spPr>
          <a:xfrm>
            <a:off x="5148477" y="1989820"/>
            <a:ext cx="878047" cy="761999"/>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C00000"/>
                </a:solidFill>
                <a:latin typeface="Wingdings" panose="05000000000000000000" pitchFamily="2" charset="2"/>
              </a:rPr>
              <a:t>F</a:t>
            </a:r>
            <a:r>
              <a:rPr lang="en-US" sz="800" dirty="0" smtClean="0">
                <a:solidFill>
                  <a:srgbClr val="C00000"/>
                </a:solidFill>
              </a:rPr>
              <a:t> </a:t>
            </a:r>
            <a:r>
              <a:rPr lang="en-US" sz="800" dirty="0" smtClean="0">
                <a:solidFill>
                  <a:schemeClr val="bg1"/>
                </a:solidFill>
              </a:rPr>
              <a:t>Transfer money</a:t>
            </a:r>
          </a:p>
          <a:p>
            <a:endParaRPr lang="en-US" sz="800" dirty="0" smtClean="0">
              <a:solidFill>
                <a:schemeClr val="bg1"/>
              </a:solidFill>
            </a:endParaRPr>
          </a:p>
          <a:p>
            <a:r>
              <a:rPr lang="en-US" sz="800" b="1" dirty="0">
                <a:solidFill>
                  <a:srgbClr val="C00000"/>
                </a:solidFill>
                <a:latin typeface="Wingdings" panose="05000000000000000000" pitchFamily="2" charset="2"/>
              </a:rPr>
              <a:t>F</a:t>
            </a:r>
            <a:r>
              <a:rPr lang="en-US" sz="800" dirty="0" smtClean="0">
                <a:solidFill>
                  <a:schemeClr val="bg1"/>
                </a:solidFill>
              </a:rPr>
              <a:t>  Transfer Cash</a:t>
            </a:r>
            <a:endParaRPr lang="en-US" sz="800" dirty="0">
              <a:solidFill>
                <a:schemeClr val="bg1"/>
              </a:solidFill>
            </a:endParaRPr>
          </a:p>
        </p:txBody>
      </p:sp>
      <p:sp>
        <p:nvSpPr>
          <p:cNvPr id="82" name="Rounded Rectangle 81"/>
          <p:cNvSpPr/>
          <p:nvPr/>
        </p:nvSpPr>
        <p:spPr>
          <a:xfrm>
            <a:off x="5148477" y="2811610"/>
            <a:ext cx="878047" cy="304801"/>
          </a:xfrm>
          <a:prstGeom prst="roundRect">
            <a:avLst>
              <a:gd name="adj" fmla="val 3726"/>
            </a:avLst>
          </a:prstGeom>
          <a:solidFill>
            <a:srgbClr val="00206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bg1"/>
                </a:solidFill>
              </a:rPr>
              <a:t>Money Movement</a:t>
            </a:r>
            <a:endParaRPr lang="en-US" sz="800" b="1" dirty="0">
              <a:solidFill>
                <a:schemeClr val="bg1"/>
              </a:solidFill>
            </a:endParaRPr>
          </a:p>
        </p:txBody>
      </p:sp>
      <p:sp>
        <p:nvSpPr>
          <p:cNvPr id="84" name="Rounded Rectangle 83"/>
          <p:cNvSpPr/>
          <p:nvPr/>
        </p:nvSpPr>
        <p:spPr>
          <a:xfrm>
            <a:off x="5148477" y="3166733"/>
            <a:ext cx="878047" cy="457200"/>
          </a:xfrm>
          <a:prstGeom prst="roundRect">
            <a:avLst>
              <a:gd name="adj" fmla="val 372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C00000"/>
                </a:solidFill>
                <a:latin typeface="Wingdings" panose="05000000000000000000" pitchFamily="2" charset="2"/>
              </a:rPr>
              <a:t>C </a:t>
            </a:r>
            <a:r>
              <a:rPr lang="en-US" sz="800" dirty="0" smtClean="0">
                <a:solidFill>
                  <a:schemeClr val="bg1"/>
                </a:solidFill>
              </a:rPr>
              <a:t>From Acct#</a:t>
            </a:r>
            <a:endParaRPr lang="en-US" sz="800" dirty="0">
              <a:solidFill>
                <a:schemeClr val="bg1"/>
              </a:solidFill>
            </a:endParaRPr>
          </a:p>
          <a:p>
            <a:r>
              <a:rPr lang="en-US" sz="800" b="1" dirty="0">
                <a:solidFill>
                  <a:srgbClr val="C00000"/>
                </a:solidFill>
                <a:latin typeface="Wingdings" panose="05000000000000000000" pitchFamily="2" charset="2"/>
              </a:rPr>
              <a:t>C </a:t>
            </a:r>
            <a:r>
              <a:rPr lang="en-US" sz="800" dirty="0" smtClean="0">
                <a:solidFill>
                  <a:schemeClr val="bg1"/>
                </a:solidFill>
              </a:rPr>
              <a:t>To Acct#</a:t>
            </a:r>
            <a:endParaRPr lang="en-US" sz="800" dirty="0">
              <a:solidFill>
                <a:schemeClr val="bg1"/>
              </a:solidFill>
            </a:endParaRPr>
          </a:p>
          <a:p>
            <a:r>
              <a:rPr lang="en-US" sz="800" b="1" dirty="0">
                <a:solidFill>
                  <a:srgbClr val="C00000"/>
                </a:solidFill>
                <a:latin typeface="Wingdings" panose="05000000000000000000" pitchFamily="2" charset="2"/>
              </a:rPr>
              <a:t>C </a:t>
            </a:r>
            <a:r>
              <a:rPr lang="en-US" sz="800" dirty="0" smtClean="0">
                <a:solidFill>
                  <a:schemeClr val="bg1"/>
                </a:solidFill>
              </a:rPr>
              <a:t>Amount</a:t>
            </a:r>
            <a:endParaRPr lang="en-US" sz="1100" b="1" dirty="0">
              <a:solidFill>
                <a:schemeClr val="bg1"/>
              </a:solidFill>
            </a:endParaRPr>
          </a:p>
        </p:txBody>
      </p:sp>
      <p:sp>
        <p:nvSpPr>
          <p:cNvPr id="85" name="TextBox 84"/>
          <p:cNvSpPr txBox="1"/>
          <p:nvPr/>
        </p:nvSpPr>
        <p:spPr>
          <a:xfrm rot="16200000">
            <a:off x="2496926" y="2204498"/>
            <a:ext cx="826415" cy="246221"/>
          </a:xfrm>
          <a:prstGeom prst="rect">
            <a:avLst/>
          </a:prstGeom>
          <a:noFill/>
        </p:spPr>
        <p:txBody>
          <a:bodyPr wrap="square" rtlCol="0">
            <a:spAutoFit/>
          </a:bodyPr>
          <a:lstStyle/>
          <a:p>
            <a:pPr algn="ctr"/>
            <a:r>
              <a:rPr lang="en-US" sz="1000" b="1" dirty="0" smtClean="0"/>
              <a:t>Utterances</a:t>
            </a:r>
            <a:endParaRPr lang="en-US" sz="1000" b="1" dirty="0"/>
          </a:p>
        </p:txBody>
      </p:sp>
      <p:sp>
        <p:nvSpPr>
          <p:cNvPr id="89" name="TextBox 88"/>
          <p:cNvSpPr txBox="1"/>
          <p:nvPr/>
        </p:nvSpPr>
        <p:spPr>
          <a:xfrm rot="16200000">
            <a:off x="2452274" y="3344724"/>
            <a:ext cx="761829" cy="400110"/>
          </a:xfrm>
          <a:prstGeom prst="rect">
            <a:avLst/>
          </a:prstGeom>
          <a:noFill/>
        </p:spPr>
        <p:txBody>
          <a:bodyPr wrap="square" rtlCol="0">
            <a:spAutoFit/>
          </a:bodyPr>
          <a:lstStyle/>
          <a:p>
            <a:pPr algn="ctr"/>
            <a:r>
              <a:rPr lang="en-US" sz="1000" b="1" dirty="0" smtClean="0"/>
              <a:t>Slots &amp; </a:t>
            </a:r>
            <a:r>
              <a:rPr lang="en-US" sz="1000" b="1" dirty="0"/>
              <a:t>Prompts</a:t>
            </a:r>
          </a:p>
        </p:txBody>
      </p:sp>
      <p:sp>
        <p:nvSpPr>
          <p:cNvPr id="90" name="TextBox 89"/>
          <p:cNvSpPr txBox="1"/>
          <p:nvPr/>
        </p:nvSpPr>
        <p:spPr>
          <a:xfrm rot="16200000">
            <a:off x="2618447" y="2835577"/>
            <a:ext cx="583373" cy="246221"/>
          </a:xfrm>
          <a:prstGeom prst="rect">
            <a:avLst/>
          </a:prstGeom>
          <a:noFill/>
        </p:spPr>
        <p:txBody>
          <a:bodyPr wrap="square" rtlCol="0">
            <a:spAutoFit/>
          </a:bodyPr>
          <a:lstStyle/>
          <a:p>
            <a:pPr algn="ctr"/>
            <a:r>
              <a:rPr lang="en-US" sz="1000" b="1" dirty="0" smtClean="0"/>
              <a:t>Intents</a:t>
            </a:r>
            <a:endParaRPr lang="en-US" sz="1000" b="1" dirty="0"/>
          </a:p>
        </p:txBody>
      </p:sp>
      <p:sp>
        <p:nvSpPr>
          <p:cNvPr id="154" name="Rounded Rectangle 153"/>
          <p:cNvSpPr/>
          <p:nvPr/>
        </p:nvSpPr>
        <p:spPr bwMode="auto">
          <a:xfrm rot="5400000">
            <a:off x="1951790" y="1917076"/>
            <a:ext cx="450147" cy="912540"/>
          </a:xfrm>
          <a:prstGeom prst="roundRect">
            <a:avLst>
              <a:gd name="adj" fmla="val 8398"/>
            </a:avLst>
          </a:prstGeom>
          <a:solidFill>
            <a:srgbClr val="0070C0"/>
          </a:solidFill>
          <a:ln>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square" lIns="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Speech </a:t>
            </a:r>
            <a:r>
              <a:rPr lang="en-US" sz="1600" b="1" dirty="0" smtClean="0">
                <a:solidFill>
                  <a:schemeClr val="bg1">
                    <a:lumMod val="95000"/>
                  </a:schemeClr>
                </a:solidFill>
                <a:latin typeface="+mj-lt"/>
                <a:ea typeface="ＭＳ Ｐゴシック" charset="0"/>
                <a:cs typeface="MS PGothic"/>
              </a:rPr>
              <a:t>&gt;</a:t>
            </a:r>
            <a:r>
              <a:rPr lang="en-US" sz="1000" b="1" dirty="0" smtClean="0">
                <a:solidFill>
                  <a:schemeClr val="bg1">
                    <a:lumMod val="95000"/>
                  </a:schemeClr>
                </a:solidFill>
                <a:latin typeface="+mj-lt"/>
                <a:ea typeface="ＭＳ Ｐゴシック" charset="0"/>
                <a:cs typeface="MS PGothic"/>
              </a:rPr>
              <a:t> Text</a:t>
            </a:r>
          </a:p>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          (or)  Text</a:t>
            </a:r>
            <a:endParaRPr lang="en-US" sz="1000" b="1" dirty="0">
              <a:solidFill>
                <a:schemeClr val="bg1">
                  <a:lumMod val="95000"/>
                </a:schemeClr>
              </a:solidFill>
              <a:latin typeface="+mj-lt"/>
              <a:ea typeface="ＭＳ Ｐゴシック" charset="0"/>
              <a:cs typeface="MS PGothic"/>
            </a:endParaRPr>
          </a:p>
        </p:txBody>
      </p:sp>
      <p:sp>
        <p:nvSpPr>
          <p:cNvPr id="155" name="Rounded Rectangle 154"/>
          <p:cNvSpPr/>
          <p:nvPr/>
        </p:nvSpPr>
        <p:spPr bwMode="auto">
          <a:xfrm rot="5400000">
            <a:off x="1949250" y="3035351"/>
            <a:ext cx="455226" cy="912540"/>
          </a:xfrm>
          <a:prstGeom prst="roundRect">
            <a:avLst>
              <a:gd name="adj" fmla="val 8398"/>
            </a:avLst>
          </a:prstGeom>
          <a:solidFill>
            <a:srgbClr val="0070C0"/>
          </a:solidFill>
          <a:ln>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vert270" wrap="square" lIns="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Speech </a:t>
            </a:r>
            <a:r>
              <a:rPr lang="en-US" sz="1600" b="1" dirty="0" smtClean="0">
                <a:solidFill>
                  <a:schemeClr val="bg1">
                    <a:lumMod val="95000"/>
                  </a:schemeClr>
                </a:solidFill>
                <a:latin typeface="+mj-lt"/>
                <a:ea typeface="ＭＳ Ｐゴシック" charset="0"/>
                <a:cs typeface="MS PGothic"/>
              </a:rPr>
              <a:t>&lt;</a:t>
            </a:r>
            <a:r>
              <a:rPr lang="en-US" sz="1000" b="1" dirty="0" smtClean="0">
                <a:solidFill>
                  <a:schemeClr val="bg1">
                    <a:lumMod val="95000"/>
                  </a:schemeClr>
                </a:solidFill>
                <a:latin typeface="+mj-lt"/>
                <a:ea typeface="ＭＳ Ｐゴシック" charset="0"/>
                <a:cs typeface="MS PGothic"/>
              </a:rPr>
              <a:t> Text</a:t>
            </a:r>
          </a:p>
          <a:p>
            <a:pPr marL="0" marR="0" indent="0" algn="ctr" defTabSz="914400" rtl="0" eaLnBrk="0" fontAlgn="base" latinLnBrk="0" hangingPunct="0">
              <a:lnSpc>
                <a:spcPct val="100000"/>
              </a:lnSpc>
              <a:spcBef>
                <a:spcPct val="0"/>
              </a:spcBef>
              <a:spcAft>
                <a:spcPct val="0"/>
              </a:spcAft>
              <a:buClrTx/>
              <a:buSzTx/>
              <a:buFontTx/>
              <a:buNone/>
              <a:tabLst/>
            </a:pPr>
            <a:r>
              <a:rPr lang="en-US" sz="1000" b="1" dirty="0" smtClean="0">
                <a:solidFill>
                  <a:schemeClr val="bg1">
                    <a:lumMod val="95000"/>
                  </a:schemeClr>
                </a:solidFill>
                <a:latin typeface="+mj-lt"/>
                <a:ea typeface="ＭＳ Ｐゴシック" charset="0"/>
                <a:cs typeface="MS PGothic"/>
              </a:rPr>
              <a:t>          (or)  Text</a:t>
            </a:r>
            <a:endParaRPr lang="en-US" sz="1000" b="1" dirty="0">
              <a:solidFill>
                <a:schemeClr val="bg1">
                  <a:lumMod val="95000"/>
                </a:schemeClr>
              </a:solidFill>
              <a:latin typeface="+mj-lt"/>
              <a:ea typeface="ＭＳ Ｐゴシック" charset="0"/>
              <a:cs typeface="MS PGothic"/>
            </a:endParaRPr>
          </a:p>
        </p:txBody>
      </p:sp>
      <p:sp>
        <p:nvSpPr>
          <p:cNvPr id="157" name="TextBox 156"/>
          <p:cNvSpPr txBox="1"/>
          <p:nvPr/>
        </p:nvSpPr>
        <p:spPr>
          <a:xfrm>
            <a:off x="322173" y="4212266"/>
            <a:ext cx="8593227" cy="938719"/>
          </a:xfrm>
          <a:prstGeom prst="rect">
            <a:avLst/>
          </a:prstGeom>
          <a:noFill/>
          <a:ln>
            <a:noFill/>
          </a:ln>
        </p:spPr>
        <p:txBody>
          <a:bodyPr wrap="square" rtlCol="0">
            <a:spAutoFit/>
          </a:bodyPr>
          <a:lstStyle/>
          <a:p>
            <a:pPr marL="91440" lvl="0"/>
            <a:r>
              <a:rPr lang="en-US" sz="1100" b="1" dirty="0" smtClean="0">
                <a:solidFill>
                  <a:srgbClr val="002060"/>
                </a:solidFill>
              </a:rPr>
              <a:t>Amazon Lex: </a:t>
            </a:r>
            <a:r>
              <a:rPr lang="en-US" sz="1100" dirty="0">
                <a:solidFill>
                  <a:schemeClr val="tx1">
                    <a:lumMod val="75000"/>
                    <a:lumOff val="25000"/>
                  </a:schemeClr>
                </a:solidFill>
              </a:rPr>
              <a:t>An AWS service for building conversational interfaces for applications using voice and </a:t>
            </a:r>
            <a:r>
              <a:rPr lang="en-US" sz="1100" dirty="0" smtClean="0">
                <a:solidFill>
                  <a:schemeClr val="tx1">
                    <a:lumMod val="75000"/>
                    <a:lumOff val="25000"/>
                  </a:schemeClr>
                </a:solidFill>
              </a:rPr>
              <a:t>text</a:t>
            </a:r>
            <a:endParaRPr lang="en-US" sz="1100" dirty="0">
              <a:solidFill>
                <a:schemeClr val="tx1">
                  <a:lumMod val="75000"/>
                  <a:lumOff val="25000"/>
                </a:schemeClr>
              </a:solidFill>
            </a:endParaRPr>
          </a:p>
          <a:p>
            <a:pPr marL="91440" lvl="0"/>
            <a:r>
              <a:rPr lang="en-US" sz="1100" b="1" dirty="0" smtClean="0">
                <a:solidFill>
                  <a:srgbClr val="002060"/>
                </a:solidFill>
              </a:rPr>
              <a:t>AWS Lambda: </a:t>
            </a:r>
            <a:r>
              <a:rPr lang="en-US" sz="1100" dirty="0">
                <a:solidFill>
                  <a:schemeClr val="tx1">
                    <a:lumMod val="75000"/>
                    <a:lumOff val="25000"/>
                  </a:schemeClr>
                </a:solidFill>
              </a:rPr>
              <a:t>It is an event-driven, </a:t>
            </a:r>
            <a:r>
              <a:rPr lang="en-US" sz="1100" dirty="0" smtClean="0">
                <a:solidFill>
                  <a:schemeClr val="tx1">
                    <a:lumMod val="75000"/>
                    <a:lumOff val="25000"/>
                  </a:schemeClr>
                </a:solidFill>
              </a:rPr>
              <a:t>server-less </a:t>
            </a:r>
            <a:r>
              <a:rPr lang="en-US" sz="1100" dirty="0">
                <a:solidFill>
                  <a:schemeClr val="tx1">
                    <a:lumMod val="75000"/>
                    <a:lumOff val="25000"/>
                  </a:schemeClr>
                </a:solidFill>
              </a:rPr>
              <a:t>computing platform which runs the code in response to events and automatically manages </a:t>
            </a:r>
            <a:r>
              <a:rPr lang="en-US" sz="1100" dirty="0" smtClean="0">
                <a:solidFill>
                  <a:schemeClr val="tx1">
                    <a:lumMod val="75000"/>
                    <a:lumOff val="25000"/>
                  </a:schemeClr>
                </a:solidFill>
              </a:rPr>
              <a:t>the       computer resources </a:t>
            </a:r>
            <a:r>
              <a:rPr lang="en-US" sz="1100" dirty="0">
                <a:solidFill>
                  <a:schemeClr val="tx1">
                    <a:lumMod val="75000"/>
                    <a:lumOff val="25000"/>
                  </a:schemeClr>
                </a:solidFill>
              </a:rPr>
              <a:t>required by the </a:t>
            </a:r>
            <a:r>
              <a:rPr lang="en-US" sz="1100" dirty="0" smtClean="0">
                <a:solidFill>
                  <a:schemeClr val="tx1">
                    <a:lumMod val="75000"/>
                    <a:lumOff val="25000"/>
                  </a:schemeClr>
                </a:solidFill>
              </a:rPr>
              <a:t>code</a:t>
            </a:r>
          </a:p>
          <a:p>
            <a:pPr marL="91440" lvl="0"/>
            <a:r>
              <a:rPr lang="en-US" sz="1100" b="1" dirty="0">
                <a:solidFill>
                  <a:srgbClr val="002060"/>
                </a:solidFill>
              </a:rPr>
              <a:t>API Gateway: </a:t>
            </a:r>
            <a:r>
              <a:rPr lang="en-US" sz="1100" dirty="0" smtClean="0">
                <a:solidFill>
                  <a:schemeClr val="tx1">
                    <a:lumMod val="75000"/>
                    <a:lumOff val="25000"/>
                  </a:schemeClr>
                </a:solidFill>
              </a:rPr>
              <a:t>A facade </a:t>
            </a:r>
            <a:r>
              <a:rPr lang="en-US" sz="1100" dirty="0">
                <a:solidFill>
                  <a:schemeClr val="tx1">
                    <a:lumMod val="75000"/>
                    <a:lumOff val="25000"/>
                  </a:schemeClr>
                </a:solidFill>
              </a:rPr>
              <a:t>to consume domain services </a:t>
            </a:r>
            <a:r>
              <a:rPr lang="en-US" sz="1100" dirty="0" smtClean="0">
                <a:solidFill>
                  <a:schemeClr val="tx1">
                    <a:lumMod val="75000"/>
                    <a:lumOff val="25000"/>
                  </a:schemeClr>
                </a:solidFill>
              </a:rPr>
              <a:t>to orchestrate and abstract </a:t>
            </a:r>
            <a:r>
              <a:rPr lang="en-US" sz="1100" dirty="0">
                <a:solidFill>
                  <a:schemeClr val="tx1">
                    <a:lumMod val="75000"/>
                    <a:lumOff val="25000"/>
                  </a:schemeClr>
                </a:solidFill>
              </a:rPr>
              <a:t>the underlying </a:t>
            </a:r>
            <a:r>
              <a:rPr lang="en-US" sz="1100" dirty="0" smtClean="0">
                <a:solidFill>
                  <a:schemeClr val="tx1">
                    <a:lumMod val="75000"/>
                    <a:lumOff val="25000"/>
                  </a:schemeClr>
                </a:solidFill>
              </a:rPr>
              <a:t>complexity</a:t>
            </a:r>
          </a:p>
          <a:p>
            <a:pPr marL="91440" lvl="0"/>
            <a:r>
              <a:rPr lang="en-US" sz="1100" b="1" dirty="0" smtClean="0">
                <a:solidFill>
                  <a:srgbClr val="002060"/>
                </a:solidFill>
              </a:rPr>
              <a:t>Domain </a:t>
            </a:r>
            <a:r>
              <a:rPr lang="en-US" sz="1100" b="1" dirty="0">
                <a:solidFill>
                  <a:srgbClr val="002060"/>
                </a:solidFill>
              </a:rPr>
              <a:t>Services</a:t>
            </a:r>
            <a:r>
              <a:rPr lang="en-US" sz="1100" b="1" dirty="0" smtClean="0">
                <a:solidFill>
                  <a:srgbClr val="002060"/>
                </a:solidFill>
              </a:rPr>
              <a:t>: </a:t>
            </a:r>
            <a:r>
              <a:rPr lang="en-US" sz="1100" dirty="0">
                <a:solidFill>
                  <a:schemeClr val="tx1">
                    <a:lumMod val="75000"/>
                    <a:lumOff val="25000"/>
                  </a:schemeClr>
                </a:solidFill>
              </a:rPr>
              <a:t>Grouped Business Services </a:t>
            </a:r>
            <a:r>
              <a:rPr lang="en-US" sz="1100" dirty="0" smtClean="0">
                <a:solidFill>
                  <a:schemeClr val="tx1">
                    <a:lumMod val="75000"/>
                    <a:lumOff val="25000"/>
                  </a:schemeClr>
                </a:solidFill>
              </a:rPr>
              <a:t>into various domains </a:t>
            </a:r>
            <a:r>
              <a:rPr lang="en-US" sz="1100" dirty="0">
                <a:solidFill>
                  <a:schemeClr val="tx1">
                    <a:lumMod val="75000"/>
                    <a:lumOff val="25000"/>
                  </a:schemeClr>
                </a:solidFill>
              </a:rPr>
              <a:t>and </a:t>
            </a:r>
            <a:r>
              <a:rPr lang="en-US" sz="1100" dirty="0" smtClean="0">
                <a:solidFill>
                  <a:schemeClr val="tx1">
                    <a:lumMod val="75000"/>
                    <a:lumOff val="25000"/>
                  </a:schemeClr>
                </a:solidFill>
              </a:rPr>
              <a:t>sub-domains</a:t>
            </a:r>
            <a:r>
              <a:rPr lang="en-US" sz="1100" dirty="0">
                <a:solidFill>
                  <a:schemeClr val="tx1">
                    <a:lumMod val="75000"/>
                    <a:lumOff val="25000"/>
                  </a:schemeClr>
                </a:solidFill>
              </a:rPr>
              <a:t>.</a:t>
            </a:r>
          </a:p>
        </p:txBody>
      </p:sp>
      <p:sp>
        <p:nvSpPr>
          <p:cNvPr id="43" name="Rounded Rectangle 42"/>
          <p:cNvSpPr/>
          <p:nvPr/>
        </p:nvSpPr>
        <p:spPr>
          <a:xfrm>
            <a:off x="6543691" y="1869925"/>
            <a:ext cx="414070" cy="2153682"/>
          </a:xfrm>
          <a:prstGeom prst="roundRect">
            <a:avLst>
              <a:gd name="adj" fmla="val 2987"/>
            </a:avLst>
          </a:prstGeom>
          <a:solidFill>
            <a:srgbClr val="D0D8E8"/>
          </a:solidFill>
          <a:ln>
            <a:solidFill>
              <a:schemeClr val="bg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1" dirty="0" smtClean="0">
                <a:solidFill>
                  <a:srgbClr val="002060"/>
                </a:solidFill>
              </a:rPr>
              <a:t>AWS Lambda</a:t>
            </a:r>
            <a:endParaRPr lang="en-US" sz="1000" b="1" dirty="0">
              <a:solidFill>
                <a:srgbClr val="002060"/>
              </a:solidFill>
            </a:endParaRPr>
          </a:p>
        </p:txBody>
      </p:sp>
      <p:sp>
        <p:nvSpPr>
          <p:cNvPr id="44" name="Left-Right Arrow 43"/>
          <p:cNvSpPr/>
          <p:nvPr/>
        </p:nvSpPr>
        <p:spPr>
          <a:xfrm>
            <a:off x="6971455" y="2822684"/>
            <a:ext cx="347930" cy="248399"/>
          </a:xfrm>
          <a:prstGeom prst="lef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ight Arrow 3"/>
          <p:cNvSpPr/>
          <p:nvPr/>
        </p:nvSpPr>
        <p:spPr>
          <a:xfrm>
            <a:off x="1418326" y="2251408"/>
            <a:ext cx="218923" cy="263192"/>
          </a:xfrm>
          <a:prstGeom prs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rot="10800000">
            <a:off x="1410287" y="3361755"/>
            <a:ext cx="218923" cy="263192"/>
          </a:xfrm>
          <a:prstGeom prst="rightArrow">
            <a:avLst/>
          </a:prstGeom>
          <a:solidFill>
            <a:srgbClr val="C0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322173" y="5486400"/>
            <a:ext cx="2393239" cy="769441"/>
          </a:xfrm>
          <a:prstGeom prst="rect">
            <a:avLst/>
          </a:prstGeom>
          <a:noFill/>
        </p:spPr>
        <p:txBody>
          <a:bodyPr wrap="square" rtlCol="0">
            <a:spAutoFit/>
          </a:bodyPr>
          <a:lstStyle/>
          <a:p>
            <a:pPr marL="91440" lvl="0"/>
            <a:r>
              <a:rPr lang="en-US" sz="1100" b="1" dirty="0" smtClean="0">
                <a:solidFill>
                  <a:srgbClr val="002060"/>
                </a:solidFill>
              </a:rPr>
              <a:t>How </a:t>
            </a:r>
            <a:r>
              <a:rPr lang="en-US" sz="1100" b="1" dirty="0">
                <a:solidFill>
                  <a:srgbClr val="002060"/>
                </a:solidFill>
              </a:rPr>
              <a:t>to </a:t>
            </a:r>
            <a:r>
              <a:rPr lang="en-US" sz="1100" b="1" dirty="0" smtClean="0">
                <a:solidFill>
                  <a:srgbClr val="002060"/>
                </a:solidFill>
              </a:rPr>
              <a:t>develop Amazon </a:t>
            </a:r>
            <a:r>
              <a:rPr lang="en-US" sz="1100" b="1" dirty="0">
                <a:solidFill>
                  <a:srgbClr val="002060"/>
                </a:solidFill>
              </a:rPr>
              <a:t>Lex Bot ?</a:t>
            </a:r>
          </a:p>
          <a:p>
            <a:pPr marL="262890" lvl="0" indent="-171450">
              <a:buFont typeface="Arial" panose="020B0604020202020204" pitchFamily="34" charset="0"/>
              <a:buChar char="•"/>
            </a:pPr>
            <a:r>
              <a:rPr lang="en-US" sz="1100" dirty="0">
                <a:solidFill>
                  <a:schemeClr val="tx1">
                    <a:lumMod val="75000"/>
                    <a:lumOff val="25000"/>
                  </a:schemeClr>
                </a:solidFill>
              </a:rPr>
              <a:t>Amazon Lex console (or) </a:t>
            </a:r>
          </a:p>
          <a:p>
            <a:pPr marL="262890" lvl="0" indent="-171450">
              <a:buFont typeface="Arial" panose="020B0604020202020204" pitchFamily="34" charset="0"/>
              <a:buChar char="•"/>
            </a:pPr>
            <a:r>
              <a:rPr lang="en-US" sz="1100" dirty="0">
                <a:solidFill>
                  <a:schemeClr val="tx1">
                    <a:lumMod val="75000"/>
                    <a:lumOff val="25000"/>
                  </a:schemeClr>
                </a:solidFill>
              </a:rPr>
              <a:t>AWS Model Building API </a:t>
            </a:r>
            <a:endParaRPr lang="en-US" sz="1100" dirty="0" smtClean="0">
              <a:solidFill>
                <a:schemeClr val="tx1">
                  <a:lumMod val="75000"/>
                  <a:lumOff val="25000"/>
                </a:schemeClr>
              </a:solidFill>
            </a:endParaRPr>
          </a:p>
          <a:p>
            <a:pPr marL="91440" lvl="0"/>
            <a:r>
              <a:rPr lang="en-US" sz="1100" dirty="0">
                <a:solidFill>
                  <a:schemeClr val="tx1">
                    <a:lumMod val="75000"/>
                    <a:lumOff val="25000"/>
                  </a:schemeClr>
                </a:solidFill>
              </a:rPr>
              <a:t> </a:t>
            </a:r>
            <a:r>
              <a:rPr lang="en-US" sz="1100" dirty="0" smtClean="0">
                <a:solidFill>
                  <a:schemeClr val="tx1">
                    <a:lumMod val="75000"/>
                    <a:lumOff val="25000"/>
                  </a:schemeClr>
                </a:solidFill>
              </a:rPr>
              <a:t>    </a:t>
            </a:r>
            <a:r>
              <a:rPr lang="en-US" sz="800" dirty="0" smtClean="0">
                <a:solidFill>
                  <a:schemeClr val="tx1">
                    <a:lumMod val="75000"/>
                    <a:lumOff val="25000"/>
                  </a:schemeClr>
                </a:solidFill>
              </a:rPr>
              <a:t>(</a:t>
            </a:r>
            <a:r>
              <a:rPr lang="en-US" sz="800" dirty="0">
                <a:solidFill>
                  <a:schemeClr val="tx1">
                    <a:lumMod val="75000"/>
                    <a:lumOff val="25000"/>
                  </a:schemeClr>
                </a:solidFill>
              </a:rPr>
              <a:t>Through CLI or Custom Programs)</a:t>
            </a:r>
          </a:p>
        </p:txBody>
      </p:sp>
      <p:sp>
        <p:nvSpPr>
          <p:cNvPr id="47" name="TextBox 46"/>
          <p:cNvSpPr txBox="1"/>
          <p:nvPr/>
        </p:nvSpPr>
        <p:spPr>
          <a:xfrm>
            <a:off x="5016193" y="5486400"/>
            <a:ext cx="3945027" cy="769441"/>
          </a:xfrm>
          <a:prstGeom prst="rect">
            <a:avLst/>
          </a:prstGeom>
          <a:noFill/>
        </p:spPr>
        <p:txBody>
          <a:bodyPr wrap="square" rtlCol="0">
            <a:spAutoFit/>
          </a:bodyPr>
          <a:lstStyle/>
          <a:p>
            <a:pPr marL="91440" lvl="0"/>
            <a:r>
              <a:rPr lang="en-US" sz="1100" b="1" dirty="0" smtClean="0">
                <a:solidFill>
                  <a:srgbClr val="002060"/>
                </a:solidFill>
              </a:rPr>
              <a:t>How </a:t>
            </a:r>
            <a:r>
              <a:rPr lang="en-US" sz="1100" b="1" dirty="0">
                <a:solidFill>
                  <a:srgbClr val="002060"/>
                </a:solidFill>
              </a:rPr>
              <a:t>to </a:t>
            </a:r>
            <a:r>
              <a:rPr lang="en-US" sz="1100" b="1" dirty="0" smtClean="0">
                <a:solidFill>
                  <a:srgbClr val="002060"/>
                </a:solidFill>
              </a:rPr>
              <a:t>test ?</a:t>
            </a:r>
            <a:endParaRPr lang="en-US" sz="1100" b="1" dirty="0">
              <a:solidFill>
                <a:srgbClr val="002060"/>
              </a:solidFill>
            </a:endParaRPr>
          </a:p>
          <a:p>
            <a:pPr marL="262890" lvl="0" indent="-171450">
              <a:buFont typeface="Arial" panose="020B0604020202020204" pitchFamily="34" charset="0"/>
              <a:buChar char="•"/>
            </a:pPr>
            <a:r>
              <a:rPr lang="en-US" sz="1100" dirty="0" smtClean="0">
                <a:solidFill>
                  <a:schemeClr val="tx1">
                    <a:lumMod val="75000"/>
                    <a:lumOff val="25000"/>
                  </a:schemeClr>
                </a:solidFill>
              </a:rPr>
              <a:t>Amazon Test Chatbot utility</a:t>
            </a:r>
            <a:endParaRPr lang="en-US" sz="1100" dirty="0">
              <a:solidFill>
                <a:schemeClr val="tx1">
                  <a:lumMod val="75000"/>
                  <a:lumOff val="25000"/>
                </a:schemeClr>
              </a:solidFill>
            </a:endParaRPr>
          </a:p>
          <a:p>
            <a:pPr marL="262890" lvl="0" indent="-171450">
              <a:buFont typeface="Arial" panose="020B0604020202020204" pitchFamily="34" charset="0"/>
              <a:buChar char="•"/>
            </a:pPr>
            <a:r>
              <a:rPr lang="en-US" sz="1100" dirty="0" smtClean="0">
                <a:solidFill>
                  <a:schemeClr val="tx1">
                    <a:lumMod val="75000"/>
                    <a:lumOff val="25000"/>
                  </a:schemeClr>
                </a:solidFill>
              </a:rPr>
              <a:t>Channels ( Facebook Messenger , </a:t>
            </a:r>
            <a:r>
              <a:rPr lang="en-US" sz="1100" dirty="0" err="1" smtClean="0">
                <a:solidFill>
                  <a:schemeClr val="tx1">
                    <a:lumMod val="75000"/>
                    <a:lumOff val="25000"/>
                  </a:schemeClr>
                </a:solidFill>
              </a:rPr>
              <a:t>Kik</a:t>
            </a:r>
            <a:r>
              <a:rPr lang="en-US" sz="1100" dirty="0" smtClean="0">
                <a:solidFill>
                  <a:schemeClr val="tx1">
                    <a:lumMod val="75000"/>
                    <a:lumOff val="25000"/>
                  </a:schemeClr>
                </a:solidFill>
              </a:rPr>
              <a:t>, Slack and Twilio SMS)</a:t>
            </a:r>
          </a:p>
          <a:p>
            <a:pPr marL="262890" lvl="0" indent="-171450">
              <a:buFont typeface="Arial" panose="020B0604020202020204" pitchFamily="34" charset="0"/>
              <a:buChar char="•"/>
            </a:pPr>
            <a:r>
              <a:rPr lang="en-US" sz="1100" dirty="0" smtClean="0">
                <a:solidFill>
                  <a:schemeClr val="tx1">
                    <a:lumMod val="75000"/>
                    <a:lumOff val="25000"/>
                  </a:schemeClr>
                </a:solidFill>
              </a:rPr>
              <a:t>Amazon CLI</a:t>
            </a:r>
          </a:p>
        </p:txBody>
      </p:sp>
      <p:sp>
        <p:nvSpPr>
          <p:cNvPr id="48" name="TextBox 47"/>
          <p:cNvSpPr txBox="1"/>
          <p:nvPr/>
        </p:nvSpPr>
        <p:spPr>
          <a:xfrm>
            <a:off x="2804276" y="5486400"/>
            <a:ext cx="2072524" cy="430887"/>
          </a:xfrm>
          <a:prstGeom prst="rect">
            <a:avLst/>
          </a:prstGeom>
          <a:noFill/>
        </p:spPr>
        <p:txBody>
          <a:bodyPr wrap="square" rtlCol="0">
            <a:spAutoFit/>
          </a:bodyPr>
          <a:lstStyle/>
          <a:p>
            <a:pPr marL="91440" lvl="0"/>
            <a:r>
              <a:rPr lang="en-US" sz="1100" b="1" dirty="0" smtClean="0">
                <a:solidFill>
                  <a:srgbClr val="002060"/>
                </a:solidFill>
              </a:rPr>
              <a:t>Where  </a:t>
            </a:r>
            <a:r>
              <a:rPr lang="en-US" sz="1100" b="1" dirty="0">
                <a:solidFill>
                  <a:srgbClr val="002060"/>
                </a:solidFill>
              </a:rPr>
              <a:t>to </a:t>
            </a:r>
            <a:r>
              <a:rPr lang="en-US" sz="1100" b="1" dirty="0" smtClean="0">
                <a:solidFill>
                  <a:srgbClr val="002060"/>
                </a:solidFill>
              </a:rPr>
              <a:t>develop ?</a:t>
            </a:r>
            <a:endParaRPr lang="en-US" sz="1100" b="1" dirty="0">
              <a:solidFill>
                <a:srgbClr val="002060"/>
              </a:solidFill>
            </a:endParaRPr>
          </a:p>
          <a:p>
            <a:pPr marL="262890" lvl="0" indent="-171450">
              <a:buFont typeface="Arial" panose="020B0604020202020204" pitchFamily="34" charset="0"/>
              <a:buChar char="•"/>
            </a:pPr>
            <a:r>
              <a:rPr lang="en-US" sz="1100" dirty="0">
                <a:solidFill>
                  <a:schemeClr val="tx1">
                    <a:lumMod val="75000"/>
                    <a:lumOff val="25000"/>
                  </a:schemeClr>
                </a:solidFill>
              </a:rPr>
              <a:t>Amazon </a:t>
            </a:r>
            <a:r>
              <a:rPr lang="en-US" sz="1100" dirty="0" smtClean="0">
                <a:solidFill>
                  <a:schemeClr val="tx1">
                    <a:lumMod val="75000"/>
                    <a:lumOff val="25000"/>
                  </a:schemeClr>
                </a:solidFill>
              </a:rPr>
              <a:t>AWS</a:t>
            </a:r>
            <a:endParaRPr lang="en-US" sz="1100" dirty="0">
              <a:solidFill>
                <a:schemeClr val="tx1">
                  <a:lumMod val="75000"/>
                  <a:lumOff val="25000"/>
                </a:schemeClr>
              </a:solidFill>
            </a:endParaRPr>
          </a:p>
        </p:txBody>
      </p:sp>
      <p:sp>
        <p:nvSpPr>
          <p:cNvPr id="5" name="Rounded Rectangle 4"/>
          <p:cNvSpPr/>
          <p:nvPr/>
        </p:nvSpPr>
        <p:spPr>
          <a:xfrm>
            <a:off x="8125749" y="1956756"/>
            <a:ext cx="811398" cy="489408"/>
          </a:xfrm>
          <a:prstGeom prst="roundRect">
            <a:avLst>
              <a:gd name="adj" fmla="val 693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Get Accounts</a:t>
            </a:r>
            <a:endParaRPr lang="en-US" sz="800" b="1" dirty="0"/>
          </a:p>
        </p:txBody>
      </p:sp>
      <p:sp>
        <p:nvSpPr>
          <p:cNvPr id="58" name="Rounded Rectangle 57"/>
          <p:cNvSpPr/>
          <p:nvPr/>
        </p:nvSpPr>
        <p:spPr>
          <a:xfrm>
            <a:off x="8134821" y="2531727"/>
            <a:ext cx="802325" cy="489408"/>
          </a:xfrm>
          <a:prstGeom prst="roundRect">
            <a:avLst>
              <a:gd name="adj" fmla="val 6936"/>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Get Recent Transactions</a:t>
            </a:r>
            <a:endParaRPr lang="en-US" sz="800" b="1" dirty="0"/>
          </a:p>
        </p:txBody>
      </p:sp>
      <p:sp>
        <p:nvSpPr>
          <p:cNvPr id="59" name="Rounded Rectangle 58"/>
          <p:cNvSpPr/>
          <p:nvPr/>
        </p:nvSpPr>
        <p:spPr>
          <a:xfrm>
            <a:off x="8134821" y="3101587"/>
            <a:ext cx="802325" cy="489408"/>
          </a:xfrm>
          <a:prstGeom prst="roundRect">
            <a:avLst>
              <a:gd name="adj" fmla="val 8395"/>
            </a:avLst>
          </a:prstGeom>
          <a:solidFill>
            <a:srgbClr val="0070C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t>Money Movement</a:t>
            </a:r>
            <a:endParaRPr lang="en-US" sz="800" b="1" dirty="0"/>
          </a:p>
        </p:txBody>
      </p:sp>
    </p:spTree>
    <p:extLst>
      <p:ext uri="{BB962C8B-B14F-4D97-AF65-F5344CB8AC3E}">
        <p14:creationId xmlns:p14="http://schemas.microsoft.com/office/powerpoint/2010/main" val="5652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563562"/>
          </a:xfrm>
        </p:spPr>
        <p:txBody>
          <a:bodyPr>
            <a:noAutofit/>
          </a:bodyPr>
          <a:lstStyle/>
          <a:p>
            <a:pPr algn="l"/>
            <a:r>
              <a:rPr lang="en-US" sz="2800" b="1" dirty="0">
                <a:solidFill>
                  <a:srgbClr val="002060"/>
                </a:solidFill>
              </a:rPr>
              <a:t>Use Case – Conversational Channel </a:t>
            </a:r>
            <a:r>
              <a:rPr lang="en-US" sz="1400" b="1" dirty="0">
                <a:solidFill>
                  <a:srgbClr val="002060"/>
                </a:solidFill>
              </a:rPr>
              <a:t>(Using Amazon Lex</a:t>
            </a:r>
            <a:r>
              <a:rPr lang="en-US" sz="1400" b="1" dirty="0" smtClean="0">
                <a:solidFill>
                  <a:srgbClr val="002060"/>
                </a:solidFill>
              </a:rPr>
              <a:t>)   </a:t>
            </a:r>
            <a:r>
              <a:rPr lang="en-US" sz="2800" b="1" dirty="0" smtClean="0">
                <a:solidFill>
                  <a:srgbClr val="002060"/>
                </a:solidFill>
              </a:rPr>
              <a:t>… </a:t>
            </a:r>
            <a:r>
              <a:rPr lang="en-US" sz="1800" b="1" dirty="0" smtClean="0">
                <a:solidFill>
                  <a:srgbClr val="002060"/>
                </a:solidFill>
              </a:rPr>
              <a:t>continued</a:t>
            </a:r>
            <a:endParaRPr lang="en-US" sz="1800" b="1" dirty="0">
              <a:solidFill>
                <a:srgbClr val="002060"/>
              </a:solidFill>
            </a:endParaRPr>
          </a:p>
        </p:txBody>
      </p:sp>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8</a:t>
            </a:fld>
            <a:endParaRPr lang="en-US" sz="1000" b="1" dirty="0"/>
          </a:p>
        </p:txBody>
      </p:sp>
      <p:sp>
        <p:nvSpPr>
          <p:cNvPr id="12"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
        <p:nvSpPr>
          <p:cNvPr id="32" name="Date Placeholder 8"/>
          <p:cNvSpPr txBox="1">
            <a:spLocks/>
          </p:cNvSpPr>
          <p:nvPr/>
        </p:nvSpPr>
        <p:spPr>
          <a:xfrm>
            <a:off x="457200" y="6629400"/>
            <a:ext cx="2133600" cy="1365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3B1607-691C-45B5-AF95-DB2C7AF77555}" type="datetime1">
              <a:rPr lang="en-US" sz="1000" b="1" smtClean="0"/>
              <a:pPr/>
              <a:t>3/15/2018</a:t>
            </a:fld>
            <a:endParaRPr lang="en-US" sz="1000" b="1" dirty="0"/>
          </a:p>
        </p:txBody>
      </p:sp>
      <p:sp>
        <p:nvSpPr>
          <p:cNvPr id="3" name="TextBox 2"/>
          <p:cNvSpPr txBox="1"/>
          <p:nvPr/>
        </p:nvSpPr>
        <p:spPr>
          <a:xfrm rot="20269266">
            <a:off x="2057400" y="3581400"/>
            <a:ext cx="2552095" cy="369332"/>
          </a:xfrm>
          <a:prstGeom prst="rect">
            <a:avLst/>
          </a:prstGeom>
          <a:noFill/>
        </p:spPr>
        <p:txBody>
          <a:bodyPr wrap="square" rtlCol="0">
            <a:spAutoFit/>
          </a:bodyPr>
          <a:lstStyle/>
          <a:p>
            <a:r>
              <a:rPr lang="en-US" dirty="0" smtClean="0">
                <a:solidFill>
                  <a:srgbClr val="C00000"/>
                </a:solidFill>
              </a:rPr>
              <a:t>TODO : Add Screen Shots</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629400"/>
            <a:ext cx="2133600" cy="136525"/>
          </a:xfrm>
        </p:spPr>
        <p:txBody>
          <a:bodyPr/>
          <a:lstStyle/>
          <a:p>
            <a:fld id="{F43B1607-691C-45B5-AF95-DB2C7AF77555}" type="datetime1">
              <a:rPr lang="en-US" sz="1000" b="1" smtClean="0"/>
              <a:pPr/>
              <a:t>3/15/2018</a:t>
            </a:fld>
            <a:endParaRPr lang="en-US" sz="1000" b="1" dirty="0"/>
          </a:p>
        </p:txBody>
      </p:sp>
      <p:sp>
        <p:nvSpPr>
          <p:cNvPr id="10" name="Slide Number Placeholder 9"/>
          <p:cNvSpPr>
            <a:spLocks noGrp="1"/>
          </p:cNvSpPr>
          <p:nvPr>
            <p:ph type="sldNum" sz="quarter" idx="12"/>
          </p:nvPr>
        </p:nvSpPr>
        <p:spPr>
          <a:xfrm>
            <a:off x="8458200" y="6629400"/>
            <a:ext cx="457200" cy="136525"/>
          </a:xfrm>
        </p:spPr>
        <p:txBody>
          <a:bodyPr/>
          <a:lstStyle/>
          <a:p>
            <a:fld id="{B6F15528-21DE-4FAA-801E-634DDDAF4B2B}" type="slidenum">
              <a:rPr lang="en-US" sz="1000" b="1" smtClean="0"/>
              <a:pPr/>
              <a:t>9</a:t>
            </a:fld>
            <a:endParaRPr lang="en-US" sz="1000" b="1" dirty="0"/>
          </a:p>
        </p:txBody>
      </p:sp>
      <p:sp>
        <p:nvSpPr>
          <p:cNvPr id="30" name="TextBox 29"/>
          <p:cNvSpPr txBox="1"/>
          <p:nvPr/>
        </p:nvSpPr>
        <p:spPr>
          <a:xfrm>
            <a:off x="2819400" y="2743200"/>
            <a:ext cx="3143250" cy="923330"/>
          </a:xfrm>
          <a:prstGeom prst="rect">
            <a:avLst/>
          </a:prstGeom>
          <a:noFill/>
        </p:spPr>
        <p:txBody>
          <a:bodyPr wrap="square" rtlCol="0">
            <a:spAutoFit/>
          </a:bodyPr>
          <a:lstStyle/>
          <a:p>
            <a:r>
              <a:rPr lang="en-US" sz="5400" b="1" dirty="0">
                <a:solidFill>
                  <a:srgbClr val="002060"/>
                </a:solidFill>
                <a:latin typeface="+mj-lt"/>
                <a:ea typeface="ＭＳ Ｐゴシック" charset="0"/>
                <a:cs typeface="MS PGothic"/>
              </a:rPr>
              <a:t>Appendix</a:t>
            </a:r>
          </a:p>
        </p:txBody>
      </p:sp>
      <p:sp>
        <p:nvSpPr>
          <p:cNvPr id="7" name="Footer Placeholder 10"/>
          <p:cNvSpPr>
            <a:spLocks noGrp="1"/>
          </p:cNvSpPr>
          <p:nvPr>
            <p:ph type="ftr" sz="quarter" idx="11"/>
          </p:nvPr>
        </p:nvSpPr>
        <p:spPr>
          <a:xfrm>
            <a:off x="3124200" y="6629400"/>
            <a:ext cx="2895600" cy="136525"/>
          </a:xfrm>
        </p:spPr>
        <p:txBody>
          <a:bodyPr/>
          <a:lstStyle/>
          <a:p>
            <a:r>
              <a:rPr lang="en-US" sz="1000" b="1" i="1" dirty="0" smtClean="0"/>
              <a:t>By Rama Menda</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FAVOFl64kq987u1J8wMq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EZ6HANQj0yOg0YugtuKR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and 2.0 template widescreen 3_26_15">
  <a:themeElements>
    <a:clrScheme name="Brand 2.0 colors">
      <a:dk1>
        <a:srgbClr val="000000"/>
      </a:dk1>
      <a:lt1>
        <a:srgbClr val="FFFFFF"/>
      </a:lt1>
      <a:dk2>
        <a:srgbClr val="ED8800"/>
      </a:dk2>
      <a:lt2>
        <a:srgbClr val="BB0826"/>
      </a:lt2>
      <a:accent1>
        <a:srgbClr val="ED8800"/>
      </a:accent1>
      <a:accent2>
        <a:srgbClr val="702F8A"/>
      </a:accent2>
      <a:accent3>
        <a:srgbClr val="0095C8"/>
      </a:accent3>
      <a:accent4>
        <a:srgbClr val="46A033"/>
      </a:accent4>
      <a:accent5>
        <a:srgbClr val="AE2573"/>
      </a:accent5>
      <a:accent6>
        <a:srgbClr val="7A6855"/>
      </a:accent6>
      <a:hlink>
        <a:srgbClr val="44464A"/>
      </a:hlink>
      <a:folHlink>
        <a:srgbClr val="D9D9D6"/>
      </a:folHlink>
    </a:clrScheme>
    <a:fontScheme name="Brand 2.0 fonts">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91440" tIns="45720" rIns="91440" bIns="45720" rtlCol="0">
        <a:normAutofit/>
      </a:bodyPr>
      <a:lstStyle>
        <a:defPPr marL="342900" indent="-342900" algn="l" defTabSz="914400" rtl="0" eaLnBrk="1" latinLnBrk="0" hangingPunct="1">
          <a:spcBef>
            <a:spcPts val="800"/>
          </a:spcBef>
          <a:buFont typeface="Wingdings" pitchFamily="2" charset="2"/>
          <a:buChar char="§"/>
          <a:defRPr sz="1400" kern="1200" dirty="0" err="1" smtClean="0">
            <a:solidFill>
              <a:schemeClr val="tx1"/>
            </a:solidFill>
            <a:latin typeface="Verdana" pitchFamily="34" charset="0"/>
            <a:ea typeface="+mn-ea"/>
            <a:cs typeface="+mn-cs"/>
          </a:defRPr>
        </a:defPPr>
      </a:lstStyle>
    </a:txDef>
  </a:objectDefaults>
  <a:extraClrSchemeLst/>
  <a:custClrLst>
    <a:custClr name="Dark Orange">
      <a:srgbClr val="CE4C00"/>
    </a:custClr>
    <a:custClr name="Dark Plum">
      <a:srgbClr val="4D3B65"/>
    </a:custClr>
    <a:custClr name="Dark Teal">
      <a:srgbClr val="00698C"/>
    </a:custClr>
    <a:custClr name="Dark Green">
      <a:srgbClr val="007337"/>
    </a:custClr>
    <a:custClr name="Dark Magenta">
      <a:srgbClr val="821861"/>
    </a:custClr>
    <a:custClr name="Dark Ebony">
      <a:srgbClr val="574537"/>
    </a:custClr>
    <a:custClr name="WF Yellow">
      <a:srgbClr val="FCC60A"/>
    </a:custClr>
    <a:custClr name="WF Gray">
      <a:srgbClr val="8F8F8F"/>
    </a:custClr>
    <a:custClr name="Aqua Blue">
      <a:srgbClr val="44464A"/>
    </a:custClr>
    <a:custClr name="Khaki">
      <a:srgbClr val="BFC0BE"/>
    </a:custClr>
    <a:custClr name="Stone">
      <a:srgbClr val="D7D3C7"/>
    </a:custClr>
    <a:custClr name="Breeze">
      <a:srgbClr val="DADBBF"/>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Office PowerPoint</Application>
  <PresentationFormat>On-screen Show (4:3)</PresentationFormat>
  <Paragraphs>276</Paragraphs>
  <Slides>12</Slides>
  <Notes>3</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Brand 2.0 template widescreen 3_26_15</vt:lpstr>
      <vt:lpstr>PowerPoint Presentation</vt:lpstr>
      <vt:lpstr>Topics</vt:lpstr>
      <vt:lpstr>Artificial Intelligence and Key subject areas</vt:lpstr>
      <vt:lpstr>Natural Language Processing</vt:lpstr>
      <vt:lpstr>Image / Video Services</vt:lpstr>
      <vt:lpstr>Evolving Banking Customer’s experience</vt:lpstr>
      <vt:lpstr>Use Case – Conversational Channel (Using Amazon Lex)</vt:lpstr>
      <vt:lpstr>Use Case – Conversational Channel (Using Amazon Lex)   … continued</vt:lpstr>
      <vt:lpstr>PowerPoint Presentation</vt:lpstr>
      <vt:lpstr>Key Players / Product Spectrum</vt:lpstr>
      <vt:lpstr>Use cases</vt:lpstr>
      <vt:lpstr>Reference Documents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AS/400 application migration proposal</dc:title>
  <dc:creator>menda</dc:creator>
  <cp:lastModifiedBy>Menda, Rama</cp:lastModifiedBy>
  <cp:revision>293</cp:revision>
  <dcterms:created xsi:type="dcterms:W3CDTF">2006-08-16T00:00:00Z</dcterms:created>
  <dcterms:modified xsi:type="dcterms:W3CDTF">2018-03-15T19:37:51Z</dcterms:modified>
</cp:coreProperties>
</file>