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5.xml" ContentType="application/vnd.ms-office.drawingml.diagramDrawing+xml"/>
  <Override PartName="/ppt/diagrams/drawing4.xml" ContentType="application/vnd.ms-office.drawingml.diagramDrawing+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handoutMasterIdLst>
    <p:handoutMasterId r:id="rId16"/>
  </p:handoutMasterIdLst>
  <p:sldIdLst>
    <p:sldId id="309" r:id="rId3"/>
    <p:sldId id="300" r:id="rId4"/>
    <p:sldId id="302" r:id="rId5"/>
    <p:sldId id="314" r:id="rId6"/>
    <p:sldId id="316" r:id="rId7"/>
    <p:sldId id="323" r:id="rId8"/>
    <p:sldId id="322" r:id="rId9"/>
    <p:sldId id="265" r:id="rId10"/>
    <p:sldId id="268" r:id="rId11"/>
    <p:sldId id="318" r:id="rId12"/>
    <p:sldId id="320" r:id="rId13"/>
    <p:sldId id="32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8E8"/>
    <a:srgbClr val="4B8030"/>
    <a:srgbClr val="9DE824"/>
    <a:srgbClr val="0DFF7A"/>
    <a:srgbClr val="33FF8F"/>
    <a:srgbClr val="FF2929"/>
    <a:srgbClr val="CC949C"/>
    <a:srgbClr val="00339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98" autoAdjust="0"/>
    <p:restoredTop sz="92571" autoAdjust="0"/>
  </p:normalViewPr>
  <p:slideViewPr>
    <p:cSldViewPr>
      <p:cViewPr>
        <p:scale>
          <a:sx n="100" d="100"/>
          <a:sy n="100" d="100"/>
        </p:scale>
        <p:origin x="-1368" y="-17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292DB-0CBE-4E6C-AB3F-62040A55E41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91BD71A-4DD5-430E-9493-83FEC72B5563}">
      <dgm:prSet phldrT="[Text]" custT="1">
        <dgm:style>
          <a:lnRef idx="1">
            <a:schemeClr val="accent1"/>
          </a:lnRef>
          <a:fillRef idx="3">
            <a:schemeClr val="accent1"/>
          </a:fillRef>
          <a:effectRef idx="2">
            <a:schemeClr val="accent1"/>
          </a:effectRef>
          <a:fontRef idx="minor">
            <a:schemeClr val="lt1"/>
          </a:fontRef>
        </dgm:style>
      </dgm:prSet>
      <dgm:spPr>
        <a:solidFill>
          <a:srgbClr val="0070C0"/>
        </a:solidFill>
        <a:ln>
          <a:noFill/>
        </a:ln>
        <a:effectLst>
          <a:outerShdw blurRad="40000" dist="23000" dir="5400000" rotWithShape="0">
            <a:schemeClr val="bg1">
              <a:alpha val="35000"/>
            </a:schemeClr>
          </a:outerShdw>
        </a:effectLst>
      </dgm:spPr>
      <dgm:t>
        <a:bodyPr/>
        <a:lstStyle/>
        <a:p>
          <a:r>
            <a:rPr lang="en-US" sz="2400" b="0" dirty="0" smtClean="0">
              <a:solidFill>
                <a:schemeClr val="bg1"/>
              </a:solidFill>
              <a:latin typeface="+mj-lt"/>
            </a:rPr>
            <a:t>Artificial Intelligence and Key subject areas</a:t>
          </a:r>
          <a:endParaRPr lang="en-US" sz="2400" b="0" dirty="0">
            <a:solidFill>
              <a:schemeClr val="bg1"/>
            </a:solidFill>
            <a:latin typeface="+mj-lt"/>
          </a:endParaRPr>
        </a:p>
      </dgm:t>
    </dgm:pt>
    <dgm:pt modelId="{A3E5EDAB-52BE-45BC-939D-6A9B5EE42DA5}" type="parTrans" cxnId="{7B8F5B3F-6650-4901-B20D-DEF4750A4E75}">
      <dgm:prSet/>
      <dgm:spPr/>
      <dgm:t>
        <a:bodyPr/>
        <a:lstStyle/>
        <a:p>
          <a:endParaRPr lang="en-US">
            <a:solidFill>
              <a:srgbClr val="002060"/>
            </a:solidFill>
          </a:endParaRPr>
        </a:p>
      </dgm:t>
    </dgm:pt>
    <dgm:pt modelId="{C5F51BE2-5346-43CC-B317-BCFE97745903}" type="sibTrans" cxnId="{7B8F5B3F-6650-4901-B20D-DEF4750A4E75}">
      <dgm:prSet/>
      <dgm:spPr>
        <a:ln>
          <a:solidFill>
            <a:srgbClr val="002060"/>
          </a:solidFill>
        </a:ln>
      </dgm:spPr>
      <dgm:t>
        <a:bodyPr/>
        <a:lstStyle/>
        <a:p>
          <a:endParaRPr lang="en-US">
            <a:solidFill>
              <a:srgbClr val="002060"/>
            </a:solidFill>
          </a:endParaRPr>
        </a:p>
      </dgm:t>
    </dgm:pt>
    <dgm:pt modelId="{5BD7FAE0-BF50-4DD8-B50B-70B6296B340D}">
      <dgm:prSet phldrT="[Text]" custT="1"/>
      <dgm:spPr>
        <a:solidFill>
          <a:srgbClr val="0070C0"/>
        </a:solidFill>
        <a:ln>
          <a:noFill/>
        </a:ln>
      </dgm:spPr>
      <dgm:t>
        <a:bodyPr/>
        <a:lstStyle/>
        <a:p>
          <a:r>
            <a:rPr lang="en-US" sz="2400" b="0" dirty="0" smtClean="0">
              <a:solidFill>
                <a:schemeClr val="bg1"/>
              </a:solidFill>
            </a:rPr>
            <a:t>Use cases</a:t>
          </a:r>
          <a:endParaRPr lang="en-US" sz="2400" b="0" dirty="0">
            <a:solidFill>
              <a:schemeClr val="bg1"/>
            </a:solidFill>
          </a:endParaRPr>
        </a:p>
      </dgm:t>
    </dgm:pt>
    <dgm:pt modelId="{DB46C0AC-75C9-4F13-AD63-B993DCB77C2F}" type="parTrans" cxnId="{108D6419-1F41-4032-903C-13C9698146D7}">
      <dgm:prSet/>
      <dgm:spPr/>
      <dgm:t>
        <a:bodyPr/>
        <a:lstStyle/>
        <a:p>
          <a:endParaRPr lang="en-US">
            <a:solidFill>
              <a:srgbClr val="002060"/>
            </a:solidFill>
          </a:endParaRPr>
        </a:p>
      </dgm:t>
    </dgm:pt>
    <dgm:pt modelId="{D8AF55E2-B0A0-44B2-B897-4370C16F852B}" type="sibTrans" cxnId="{108D6419-1F41-4032-903C-13C9698146D7}">
      <dgm:prSet/>
      <dgm:spPr/>
      <dgm:t>
        <a:bodyPr/>
        <a:lstStyle/>
        <a:p>
          <a:endParaRPr lang="en-US">
            <a:solidFill>
              <a:srgbClr val="002060"/>
            </a:solidFill>
          </a:endParaRPr>
        </a:p>
      </dgm:t>
    </dgm:pt>
    <dgm:pt modelId="{EF5D8929-8ADD-4CFB-B5B8-011A5CF029DC}">
      <dgm:prSet phldrT="[Text]" custT="1"/>
      <dgm:spPr>
        <a:solidFill>
          <a:srgbClr val="0070C0"/>
        </a:solidFill>
        <a:ln>
          <a:noFill/>
        </a:ln>
      </dgm:spPr>
      <dgm:t>
        <a:bodyPr/>
        <a:lstStyle/>
        <a:p>
          <a:r>
            <a:rPr lang="en-US" sz="2400" b="0" dirty="0" smtClean="0">
              <a:solidFill>
                <a:schemeClr val="bg1"/>
              </a:solidFill>
            </a:rPr>
            <a:t>Questions ?</a:t>
          </a:r>
          <a:endParaRPr lang="en-US" sz="2400" b="0" dirty="0">
            <a:solidFill>
              <a:schemeClr val="bg1"/>
            </a:solidFill>
          </a:endParaRPr>
        </a:p>
      </dgm:t>
    </dgm:pt>
    <dgm:pt modelId="{949CEDB8-6F42-4F8A-8EF3-6FB288EF7C37}" type="parTrans" cxnId="{7E31ED5F-2663-4E82-B9E5-75EF55AB4B67}">
      <dgm:prSet/>
      <dgm:spPr/>
      <dgm:t>
        <a:bodyPr/>
        <a:lstStyle/>
        <a:p>
          <a:endParaRPr lang="en-US">
            <a:solidFill>
              <a:srgbClr val="002060"/>
            </a:solidFill>
          </a:endParaRPr>
        </a:p>
      </dgm:t>
    </dgm:pt>
    <dgm:pt modelId="{CC4F7E70-A73B-4FB6-B1F0-ED6B1B6FBFAE}" type="sibTrans" cxnId="{7E31ED5F-2663-4E82-B9E5-75EF55AB4B67}">
      <dgm:prSet/>
      <dgm:spPr/>
      <dgm:t>
        <a:bodyPr/>
        <a:lstStyle/>
        <a:p>
          <a:endParaRPr lang="en-US">
            <a:solidFill>
              <a:srgbClr val="002060"/>
            </a:solidFill>
          </a:endParaRPr>
        </a:p>
      </dgm:t>
    </dgm:pt>
    <dgm:pt modelId="{5C715C24-6913-4CB7-91A2-67801B7BB90A}">
      <dgm:prSet phldrT="[Text]" custT="1"/>
      <dgm:spPr>
        <a:solidFill>
          <a:srgbClr val="0070C0"/>
        </a:solidFill>
        <a:ln>
          <a:noFill/>
        </a:ln>
      </dgm:spPr>
      <dgm:t>
        <a:bodyPr/>
        <a:lstStyle/>
        <a:p>
          <a:r>
            <a:rPr lang="en-US" sz="2400" b="0" dirty="0" smtClean="0">
              <a:solidFill>
                <a:schemeClr val="bg1"/>
              </a:solidFill>
            </a:rPr>
            <a:t>Evolving banking customer experience</a:t>
          </a:r>
          <a:endParaRPr lang="en-US" sz="2400" b="0" dirty="0">
            <a:solidFill>
              <a:schemeClr val="bg1"/>
            </a:solidFill>
          </a:endParaRPr>
        </a:p>
      </dgm:t>
    </dgm:pt>
    <dgm:pt modelId="{A7F715AB-3EEC-400F-B161-C3E7C4F57CC2}" type="parTrans" cxnId="{0D6D48DF-1157-4E8F-88F6-762696475E38}">
      <dgm:prSet/>
      <dgm:spPr/>
      <dgm:t>
        <a:bodyPr/>
        <a:lstStyle/>
        <a:p>
          <a:endParaRPr lang="en-US">
            <a:solidFill>
              <a:srgbClr val="002060"/>
            </a:solidFill>
          </a:endParaRPr>
        </a:p>
      </dgm:t>
    </dgm:pt>
    <dgm:pt modelId="{347B0996-C580-4354-A032-74E4AF826186}" type="sibTrans" cxnId="{0D6D48DF-1157-4E8F-88F6-762696475E38}">
      <dgm:prSet/>
      <dgm:spPr/>
      <dgm:t>
        <a:bodyPr/>
        <a:lstStyle/>
        <a:p>
          <a:endParaRPr lang="en-US">
            <a:solidFill>
              <a:srgbClr val="002060"/>
            </a:solidFill>
          </a:endParaRPr>
        </a:p>
      </dgm:t>
    </dgm:pt>
    <dgm:pt modelId="{F25A0EB4-2CD1-43B2-842A-E4D32B64067B}">
      <dgm:prSet phldrT="[Text]" custT="1"/>
      <dgm:spPr>
        <a:solidFill>
          <a:srgbClr val="0070C0"/>
        </a:solidFill>
        <a:ln>
          <a:noFill/>
        </a:ln>
      </dgm:spPr>
      <dgm:t>
        <a:bodyPr/>
        <a:lstStyle/>
        <a:p>
          <a:r>
            <a:rPr lang="en-US" sz="2400" b="0" dirty="0" smtClean="0">
              <a:solidFill>
                <a:schemeClr val="bg1"/>
              </a:solidFill>
            </a:rPr>
            <a:t>Image/Video Services</a:t>
          </a:r>
          <a:endParaRPr lang="en-US" sz="2400" b="0" dirty="0">
            <a:solidFill>
              <a:schemeClr val="bg1"/>
            </a:solidFill>
          </a:endParaRPr>
        </a:p>
      </dgm:t>
    </dgm:pt>
    <dgm:pt modelId="{38F65BC7-CD40-4CD2-B7E4-0D23EDC55F4F}" type="sibTrans" cxnId="{50CACCA5-CAB5-402A-BA09-1501F5DB5328}">
      <dgm:prSet/>
      <dgm:spPr/>
      <dgm:t>
        <a:bodyPr/>
        <a:lstStyle/>
        <a:p>
          <a:endParaRPr lang="en-US">
            <a:solidFill>
              <a:srgbClr val="002060"/>
            </a:solidFill>
          </a:endParaRPr>
        </a:p>
      </dgm:t>
    </dgm:pt>
    <dgm:pt modelId="{AAE9C59E-35B4-4BBC-A2F2-179D275AED83}" type="parTrans" cxnId="{50CACCA5-CAB5-402A-BA09-1501F5DB5328}">
      <dgm:prSet/>
      <dgm:spPr/>
      <dgm:t>
        <a:bodyPr/>
        <a:lstStyle/>
        <a:p>
          <a:endParaRPr lang="en-US">
            <a:solidFill>
              <a:srgbClr val="002060"/>
            </a:solidFill>
          </a:endParaRPr>
        </a:p>
      </dgm:t>
    </dgm:pt>
    <dgm:pt modelId="{474E44B0-48DF-47FD-97B3-0923E966FE73}">
      <dgm:prSet phldrT="[Text]" custT="1"/>
      <dgm:spPr>
        <a:solidFill>
          <a:srgbClr val="0070C0"/>
        </a:solidFill>
        <a:ln>
          <a:noFill/>
        </a:ln>
      </dgm:spPr>
      <dgm:t>
        <a:bodyPr/>
        <a:lstStyle/>
        <a:p>
          <a:r>
            <a:rPr lang="en-US" sz="2400" b="0" dirty="0" smtClean="0">
              <a:solidFill>
                <a:schemeClr val="bg1"/>
              </a:solidFill>
            </a:rPr>
            <a:t>Natural Language Processing</a:t>
          </a:r>
          <a:endParaRPr lang="en-US" sz="2400" b="0" dirty="0">
            <a:solidFill>
              <a:schemeClr val="bg1"/>
            </a:solidFill>
          </a:endParaRPr>
        </a:p>
      </dgm:t>
    </dgm:pt>
    <dgm:pt modelId="{312E8B39-4414-4E79-8D8E-98CA8E4AF751}" type="sibTrans" cxnId="{17F3305D-C5A0-4255-B768-F334028AC9E7}">
      <dgm:prSet/>
      <dgm:spPr/>
      <dgm:t>
        <a:bodyPr/>
        <a:lstStyle/>
        <a:p>
          <a:endParaRPr lang="en-US">
            <a:solidFill>
              <a:srgbClr val="002060"/>
            </a:solidFill>
          </a:endParaRPr>
        </a:p>
      </dgm:t>
    </dgm:pt>
    <dgm:pt modelId="{E7725367-E7B7-4E70-ADC3-4219310EFE8C}" type="parTrans" cxnId="{17F3305D-C5A0-4255-B768-F334028AC9E7}">
      <dgm:prSet/>
      <dgm:spPr/>
      <dgm:t>
        <a:bodyPr/>
        <a:lstStyle/>
        <a:p>
          <a:endParaRPr lang="en-US">
            <a:solidFill>
              <a:srgbClr val="002060"/>
            </a:solidFill>
          </a:endParaRPr>
        </a:p>
      </dgm:t>
    </dgm:pt>
    <dgm:pt modelId="{C0EBDC46-B1FB-4232-ADDB-A6545E917E70}" type="pres">
      <dgm:prSet presAssocID="{C98292DB-0CBE-4E6C-AB3F-62040A55E41C}" presName="Name0" presStyleCnt="0">
        <dgm:presLayoutVars>
          <dgm:chMax val="7"/>
          <dgm:chPref val="7"/>
          <dgm:dir/>
        </dgm:presLayoutVars>
      </dgm:prSet>
      <dgm:spPr/>
      <dgm:t>
        <a:bodyPr/>
        <a:lstStyle/>
        <a:p>
          <a:endParaRPr lang="en-US"/>
        </a:p>
      </dgm:t>
    </dgm:pt>
    <dgm:pt modelId="{F7FF7019-721C-4942-9161-4B41A5152A43}" type="pres">
      <dgm:prSet presAssocID="{C98292DB-0CBE-4E6C-AB3F-62040A55E41C}" presName="Name1" presStyleCnt="0"/>
      <dgm:spPr/>
    </dgm:pt>
    <dgm:pt modelId="{9A632AA4-1E42-4074-AA0D-26B90A96A47F}" type="pres">
      <dgm:prSet presAssocID="{C98292DB-0CBE-4E6C-AB3F-62040A55E41C}" presName="cycle" presStyleCnt="0"/>
      <dgm:spPr/>
    </dgm:pt>
    <dgm:pt modelId="{04A1E829-D8C9-4823-B56F-83D0C990743E}" type="pres">
      <dgm:prSet presAssocID="{C98292DB-0CBE-4E6C-AB3F-62040A55E41C}" presName="srcNode" presStyleLbl="node1" presStyleIdx="0" presStyleCnt="6"/>
      <dgm:spPr/>
    </dgm:pt>
    <dgm:pt modelId="{C2AE3436-0951-4B60-A8B8-AE3BD664ACD3}" type="pres">
      <dgm:prSet presAssocID="{C98292DB-0CBE-4E6C-AB3F-62040A55E41C}" presName="conn" presStyleLbl="parChTrans1D2" presStyleIdx="0" presStyleCnt="1"/>
      <dgm:spPr/>
      <dgm:t>
        <a:bodyPr/>
        <a:lstStyle/>
        <a:p>
          <a:endParaRPr lang="en-US"/>
        </a:p>
      </dgm:t>
    </dgm:pt>
    <dgm:pt modelId="{14348C66-B83A-4B9E-A511-8CEC325289C2}" type="pres">
      <dgm:prSet presAssocID="{C98292DB-0CBE-4E6C-AB3F-62040A55E41C}" presName="extraNode" presStyleLbl="node1" presStyleIdx="0" presStyleCnt="6"/>
      <dgm:spPr/>
    </dgm:pt>
    <dgm:pt modelId="{9D003C2A-BA55-46E7-9350-0B92F07237C6}" type="pres">
      <dgm:prSet presAssocID="{C98292DB-0CBE-4E6C-AB3F-62040A55E41C}" presName="dstNode" presStyleLbl="node1" presStyleIdx="0" presStyleCnt="6"/>
      <dgm:spPr/>
    </dgm:pt>
    <dgm:pt modelId="{31A75FEF-0C9C-4746-BC7A-458E3CD6364D}" type="pres">
      <dgm:prSet presAssocID="{791BD71A-4DD5-430E-9493-83FEC72B5563}" presName="text_1" presStyleLbl="node1" presStyleIdx="0" presStyleCnt="6" custScaleY="79154">
        <dgm:presLayoutVars>
          <dgm:bulletEnabled val="1"/>
        </dgm:presLayoutVars>
      </dgm:prSet>
      <dgm:spPr/>
      <dgm:t>
        <a:bodyPr/>
        <a:lstStyle/>
        <a:p>
          <a:endParaRPr lang="en-US"/>
        </a:p>
      </dgm:t>
    </dgm:pt>
    <dgm:pt modelId="{BD551284-E9D7-48DA-9709-8C1F6DC52C2C}" type="pres">
      <dgm:prSet presAssocID="{791BD71A-4DD5-430E-9493-83FEC72B5563}" presName="accent_1" presStyleCnt="0"/>
      <dgm:spPr/>
    </dgm:pt>
    <dgm:pt modelId="{89478779-017D-47E1-B731-40A823290D57}" type="pres">
      <dgm:prSet presAssocID="{791BD71A-4DD5-430E-9493-83FEC72B5563}" presName="accentRepeatNode" presStyleLbl="solidFgAcc1" presStyleIdx="0" presStyleCnt="6" custScaleX="88652" custScaleY="88652"/>
      <dgm:spPr>
        <a:solidFill>
          <a:srgbClr val="002060"/>
        </a:solidFill>
        <a:ln>
          <a:solidFill>
            <a:schemeClr val="bg1"/>
          </a:solidFill>
        </a:ln>
      </dgm:spPr>
      <dgm:t>
        <a:bodyPr/>
        <a:lstStyle/>
        <a:p>
          <a:endParaRPr lang="en-US"/>
        </a:p>
      </dgm:t>
    </dgm:pt>
    <dgm:pt modelId="{35357D5D-AA78-422E-BD22-B9CF70BC59D0}" type="pres">
      <dgm:prSet presAssocID="{474E44B0-48DF-47FD-97B3-0923E966FE73}" presName="text_2" presStyleLbl="node1" presStyleIdx="1" presStyleCnt="6" custScaleY="79154">
        <dgm:presLayoutVars>
          <dgm:bulletEnabled val="1"/>
        </dgm:presLayoutVars>
      </dgm:prSet>
      <dgm:spPr/>
      <dgm:t>
        <a:bodyPr/>
        <a:lstStyle/>
        <a:p>
          <a:endParaRPr lang="en-US"/>
        </a:p>
      </dgm:t>
    </dgm:pt>
    <dgm:pt modelId="{2F7BD37E-C614-4D66-B498-205618A2A641}" type="pres">
      <dgm:prSet presAssocID="{474E44B0-48DF-47FD-97B3-0923E966FE73}" presName="accent_2" presStyleCnt="0"/>
      <dgm:spPr/>
    </dgm:pt>
    <dgm:pt modelId="{063CBAA2-DB6C-4E05-853A-B37F0918D510}" type="pres">
      <dgm:prSet presAssocID="{474E44B0-48DF-47FD-97B3-0923E966FE73}" presName="accentRepeatNode" presStyleLbl="solidFgAcc1" presStyleIdx="1" presStyleCnt="6" custScaleX="88652" custScaleY="88652"/>
      <dgm:spPr>
        <a:solidFill>
          <a:srgbClr val="002060"/>
        </a:solidFill>
        <a:ln>
          <a:solidFill>
            <a:schemeClr val="bg1"/>
          </a:solidFill>
        </a:ln>
      </dgm:spPr>
      <dgm:t>
        <a:bodyPr/>
        <a:lstStyle/>
        <a:p>
          <a:endParaRPr lang="en-US"/>
        </a:p>
      </dgm:t>
    </dgm:pt>
    <dgm:pt modelId="{CA08A3FF-E697-46B9-BDEA-998C4306E29F}" type="pres">
      <dgm:prSet presAssocID="{F25A0EB4-2CD1-43B2-842A-E4D32B64067B}" presName="text_3" presStyleLbl="node1" presStyleIdx="2" presStyleCnt="6" custScaleY="79154">
        <dgm:presLayoutVars>
          <dgm:bulletEnabled val="1"/>
        </dgm:presLayoutVars>
      </dgm:prSet>
      <dgm:spPr/>
      <dgm:t>
        <a:bodyPr/>
        <a:lstStyle/>
        <a:p>
          <a:endParaRPr lang="en-US"/>
        </a:p>
      </dgm:t>
    </dgm:pt>
    <dgm:pt modelId="{0500A446-EE32-41AE-99E2-975A5194891B}" type="pres">
      <dgm:prSet presAssocID="{F25A0EB4-2CD1-43B2-842A-E4D32B64067B}" presName="accent_3" presStyleCnt="0"/>
      <dgm:spPr/>
    </dgm:pt>
    <dgm:pt modelId="{0D7B75B1-1D03-40C3-BA42-9F98EAB353CA}" type="pres">
      <dgm:prSet presAssocID="{F25A0EB4-2CD1-43B2-842A-E4D32B64067B}" presName="accentRepeatNode" presStyleLbl="solidFgAcc1" presStyleIdx="2" presStyleCnt="6" custScaleX="88652" custScaleY="88652"/>
      <dgm:spPr>
        <a:solidFill>
          <a:srgbClr val="002060"/>
        </a:solidFill>
        <a:ln>
          <a:solidFill>
            <a:schemeClr val="bg1"/>
          </a:solidFill>
        </a:ln>
      </dgm:spPr>
      <dgm:t>
        <a:bodyPr/>
        <a:lstStyle/>
        <a:p>
          <a:endParaRPr lang="en-US"/>
        </a:p>
      </dgm:t>
    </dgm:pt>
    <dgm:pt modelId="{181AAA7E-9789-4B99-865E-D1DFA02F0665}" type="pres">
      <dgm:prSet presAssocID="{5C715C24-6913-4CB7-91A2-67801B7BB90A}" presName="text_4" presStyleLbl="node1" presStyleIdx="3" presStyleCnt="6" custScaleY="79154">
        <dgm:presLayoutVars>
          <dgm:bulletEnabled val="1"/>
        </dgm:presLayoutVars>
      </dgm:prSet>
      <dgm:spPr/>
      <dgm:t>
        <a:bodyPr/>
        <a:lstStyle/>
        <a:p>
          <a:endParaRPr lang="en-US"/>
        </a:p>
      </dgm:t>
    </dgm:pt>
    <dgm:pt modelId="{D39FDED8-F5DA-4A46-A6FA-BC68F8904268}" type="pres">
      <dgm:prSet presAssocID="{5C715C24-6913-4CB7-91A2-67801B7BB90A}" presName="accent_4" presStyleCnt="0"/>
      <dgm:spPr/>
    </dgm:pt>
    <dgm:pt modelId="{EA81834E-40E6-466A-9894-E16F8652A29B}" type="pres">
      <dgm:prSet presAssocID="{5C715C24-6913-4CB7-91A2-67801B7BB90A}" presName="accentRepeatNode" presStyleLbl="solidFgAcc1" presStyleIdx="3" presStyleCnt="6" custScaleX="88652" custScaleY="88652"/>
      <dgm:spPr>
        <a:solidFill>
          <a:srgbClr val="002060"/>
        </a:solidFill>
        <a:ln>
          <a:solidFill>
            <a:schemeClr val="bg1"/>
          </a:solidFill>
        </a:ln>
      </dgm:spPr>
      <dgm:t>
        <a:bodyPr/>
        <a:lstStyle/>
        <a:p>
          <a:endParaRPr lang="en-US"/>
        </a:p>
      </dgm:t>
    </dgm:pt>
    <dgm:pt modelId="{A821F000-06F5-4A7B-A720-4B06F6EB8258}" type="pres">
      <dgm:prSet presAssocID="{5BD7FAE0-BF50-4DD8-B50B-70B6296B340D}" presName="text_5" presStyleLbl="node1" presStyleIdx="4" presStyleCnt="6" custScaleY="79154">
        <dgm:presLayoutVars>
          <dgm:bulletEnabled val="1"/>
        </dgm:presLayoutVars>
      </dgm:prSet>
      <dgm:spPr/>
      <dgm:t>
        <a:bodyPr/>
        <a:lstStyle/>
        <a:p>
          <a:endParaRPr lang="en-US"/>
        </a:p>
      </dgm:t>
    </dgm:pt>
    <dgm:pt modelId="{15BB73C7-D66F-480D-A74C-D28E17A48476}" type="pres">
      <dgm:prSet presAssocID="{5BD7FAE0-BF50-4DD8-B50B-70B6296B340D}" presName="accent_5" presStyleCnt="0"/>
      <dgm:spPr/>
    </dgm:pt>
    <dgm:pt modelId="{3A87F690-BCBB-4356-972E-EA4289DE8B37}" type="pres">
      <dgm:prSet presAssocID="{5BD7FAE0-BF50-4DD8-B50B-70B6296B340D}" presName="accentRepeatNode" presStyleLbl="solidFgAcc1" presStyleIdx="4" presStyleCnt="6" custScaleX="88652" custScaleY="88652"/>
      <dgm:spPr>
        <a:solidFill>
          <a:srgbClr val="002060"/>
        </a:solidFill>
        <a:ln>
          <a:solidFill>
            <a:schemeClr val="bg1"/>
          </a:solidFill>
        </a:ln>
      </dgm:spPr>
      <dgm:t>
        <a:bodyPr/>
        <a:lstStyle/>
        <a:p>
          <a:endParaRPr lang="en-US"/>
        </a:p>
      </dgm:t>
    </dgm:pt>
    <dgm:pt modelId="{04FACCE1-5421-4E3A-A184-3F2B4934639D}" type="pres">
      <dgm:prSet presAssocID="{EF5D8929-8ADD-4CFB-B5B8-011A5CF029DC}" presName="text_6" presStyleLbl="node1" presStyleIdx="5" presStyleCnt="6" custScaleY="79154">
        <dgm:presLayoutVars>
          <dgm:bulletEnabled val="1"/>
        </dgm:presLayoutVars>
      </dgm:prSet>
      <dgm:spPr/>
      <dgm:t>
        <a:bodyPr/>
        <a:lstStyle/>
        <a:p>
          <a:endParaRPr lang="en-US"/>
        </a:p>
      </dgm:t>
    </dgm:pt>
    <dgm:pt modelId="{6E4FB6D8-55C6-48F2-9959-720915AA5843}" type="pres">
      <dgm:prSet presAssocID="{EF5D8929-8ADD-4CFB-B5B8-011A5CF029DC}" presName="accent_6" presStyleCnt="0"/>
      <dgm:spPr/>
    </dgm:pt>
    <dgm:pt modelId="{3DF6AE6A-751E-42E4-A518-B10AAF8551D8}" type="pres">
      <dgm:prSet presAssocID="{EF5D8929-8ADD-4CFB-B5B8-011A5CF029DC}" presName="accentRepeatNode" presStyleLbl="solidFgAcc1" presStyleIdx="5" presStyleCnt="6" custScaleX="88652" custScaleY="88652"/>
      <dgm:spPr>
        <a:solidFill>
          <a:srgbClr val="002060"/>
        </a:solidFill>
        <a:ln>
          <a:solidFill>
            <a:schemeClr val="bg1"/>
          </a:solidFill>
        </a:ln>
      </dgm:spPr>
      <dgm:t>
        <a:bodyPr/>
        <a:lstStyle/>
        <a:p>
          <a:endParaRPr lang="en-US"/>
        </a:p>
      </dgm:t>
    </dgm:pt>
  </dgm:ptLst>
  <dgm:cxnLst>
    <dgm:cxn modelId="{4F065E1A-A03E-438D-879A-AE4D74D29ED8}" type="presOf" srcId="{C5F51BE2-5346-43CC-B317-BCFE97745903}" destId="{C2AE3436-0951-4B60-A8B8-AE3BD664ACD3}" srcOrd="0" destOrd="0" presId="urn:microsoft.com/office/officeart/2008/layout/VerticalCurvedList"/>
    <dgm:cxn modelId="{56BBC7F2-F68D-41A7-B9FF-EEFA309517F0}" type="presOf" srcId="{791BD71A-4DD5-430E-9493-83FEC72B5563}" destId="{31A75FEF-0C9C-4746-BC7A-458E3CD6364D}" srcOrd="0" destOrd="0" presId="urn:microsoft.com/office/officeart/2008/layout/VerticalCurvedList"/>
    <dgm:cxn modelId="{108D6419-1F41-4032-903C-13C9698146D7}" srcId="{C98292DB-0CBE-4E6C-AB3F-62040A55E41C}" destId="{5BD7FAE0-BF50-4DD8-B50B-70B6296B340D}" srcOrd="4" destOrd="0" parTransId="{DB46C0AC-75C9-4F13-AD63-B993DCB77C2F}" sibTransId="{D8AF55E2-B0A0-44B2-B897-4370C16F852B}"/>
    <dgm:cxn modelId="{2BDD3300-0757-4E6F-8CCF-C86B1807FACB}" type="presOf" srcId="{EF5D8929-8ADD-4CFB-B5B8-011A5CF029DC}" destId="{04FACCE1-5421-4E3A-A184-3F2B4934639D}" srcOrd="0" destOrd="0" presId="urn:microsoft.com/office/officeart/2008/layout/VerticalCurvedList"/>
    <dgm:cxn modelId="{92E2BFE9-B636-433B-9BBA-63918992034F}" type="presOf" srcId="{F25A0EB4-2CD1-43B2-842A-E4D32B64067B}" destId="{CA08A3FF-E697-46B9-BDEA-998C4306E29F}" srcOrd="0" destOrd="0" presId="urn:microsoft.com/office/officeart/2008/layout/VerticalCurvedList"/>
    <dgm:cxn modelId="{7B8F5B3F-6650-4901-B20D-DEF4750A4E75}" srcId="{C98292DB-0CBE-4E6C-AB3F-62040A55E41C}" destId="{791BD71A-4DD5-430E-9493-83FEC72B5563}" srcOrd="0" destOrd="0" parTransId="{A3E5EDAB-52BE-45BC-939D-6A9B5EE42DA5}" sibTransId="{C5F51BE2-5346-43CC-B317-BCFE97745903}"/>
    <dgm:cxn modelId="{B4ED9E46-4C88-406C-BC95-0D8CDB007D1F}" type="presOf" srcId="{C98292DB-0CBE-4E6C-AB3F-62040A55E41C}" destId="{C0EBDC46-B1FB-4232-ADDB-A6545E917E70}" srcOrd="0" destOrd="0" presId="urn:microsoft.com/office/officeart/2008/layout/VerticalCurvedList"/>
    <dgm:cxn modelId="{300D44BB-CC21-48BD-8CA0-B90B59479C5B}" type="presOf" srcId="{474E44B0-48DF-47FD-97B3-0923E966FE73}" destId="{35357D5D-AA78-422E-BD22-B9CF70BC59D0}" srcOrd="0" destOrd="0" presId="urn:microsoft.com/office/officeart/2008/layout/VerticalCurvedList"/>
    <dgm:cxn modelId="{17F3305D-C5A0-4255-B768-F334028AC9E7}" srcId="{C98292DB-0CBE-4E6C-AB3F-62040A55E41C}" destId="{474E44B0-48DF-47FD-97B3-0923E966FE73}" srcOrd="1" destOrd="0" parTransId="{E7725367-E7B7-4E70-ADC3-4219310EFE8C}" sibTransId="{312E8B39-4414-4E79-8D8E-98CA8E4AF751}"/>
    <dgm:cxn modelId="{50CACCA5-CAB5-402A-BA09-1501F5DB5328}" srcId="{C98292DB-0CBE-4E6C-AB3F-62040A55E41C}" destId="{F25A0EB4-2CD1-43B2-842A-E4D32B64067B}" srcOrd="2" destOrd="0" parTransId="{AAE9C59E-35B4-4BBC-A2F2-179D275AED83}" sibTransId="{38F65BC7-CD40-4CD2-B7E4-0D23EDC55F4F}"/>
    <dgm:cxn modelId="{C665F257-A9AF-4BFA-8703-9A1669142EDD}" type="presOf" srcId="{5C715C24-6913-4CB7-91A2-67801B7BB90A}" destId="{181AAA7E-9789-4B99-865E-D1DFA02F0665}" srcOrd="0" destOrd="0" presId="urn:microsoft.com/office/officeart/2008/layout/VerticalCurvedList"/>
    <dgm:cxn modelId="{57224369-C3A0-4A1C-BA25-851A9116D739}" type="presOf" srcId="{5BD7FAE0-BF50-4DD8-B50B-70B6296B340D}" destId="{A821F000-06F5-4A7B-A720-4B06F6EB8258}" srcOrd="0" destOrd="0" presId="urn:microsoft.com/office/officeart/2008/layout/VerticalCurvedList"/>
    <dgm:cxn modelId="{7E31ED5F-2663-4E82-B9E5-75EF55AB4B67}" srcId="{C98292DB-0CBE-4E6C-AB3F-62040A55E41C}" destId="{EF5D8929-8ADD-4CFB-B5B8-011A5CF029DC}" srcOrd="5" destOrd="0" parTransId="{949CEDB8-6F42-4F8A-8EF3-6FB288EF7C37}" sibTransId="{CC4F7E70-A73B-4FB6-B1F0-ED6B1B6FBFAE}"/>
    <dgm:cxn modelId="{0D6D48DF-1157-4E8F-88F6-762696475E38}" srcId="{C98292DB-0CBE-4E6C-AB3F-62040A55E41C}" destId="{5C715C24-6913-4CB7-91A2-67801B7BB90A}" srcOrd="3" destOrd="0" parTransId="{A7F715AB-3EEC-400F-B161-C3E7C4F57CC2}" sibTransId="{347B0996-C580-4354-A032-74E4AF826186}"/>
    <dgm:cxn modelId="{057007EF-4924-4F69-98A4-36612A6121CB}" type="presParOf" srcId="{C0EBDC46-B1FB-4232-ADDB-A6545E917E70}" destId="{F7FF7019-721C-4942-9161-4B41A5152A43}" srcOrd="0" destOrd="0" presId="urn:microsoft.com/office/officeart/2008/layout/VerticalCurvedList"/>
    <dgm:cxn modelId="{28122930-BA5B-49CE-A309-61DAB23A89F8}" type="presParOf" srcId="{F7FF7019-721C-4942-9161-4B41A5152A43}" destId="{9A632AA4-1E42-4074-AA0D-26B90A96A47F}" srcOrd="0" destOrd="0" presId="urn:microsoft.com/office/officeart/2008/layout/VerticalCurvedList"/>
    <dgm:cxn modelId="{B625328D-90E2-40F3-A5F4-6E7261B454ED}" type="presParOf" srcId="{9A632AA4-1E42-4074-AA0D-26B90A96A47F}" destId="{04A1E829-D8C9-4823-B56F-83D0C990743E}" srcOrd="0" destOrd="0" presId="urn:microsoft.com/office/officeart/2008/layout/VerticalCurvedList"/>
    <dgm:cxn modelId="{FD303324-F099-484A-A2DC-D3E6E0485849}" type="presParOf" srcId="{9A632AA4-1E42-4074-AA0D-26B90A96A47F}" destId="{C2AE3436-0951-4B60-A8B8-AE3BD664ACD3}" srcOrd="1" destOrd="0" presId="urn:microsoft.com/office/officeart/2008/layout/VerticalCurvedList"/>
    <dgm:cxn modelId="{BF258B9F-1512-471E-8655-9E0E92FDDC71}" type="presParOf" srcId="{9A632AA4-1E42-4074-AA0D-26B90A96A47F}" destId="{14348C66-B83A-4B9E-A511-8CEC325289C2}" srcOrd="2" destOrd="0" presId="urn:microsoft.com/office/officeart/2008/layout/VerticalCurvedList"/>
    <dgm:cxn modelId="{96C21AE0-43B3-497F-ABFB-433BCB94BFE2}" type="presParOf" srcId="{9A632AA4-1E42-4074-AA0D-26B90A96A47F}" destId="{9D003C2A-BA55-46E7-9350-0B92F07237C6}" srcOrd="3" destOrd="0" presId="urn:microsoft.com/office/officeart/2008/layout/VerticalCurvedList"/>
    <dgm:cxn modelId="{CDA32202-CEDD-4097-8C96-C7D668F65B25}" type="presParOf" srcId="{F7FF7019-721C-4942-9161-4B41A5152A43}" destId="{31A75FEF-0C9C-4746-BC7A-458E3CD6364D}" srcOrd="1" destOrd="0" presId="urn:microsoft.com/office/officeart/2008/layout/VerticalCurvedList"/>
    <dgm:cxn modelId="{F5CD047A-C07A-4045-8C4B-0E224E77FA72}" type="presParOf" srcId="{F7FF7019-721C-4942-9161-4B41A5152A43}" destId="{BD551284-E9D7-48DA-9709-8C1F6DC52C2C}" srcOrd="2" destOrd="0" presId="urn:microsoft.com/office/officeart/2008/layout/VerticalCurvedList"/>
    <dgm:cxn modelId="{C6AE1770-3AC7-4987-A1BB-7EEE106F672B}" type="presParOf" srcId="{BD551284-E9D7-48DA-9709-8C1F6DC52C2C}" destId="{89478779-017D-47E1-B731-40A823290D57}" srcOrd="0" destOrd="0" presId="urn:microsoft.com/office/officeart/2008/layout/VerticalCurvedList"/>
    <dgm:cxn modelId="{DF319279-2242-4B33-A2A8-ED790D2927E9}" type="presParOf" srcId="{F7FF7019-721C-4942-9161-4B41A5152A43}" destId="{35357D5D-AA78-422E-BD22-B9CF70BC59D0}" srcOrd="3" destOrd="0" presId="urn:microsoft.com/office/officeart/2008/layout/VerticalCurvedList"/>
    <dgm:cxn modelId="{DA59F6A1-7975-4BDF-8FA0-7C32BFDA8AE0}" type="presParOf" srcId="{F7FF7019-721C-4942-9161-4B41A5152A43}" destId="{2F7BD37E-C614-4D66-B498-205618A2A641}" srcOrd="4" destOrd="0" presId="urn:microsoft.com/office/officeart/2008/layout/VerticalCurvedList"/>
    <dgm:cxn modelId="{6C20D742-1EE6-4FCE-8F6E-11A12D1F2135}" type="presParOf" srcId="{2F7BD37E-C614-4D66-B498-205618A2A641}" destId="{063CBAA2-DB6C-4E05-853A-B37F0918D510}" srcOrd="0" destOrd="0" presId="urn:microsoft.com/office/officeart/2008/layout/VerticalCurvedList"/>
    <dgm:cxn modelId="{5A4A723D-4E2D-49BE-9B93-740A0C745807}" type="presParOf" srcId="{F7FF7019-721C-4942-9161-4B41A5152A43}" destId="{CA08A3FF-E697-46B9-BDEA-998C4306E29F}" srcOrd="5" destOrd="0" presId="urn:microsoft.com/office/officeart/2008/layout/VerticalCurvedList"/>
    <dgm:cxn modelId="{5AA311CC-044F-4962-96D7-9DC6BF9F20AA}" type="presParOf" srcId="{F7FF7019-721C-4942-9161-4B41A5152A43}" destId="{0500A446-EE32-41AE-99E2-975A5194891B}" srcOrd="6" destOrd="0" presId="urn:microsoft.com/office/officeart/2008/layout/VerticalCurvedList"/>
    <dgm:cxn modelId="{AD9C4E7B-C220-4943-986B-38D5D981EBE6}" type="presParOf" srcId="{0500A446-EE32-41AE-99E2-975A5194891B}" destId="{0D7B75B1-1D03-40C3-BA42-9F98EAB353CA}" srcOrd="0" destOrd="0" presId="urn:microsoft.com/office/officeart/2008/layout/VerticalCurvedList"/>
    <dgm:cxn modelId="{4DF39E2B-CC23-427D-B72C-1DA03510CD24}" type="presParOf" srcId="{F7FF7019-721C-4942-9161-4B41A5152A43}" destId="{181AAA7E-9789-4B99-865E-D1DFA02F0665}" srcOrd="7" destOrd="0" presId="urn:microsoft.com/office/officeart/2008/layout/VerticalCurvedList"/>
    <dgm:cxn modelId="{A812141D-C8AA-4904-9270-165BFA5C56D9}" type="presParOf" srcId="{F7FF7019-721C-4942-9161-4B41A5152A43}" destId="{D39FDED8-F5DA-4A46-A6FA-BC68F8904268}" srcOrd="8" destOrd="0" presId="urn:microsoft.com/office/officeart/2008/layout/VerticalCurvedList"/>
    <dgm:cxn modelId="{24B0B412-A294-4804-BE47-324D732F78D5}" type="presParOf" srcId="{D39FDED8-F5DA-4A46-A6FA-BC68F8904268}" destId="{EA81834E-40E6-466A-9894-E16F8652A29B}" srcOrd="0" destOrd="0" presId="urn:microsoft.com/office/officeart/2008/layout/VerticalCurvedList"/>
    <dgm:cxn modelId="{F210DFF6-6206-4ACF-816D-65851093862E}" type="presParOf" srcId="{F7FF7019-721C-4942-9161-4B41A5152A43}" destId="{A821F000-06F5-4A7B-A720-4B06F6EB8258}" srcOrd="9" destOrd="0" presId="urn:microsoft.com/office/officeart/2008/layout/VerticalCurvedList"/>
    <dgm:cxn modelId="{E560EB81-7D12-4098-BAFF-5784AFA81899}" type="presParOf" srcId="{F7FF7019-721C-4942-9161-4B41A5152A43}" destId="{15BB73C7-D66F-480D-A74C-D28E17A48476}" srcOrd="10" destOrd="0" presId="urn:microsoft.com/office/officeart/2008/layout/VerticalCurvedList"/>
    <dgm:cxn modelId="{2C9C6AA6-750F-48BA-9AFC-BA20F9E536CC}" type="presParOf" srcId="{15BB73C7-D66F-480D-A74C-D28E17A48476}" destId="{3A87F690-BCBB-4356-972E-EA4289DE8B37}" srcOrd="0" destOrd="0" presId="urn:microsoft.com/office/officeart/2008/layout/VerticalCurvedList"/>
    <dgm:cxn modelId="{7AB8B753-0CE7-4D6A-9094-CFA02651BB80}" type="presParOf" srcId="{F7FF7019-721C-4942-9161-4B41A5152A43}" destId="{04FACCE1-5421-4E3A-A184-3F2B4934639D}" srcOrd="11" destOrd="0" presId="urn:microsoft.com/office/officeart/2008/layout/VerticalCurvedList"/>
    <dgm:cxn modelId="{D040F9A5-DB39-418E-B835-4803465997E3}" type="presParOf" srcId="{F7FF7019-721C-4942-9161-4B41A5152A43}" destId="{6E4FB6D8-55C6-48F2-9959-720915AA5843}" srcOrd="12" destOrd="0" presId="urn:microsoft.com/office/officeart/2008/layout/VerticalCurvedList"/>
    <dgm:cxn modelId="{78E525EB-1D5D-41C2-907F-0B0F84BCCE73}" type="presParOf" srcId="{6E4FB6D8-55C6-48F2-9959-720915AA5843}" destId="{3DF6AE6A-751E-42E4-A518-B10AAF8551D8}" srcOrd="0" destOrd="0" presId="urn:microsoft.com/office/officeart/2008/layout/VerticalCurvedList"/>
  </dgm:cxnLst>
  <dgm:bg/>
  <dgm:whole>
    <a:ln>
      <a:no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A0DB4-33B4-4239-9963-F2A749984CF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AB260F1-4155-4A1E-B583-171862BEE883}">
      <dgm:prSet phldrT="[Text]" custT="1"/>
      <dgm:spPr/>
      <dgm:t>
        <a:bodyPr/>
        <a:lstStyle/>
        <a:p>
          <a:r>
            <a:rPr lang="en-US" sz="1400" b="1" dirty="0" smtClean="0"/>
            <a:t>Image / Video Analysis</a:t>
          </a:r>
          <a:endParaRPr lang="en-US" sz="1400" b="1" dirty="0"/>
        </a:p>
      </dgm:t>
    </dgm:pt>
    <dgm:pt modelId="{6D0F1FD7-6BB0-4078-96B1-357EB5FC202D}" type="parTrans" cxnId="{D3CC0942-AD09-4148-B70A-3C0D0E114B85}">
      <dgm:prSet/>
      <dgm:spPr/>
      <dgm:t>
        <a:bodyPr/>
        <a:lstStyle/>
        <a:p>
          <a:endParaRPr lang="en-US"/>
        </a:p>
      </dgm:t>
    </dgm:pt>
    <dgm:pt modelId="{F565E595-3FD6-46E5-8844-C6D90B1A2D52}" type="sibTrans" cxnId="{D3CC0942-AD09-4148-B70A-3C0D0E114B85}">
      <dgm:prSet/>
      <dgm:spPr/>
      <dgm:t>
        <a:bodyPr/>
        <a:lstStyle/>
        <a:p>
          <a:endParaRPr lang="en-US"/>
        </a:p>
      </dgm:t>
    </dgm:pt>
    <dgm:pt modelId="{E7B3C492-7196-4060-8646-3F8694241075}">
      <dgm:prSet phldrT="[Text]" custT="1"/>
      <dgm:spPr/>
      <dgm:t>
        <a:bodyPr/>
        <a:lstStyle/>
        <a:p>
          <a:r>
            <a:rPr lang="en-US" sz="1200" dirty="0" smtClean="0"/>
            <a:t>Deep learning based image analysis</a:t>
          </a:r>
          <a:endParaRPr lang="en-US" sz="1200" dirty="0"/>
        </a:p>
      </dgm:t>
    </dgm:pt>
    <dgm:pt modelId="{F7F96F36-424A-4120-B721-2199C713A878}" type="parTrans" cxnId="{F7C24F75-361C-4EBE-8D58-80BC61772FBF}">
      <dgm:prSet/>
      <dgm:spPr/>
      <dgm:t>
        <a:bodyPr/>
        <a:lstStyle/>
        <a:p>
          <a:endParaRPr lang="en-US"/>
        </a:p>
      </dgm:t>
    </dgm:pt>
    <dgm:pt modelId="{38129BC1-DE8C-467F-9F91-A553EF50DA24}" type="sibTrans" cxnId="{F7C24F75-361C-4EBE-8D58-80BC61772FBF}">
      <dgm:prSet/>
      <dgm:spPr/>
      <dgm:t>
        <a:bodyPr/>
        <a:lstStyle/>
        <a:p>
          <a:endParaRPr lang="en-US"/>
        </a:p>
      </dgm:t>
    </dgm:pt>
    <dgm:pt modelId="{0270A1FD-C8AF-4205-952E-F3F0EAA7D4FA}">
      <dgm:prSet phldrT="[Text]" custT="1"/>
      <dgm:spPr/>
      <dgm:t>
        <a:bodyPr/>
        <a:lstStyle/>
        <a:p>
          <a:r>
            <a:rPr lang="en-US" sz="1200" dirty="0" smtClean="0"/>
            <a:t>Deep learning based video analysis</a:t>
          </a:r>
          <a:endParaRPr lang="en-US" sz="1200" dirty="0"/>
        </a:p>
      </dgm:t>
    </dgm:pt>
    <dgm:pt modelId="{4B3AEB38-4000-4C62-9EE5-72C16BC58134}" type="parTrans" cxnId="{7CEC2509-F008-4917-8555-D6AA5BEFD35B}">
      <dgm:prSet/>
      <dgm:spPr/>
      <dgm:t>
        <a:bodyPr/>
        <a:lstStyle/>
        <a:p>
          <a:endParaRPr lang="en-US"/>
        </a:p>
      </dgm:t>
    </dgm:pt>
    <dgm:pt modelId="{85B5F6E7-B918-40AE-8535-908789495B40}" type="sibTrans" cxnId="{7CEC2509-F008-4917-8555-D6AA5BEFD35B}">
      <dgm:prSet/>
      <dgm:spPr/>
      <dgm:t>
        <a:bodyPr/>
        <a:lstStyle/>
        <a:p>
          <a:endParaRPr lang="en-US"/>
        </a:p>
      </dgm:t>
    </dgm:pt>
    <dgm:pt modelId="{F747D706-16AE-496D-B0EE-1C6A34DDCEE9}">
      <dgm:prSet phldrT="[Text]" custT="1"/>
      <dgm:spPr/>
      <dgm:t>
        <a:bodyPr/>
        <a:lstStyle/>
        <a:p>
          <a:r>
            <a:rPr lang="en-US" sz="1400" b="1" dirty="0" smtClean="0"/>
            <a:t>Natural Language Processing</a:t>
          </a:r>
          <a:endParaRPr lang="en-US" sz="1400" b="1" dirty="0"/>
        </a:p>
      </dgm:t>
    </dgm:pt>
    <dgm:pt modelId="{C9BE4292-E392-42D3-9D1C-105E58C306DE}" type="parTrans" cxnId="{25A433EB-6B96-4FD4-BB56-446A8639771F}">
      <dgm:prSet/>
      <dgm:spPr/>
      <dgm:t>
        <a:bodyPr/>
        <a:lstStyle/>
        <a:p>
          <a:endParaRPr lang="en-US"/>
        </a:p>
      </dgm:t>
    </dgm:pt>
    <dgm:pt modelId="{6FEE8C31-09FF-4D57-8D89-9D09AE4BB1C4}" type="sibTrans" cxnId="{25A433EB-6B96-4FD4-BB56-446A8639771F}">
      <dgm:prSet/>
      <dgm:spPr/>
      <dgm:t>
        <a:bodyPr/>
        <a:lstStyle/>
        <a:p>
          <a:endParaRPr lang="en-US"/>
        </a:p>
      </dgm:t>
    </dgm:pt>
    <dgm:pt modelId="{6E75A7EB-C40B-41F1-B580-BD5C2D4E80F2}">
      <dgm:prSet phldrT="[Text]" custT="1"/>
      <dgm:spPr/>
      <dgm:t>
        <a:bodyPr/>
        <a:lstStyle/>
        <a:p>
          <a:r>
            <a:rPr lang="en-US" sz="1200" dirty="0" smtClean="0"/>
            <a:t>Discover insights and relationships in text</a:t>
          </a:r>
          <a:endParaRPr lang="en-US" sz="1200" dirty="0"/>
        </a:p>
      </dgm:t>
    </dgm:pt>
    <dgm:pt modelId="{877840D4-EFCC-4F95-9901-44A70A1B66F5}" type="parTrans" cxnId="{BAA5A5CD-9633-4250-A898-D93FEE68E651}">
      <dgm:prSet/>
      <dgm:spPr/>
      <dgm:t>
        <a:bodyPr/>
        <a:lstStyle/>
        <a:p>
          <a:endParaRPr lang="en-US"/>
        </a:p>
      </dgm:t>
    </dgm:pt>
    <dgm:pt modelId="{CBBBA03E-5009-43CC-9493-C1974B63A129}" type="sibTrans" cxnId="{BAA5A5CD-9633-4250-A898-D93FEE68E651}">
      <dgm:prSet/>
      <dgm:spPr/>
      <dgm:t>
        <a:bodyPr/>
        <a:lstStyle/>
        <a:p>
          <a:endParaRPr lang="en-US"/>
        </a:p>
      </dgm:t>
    </dgm:pt>
    <dgm:pt modelId="{8AFB6D4F-867B-4CB1-84AE-B9E92D60E8C5}">
      <dgm:prSet phldrT="[Text]" custT="1"/>
      <dgm:spPr/>
      <dgm:t>
        <a:bodyPr/>
        <a:lstStyle/>
        <a:p>
          <a:r>
            <a:rPr lang="en-US" sz="1200" dirty="0" smtClean="0"/>
            <a:t>Text Translation , Text </a:t>
          </a:r>
          <a:r>
            <a:rPr lang="en-US" sz="1200" b="1" dirty="0" smtClean="0"/>
            <a:t>&lt;&gt;</a:t>
          </a:r>
          <a:r>
            <a:rPr lang="en-US" sz="1200" dirty="0" smtClean="0"/>
            <a:t> Speech conversion</a:t>
          </a:r>
          <a:endParaRPr lang="en-US" sz="1200" dirty="0"/>
        </a:p>
      </dgm:t>
    </dgm:pt>
    <dgm:pt modelId="{516F02F3-324D-40F3-B22C-83822A6D6B0C}" type="parTrans" cxnId="{9C92244F-6FB5-4D95-9DE2-D54C0F71B45E}">
      <dgm:prSet/>
      <dgm:spPr/>
      <dgm:t>
        <a:bodyPr/>
        <a:lstStyle/>
        <a:p>
          <a:endParaRPr lang="en-US"/>
        </a:p>
      </dgm:t>
    </dgm:pt>
    <dgm:pt modelId="{C0C5EC9F-997B-4985-B9F5-AD4746E3CAF6}" type="sibTrans" cxnId="{9C92244F-6FB5-4D95-9DE2-D54C0F71B45E}">
      <dgm:prSet/>
      <dgm:spPr/>
      <dgm:t>
        <a:bodyPr/>
        <a:lstStyle/>
        <a:p>
          <a:endParaRPr lang="en-US"/>
        </a:p>
      </dgm:t>
    </dgm:pt>
    <dgm:pt modelId="{17D8B8AC-E2A5-4350-BD24-370FD6BF889A}">
      <dgm:prSet phldrT="[Text]" custT="1"/>
      <dgm:spPr/>
      <dgm:t>
        <a:bodyPr/>
        <a:lstStyle/>
        <a:p>
          <a:r>
            <a:rPr lang="en-US" sz="1200" dirty="0" smtClean="0"/>
            <a:t>Automatic speech recognition </a:t>
          </a:r>
          <a:endParaRPr lang="en-US" sz="1200" dirty="0"/>
        </a:p>
      </dgm:t>
    </dgm:pt>
    <dgm:pt modelId="{6D173EA9-FEAD-4302-A2C5-0D740D76E1F9}" type="parTrans" cxnId="{DAA1D17F-7959-4021-B4AB-B039FA0EFFC3}">
      <dgm:prSet/>
      <dgm:spPr/>
      <dgm:t>
        <a:bodyPr/>
        <a:lstStyle/>
        <a:p>
          <a:endParaRPr lang="en-US"/>
        </a:p>
      </dgm:t>
    </dgm:pt>
    <dgm:pt modelId="{DAFA2F4E-E21A-4B54-A157-E5A4FA84F610}" type="sibTrans" cxnId="{DAA1D17F-7959-4021-B4AB-B039FA0EFFC3}">
      <dgm:prSet/>
      <dgm:spPr/>
      <dgm:t>
        <a:bodyPr/>
        <a:lstStyle/>
        <a:p>
          <a:endParaRPr lang="en-US"/>
        </a:p>
      </dgm:t>
    </dgm:pt>
    <dgm:pt modelId="{491E99C5-B65C-4C10-9B91-9A529B8FF8A1}" type="pres">
      <dgm:prSet presAssocID="{349A0DB4-33B4-4239-9963-F2A749984CF1}" presName="Name0" presStyleCnt="0">
        <dgm:presLayoutVars>
          <dgm:dir/>
          <dgm:animLvl val="lvl"/>
          <dgm:resizeHandles val="exact"/>
        </dgm:presLayoutVars>
      </dgm:prSet>
      <dgm:spPr/>
      <dgm:t>
        <a:bodyPr/>
        <a:lstStyle/>
        <a:p>
          <a:endParaRPr lang="en-US"/>
        </a:p>
      </dgm:t>
    </dgm:pt>
    <dgm:pt modelId="{A20CDD13-9F2D-47AB-BEFE-A983A1EF849B}" type="pres">
      <dgm:prSet presAssocID="{F747D706-16AE-496D-B0EE-1C6A34DDCEE9}" presName="linNode" presStyleCnt="0"/>
      <dgm:spPr/>
    </dgm:pt>
    <dgm:pt modelId="{AFE592E6-5642-4760-AE67-0175CB4DC4D7}" type="pres">
      <dgm:prSet presAssocID="{F747D706-16AE-496D-B0EE-1C6A34DDCEE9}" presName="parentText" presStyleLbl="node1" presStyleIdx="0" presStyleCnt="2" custScaleX="82350">
        <dgm:presLayoutVars>
          <dgm:chMax val="1"/>
          <dgm:bulletEnabled val="1"/>
        </dgm:presLayoutVars>
      </dgm:prSet>
      <dgm:spPr/>
      <dgm:t>
        <a:bodyPr/>
        <a:lstStyle/>
        <a:p>
          <a:endParaRPr lang="en-US"/>
        </a:p>
      </dgm:t>
    </dgm:pt>
    <dgm:pt modelId="{F0C95070-4F66-4D84-BA23-AEF51542A2C4}" type="pres">
      <dgm:prSet presAssocID="{F747D706-16AE-496D-B0EE-1C6A34DDCEE9}" presName="descendantText" presStyleLbl="alignAccFollowNode1" presStyleIdx="0" presStyleCnt="2" custScaleX="126009">
        <dgm:presLayoutVars>
          <dgm:bulletEnabled val="1"/>
        </dgm:presLayoutVars>
      </dgm:prSet>
      <dgm:spPr/>
      <dgm:t>
        <a:bodyPr/>
        <a:lstStyle/>
        <a:p>
          <a:endParaRPr lang="en-US"/>
        </a:p>
      </dgm:t>
    </dgm:pt>
    <dgm:pt modelId="{DEBF7971-2249-495F-9186-3C2AAFAFA662}" type="pres">
      <dgm:prSet presAssocID="{6FEE8C31-09FF-4D57-8D89-9D09AE4BB1C4}" presName="sp" presStyleCnt="0"/>
      <dgm:spPr/>
    </dgm:pt>
    <dgm:pt modelId="{B1220CBB-8C2F-4A15-B770-315B6656944B}" type="pres">
      <dgm:prSet presAssocID="{6AB260F1-4155-4A1E-B583-171862BEE883}" presName="linNode" presStyleCnt="0"/>
      <dgm:spPr/>
    </dgm:pt>
    <dgm:pt modelId="{5C449367-1CAC-4420-BEAA-FE205C84FFEB}" type="pres">
      <dgm:prSet presAssocID="{6AB260F1-4155-4A1E-B583-171862BEE883}" presName="parentText" presStyleLbl="node1" presStyleIdx="1" presStyleCnt="2" custScaleX="82350">
        <dgm:presLayoutVars>
          <dgm:chMax val="1"/>
          <dgm:bulletEnabled val="1"/>
        </dgm:presLayoutVars>
      </dgm:prSet>
      <dgm:spPr/>
      <dgm:t>
        <a:bodyPr/>
        <a:lstStyle/>
        <a:p>
          <a:endParaRPr lang="en-US"/>
        </a:p>
      </dgm:t>
    </dgm:pt>
    <dgm:pt modelId="{DC1D8D64-03A1-4CE3-AD7B-B785D7DCBAD9}" type="pres">
      <dgm:prSet presAssocID="{6AB260F1-4155-4A1E-B583-171862BEE883}" presName="descendantText" presStyleLbl="alignAccFollowNode1" presStyleIdx="1" presStyleCnt="2" custScaleX="126009" custLinFactNeighborX="1171" custLinFactNeighborY="5170">
        <dgm:presLayoutVars>
          <dgm:bulletEnabled val="1"/>
        </dgm:presLayoutVars>
      </dgm:prSet>
      <dgm:spPr/>
      <dgm:t>
        <a:bodyPr/>
        <a:lstStyle/>
        <a:p>
          <a:endParaRPr lang="en-US"/>
        </a:p>
      </dgm:t>
    </dgm:pt>
  </dgm:ptLst>
  <dgm:cxnLst>
    <dgm:cxn modelId="{FA6152CD-34DA-436D-9850-DB3C8866EEDF}" type="presOf" srcId="{349A0DB4-33B4-4239-9963-F2A749984CF1}" destId="{491E99C5-B65C-4C10-9B91-9A529B8FF8A1}" srcOrd="0" destOrd="0" presId="urn:microsoft.com/office/officeart/2005/8/layout/vList5"/>
    <dgm:cxn modelId="{7CEC2509-F008-4917-8555-D6AA5BEFD35B}" srcId="{6AB260F1-4155-4A1E-B583-171862BEE883}" destId="{0270A1FD-C8AF-4205-952E-F3F0EAA7D4FA}" srcOrd="1" destOrd="0" parTransId="{4B3AEB38-4000-4C62-9EE5-72C16BC58134}" sibTransId="{85B5F6E7-B918-40AE-8535-908789495B40}"/>
    <dgm:cxn modelId="{8ABED924-B6E1-4196-90DD-2F1C15E97084}" type="presOf" srcId="{E7B3C492-7196-4060-8646-3F8694241075}" destId="{DC1D8D64-03A1-4CE3-AD7B-B785D7DCBAD9}" srcOrd="0" destOrd="0" presId="urn:microsoft.com/office/officeart/2005/8/layout/vList5"/>
    <dgm:cxn modelId="{F7C24F75-361C-4EBE-8D58-80BC61772FBF}" srcId="{6AB260F1-4155-4A1E-B583-171862BEE883}" destId="{E7B3C492-7196-4060-8646-3F8694241075}" srcOrd="0" destOrd="0" parTransId="{F7F96F36-424A-4120-B721-2199C713A878}" sibTransId="{38129BC1-DE8C-467F-9F91-A553EF50DA24}"/>
    <dgm:cxn modelId="{257E9478-D934-4290-A66A-B87A3CA22608}" type="presOf" srcId="{6E75A7EB-C40B-41F1-B580-BD5C2D4E80F2}" destId="{F0C95070-4F66-4D84-BA23-AEF51542A2C4}" srcOrd="0" destOrd="1" presId="urn:microsoft.com/office/officeart/2005/8/layout/vList5"/>
    <dgm:cxn modelId="{BAA5A5CD-9633-4250-A898-D93FEE68E651}" srcId="{F747D706-16AE-496D-B0EE-1C6A34DDCEE9}" destId="{6E75A7EB-C40B-41F1-B580-BD5C2D4E80F2}" srcOrd="1" destOrd="0" parTransId="{877840D4-EFCC-4F95-9901-44A70A1B66F5}" sibTransId="{CBBBA03E-5009-43CC-9493-C1974B63A129}"/>
    <dgm:cxn modelId="{9C92244F-6FB5-4D95-9DE2-D54C0F71B45E}" srcId="{F747D706-16AE-496D-B0EE-1C6A34DDCEE9}" destId="{8AFB6D4F-867B-4CB1-84AE-B9E92D60E8C5}" srcOrd="2" destOrd="0" parTransId="{516F02F3-324D-40F3-B22C-83822A6D6B0C}" sibTransId="{C0C5EC9F-997B-4985-B9F5-AD4746E3CAF6}"/>
    <dgm:cxn modelId="{CD91A568-0285-43A8-9FEA-AC59D1C40E19}" type="presOf" srcId="{17D8B8AC-E2A5-4350-BD24-370FD6BF889A}" destId="{F0C95070-4F66-4D84-BA23-AEF51542A2C4}" srcOrd="0" destOrd="0" presId="urn:microsoft.com/office/officeart/2005/8/layout/vList5"/>
    <dgm:cxn modelId="{25A433EB-6B96-4FD4-BB56-446A8639771F}" srcId="{349A0DB4-33B4-4239-9963-F2A749984CF1}" destId="{F747D706-16AE-496D-B0EE-1C6A34DDCEE9}" srcOrd="0" destOrd="0" parTransId="{C9BE4292-E392-42D3-9D1C-105E58C306DE}" sibTransId="{6FEE8C31-09FF-4D57-8D89-9D09AE4BB1C4}"/>
    <dgm:cxn modelId="{D3CC0942-AD09-4148-B70A-3C0D0E114B85}" srcId="{349A0DB4-33B4-4239-9963-F2A749984CF1}" destId="{6AB260F1-4155-4A1E-B583-171862BEE883}" srcOrd="1" destOrd="0" parTransId="{6D0F1FD7-6BB0-4078-96B1-357EB5FC202D}" sibTransId="{F565E595-3FD6-46E5-8844-C6D90B1A2D52}"/>
    <dgm:cxn modelId="{DAA1D17F-7959-4021-B4AB-B039FA0EFFC3}" srcId="{F747D706-16AE-496D-B0EE-1C6A34DDCEE9}" destId="{17D8B8AC-E2A5-4350-BD24-370FD6BF889A}" srcOrd="0" destOrd="0" parTransId="{6D173EA9-FEAD-4302-A2C5-0D740D76E1F9}" sibTransId="{DAFA2F4E-E21A-4B54-A157-E5A4FA84F610}"/>
    <dgm:cxn modelId="{375AFDBA-795A-42BC-9FF9-4BA08E1A3003}" type="presOf" srcId="{6AB260F1-4155-4A1E-B583-171862BEE883}" destId="{5C449367-1CAC-4420-BEAA-FE205C84FFEB}" srcOrd="0" destOrd="0" presId="urn:microsoft.com/office/officeart/2005/8/layout/vList5"/>
    <dgm:cxn modelId="{0F479C31-C74A-4205-BDEF-D4DD471DABD7}" type="presOf" srcId="{8AFB6D4F-867B-4CB1-84AE-B9E92D60E8C5}" destId="{F0C95070-4F66-4D84-BA23-AEF51542A2C4}" srcOrd="0" destOrd="2" presId="urn:microsoft.com/office/officeart/2005/8/layout/vList5"/>
    <dgm:cxn modelId="{93851033-8228-4396-AB0D-CFB7E96AF31E}" type="presOf" srcId="{0270A1FD-C8AF-4205-952E-F3F0EAA7D4FA}" destId="{DC1D8D64-03A1-4CE3-AD7B-B785D7DCBAD9}" srcOrd="0" destOrd="1" presId="urn:microsoft.com/office/officeart/2005/8/layout/vList5"/>
    <dgm:cxn modelId="{8B3ECEF5-2306-4C43-814B-7AA097317DE8}" type="presOf" srcId="{F747D706-16AE-496D-B0EE-1C6A34DDCEE9}" destId="{AFE592E6-5642-4760-AE67-0175CB4DC4D7}" srcOrd="0" destOrd="0" presId="urn:microsoft.com/office/officeart/2005/8/layout/vList5"/>
    <dgm:cxn modelId="{2C5EB969-F3BF-45AE-9BED-28A14BD1E575}" type="presParOf" srcId="{491E99C5-B65C-4C10-9B91-9A529B8FF8A1}" destId="{A20CDD13-9F2D-47AB-BEFE-A983A1EF849B}" srcOrd="0" destOrd="0" presId="urn:microsoft.com/office/officeart/2005/8/layout/vList5"/>
    <dgm:cxn modelId="{37FFA771-ACE3-49E3-9A88-BD87AC2DE888}" type="presParOf" srcId="{A20CDD13-9F2D-47AB-BEFE-A983A1EF849B}" destId="{AFE592E6-5642-4760-AE67-0175CB4DC4D7}" srcOrd="0" destOrd="0" presId="urn:microsoft.com/office/officeart/2005/8/layout/vList5"/>
    <dgm:cxn modelId="{43F08068-FD4C-47A0-8066-DCD5AA606248}" type="presParOf" srcId="{A20CDD13-9F2D-47AB-BEFE-A983A1EF849B}" destId="{F0C95070-4F66-4D84-BA23-AEF51542A2C4}" srcOrd="1" destOrd="0" presId="urn:microsoft.com/office/officeart/2005/8/layout/vList5"/>
    <dgm:cxn modelId="{BCBE397D-2AD1-47BF-9F57-5FF5C85D1E83}" type="presParOf" srcId="{491E99C5-B65C-4C10-9B91-9A529B8FF8A1}" destId="{DEBF7971-2249-495F-9186-3C2AAFAFA662}" srcOrd="1" destOrd="0" presId="urn:microsoft.com/office/officeart/2005/8/layout/vList5"/>
    <dgm:cxn modelId="{EE5E5DD1-1BC9-43AB-91A7-031D448E0C84}" type="presParOf" srcId="{491E99C5-B65C-4C10-9B91-9A529B8FF8A1}" destId="{B1220CBB-8C2F-4A15-B770-315B6656944B}" srcOrd="2" destOrd="0" presId="urn:microsoft.com/office/officeart/2005/8/layout/vList5"/>
    <dgm:cxn modelId="{009193E5-26AB-4112-8B81-AF97EF430025}" type="presParOf" srcId="{B1220CBB-8C2F-4A15-B770-315B6656944B}" destId="{5C449367-1CAC-4420-BEAA-FE205C84FFEB}" srcOrd="0" destOrd="0" presId="urn:microsoft.com/office/officeart/2005/8/layout/vList5"/>
    <dgm:cxn modelId="{51D55189-B6CC-47BF-A1FF-C67AA0F7BBF7}" type="presParOf" srcId="{B1220CBB-8C2F-4A15-B770-315B6656944B}" destId="{DC1D8D64-03A1-4CE3-AD7B-B785D7DCBAD9}"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AE3D82-B9D8-436E-AABD-C0EC84F255D1}"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4BEC7900-1C09-4176-8B72-F2A67E29196D}">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AI</a:t>
          </a:r>
          <a:endParaRPr lang="en-US" sz="1100" b="0" dirty="0"/>
        </a:p>
      </dgm:t>
    </dgm:pt>
    <dgm:pt modelId="{4D6B62AF-D864-4EEB-A9DE-EC1BE012624C}" type="parTrans" cxnId="{45E318A4-8112-433B-9DF2-83921451110F}">
      <dgm:prSet/>
      <dgm:spPr/>
      <dgm:t>
        <a:bodyPr/>
        <a:lstStyle/>
        <a:p>
          <a:endParaRPr lang="en-US"/>
        </a:p>
      </dgm:t>
    </dgm:pt>
    <dgm:pt modelId="{F9CE3FF3-E0BA-418A-85AC-EA6DBEBE9C90}" type="sibTrans" cxnId="{45E318A4-8112-433B-9DF2-83921451110F}">
      <dgm:prSet/>
      <dgm:spPr/>
      <dgm:t>
        <a:bodyPr/>
        <a:lstStyle/>
        <a:p>
          <a:endParaRPr lang="en-US"/>
        </a:p>
      </dgm:t>
    </dgm:pt>
    <dgm:pt modelId="{98B6AA4B-77DD-440D-824C-35F718809E19}">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Machine Learning</a:t>
          </a:r>
          <a:endParaRPr lang="en-US" sz="1100" b="0" dirty="0"/>
        </a:p>
      </dgm:t>
    </dgm:pt>
    <dgm:pt modelId="{85B613A8-E378-4DB5-9CE2-4C584504E3CD}" type="parTrans" cxnId="{38208B09-7DA3-4928-A66A-ED38DFA93BEA}">
      <dgm:prSet/>
      <dgm:spPr/>
      <dgm:t>
        <a:bodyPr/>
        <a:lstStyle/>
        <a:p>
          <a:endParaRPr lang="en-US"/>
        </a:p>
      </dgm:t>
    </dgm:pt>
    <dgm:pt modelId="{86BC209E-25E7-4B9B-836C-ACAF0D15F77F}" type="sibTrans" cxnId="{38208B09-7DA3-4928-A66A-ED38DFA93BEA}">
      <dgm:prSet/>
      <dgm:spPr/>
      <dgm:t>
        <a:bodyPr/>
        <a:lstStyle/>
        <a:p>
          <a:endParaRPr lang="en-US"/>
        </a:p>
      </dgm:t>
    </dgm:pt>
    <dgm:pt modelId="{B9C88224-34AA-4136-96F0-EA9B1D8B81D4}">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Deep</a:t>
          </a:r>
          <a:r>
            <a:rPr lang="en-US" sz="1100" b="1" dirty="0" smtClean="0"/>
            <a:t> </a:t>
          </a:r>
          <a:r>
            <a:rPr lang="en-US" sz="1100" b="0" dirty="0" smtClean="0"/>
            <a:t>Learning</a:t>
          </a:r>
          <a:endParaRPr lang="en-US" sz="1100" b="0" dirty="0"/>
        </a:p>
      </dgm:t>
    </dgm:pt>
    <dgm:pt modelId="{2D526C8B-15CC-48DE-9112-E987A16A7BBA}" type="parTrans" cxnId="{73558356-CDFB-4A95-ABA9-3F44936CFFCA}">
      <dgm:prSet/>
      <dgm:spPr/>
      <dgm:t>
        <a:bodyPr/>
        <a:lstStyle/>
        <a:p>
          <a:endParaRPr lang="en-US"/>
        </a:p>
      </dgm:t>
    </dgm:pt>
    <dgm:pt modelId="{BE1E4DEA-67FE-4AE3-A919-0C6E92A1E181}" type="sibTrans" cxnId="{73558356-CDFB-4A95-ABA9-3F44936CFFCA}">
      <dgm:prSet/>
      <dgm:spPr/>
      <dgm:t>
        <a:bodyPr/>
        <a:lstStyle/>
        <a:p>
          <a:endParaRPr lang="en-US"/>
        </a:p>
      </dgm:t>
    </dgm:pt>
    <dgm:pt modelId="{288FDE7E-4C88-437B-B0CE-6D71D50F50FE}" type="pres">
      <dgm:prSet presAssocID="{6EAE3D82-B9D8-436E-AABD-C0EC84F255D1}" presName="Name0" presStyleCnt="0">
        <dgm:presLayoutVars>
          <dgm:chMax val="7"/>
          <dgm:resizeHandles val="exact"/>
        </dgm:presLayoutVars>
      </dgm:prSet>
      <dgm:spPr/>
      <dgm:t>
        <a:bodyPr/>
        <a:lstStyle/>
        <a:p>
          <a:endParaRPr lang="en-US"/>
        </a:p>
      </dgm:t>
    </dgm:pt>
    <dgm:pt modelId="{131F01F1-5A71-46F5-902C-DE21BE080BC6}" type="pres">
      <dgm:prSet presAssocID="{6EAE3D82-B9D8-436E-AABD-C0EC84F255D1}" presName="comp1" presStyleCnt="0"/>
      <dgm:spPr/>
    </dgm:pt>
    <dgm:pt modelId="{3F2B9FAF-6219-42DD-96E0-73C964A40671}" type="pres">
      <dgm:prSet presAssocID="{6EAE3D82-B9D8-436E-AABD-C0EC84F255D1}" presName="circle1" presStyleLbl="node1" presStyleIdx="0" presStyleCnt="3"/>
      <dgm:spPr/>
      <dgm:t>
        <a:bodyPr/>
        <a:lstStyle/>
        <a:p>
          <a:endParaRPr lang="en-US"/>
        </a:p>
      </dgm:t>
    </dgm:pt>
    <dgm:pt modelId="{693B2D3C-DA5C-4E5C-95B3-65C6DBCB2B4F}" type="pres">
      <dgm:prSet presAssocID="{6EAE3D82-B9D8-436E-AABD-C0EC84F255D1}" presName="c1text" presStyleLbl="node1" presStyleIdx="0" presStyleCnt="3">
        <dgm:presLayoutVars>
          <dgm:bulletEnabled val="1"/>
        </dgm:presLayoutVars>
      </dgm:prSet>
      <dgm:spPr/>
      <dgm:t>
        <a:bodyPr/>
        <a:lstStyle/>
        <a:p>
          <a:endParaRPr lang="en-US"/>
        </a:p>
      </dgm:t>
    </dgm:pt>
    <dgm:pt modelId="{104433CF-D4CF-46EB-B4BA-9A97E863B427}" type="pres">
      <dgm:prSet presAssocID="{6EAE3D82-B9D8-436E-AABD-C0EC84F255D1}" presName="comp2" presStyleCnt="0"/>
      <dgm:spPr/>
    </dgm:pt>
    <dgm:pt modelId="{8F7C3B92-D8BC-4AC5-9232-7AFBAB5002AC}" type="pres">
      <dgm:prSet presAssocID="{6EAE3D82-B9D8-436E-AABD-C0EC84F255D1}" presName="circle2" presStyleLbl="node1" presStyleIdx="1" presStyleCnt="3">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endParaRPr lang="en-US"/>
        </a:p>
      </dgm:t>
    </dgm:pt>
    <dgm:pt modelId="{786FC4DE-FA8E-4D94-856D-E6A1BF9EF27D}" type="pres">
      <dgm:prSet presAssocID="{6EAE3D82-B9D8-436E-AABD-C0EC84F255D1}" presName="c2text" presStyleLbl="node1" presStyleIdx="1" presStyleCnt="3">
        <dgm:presLayoutVars>
          <dgm:bulletEnabled val="1"/>
        </dgm:presLayoutVars>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endParaRPr lang="en-US"/>
        </a:p>
      </dgm:t>
    </dgm:pt>
    <dgm:pt modelId="{B32AE54D-320C-4200-8ABA-16ACFCE79D83}" type="pres">
      <dgm:prSet presAssocID="{6EAE3D82-B9D8-436E-AABD-C0EC84F255D1}" presName="comp3" presStyleCnt="0"/>
      <dgm:spPr/>
    </dgm:pt>
    <dgm:pt modelId="{9A3C322C-6014-4377-B2DE-8DD7D7312A03}" type="pres">
      <dgm:prSet presAssocID="{6EAE3D82-B9D8-436E-AABD-C0EC84F255D1}" presName="circle3" presStyleLbl="node1" presStyleIdx="2" presStyleCnt="3"/>
      <dgm:spPr/>
      <dgm:t>
        <a:bodyPr/>
        <a:lstStyle/>
        <a:p>
          <a:endParaRPr lang="en-US"/>
        </a:p>
      </dgm:t>
    </dgm:pt>
    <dgm:pt modelId="{594556EF-616B-4031-9402-6B6C60D05592}" type="pres">
      <dgm:prSet presAssocID="{6EAE3D82-B9D8-436E-AABD-C0EC84F255D1}" presName="c3text" presStyleLbl="node1" presStyleIdx="2" presStyleCnt="3">
        <dgm:presLayoutVars>
          <dgm:bulletEnabled val="1"/>
        </dgm:presLayoutVars>
      </dgm:prSet>
      <dgm:spPr/>
      <dgm:t>
        <a:bodyPr/>
        <a:lstStyle/>
        <a:p>
          <a:endParaRPr lang="en-US"/>
        </a:p>
      </dgm:t>
    </dgm:pt>
  </dgm:ptLst>
  <dgm:cxnLst>
    <dgm:cxn modelId="{45E318A4-8112-433B-9DF2-83921451110F}" srcId="{6EAE3D82-B9D8-436E-AABD-C0EC84F255D1}" destId="{4BEC7900-1C09-4176-8B72-F2A67E29196D}" srcOrd="0" destOrd="0" parTransId="{4D6B62AF-D864-4EEB-A9DE-EC1BE012624C}" sibTransId="{F9CE3FF3-E0BA-418A-85AC-EA6DBEBE9C90}"/>
    <dgm:cxn modelId="{73558356-CDFB-4A95-ABA9-3F44936CFFCA}" srcId="{6EAE3D82-B9D8-436E-AABD-C0EC84F255D1}" destId="{B9C88224-34AA-4136-96F0-EA9B1D8B81D4}" srcOrd="2" destOrd="0" parTransId="{2D526C8B-15CC-48DE-9112-E987A16A7BBA}" sibTransId="{BE1E4DEA-67FE-4AE3-A919-0C6E92A1E181}"/>
    <dgm:cxn modelId="{EDE73FC5-27D4-4364-9FE7-4D7ED5CF4D30}" type="presOf" srcId="{4BEC7900-1C09-4176-8B72-F2A67E29196D}" destId="{3F2B9FAF-6219-42DD-96E0-73C964A40671}" srcOrd="0" destOrd="0" presId="urn:microsoft.com/office/officeart/2005/8/layout/venn2"/>
    <dgm:cxn modelId="{C8858912-15E1-4D2A-BBBA-91DDC5E7F2C8}" type="presOf" srcId="{6EAE3D82-B9D8-436E-AABD-C0EC84F255D1}" destId="{288FDE7E-4C88-437B-B0CE-6D71D50F50FE}" srcOrd="0" destOrd="0" presId="urn:microsoft.com/office/officeart/2005/8/layout/venn2"/>
    <dgm:cxn modelId="{EB2EB4A7-6F89-424D-A2CB-9F1369412196}" type="presOf" srcId="{98B6AA4B-77DD-440D-824C-35F718809E19}" destId="{8F7C3B92-D8BC-4AC5-9232-7AFBAB5002AC}" srcOrd="0" destOrd="0" presId="urn:microsoft.com/office/officeart/2005/8/layout/venn2"/>
    <dgm:cxn modelId="{F6B3148F-47A0-463C-8D50-DF247F76926A}" type="presOf" srcId="{98B6AA4B-77DD-440D-824C-35F718809E19}" destId="{786FC4DE-FA8E-4D94-856D-E6A1BF9EF27D}" srcOrd="1" destOrd="0" presId="urn:microsoft.com/office/officeart/2005/8/layout/venn2"/>
    <dgm:cxn modelId="{99185412-6499-475F-BFCC-9C8107B4BC06}" type="presOf" srcId="{4BEC7900-1C09-4176-8B72-F2A67E29196D}" destId="{693B2D3C-DA5C-4E5C-95B3-65C6DBCB2B4F}" srcOrd="1" destOrd="0" presId="urn:microsoft.com/office/officeart/2005/8/layout/venn2"/>
    <dgm:cxn modelId="{B3E8ED2D-27AB-48E5-BD32-0EED287A35E1}" type="presOf" srcId="{B9C88224-34AA-4136-96F0-EA9B1D8B81D4}" destId="{9A3C322C-6014-4377-B2DE-8DD7D7312A03}" srcOrd="0" destOrd="0" presId="urn:microsoft.com/office/officeart/2005/8/layout/venn2"/>
    <dgm:cxn modelId="{38208B09-7DA3-4928-A66A-ED38DFA93BEA}" srcId="{6EAE3D82-B9D8-436E-AABD-C0EC84F255D1}" destId="{98B6AA4B-77DD-440D-824C-35F718809E19}" srcOrd="1" destOrd="0" parTransId="{85B613A8-E378-4DB5-9CE2-4C584504E3CD}" sibTransId="{86BC209E-25E7-4B9B-836C-ACAF0D15F77F}"/>
    <dgm:cxn modelId="{3C5C2344-98F6-4D64-B161-16418D1C8D94}" type="presOf" srcId="{B9C88224-34AA-4136-96F0-EA9B1D8B81D4}" destId="{594556EF-616B-4031-9402-6B6C60D05592}" srcOrd="1" destOrd="0" presId="urn:microsoft.com/office/officeart/2005/8/layout/venn2"/>
    <dgm:cxn modelId="{B52EDF7D-EE25-4B63-9BB1-74807114A15C}" type="presParOf" srcId="{288FDE7E-4C88-437B-B0CE-6D71D50F50FE}" destId="{131F01F1-5A71-46F5-902C-DE21BE080BC6}" srcOrd="0" destOrd="0" presId="urn:microsoft.com/office/officeart/2005/8/layout/venn2"/>
    <dgm:cxn modelId="{1D58CBD4-425C-462B-8DE2-78C262C3B26D}" type="presParOf" srcId="{131F01F1-5A71-46F5-902C-DE21BE080BC6}" destId="{3F2B9FAF-6219-42DD-96E0-73C964A40671}" srcOrd="0" destOrd="0" presId="urn:microsoft.com/office/officeart/2005/8/layout/venn2"/>
    <dgm:cxn modelId="{E45C43BE-981C-4BFF-9018-9396740F2683}" type="presParOf" srcId="{131F01F1-5A71-46F5-902C-DE21BE080BC6}" destId="{693B2D3C-DA5C-4E5C-95B3-65C6DBCB2B4F}" srcOrd="1" destOrd="0" presId="urn:microsoft.com/office/officeart/2005/8/layout/venn2"/>
    <dgm:cxn modelId="{220B9911-436F-4C0B-AB74-63D56E012512}" type="presParOf" srcId="{288FDE7E-4C88-437B-B0CE-6D71D50F50FE}" destId="{104433CF-D4CF-46EB-B4BA-9A97E863B427}" srcOrd="1" destOrd="0" presId="urn:microsoft.com/office/officeart/2005/8/layout/venn2"/>
    <dgm:cxn modelId="{9C349C79-91B5-4231-84C2-0C68495958CB}" type="presParOf" srcId="{104433CF-D4CF-46EB-B4BA-9A97E863B427}" destId="{8F7C3B92-D8BC-4AC5-9232-7AFBAB5002AC}" srcOrd="0" destOrd="0" presId="urn:microsoft.com/office/officeart/2005/8/layout/venn2"/>
    <dgm:cxn modelId="{27CAC80D-CAC8-4F26-8B4F-33BABE61B664}" type="presParOf" srcId="{104433CF-D4CF-46EB-B4BA-9A97E863B427}" destId="{786FC4DE-FA8E-4D94-856D-E6A1BF9EF27D}" srcOrd="1" destOrd="0" presId="urn:microsoft.com/office/officeart/2005/8/layout/venn2"/>
    <dgm:cxn modelId="{C7DCF1C3-B463-4B62-8B9E-3665C74833EF}" type="presParOf" srcId="{288FDE7E-4C88-437B-B0CE-6D71D50F50FE}" destId="{B32AE54D-320C-4200-8ABA-16ACFCE79D83}" srcOrd="2" destOrd="0" presId="urn:microsoft.com/office/officeart/2005/8/layout/venn2"/>
    <dgm:cxn modelId="{246F028B-333F-43C8-AFA9-CAACE9105B71}" type="presParOf" srcId="{B32AE54D-320C-4200-8ABA-16ACFCE79D83}" destId="{9A3C322C-6014-4377-B2DE-8DD7D7312A03}" srcOrd="0" destOrd="0" presId="urn:microsoft.com/office/officeart/2005/8/layout/venn2"/>
    <dgm:cxn modelId="{192653C5-9337-44FA-A456-A45B36760378}" type="presParOf" srcId="{B32AE54D-320C-4200-8ABA-16ACFCE79D83}" destId="{594556EF-616B-4031-9402-6B6C60D05592}" srcOrd="1" destOrd="0" presId="urn:microsoft.com/office/officeart/2005/8/layout/venn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C2AB30-8036-459F-B993-D3773C67DD9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FAAC11B-A49D-4B8F-9AB5-C78505788860}">
      <dgm:prSet phldrT="[Text]" custT="1"/>
      <dgm:spPr/>
      <dgm:t>
        <a:bodyPr/>
        <a:lstStyle/>
        <a:p>
          <a:r>
            <a:rPr lang="en-US" sz="1400" b="1" dirty="0" smtClean="0"/>
            <a:t>Speech to Text</a:t>
          </a:r>
          <a:endParaRPr lang="en-US" sz="1400" b="1" dirty="0"/>
        </a:p>
      </dgm:t>
    </dgm:pt>
    <dgm:pt modelId="{C6BA72B7-55ED-466D-A6F6-A2AEA1BA5CDF}" type="parTrans" cxnId="{3DAEFFE4-602C-46C1-8832-FB6F01D049AC}">
      <dgm:prSet/>
      <dgm:spPr/>
      <dgm:t>
        <a:bodyPr/>
        <a:lstStyle/>
        <a:p>
          <a:endParaRPr lang="en-US"/>
        </a:p>
      </dgm:t>
    </dgm:pt>
    <dgm:pt modelId="{C0930EE6-3289-43C7-9869-096BA50D9D4E}" type="sibTrans" cxnId="{3DAEFFE4-602C-46C1-8832-FB6F01D049AC}">
      <dgm:prSet/>
      <dgm:spPr/>
      <dgm:t>
        <a:bodyPr/>
        <a:lstStyle/>
        <a:p>
          <a:endParaRPr lang="en-US"/>
        </a:p>
      </dgm:t>
    </dgm:pt>
    <dgm:pt modelId="{05415844-D026-43F0-A84A-2FF4BC88E3D7}">
      <dgm:prSet phldrT="[Text]"/>
      <dgm:spPr/>
      <dgm:t>
        <a:bodyPr/>
        <a:lstStyle/>
        <a:p>
          <a:r>
            <a:rPr lang="en-US" dirty="0" smtClean="0"/>
            <a:t>Automatic speech recognition service(ASR) uses Deep learning to convert speech into accurate, grammatically correct text.</a:t>
          </a:r>
          <a:endParaRPr lang="en-US" dirty="0"/>
        </a:p>
      </dgm:t>
    </dgm:pt>
    <dgm:pt modelId="{67CD2A58-C1B6-4F77-9B7B-1AC12DE59601}" type="parTrans" cxnId="{C4160BE5-6DB2-4F14-9583-65B94B479483}">
      <dgm:prSet/>
      <dgm:spPr/>
      <dgm:t>
        <a:bodyPr/>
        <a:lstStyle/>
        <a:p>
          <a:endParaRPr lang="en-US"/>
        </a:p>
      </dgm:t>
    </dgm:pt>
    <dgm:pt modelId="{EF335658-CC93-4F94-BCC4-CFF40B2F245B}" type="sibTrans" cxnId="{C4160BE5-6DB2-4F14-9583-65B94B479483}">
      <dgm:prSet/>
      <dgm:spPr/>
      <dgm:t>
        <a:bodyPr/>
        <a:lstStyle/>
        <a:p>
          <a:endParaRPr lang="en-US"/>
        </a:p>
      </dgm:t>
    </dgm:pt>
    <dgm:pt modelId="{BAED2D15-6FDE-45C3-80C2-1628F097C71F}">
      <dgm:prSet phldrT="[Text]" custT="1"/>
      <dgm:spPr/>
      <dgm:t>
        <a:bodyPr/>
        <a:lstStyle/>
        <a:p>
          <a:r>
            <a:rPr lang="en-US" sz="1400" b="1" dirty="0" smtClean="0"/>
            <a:t>Text to Speech</a:t>
          </a:r>
          <a:endParaRPr lang="en-US" sz="1400" b="1" dirty="0"/>
        </a:p>
      </dgm:t>
    </dgm:pt>
    <dgm:pt modelId="{0A0AE9FE-3A06-41E8-BC8B-9D71A6B835A5}" type="parTrans" cxnId="{B723FB96-4C44-4A2D-87AB-C5580D686646}">
      <dgm:prSet/>
      <dgm:spPr/>
      <dgm:t>
        <a:bodyPr/>
        <a:lstStyle/>
        <a:p>
          <a:endParaRPr lang="en-US"/>
        </a:p>
      </dgm:t>
    </dgm:pt>
    <dgm:pt modelId="{A68EE49A-6123-4385-9F31-6DBBE65AD176}" type="sibTrans" cxnId="{B723FB96-4C44-4A2D-87AB-C5580D686646}">
      <dgm:prSet/>
      <dgm:spPr/>
      <dgm:t>
        <a:bodyPr/>
        <a:lstStyle/>
        <a:p>
          <a:endParaRPr lang="en-US"/>
        </a:p>
      </dgm:t>
    </dgm:pt>
    <dgm:pt modelId="{C3119D90-7775-4D17-8467-17223E60758A}">
      <dgm:prSet phldrT="[Text]"/>
      <dgm:spPr/>
      <dgm:t>
        <a:bodyPr/>
        <a:lstStyle/>
        <a:p>
          <a:r>
            <a:rPr lang="en-US" dirty="0" smtClean="0"/>
            <a:t>Uses advanced Deep learning technologies to synthesize speech that sounds like a human voice.</a:t>
          </a:r>
          <a:endParaRPr lang="en-US" dirty="0"/>
        </a:p>
      </dgm:t>
    </dgm:pt>
    <dgm:pt modelId="{A9EAB4EA-9034-4D6B-A04C-698CB0842B32}" type="parTrans" cxnId="{E7426180-CC72-453D-BABF-A7C0FCDF20F3}">
      <dgm:prSet/>
      <dgm:spPr/>
      <dgm:t>
        <a:bodyPr/>
        <a:lstStyle/>
        <a:p>
          <a:endParaRPr lang="en-US"/>
        </a:p>
      </dgm:t>
    </dgm:pt>
    <dgm:pt modelId="{E68228E9-CBF0-491A-A577-3E3D4EE9EA51}" type="sibTrans" cxnId="{E7426180-CC72-453D-BABF-A7C0FCDF20F3}">
      <dgm:prSet/>
      <dgm:spPr/>
      <dgm:t>
        <a:bodyPr/>
        <a:lstStyle/>
        <a:p>
          <a:endParaRPr lang="en-US"/>
        </a:p>
      </dgm:t>
    </dgm:pt>
    <dgm:pt modelId="{3ED00850-69D6-49FF-846A-0BF84A7A60A8}">
      <dgm:prSet phldrT="[Text]" custT="1"/>
      <dgm:spPr/>
      <dgm:t>
        <a:bodyPr/>
        <a:lstStyle/>
        <a:p>
          <a:r>
            <a:rPr lang="en-US" sz="1400" b="1" dirty="0" smtClean="0"/>
            <a:t>Text to Text</a:t>
          </a:r>
          <a:endParaRPr lang="en-US" sz="1400" b="1" dirty="0"/>
        </a:p>
      </dgm:t>
    </dgm:pt>
    <dgm:pt modelId="{41DC0F87-30F9-4AB8-8742-7161399E3EB2}" type="parTrans" cxnId="{0E059C7D-625C-4F44-89C7-9CFC87A79216}">
      <dgm:prSet/>
      <dgm:spPr/>
      <dgm:t>
        <a:bodyPr/>
        <a:lstStyle/>
        <a:p>
          <a:endParaRPr lang="en-US"/>
        </a:p>
      </dgm:t>
    </dgm:pt>
    <dgm:pt modelId="{3E9D7719-0258-4502-8C21-9EB50FB680FE}" type="sibTrans" cxnId="{0E059C7D-625C-4F44-89C7-9CFC87A79216}">
      <dgm:prSet/>
      <dgm:spPr/>
      <dgm:t>
        <a:bodyPr/>
        <a:lstStyle/>
        <a:p>
          <a:endParaRPr lang="en-US"/>
        </a:p>
      </dgm:t>
    </dgm:pt>
    <dgm:pt modelId="{9629D5F1-18E2-4041-8F18-C932C9268865}">
      <dgm:prSet phldrT="[Text]"/>
      <dgm:spPr/>
      <dgm:t>
        <a:bodyPr/>
        <a:lstStyle/>
        <a:p>
          <a:r>
            <a:rPr lang="en-US" dirty="0" smtClean="0"/>
            <a:t>Translate text in one language to another language. </a:t>
          </a:r>
          <a:endParaRPr lang="en-US" dirty="0"/>
        </a:p>
      </dgm:t>
    </dgm:pt>
    <dgm:pt modelId="{E6E49903-E2AD-463D-944D-ACE073AFDBC5}" type="parTrans" cxnId="{0BEF0C9E-BF23-41F4-9056-B43E9084F942}">
      <dgm:prSet/>
      <dgm:spPr/>
      <dgm:t>
        <a:bodyPr/>
        <a:lstStyle/>
        <a:p>
          <a:endParaRPr lang="en-US"/>
        </a:p>
      </dgm:t>
    </dgm:pt>
    <dgm:pt modelId="{26FD558C-1894-4FB0-9F4F-2486ACDB9097}" type="sibTrans" cxnId="{0BEF0C9E-BF23-41F4-9056-B43E9084F942}">
      <dgm:prSet/>
      <dgm:spPr/>
      <dgm:t>
        <a:bodyPr/>
        <a:lstStyle/>
        <a:p>
          <a:endParaRPr lang="en-US"/>
        </a:p>
      </dgm:t>
    </dgm:pt>
    <dgm:pt modelId="{3CFB154E-A668-4B80-9466-68910118B9B1}">
      <dgm:prSet phldrT="[Text]" custT="1"/>
      <dgm:spPr/>
      <dgm:t>
        <a:bodyPr/>
        <a:lstStyle/>
        <a:p>
          <a:r>
            <a:rPr lang="en-US" sz="1400" b="1" dirty="0" smtClean="0"/>
            <a:t>Text Analysis</a:t>
          </a:r>
          <a:endParaRPr lang="en-US" sz="1400" b="1" dirty="0"/>
        </a:p>
      </dgm:t>
    </dgm:pt>
    <dgm:pt modelId="{598B9BB1-7AE0-4FB2-91FB-FE75C91A4812}" type="parTrans" cxnId="{590BA2B5-C5C8-4F85-96C4-39EE69D16688}">
      <dgm:prSet/>
      <dgm:spPr/>
      <dgm:t>
        <a:bodyPr/>
        <a:lstStyle/>
        <a:p>
          <a:endParaRPr lang="en-US"/>
        </a:p>
      </dgm:t>
    </dgm:pt>
    <dgm:pt modelId="{090C2595-7880-450C-B788-7FF7A391D3A7}" type="sibTrans" cxnId="{590BA2B5-C5C8-4F85-96C4-39EE69D16688}">
      <dgm:prSet/>
      <dgm:spPr/>
      <dgm:t>
        <a:bodyPr/>
        <a:lstStyle/>
        <a:p>
          <a:endParaRPr lang="en-US"/>
        </a:p>
      </dgm:t>
    </dgm:pt>
    <dgm:pt modelId="{881CB4F8-A044-4F9A-A952-47578BBC7034}">
      <dgm:prSet/>
      <dgm:spPr/>
      <dgm:t>
        <a:bodyPr/>
        <a:lstStyle/>
        <a:p>
          <a:r>
            <a:rPr lang="en-US" dirty="0" smtClean="0"/>
            <a:t>Uses </a:t>
          </a:r>
          <a:r>
            <a:rPr lang="en-US" b="0" dirty="0" smtClean="0"/>
            <a:t>Natural Language Processing(NLP) to find insights and relationships </a:t>
          </a:r>
          <a:r>
            <a:rPr lang="en-US" dirty="0" smtClean="0"/>
            <a:t>in text such as Entities (People , places, dates, brands, quantities) , Key Phrases , Language and Sentiments(Positive/Negative feelings)</a:t>
          </a:r>
          <a:endParaRPr lang="en-US" dirty="0"/>
        </a:p>
      </dgm:t>
    </dgm:pt>
    <dgm:pt modelId="{061DD9BA-FA69-4BD9-B415-5052A4BA5B31}" type="parTrans" cxnId="{06E69939-19E2-4382-A36C-0F1CC38E18DC}">
      <dgm:prSet/>
      <dgm:spPr/>
      <dgm:t>
        <a:bodyPr/>
        <a:lstStyle/>
        <a:p>
          <a:endParaRPr lang="en-US"/>
        </a:p>
      </dgm:t>
    </dgm:pt>
    <dgm:pt modelId="{06F5E7C8-DD6B-4234-A865-E9DB81A0FC48}" type="sibTrans" cxnId="{06E69939-19E2-4382-A36C-0F1CC38E18DC}">
      <dgm:prSet/>
      <dgm:spPr/>
      <dgm:t>
        <a:bodyPr/>
        <a:lstStyle/>
        <a:p>
          <a:endParaRPr lang="en-US"/>
        </a:p>
      </dgm:t>
    </dgm:pt>
    <dgm:pt modelId="{40C59A86-2687-4348-9351-4FF0F7D72F3B}" type="pres">
      <dgm:prSet presAssocID="{B3C2AB30-8036-459F-B993-D3773C67DD9D}" presName="Name0" presStyleCnt="0">
        <dgm:presLayoutVars>
          <dgm:dir/>
          <dgm:animLvl val="lvl"/>
          <dgm:resizeHandles val="exact"/>
        </dgm:presLayoutVars>
      </dgm:prSet>
      <dgm:spPr/>
      <dgm:t>
        <a:bodyPr/>
        <a:lstStyle/>
        <a:p>
          <a:endParaRPr lang="en-US"/>
        </a:p>
      </dgm:t>
    </dgm:pt>
    <dgm:pt modelId="{9F64C6DF-99E8-4A7B-8E42-F7F15BE17CBD}" type="pres">
      <dgm:prSet presAssocID="{5FAAC11B-A49D-4B8F-9AB5-C78505788860}" presName="linNode" presStyleCnt="0"/>
      <dgm:spPr/>
    </dgm:pt>
    <dgm:pt modelId="{49B56584-ACFE-414D-A7DE-4BA30A8F176A}" type="pres">
      <dgm:prSet presAssocID="{5FAAC11B-A49D-4B8F-9AB5-C78505788860}" presName="parentText" presStyleLbl="node1" presStyleIdx="0" presStyleCnt="4">
        <dgm:presLayoutVars>
          <dgm:chMax val="1"/>
          <dgm:bulletEnabled val="1"/>
        </dgm:presLayoutVars>
      </dgm:prSet>
      <dgm:spPr/>
      <dgm:t>
        <a:bodyPr/>
        <a:lstStyle/>
        <a:p>
          <a:endParaRPr lang="en-US"/>
        </a:p>
      </dgm:t>
    </dgm:pt>
    <dgm:pt modelId="{953D8EF2-CA34-4223-BC21-091DCD83F251}" type="pres">
      <dgm:prSet presAssocID="{5FAAC11B-A49D-4B8F-9AB5-C78505788860}" presName="descendantText" presStyleLbl="alignAccFollowNode1" presStyleIdx="0" presStyleCnt="4">
        <dgm:presLayoutVars>
          <dgm:bulletEnabled val="1"/>
        </dgm:presLayoutVars>
      </dgm:prSet>
      <dgm:spPr/>
      <dgm:t>
        <a:bodyPr/>
        <a:lstStyle/>
        <a:p>
          <a:endParaRPr lang="en-US"/>
        </a:p>
      </dgm:t>
    </dgm:pt>
    <dgm:pt modelId="{7E54BB92-CAA1-4932-B723-353F3DBAA825}" type="pres">
      <dgm:prSet presAssocID="{C0930EE6-3289-43C7-9869-096BA50D9D4E}" presName="sp" presStyleCnt="0"/>
      <dgm:spPr/>
    </dgm:pt>
    <dgm:pt modelId="{D42C96DC-C05A-4799-8174-3DCF5C82FD72}" type="pres">
      <dgm:prSet presAssocID="{BAED2D15-6FDE-45C3-80C2-1628F097C71F}" presName="linNode" presStyleCnt="0"/>
      <dgm:spPr/>
    </dgm:pt>
    <dgm:pt modelId="{E694C6A9-C923-4D3E-96E3-C56ACB738687}" type="pres">
      <dgm:prSet presAssocID="{BAED2D15-6FDE-45C3-80C2-1628F097C71F}" presName="parentText" presStyleLbl="node1" presStyleIdx="1" presStyleCnt="4">
        <dgm:presLayoutVars>
          <dgm:chMax val="1"/>
          <dgm:bulletEnabled val="1"/>
        </dgm:presLayoutVars>
      </dgm:prSet>
      <dgm:spPr/>
      <dgm:t>
        <a:bodyPr/>
        <a:lstStyle/>
        <a:p>
          <a:endParaRPr lang="en-US"/>
        </a:p>
      </dgm:t>
    </dgm:pt>
    <dgm:pt modelId="{11BC7877-A5B3-476B-9758-9D1E881C492D}" type="pres">
      <dgm:prSet presAssocID="{BAED2D15-6FDE-45C3-80C2-1628F097C71F}" presName="descendantText" presStyleLbl="alignAccFollowNode1" presStyleIdx="1" presStyleCnt="4" custLinFactNeighborX="-2043" custLinFactNeighborY="3117">
        <dgm:presLayoutVars>
          <dgm:bulletEnabled val="1"/>
        </dgm:presLayoutVars>
      </dgm:prSet>
      <dgm:spPr/>
      <dgm:t>
        <a:bodyPr/>
        <a:lstStyle/>
        <a:p>
          <a:endParaRPr lang="en-US"/>
        </a:p>
      </dgm:t>
    </dgm:pt>
    <dgm:pt modelId="{DBCBB9BB-8899-4727-A43D-2A4C0213300D}" type="pres">
      <dgm:prSet presAssocID="{A68EE49A-6123-4385-9F31-6DBBE65AD176}" presName="sp" presStyleCnt="0"/>
      <dgm:spPr/>
    </dgm:pt>
    <dgm:pt modelId="{53419683-C75C-4558-A427-F321A90BF677}" type="pres">
      <dgm:prSet presAssocID="{3ED00850-69D6-49FF-846A-0BF84A7A60A8}" presName="linNode" presStyleCnt="0"/>
      <dgm:spPr/>
    </dgm:pt>
    <dgm:pt modelId="{63288B9B-1765-45F0-9E8B-DC4F6AF6E1C0}" type="pres">
      <dgm:prSet presAssocID="{3ED00850-69D6-49FF-846A-0BF84A7A60A8}" presName="parentText" presStyleLbl="node1" presStyleIdx="2" presStyleCnt="4">
        <dgm:presLayoutVars>
          <dgm:chMax val="1"/>
          <dgm:bulletEnabled val="1"/>
        </dgm:presLayoutVars>
      </dgm:prSet>
      <dgm:spPr/>
      <dgm:t>
        <a:bodyPr/>
        <a:lstStyle/>
        <a:p>
          <a:endParaRPr lang="en-US"/>
        </a:p>
      </dgm:t>
    </dgm:pt>
    <dgm:pt modelId="{5FF4F0B4-F356-4D9C-A0EE-665C46F41A38}" type="pres">
      <dgm:prSet presAssocID="{3ED00850-69D6-49FF-846A-0BF84A7A60A8}" presName="descendantText" presStyleLbl="alignAccFollowNode1" presStyleIdx="2" presStyleCnt="4" custLinFactNeighborX="-2404" custLinFactNeighborY="1684">
        <dgm:presLayoutVars>
          <dgm:bulletEnabled val="1"/>
        </dgm:presLayoutVars>
      </dgm:prSet>
      <dgm:spPr/>
      <dgm:t>
        <a:bodyPr/>
        <a:lstStyle/>
        <a:p>
          <a:endParaRPr lang="en-US"/>
        </a:p>
      </dgm:t>
    </dgm:pt>
    <dgm:pt modelId="{459B2AA3-2D1D-441B-B8D4-4C42EF1F359C}" type="pres">
      <dgm:prSet presAssocID="{3E9D7719-0258-4502-8C21-9EB50FB680FE}" presName="sp" presStyleCnt="0"/>
      <dgm:spPr/>
    </dgm:pt>
    <dgm:pt modelId="{6E4D8419-470D-47C9-96C3-D55324183262}" type="pres">
      <dgm:prSet presAssocID="{3CFB154E-A668-4B80-9466-68910118B9B1}" presName="linNode" presStyleCnt="0"/>
      <dgm:spPr/>
    </dgm:pt>
    <dgm:pt modelId="{42FC25AA-E933-4461-A7F4-FB056EBA38A0}" type="pres">
      <dgm:prSet presAssocID="{3CFB154E-A668-4B80-9466-68910118B9B1}" presName="parentText" presStyleLbl="node1" presStyleIdx="3" presStyleCnt="4">
        <dgm:presLayoutVars>
          <dgm:chMax val="1"/>
          <dgm:bulletEnabled val="1"/>
        </dgm:presLayoutVars>
      </dgm:prSet>
      <dgm:spPr/>
      <dgm:t>
        <a:bodyPr/>
        <a:lstStyle/>
        <a:p>
          <a:endParaRPr lang="en-US"/>
        </a:p>
      </dgm:t>
    </dgm:pt>
    <dgm:pt modelId="{E57536E0-9956-481F-A648-0111A07C081E}" type="pres">
      <dgm:prSet presAssocID="{3CFB154E-A668-4B80-9466-68910118B9B1}" presName="descendantText" presStyleLbl="alignAccFollowNode1" presStyleIdx="3" presStyleCnt="4" custScaleX="97777">
        <dgm:presLayoutVars>
          <dgm:bulletEnabled val="1"/>
        </dgm:presLayoutVars>
      </dgm:prSet>
      <dgm:spPr/>
      <dgm:t>
        <a:bodyPr/>
        <a:lstStyle/>
        <a:p>
          <a:endParaRPr lang="en-US"/>
        </a:p>
      </dgm:t>
    </dgm:pt>
  </dgm:ptLst>
  <dgm:cxnLst>
    <dgm:cxn modelId="{0BEF0C9E-BF23-41F4-9056-B43E9084F942}" srcId="{3ED00850-69D6-49FF-846A-0BF84A7A60A8}" destId="{9629D5F1-18E2-4041-8F18-C932C9268865}" srcOrd="0" destOrd="0" parTransId="{E6E49903-E2AD-463D-944D-ACE073AFDBC5}" sibTransId="{26FD558C-1894-4FB0-9F4F-2486ACDB9097}"/>
    <dgm:cxn modelId="{06E69939-19E2-4382-A36C-0F1CC38E18DC}" srcId="{3CFB154E-A668-4B80-9466-68910118B9B1}" destId="{881CB4F8-A044-4F9A-A952-47578BBC7034}" srcOrd="0" destOrd="0" parTransId="{061DD9BA-FA69-4BD9-B415-5052A4BA5B31}" sibTransId="{06F5E7C8-DD6B-4234-A865-E9DB81A0FC48}"/>
    <dgm:cxn modelId="{3DFEE643-B773-42C2-9DF6-7971B8B48F14}" type="presOf" srcId="{C3119D90-7775-4D17-8467-17223E60758A}" destId="{11BC7877-A5B3-476B-9758-9D1E881C492D}" srcOrd="0" destOrd="0" presId="urn:microsoft.com/office/officeart/2005/8/layout/vList5"/>
    <dgm:cxn modelId="{45CF7571-B0FF-41DC-89E2-4EDFD6C9E0DA}" type="presOf" srcId="{5FAAC11B-A49D-4B8F-9AB5-C78505788860}" destId="{49B56584-ACFE-414D-A7DE-4BA30A8F176A}" srcOrd="0" destOrd="0" presId="urn:microsoft.com/office/officeart/2005/8/layout/vList5"/>
    <dgm:cxn modelId="{96EA5AA6-8686-4C3F-9C23-B0A5012728A1}" type="presOf" srcId="{3ED00850-69D6-49FF-846A-0BF84A7A60A8}" destId="{63288B9B-1765-45F0-9E8B-DC4F6AF6E1C0}" srcOrd="0" destOrd="0" presId="urn:microsoft.com/office/officeart/2005/8/layout/vList5"/>
    <dgm:cxn modelId="{4CD3DA9D-3391-426E-A169-D453EB6B5863}" type="presOf" srcId="{3CFB154E-A668-4B80-9466-68910118B9B1}" destId="{42FC25AA-E933-4461-A7F4-FB056EBA38A0}" srcOrd="0" destOrd="0" presId="urn:microsoft.com/office/officeart/2005/8/layout/vList5"/>
    <dgm:cxn modelId="{424945E9-010F-4F10-B32E-75024E2A694C}" type="presOf" srcId="{BAED2D15-6FDE-45C3-80C2-1628F097C71F}" destId="{E694C6A9-C923-4D3E-96E3-C56ACB738687}" srcOrd="0" destOrd="0" presId="urn:microsoft.com/office/officeart/2005/8/layout/vList5"/>
    <dgm:cxn modelId="{4B947D18-2B10-4A18-9518-6E6195A974C4}" type="presOf" srcId="{B3C2AB30-8036-459F-B993-D3773C67DD9D}" destId="{40C59A86-2687-4348-9351-4FF0F7D72F3B}" srcOrd="0" destOrd="0" presId="urn:microsoft.com/office/officeart/2005/8/layout/vList5"/>
    <dgm:cxn modelId="{C4160BE5-6DB2-4F14-9583-65B94B479483}" srcId="{5FAAC11B-A49D-4B8F-9AB5-C78505788860}" destId="{05415844-D026-43F0-A84A-2FF4BC88E3D7}" srcOrd="0" destOrd="0" parTransId="{67CD2A58-C1B6-4F77-9B7B-1AC12DE59601}" sibTransId="{EF335658-CC93-4F94-BCC4-CFF40B2F245B}"/>
    <dgm:cxn modelId="{590BA2B5-C5C8-4F85-96C4-39EE69D16688}" srcId="{B3C2AB30-8036-459F-B993-D3773C67DD9D}" destId="{3CFB154E-A668-4B80-9466-68910118B9B1}" srcOrd="3" destOrd="0" parTransId="{598B9BB1-7AE0-4FB2-91FB-FE75C91A4812}" sibTransId="{090C2595-7880-450C-B788-7FF7A391D3A7}"/>
    <dgm:cxn modelId="{673C78EB-48F9-41C1-A1AC-6F21BBAD777E}" type="presOf" srcId="{9629D5F1-18E2-4041-8F18-C932C9268865}" destId="{5FF4F0B4-F356-4D9C-A0EE-665C46F41A38}" srcOrd="0" destOrd="0" presId="urn:microsoft.com/office/officeart/2005/8/layout/vList5"/>
    <dgm:cxn modelId="{47981C8B-A893-43D9-9A2B-D309BF8217F0}" type="presOf" srcId="{881CB4F8-A044-4F9A-A952-47578BBC7034}" destId="{E57536E0-9956-481F-A648-0111A07C081E}" srcOrd="0" destOrd="0" presId="urn:microsoft.com/office/officeart/2005/8/layout/vList5"/>
    <dgm:cxn modelId="{B723FB96-4C44-4A2D-87AB-C5580D686646}" srcId="{B3C2AB30-8036-459F-B993-D3773C67DD9D}" destId="{BAED2D15-6FDE-45C3-80C2-1628F097C71F}" srcOrd="1" destOrd="0" parTransId="{0A0AE9FE-3A06-41E8-BC8B-9D71A6B835A5}" sibTransId="{A68EE49A-6123-4385-9F31-6DBBE65AD176}"/>
    <dgm:cxn modelId="{0E059C7D-625C-4F44-89C7-9CFC87A79216}" srcId="{B3C2AB30-8036-459F-B993-D3773C67DD9D}" destId="{3ED00850-69D6-49FF-846A-0BF84A7A60A8}" srcOrd="2" destOrd="0" parTransId="{41DC0F87-30F9-4AB8-8742-7161399E3EB2}" sibTransId="{3E9D7719-0258-4502-8C21-9EB50FB680FE}"/>
    <dgm:cxn modelId="{D51E785B-0C23-4A0D-8A9D-45968626849A}" type="presOf" srcId="{05415844-D026-43F0-A84A-2FF4BC88E3D7}" destId="{953D8EF2-CA34-4223-BC21-091DCD83F251}" srcOrd="0" destOrd="0" presId="urn:microsoft.com/office/officeart/2005/8/layout/vList5"/>
    <dgm:cxn modelId="{E7426180-CC72-453D-BABF-A7C0FCDF20F3}" srcId="{BAED2D15-6FDE-45C3-80C2-1628F097C71F}" destId="{C3119D90-7775-4D17-8467-17223E60758A}" srcOrd="0" destOrd="0" parTransId="{A9EAB4EA-9034-4D6B-A04C-698CB0842B32}" sibTransId="{E68228E9-CBF0-491A-A577-3E3D4EE9EA51}"/>
    <dgm:cxn modelId="{3DAEFFE4-602C-46C1-8832-FB6F01D049AC}" srcId="{B3C2AB30-8036-459F-B993-D3773C67DD9D}" destId="{5FAAC11B-A49D-4B8F-9AB5-C78505788860}" srcOrd="0" destOrd="0" parTransId="{C6BA72B7-55ED-466D-A6F6-A2AEA1BA5CDF}" sibTransId="{C0930EE6-3289-43C7-9869-096BA50D9D4E}"/>
    <dgm:cxn modelId="{674AA5F4-1DA0-4033-94FB-96FF177CCDA5}" type="presParOf" srcId="{40C59A86-2687-4348-9351-4FF0F7D72F3B}" destId="{9F64C6DF-99E8-4A7B-8E42-F7F15BE17CBD}" srcOrd="0" destOrd="0" presId="urn:microsoft.com/office/officeart/2005/8/layout/vList5"/>
    <dgm:cxn modelId="{EDC6A3E4-2831-4C5F-8603-E2D1CDE6218D}" type="presParOf" srcId="{9F64C6DF-99E8-4A7B-8E42-F7F15BE17CBD}" destId="{49B56584-ACFE-414D-A7DE-4BA30A8F176A}" srcOrd="0" destOrd="0" presId="urn:microsoft.com/office/officeart/2005/8/layout/vList5"/>
    <dgm:cxn modelId="{044E8158-E85D-40FE-8C9D-581CC44896C3}" type="presParOf" srcId="{9F64C6DF-99E8-4A7B-8E42-F7F15BE17CBD}" destId="{953D8EF2-CA34-4223-BC21-091DCD83F251}" srcOrd="1" destOrd="0" presId="urn:microsoft.com/office/officeart/2005/8/layout/vList5"/>
    <dgm:cxn modelId="{A639AC34-087F-4CBB-A9F0-7CB8768F0B6F}" type="presParOf" srcId="{40C59A86-2687-4348-9351-4FF0F7D72F3B}" destId="{7E54BB92-CAA1-4932-B723-353F3DBAA825}" srcOrd="1" destOrd="0" presId="urn:microsoft.com/office/officeart/2005/8/layout/vList5"/>
    <dgm:cxn modelId="{D1732C9C-2FD0-41B9-8EC6-FE4D4D89FA45}" type="presParOf" srcId="{40C59A86-2687-4348-9351-4FF0F7D72F3B}" destId="{D42C96DC-C05A-4799-8174-3DCF5C82FD72}" srcOrd="2" destOrd="0" presId="urn:microsoft.com/office/officeart/2005/8/layout/vList5"/>
    <dgm:cxn modelId="{93FEB806-D193-4774-9B5A-650DE12A4C7C}" type="presParOf" srcId="{D42C96DC-C05A-4799-8174-3DCF5C82FD72}" destId="{E694C6A9-C923-4D3E-96E3-C56ACB738687}" srcOrd="0" destOrd="0" presId="urn:microsoft.com/office/officeart/2005/8/layout/vList5"/>
    <dgm:cxn modelId="{677A7CA9-4536-4D36-B6D4-1ECB72FD5EAA}" type="presParOf" srcId="{D42C96DC-C05A-4799-8174-3DCF5C82FD72}" destId="{11BC7877-A5B3-476B-9758-9D1E881C492D}" srcOrd="1" destOrd="0" presId="urn:microsoft.com/office/officeart/2005/8/layout/vList5"/>
    <dgm:cxn modelId="{C266DF4D-32BE-4925-9967-50397956EFB7}" type="presParOf" srcId="{40C59A86-2687-4348-9351-4FF0F7D72F3B}" destId="{DBCBB9BB-8899-4727-A43D-2A4C0213300D}" srcOrd="3" destOrd="0" presId="urn:microsoft.com/office/officeart/2005/8/layout/vList5"/>
    <dgm:cxn modelId="{E28211BF-FDC8-47EC-AEE3-64D4203E1618}" type="presParOf" srcId="{40C59A86-2687-4348-9351-4FF0F7D72F3B}" destId="{53419683-C75C-4558-A427-F321A90BF677}" srcOrd="4" destOrd="0" presId="urn:microsoft.com/office/officeart/2005/8/layout/vList5"/>
    <dgm:cxn modelId="{06AC2FB1-75AD-4ED3-BEB4-EBD9646634B6}" type="presParOf" srcId="{53419683-C75C-4558-A427-F321A90BF677}" destId="{63288B9B-1765-45F0-9E8B-DC4F6AF6E1C0}" srcOrd="0" destOrd="0" presId="urn:microsoft.com/office/officeart/2005/8/layout/vList5"/>
    <dgm:cxn modelId="{39E4A087-0F39-4B14-8312-22309EB0BAFD}" type="presParOf" srcId="{53419683-C75C-4558-A427-F321A90BF677}" destId="{5FF4F0B4-F356-4D9C-A0EE-665C46F41A38}" srcOrd="1" destOrd="0" presId="urn:microsoft.com/office/officeart/2005/8/layout/vList5"/>
    <dgm:cxn modelId="{DCF7C7D2-F3B7-4F3D-A941-C24F97F9EF5B}" type="presParOf" srcId="{40C59A86-2687-4348-9351-4FF0F7D72F3B}" destId="{459B2AA3-2D1D-441B-B8D4-4C42EF1F359C}" srcOrd="5" destOrd="0" presId="urn:microsoft.com/office/officeart/2005/8/layout/vList5"/>
    <dgm:cxn modelId="{C2E77EBF-D6FE-4C26-B41E-64B3BEC324AE}" type="presParOf" srcId="{40C59A86-2687-4348-9351-4FF0F7D72F3B}" destId="{6E4D8419-470D-47C9-96C3-D55324183262}" srcOrd="6" destOrd="0" presId="urn:microsoft.com/office/officeart/2005/8/layout/vList5"/>
    <dgm:cxn modelId="{FE6F2582-E23E-40B7-9117-5005FA94B60A}" type="presParOf" srcId="{6E4D8419-470D-47C9-96C3-D55324183262}" destId="{42FC25AA-E933-4461-A7F4-FB056EBA38A0}" srcOrd="0" destOrd="0" presId="urn:microsoft.com/office/officeart/2005/8/layout/vList5"/>
    <dgm:cxn modelId="{3C8BFD7C-1574-4D60-954B-2E9E36DD4270}" type="presParOf" srcId="{6E4D8419-470D-47C9-96C3-D55324183262}" destId="{E57536E0-9956-481F-A648-0111A07C081E}"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C2AB30-8036-459F-B993-D3773C67DD9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FAAC11B-A49D-4B8F-9AB5-C78505788860}">
      <dgm:prSet phldrT="[Text]" custT="1"/>
      <dgm:spPr/>
      <dgm:t>
        <a:bodyPr/>
        <a:lstStyle/>
        <a:p>
          <a:r>
            <a:rPr lang="en-US" sz="1400" b="1" dirty="0" smtClean="0"/>
            <a:t>Identification</a:t>
          </a:r>
          <a:endParaRPr lang="en-US" sz="1400" b="1" dirty="0"/>
        </a:p>
      </dgm:t>
    </dgm:pt>
    <dgm:pt modelId="{C6BA72B7-55ED-466D-A6F6-A2AEA1BA5CDF}" type="parTrans" cxnId="{3DAEFFE4-602C-46C1-8832-FB6F01D049AC}">
      <dgm:prSet/>
      <dgm:spPr/>
      <dgm:t>
        <a:bodyPr/>
        <a:lstStyle/>
        <a:p>
          <a:endParaRPr lang="en-US"/>
        </a:p>
      </dgm:t>
    </dgm:pt>
    <dgm:pt modelId="{C0930EE6-3289-43C7-9869-096BA50D9D4E}" type="sibTrans" cxnId="{3DAEFFE4-602C-46C1-8832-FB6F01D049AC}">
      <dgm:prSet/>
      <dgm:spPr/>
      <dgm:t>
        <a:bodyPr/>
        <a:lstStyle/>
        <a:p>
          <a:endParaRPr lang="en-US"/>
        </a:p>
      </dgm:t>
    </dgm:pt>
    <dgm:pt modelId="{05415844-D026-43F0-A84A-2FF4BC88E3D7}">
      <dgm:prSet phldrT="[Text]"/>
      <dgm:spPr/>
      <dgm:t>
        <a:bodyPr/>
        <a:lstStyle/>
        <a:p>
          <a:r>
            <a:rPr lang="en-US" dirty="0" smtClean="0"/>
            <a:t>Identify objects (e.g. bike, telephone, building etc.)</a:t>
          </a:r>
          <a:endParaRPr lang="en-US" dirty="0"/>
        </a:p>
      </dgm:t>
    </dgm:pt>
    <dgm:pt modelId="{67CD2A58-C1B6-4F77-9B7B-1AC12DE59601}" type="parTrans" cxnId="{C4160BE5-6DB2-4F14-9583-65B94B479483}">
      <dgm:prSet/>
      <dgm:spPr/>
      <dgm:t>
        <a:bodyPr/>
        <a:lstStyle/>
        <a:p>
          <a:endParaRPr lang="en-US"/>
        </a:p>
      </dgm:t>
    </dgm:pt>
    <dgm:pt modelId="{EF335658-CC93-4F94-BCC4-CFF40B2F245B}" type="sibTrans" cxnId="{C4160BE5-6DB2-4F14-9583-65B94B479483}">
      <dgm:prSet/>
      <dgm:spPr/>
      <dgm:t>
        <a:bodyPr/>
        <a:lstStyle/>
        <a:p>
          <a:endParaRPr lang="en-US"/>
        </a:p>
      </dgm:t>
    </dgm:pt>
    <dgm:pt modelId="{BAED2D15-6FDE-45C3-80C2-1628F097C71F}">
      <dgm:prSet phldrT="[Text]" custT="1"/>
      <dgm:spPr/>
      <dgm:t>
        <a:bodyPr/>
        <a:lstStyle/>
        <a:p>
          <a:r>
            <a:rPr lang="en-US" sz="1400" b="1" dirty="0" smtClean="0"/>
            <a:t>Facial Recognition &amp;</a:t>
          </a:r>
        </a:p>
        <a:p>
          <a:r>
            <a:rPr lang="en-US" sz="1400" b="1" dirty="0" smtClean="0"/>
            <a:t>Facial Analysis</a:t>
          </a:r>
          <a:endParaRPr lang="en-US" sz="1400" b="1" dirty="0"/>
        </a:p>
      </dgm:t>
    </dgm:pt>
    <dgm:pt modelId="{0A0AE9FE-3A06-41E8-BC8B-9D71A6B835A5}" type="parTrans" cxnId="{B723FB96-4C44-4A2D-87AB-C5580D686646}">
      <dgm:prSet/>
      <dgm:spPr/>
      <dgm:t>
        <a:bodyPr/>
        <a:lstStyle/>
        <a:p>
          <a:endParaRPr lang="en-US"/>
        </a:p>
      </dgm:t>
    </dgm:pt>
    <dgm:pt modelId="{A68EE49A-6123-4385-9F31-6DBBE65AD176}" type="sibTrans" cxnId="{B723FB96-4C44-4A2D-87AB-C5580D686646}">
      <dgm:prSet/>
      <dgm:spPr/>
      <dgm:t>
        <a:bodyPr/>
        <a:lstStyle/>
        <a:p>
          <a:endParaRPr lang="en-US"/>
        </a:p>
      </dgm:t>
    </dgm:pt>
    <dgm:pt modelId="{C3119D90-7775-4D17-8467-17223E60758A}">
      <dgm:prSet phldrT="[Text]"/>
      <dgm:spPr>
        <a:ln>
          <a:solidFill>
            <a:schemeClr val="bg1">
              <a:alpha val="90000"/>
            </a:schemeClr>
          </a:solidFill>
        </a:ln>
      </dgm:spPr>
      <dgm:t>
        <a:bodyPr/>
        <a:lstStyle/>
        <a:p>
          <a:r>
            <a:rPr lang="en-US" dirty="0" smtClean="0"/>
            <a:t>Identify a person in a photo or video</a:t>
          </a:r>
          <a:endParaRPr lang="en-US" dirty="0"/>
        </a:p>
      </dgm:t>
    </dgm:pt>
    <dgm:pt modelId="{A9EAB4EA-9034-4D6B-A04C-698CB0842B32}" type="parTrans" cxnId="{E7426180-CC72-453D-BABF-A7C0FCDF20F3}">
      <dgm:prSet/>
      <dgm:spPr/>
      <dgm:t>
        <a:bodyPr/>
        <a:lstStyle/>
        <a:p>
          <a:endParaRPr lang="en-US"/>
        </a:p>
      </dgm:t>
    </dgm:pt>
    <dgm:pt modelId="{E68228E9-CBF0-491A-A577-3E3D4EE9EA51}" type="sibTrans" cxnId="{E7426180-CC72-453D-BABF-A7C0FCDF20F3}">
      <dgm:prSet/>
      <dgm:spPr/>
      <dgm:t>
        <a:bodyPr/>
        <a:lstStyle/>
        <a:p>
          <a:endParaRPr lang="en-US"/>
        </a:p>
      </dgm:t>
    </dgm:pt>
    <dgm:pt modelId="{3ED00850-69D6-49FF-846A-0BF84A7A60A8}">
      <dgm:prSet phldrT="[Text]" custT="1"/>
      <dgm:spPr/>
      <dgm:t>
        <a:bodyPr/>
        <a:lstStyle/>
        <a:p>
          <a:r>
            <a:rPr lang="en-US" sz="1400" b="1" dirty="0" smtClean="0"/>
            <a:t>Unsafe content</a:t>
          </a:r>
        </a:p>
        <a:p>
          <a:r>
            <a:rPr lang="en-US" sz="1400" b="1" dirty="0" smtClean="0"/>
            <a:t>detection</a:t>
          </a:r>
          <a:endParaRPr lang="en-US" sz="1400" b="1" dirty="0"/>
        </a:p>
      </dgm:t>
    </dgm:pt>
    <dgm:pt modelId="{41DC0F87-30F9-4AB8-8742-7161399E3EB2}" type="parTrans" cxnId="{0E059C7D-625C-4F44-89C7-9CFC87A79216}">
      <dgm:prSet/>
      <dgm:spPr/>
      <dgm:t>
        <a:bodyPr/>
        <a:lstStyle/>
        <a:p>
          <a:endParaRPr lang="en-US"/>
        </a:p>
      </dgm:t>
    </dgm:pt>
    <dgm:pt modelId="{3E9D7719-0258-4502-8C21-9EB50FB680FE}" type="sibTrans" cxnId="{0E059C7D-625C-4F44-89C7-9CFC87A79216}">
      <dgm:prSet/>
      <dgm:spPr/>
      <dgm:t>
        <a:bodyPr/>
        <a:lstStyle/>
        <a:p>
          <a:endParaRPr lang="en-US"/>
        </a:p>
      </dgm:t>
    </dgm:pt>
    <dgm:pt modelId="{9629D5F1-18E2-4041-8F18-C932C9268865}">
      <dgm:prSet phldrT="[Text]"/>
      <dgm:spPr/>
      <dgm:t>
        <a:bodyPr/>
        <a:lstStyle/>
        <a:p>
          <a:r>
            <a:rPr lang="en-US" dirty="0" smtClean="0"/>
            <a:t>Identify potentially unsafe or inappropriate content</a:t>
          </a:r>
          <a:endParaRPr lang="en-US" dirty="0"/>
        </a:p>
      </dgm:t>
    </dgm:pt>
    <dgm:pt modelId="{E6E49903-E2AD-463D-944D-ACE073AFDBC5}" type="parTrans" cxnId="{0BEF0C9E-BF23-41F4-9056-B43E9084F942}">
      <dgm:prSet/>
      <dgm:spPr/>
      <dgm:t>
        <a:bodyPr/>
        <a:lstStyle/>
        <a:p>
          <a:endParaRPr lang="en-US"/>
        </a:p>
      </dgm:t>
    </dgm:pt>
    <dgm:pt modelId="{26FD558C-1894-4FB0-9F4F-2486ACDB9097}" type="sibTrans" cxnId="{0BEF0C9E-BF23-41F4-9056-B43E9084F942}">
      <dgm:prSet/>
      <dgm:spPr/>
      <dgm:t>
        <a:bodyPr/>
        <a:lstStyle/>
        <a:p>
          <a:endParaRPr lang="en-US"/>
        </a:p>
      </dgm:t>
    </dgm:pt>
    <dgm:pt modelId="{3CFB154E-A668-4B80-9466-68910118B9B1}">
      <dgm:prSet phldrT="[Text]" custT="1"/>
      <dgm:spPr/>
      <dgm:t>
        <a:bodyPr/>
        <a:lstStyle/>
        <a:p>
          <a:r>
            <a:rPr lang="en-US" sz="1400" b="1" dirty="0" smtClean="0"/>
            <a:t>Person tracking</a:t>
          </a:r>
          <a:endParaRPr lang="en-US" sz="1400" b="1" dirty="0"/>
        </a:p>
      </dgm:t>
    </dgm:pt>
    <dgm:pt modelId="{598B9BB1-7AE0-4FB2-91FB-FE75C91A4812}" type="parTrans" cxnId="{590BA2B5-C5C8-4F85-96C4-39EE69D16688}">
      <dgm:prSet/>
      <dgm:spPr/>
      <dgm:t>
        <a:bodyPr/>
        <a:lstStyle/>
        <a:p>
          <a:endParaRPr lang="en-US"/>
        </a:p>
      </dgm:t>
    </dgm:pt>
    <dgm:pt modelId="{090C2595-7880-450C-B788-7FF7A391D3A7}" type="sibTrans" cxnId="{590BA2B5-C5C8-4F85-96C4-39EE69D16688}">
      <dgm:prSet/>
      <dgm:spPr/>
      <dgm:t>
        <a:bodyPr/>
        <a:lstStyle/>
        <a:p>
          <a:endParaRPr lang="en-US"/>
        </a:p>
      </dgm:t>
    </dgm:pt>
    <dgm:pt modelId="{881CB4F8-A044-4F9A-A952-47578BBC7034}">
      <dgm:prSet/>
      <dgm:spPr/>
      <dgm:t>
        <a:bodyPr/>
        <a:lstStyle/>
        <a:p>
          <a:r>
            <a:rPr lang="en-US" dirty="0" smtClean="0"/>
            <a:t>Ability to track people when they go in and out of the scene and their movements in the frame to tell things like whether someone was entering or exiting a building.</a:t>
          </a:r>
          <a:endParaRPr lang="en-US" dirty="0"/>
        </a:p>
      </dgm:t>
    </dgm:pt>
    <dgm:pt modelId="{061DD9BA-FA69-4BD9-B415-5052A4BA5B31}" type="parTrans" cxnId="{06E69939-19E2-4382-A36C-0F1CC38E18DC}">
      <dgm:prSet/>
      <dgm:spPr/>
      <dgm:t>
        <a:bodyPr/>
        <a:lstStyle/>
        <a:p>
          <a:endParaRPr lang="en-US"/>
        </a:p>
      </dgm:t>
    </dgm:pt>
    <dgm:pt modelId="{06F5E7C8-DD6B-4234-A865-E9DB81A0FC48}" type="sibTrans" cxnId="{06E69939-19E2-4382-A36C-0F1CC38E18DC}">
      <dgm:prSet/>
      <dgm:spPr/>
      <dgm:t>
        <a:bodyPr/>
        <a:lstStyle/>
        <a:p>
          <a:endParaRPr lang="en-US"/>
        </a:p>
      </dgm:t>
    </dgm:pt>
    <dgm:pt modelId="{5DB085C3-EC83-49AD-83FA-44193E498D0E}">
      <dgm:prSet phldrT="[Text]"/>
      <dgm:spPr/>
      <dgm:t>
        <a:bodyPr/>
        <a:lstStyle/>
        <a:p>
          <a:endParaRPr lang="en-US" dirty="0"/>
        </a:p>
      </dgm:t>
    </dgm:pt>
    <dgm:pt modelId="{2474ACEA-D974-4C23-A1EB-D65DC593926C}" type="parTrans" cxnId="{69400C7C-E60F-4CB9-A84E-B43417105070}">
      <dgm:prSet/>
      <dgm:spPr/>
      <dgm:t>
        <a:bodyPr/>
        <a:lstStyle/>
        <a:p>
          <a:endParaRPr lang="en-US"/>
        </a:p>
      </dgm:t>
    </dgm:pt>
    <dgm:pt modelId="{B2A0639D-BA54-43EB-9563-5BF196FBE8FE}" type="sibTrans" cxnId="{69400C7C-E60F-4CB9-A84E-B43417105070}">
      <dgm:prSet/>
      <dgm:spPr/>
      <dgm:t>
        <a:bodyPr/>
        <a:lstStyle/>
        <a:p>
          <a:endParaRPr lang="en-US"/>
        </a:p>
      </dgm:t>
    </dgm:pt>
    <dgm:pt modelId="{035B2519-BB52-4E8D-AA77-1D32A0AAF456}">
      <dgm:prSet phldrT="[Text]"/>
      <dgm:spPr>
        <a:ln>
          <a:solidFill>
            <a:schemeClr val="bg1">
              <a:alpha val="90000"/>
            </a:schemeClr>
          </a:solidFill>
        </a:ln>
      </dgm:spPr>
      <dgm:t>
        <a:bodyPr/>
        <a:lstStyle/>
        <a:p>
          <a:r>
            <a:rPr lang="en-US" dirty="0" smtClean="0"/>
            <a:t>Analyze the face attributes such as happiness, age range, eyes open, glasses, facial hair, etc. </a:t>
          </a:r>
          <a:endParaRPr lang="en-US" dirty="0"/>
        </a:p>
      </dgm:t>
    </dgm:pt>
    <dgm:pt modelId="{21924803-2CBE-4341-97C0-22EACFC248EB}" type="parTrans" cxnId="{687AD47C-BDC0-434D-8C44-41D7962043C3}">
      <dgm:prSet/>
      <dgm:spPr/>
      <dgm:t>
        <a:bodyPr/>
        <a:lstStyle/>
        <a:p>
          <a:endParaRPr lang="en-US"/>
        </a:p>
      </dgm:t>
    </dgm:pt>
    <dgm:pt modelId="{D6CB33FF-675A-4582-AC6C-D5DD5EC2A84D}" type="sibTrans" cxnId="{687AD47C-BDC0-434D-8C44-41D7962043C3}">
      <dgm:prSet/>
      <dgm:spPr/>
      <dgm:t>
        <a:bodyPr/>
        <a:lstStyle/>
        <a:p>
          <a:endParaRPr lang="en-US"/>
        </a:p>
      </dgm:t>
    </dgm:pt>
    <dgm:pt modelId="{40C59A86-2687-4348-9351-4FF0F7D72F3B}" type="pres">
      <dgm:prSet presAssocID="{B3C2AB30-8036-459F-B993-D3773C67DD9D}" presName="Name0" presStyleCnt="0">
        <dgm:presLayoutVars>
          <dgm:dir/>
          <dgm:animLvl val="lvl"/>
          <dgm:resizeHandles val="exact"/>
        </dgm:presLayoutVars>
      </dgm:prSet>
      <dgm:spPr/>
      <dgm:t>
        <a:bodyPr/>
        <a:lstStyle/>
        <a:p>
          <a:endParaRPr lang="en-US"/>
        </a:p>
      </dgm:t>
    </dgm:pt>
    <dgm:pt modelId="{9F64C6DF-99E8-4A7B-8E42-F7F15BE17CBD}" type="pres">
      <dgm:prSet presAssocID="{5FAAC11B-A49D-4B8F-9AB5-C78505788860}" presName="linNode" presStyleCnt="0"/>
      <dgm:spPr/>
    </dgm:pt>
    <dgm:pt modelId="{49B56584-ACFE-414D-A7DE-4BA30A8F176A}" type="pres">
      <dgm:prSet presAssocID="{5FAAC11B-A49D-4B8F-9AB5-C78505788860}" presName="parentText" presStyleLbl="node1" presStyleIdx="0" presStyleCnt="4">
        <dgm:presLayoutVars>
          <dgm:chMax val="1"/>
          <dgm:bulletEnabled val="1"/>
        </dgm:presLayoutVars>
      </dgm:prSet>
      <dgm:spPr/>
      <dgm:t>
        <a:bodyPr/>
        <a:lstStyle/>
        <a:p>
          <a:endParaRPr lang="en-US"/>
        </a:p>
      </dgm:t>
    </dgm:pt>
    <dgm:pt modelId="{953D8EF2-CA34-4223-BC21-091DCD83F251}" type="pres">
      <dgm:prSet presAssocID="{5FAAC11B-A49D-4B8F-9AB5-C78505788860}" presName="descendantText" presStyleLbl="alignAccFollowNode1" presStyleIdx="0" presStyleCnt="4" custLinFactNeighborX="-422">
        <dgm:presLayoutVars>
          <dgm:bulletEnabled val="1"/>
        </dgm:presLayoutVars>
      </dgm:prSet>
      <dgm:spPr/>
      <dgm:t>
        <a:bodyPr/>
        <a:lstStyle/>
        <a:p>
          <a:endParaRPr lang="en-US"/>
        </a:p>
      </dgm:t>
    </dgm:pt>
    <dgm:pt modelId="{7E54BB92-CAA1-4932-B723-353F3DBAA825}" type="pres">
      <dgm:prSet presAssocID="{C0930EE6-3289-43C7-9869-096BA50D9D4E}" presName="sp" presStyleCnt="0"/>
      <dgm:spPr/>
    </dgm:pt>
    <dgm:pt modelId="{D42C96DC-C05A-4799-8174-3DCF5C82FD72}" type="pres">
      <dgm:prSet presAssocID="{BAED2D15-6FDE-45C3-80C2-1628F097C71F}" presName="linNode" presStyleCnt="0"/>
      <dgm:spPr/>
    </dgm:pt>
    <dgm:pt modelId="{E694C6A9-C923-4D3E-96E3-C56ACB738687}" type="pres">
      <dgm:prSet presAssocID="{BAED2D15-6FDE-45C3-80C2-1628F097C71F}" presName="parentText" presStyleLbl="node1" presStyleIdx="1" presStyleCnt="4">
        <dgm:presLayoutVars>
          <dgm:chMax val="1"/>
          <dgm:bulletEnabled val="1"/>
        </dgm:presLayoutVars>
      </dgm:prSet>
      <dgm:spPr/>
      <dgm:t>
        <a:bodyPr/>
        <a:lstStyle/>
        <a:p>
          <a:endParaRPr lang="en-US"/>
        </a:p>
      </dgm:t>
    </dgm:pt>
    <dgm:pt modelId="{11BC7877-A5B3-476B-9758-9D1E881C492D}" type="pres">
      <dgm:prSet presAssocID="{BAED2D15-6FDE-45C3-80C2-1628F097C71F}" presName="descendantText" presStyleLbl="alignAccFollowNode1" presStyleIdx="1" presStyleCnt="4" custLinFactNeighborX="-777" custLinFactNeighborY="3117">
        <dgm:presLayoutVars>
          <dgm:bulletEnabled val="1"/>
        </dgm:presLayoutVars>
      </dgm:prSet>
      <dgm:spPr/>
      <dgm:t>
        <a:bodyPr/>
        <a:lstStyle/>
        <a:p>
          <a:endParaRPr lang="en-US"/>
        </a:p>
      </dgm:t>
    </dgm:pt>
    <dgm:pt modelId="{DBCBB9BB-8899-4727-A43D-2A4C0213300D}" type="pres">
      <dgm:prSet presAssocID="{A68EE49A-6123-4385-9F31-6DBBE65AD176}" presName="sp" presStyleCnt="0"/>
      <dgm:spPr/>
    </dgm:pt>
    <dgm:pt modelId="{53419683-C75C-4558-A427-F321A90BF677}" type="pres">
      <dgm:prSet presAssocID="{3ED00850-69D6-49FF-846A-0BF84A7A60A8}" presName="linNode" presStyleCnt="0"/>
      <dgm:spPr/>
    </dgm:pt>
    <dgm:pt modelId="{63288B9B-1765-45F0-9E8B-DC4F6AF6E1C0}" type="pres">
      <dgm:prSet presAssocID="{3ED00850-69D6-49FF-846A-0BF84A7A60A8}" presName="parentText" presStyleLbl="node1" presStyleIdx="2" presStyleCnt="4">
        <dgm:presLayoutVars>
          <dgm:chMax val="1"/>
          <dgm:bulletEnabled val="1"/>
        </dgm:presLayoutVars>
      </dgm:prSet>
      <dgm:spPr/>
      <dgm:t>
        <a:bodyPr/>
        <a:lstStyle/>
        <a:p>
          <a:endParaRPr lang="en-US"/>
        </a:p>
      </dgm:t>
    </dgm:pt>
    <dgm:pt modelId="{5FF4F0B4-F356-4D9C-A0EE-665C46F41A38}" type="pres">
      <dgm:prSet presAssocID="{3ED00850-69D6-49FF-846A-0BF84A7A60A8}" presName="descendantText" presStyleLbl="alignAccFollowNode1" presStyleIdx="2" presStyleCnt="4" custLinFactNeighborX="-1560" custLinFactNeighborY="1684">
        <dgm:presLayoutVars>
          <dgm:bulletEnabled val="1"/>
        </dgm:presLayoutVars>
      </dgm:prSet>
      <dgm:spPr/>
      <dgm:t>
        <a:bodyPr/>
        <a:lstStyle/>
        <a:p>
          <a:endParaRPr lang="en-US"/>
        </a:p>
      </dgm:t>
    </dgm:pt>
    <dgm:pt modelId="{459B2AA3-2D1D-441B-B8D4-4C42EF1F359C}" type="pres">
      <dgm:prSet presAssocID="{3E9D7719-0258-4502-8C21-9EB50FB680FE}" presName="sp" presStyleCnt="0"/>
      <dgm:spPr/>
    </dgm:pt>
    <dgm:pt modelId="{6E4D8419-470D-47C9-96C3-D55324183262}" type="pres">
      <dgm:prSet presAssocID="{3CFB154E-A668-4B80-9466-68910118B9B1}" presName="linNode" presStyleCnt="0"/>
      <dgm:spPr/>
    </dgm:pt>
    <dgm:pt modelId="{42FC25AA-E933-4461-A7F4-FB056EBA38A0}" type="pres">
      <dgm:prSet presAssocID="{3CFB154E-A668-4B80-9466-68910118B9B1}" presName="parentText" presStyleLbl="node1" presStyleIdx="3" presStyleCnt="4">
        <dgm:presLayoutVars>
          <dgm:chMax val="1"/>
          <dgm:bulletEnabled val="1"/>
        </dgm:presLayoutVars>
      </dgm:prSet>
      <dgm:spPr/>
      <dgm:t>
        <a:bodyPr/>
        <a:lstStyle/>
        <a:p>
          <a:endParaRPr lang="en-US"/>
        </a:p>
      </dgm:t>
    </dgm:pt>
    <dgm:pt modelId="{E57536E0-9956-481F-A648-0111A07C081E}" type="pres">
      <dgm:prSet presAssocID="{3CFB154E-A668-4B80-9466-68910118B9B1}" presName="descendantText" presStyleLbl="alignAccFollowNode1" presStyleIdx="3" presStyleCnt="4" custScaleX="97777" custLinFactNeighborX="1688">
        <dgm:presLayoutVars>
          <dgm:bulletEnabled val="1"/>
        </dgm:presLayoutVars>
      </dgm:prSet>
      <dgm:spPr/>
      <dgm:t>
        <a:bodyPr/>
        <a:lstStyle/>
        <a:p>
          <a:endParaRPr lang="en-US"/>
        </a:p>
      </dgm:t>
    </dgm:pt>
  </dgm:ptLst>
  <dgm:cxnLst>
    <dgm:cxn modelId="{0BEF0C9E-BF23-41F4-9056-B43E9084F942}" srcId="{3ED00850-69D6-49FF-846A-0BF84A7A60A8}" destId="{9629D5F1-18E2-4041-8F18-C932C9268865}" srcOrd="0" destOrd="0" parTransId="{E6E49903-E2AD-463D-944D-ACE073AFDBC5}" sibTransId="{26FD558C-1894-4FB0-9F4F-2486ACDB9097}"/>
    <dgm:cxn modelId="{69400C7C-E60F-4CB9-A84E-B43417105070}" srcId="{5FAAC11B-A49D-4B8F-9AB5-C78505788860}" destId="{5DB085C3-EC83-49AD-83FA-44193E498D0E}" srcOrd="1" destOrd="0" parTransId="{2474ACEA-D974-4C23-A1EB-D65DC593926C}" sibTransId="{B2A0639D-BA54-43EB-9563-5BF196FBE8FE}"/>
    <dgm:cxn modelId="{06E69939-19E2-4382-A36C-0F1CC38E18DC}" srcId="{3CFB154E-A668-4B80-9466-68910118B9B1}" destId="{881CB4F8-A044-4F9A-A952-47578BBC7034}" srcOrd="0" destOrd="0" parTransId="{061DD9BA-FA69-4BD9-B415-5052A4BA5B31}" sibTransId="{06F5E7C8-DD6B-4234-A865-E9DB81A0FC48}"/>
    <dgm:cxn modelId="{82A65CCC-CA8D-464F-B5D4-04F5C581C6D6}" type="presOf" srcId="{9629D5F1-18E2-4041-8F18-C932C9268865}" destId="{5FF4F0B4-F356-4D9C-A0EE-665C46F41A38}" srcOrd="0" destOrd="0" presId="urn:microsoft.com/office/officeart/2005/8/layout/vList5"/>
    <dgm:cxn modelId="{3ABFDC28-1981-4212-ADEE-A3988BE1C814}" type="presOf" srcId="{5DB085C3-EC83-49AD-83FA-44193E498D0E}" destId="{953D8EF2-CA34-4223-BC21-091DCD83F251}" srcOrd="0" destOrd="1" presId="urn:microsoft.com/office/officeart/2005/8/layout/vList5"/>
    <dgm:cxn modelId="{0D7B0175-5BE5-490B-8784-8DA26D01DA78}" type="presOf" srcId="{05415844-D026-43F0-A84A-2FF4BC88E3D7}" destId="{953D8EF2-CA34-4223-BC21-091DCD83F251}" srcOrd="0" destOrd="0" presId="urn:microsoft.com/office/officeart/2005/8/layout/vList5"/>
    <dgm:cxn modelId="{3E3D7A66-0907-441F-810D-A7E814E45B9D}" type="presOf" srcId="{B3C2AB30-8036-459F-B993-D3773C67DD9D}" destId="{40C59A86-2687-4348-9351-4FF0F7D72F3B}" srcOrd="0" destOrd="0" presId="urn:microsoft.com/office/officeart/2005/8/layout/vList5"/>
    <dgm:cxn modelId="{55A6422F-2CE5-4E26-A122-8AC9A807CA58}" type="presOf" srcId="{BAED2D15-6FDE-45C3-80C2-1628F097C71F}" destId="{E694C6A9-C923-4D3E-96E3-C56ACB738687}" srcOrd="0" destOrd="0" presId="urn:microsoft.com/office/officeart/2005/8/layout/vList5"/>
    <dgm:cxn modelId="{C4160BE5-6DB2-4F14-9583-65B94B479483}" srcId="{5FAAC11B-A49D-4B8F-9AB5-C78505788860}" destId="{05415844-D026-43F0-A84A-2FF4BC88E3D7}" srcOrd="0" destOrd="0" parTransId="{67CD2A58-C1B6-4F77-9B7B-1AC12DE59601}" sibTransId="{EF335658-CC93-4F94-BCC4-CFF40B2F245B}"/>
    <dgm:cxn modelId="{6665FC74-B1D8-41F2-9FB1-76D6347E3AE1}" type="presOf" srcId="{C3119D90-7775-4D17-8467-17223E60758A}" destId="{11BC7877-A5B3-476B-9758-9D1E881C492D}" srcOrd="0" destOrd="0" presId="urn:microsoft.com/office/officeart/2005/8/layout/vList5"/>
    <dgm:cxn modelId="{12FE5A79-AE42-4A95-BC70-1AE50726E5C8}" type="presOf" srcId="{3CFB154E-A668-4B80-9466-68910118B9B1}" destId="{42FC25AA-E933-4461-A7F4-FB056EBA38A0}" srcOrd="0" destOrd="0" presId="urn:microsoft.com/office/officeart/2005/8/layout/vList5"/>
    <dgm:cxn modelId="{590BA2B5-C5C8-4F85-96C4-39EE69D16688}" srcId="{B3C2AB30-8036-459F-B993-D3773C67DD9D}" destId="{3CFB154E-A668-4B80-9466-68910118B9B1}" srcOrd="3" destOrd="0" parTransId="{598B9BB1-7AE0-4FB2-91FB-FE75C91A4812}" sibTransId="{090C2595-7880-450C-B788-7FF7A391D3A7}"/>
    <dgm:cxn modelId="{B723FB96-4C44-4A2D-87AB-C5580D686646}" srcId="{B3C2AB30-8036-459F-B993-D3773C67DD9D}" destId="{BAED2D15-6FDE-45C3-80C2-1628F097C71F}" srcOrd="1" destOrd="0" parTransId="{0A0AE9FE-3A06-41E8-BC8B-9D71A6B835A5}" sibTransId="{A68EE49A-6123-4385-9F31-6DBBE65AD176}"/>
    <dgm:cxn modelId="{448EFC37-BDC7-4C17-8A1B-99B8DD604807}" type="presOf" srcId="{035B2519-BB52-4E8D-AA77-1D32A0AAF456}" destId="{11BC7877-A5B3-476B-9758-9D1E881C492D}" srcOrd="0" destOrd="1" presId="urn:microsoft.com/office/officeart/2005/8/layout/vList5"/>
    <dgm:cxn modelId="{3CD8E475-D6AD-41D6-900E-FEF00D103492}" type="presOf" srcId="{3ED00850-69D6-49FF-846A-0BF84A7A60A8}" destId="{63288B9B-1765-45F0-9E8B-DC4F6AF6E1C0}" srcOrd="0" destOrd="0" presId="urn:microsoft.com/office/officeart/2005/8/layout/vList5"/>
    <dgm:cxn modelId="{0E059C7D-625C-4F44-89C7-9CFC87A79216}" srcId="{B3C2AB30-8036-459F-B993-D3773C67DD9D}" destId="{3ED00850-69D6-49FF-846A-0BF84A7A60A8}" srcOrd="2" destOrd="0" parTransId="{41DC0F87-30F9-4AB8-8742-7161399E3EB2}" sibTransId="{3E9D7719-0258-4502-8C21-9EB50FB680FE}"/>
    <dgm:cxn modelId="{687AD47C-BDC0-434D-8C44-41D7962043C3}" srcId="{BAED2D15-6FDE-45C3-80C2-1628F097C71F}" destId="{035B2519-BB52-4E8D-AA77-1D32A0AAF456}" srcOrd="1" destOrd="0" parTransId="{21924803-2CBE-4341-97C0-22EACFC248EB}" sibTransId="{D6CB33FF-675A-4582-AC6C-D5DD5EC2A84D}"/>
    <dgm:cxn modelId="{E7426180-CC72-453D-BABF-A7C0FCDF20F3}" srcId="{BAED2D15-6FDE-45C3-80C2-1628F097C71F}" destId="{C3119D90-7775-4D17-8467-17223E60758A}" srcOrd="0" destOrd="0" parTransId="{A9EAB4EA-9034-4D6B-A04C-698CB0842B32}" sibTransId="{E68228E9-CBF0-491A-A577-3E3D4EE9EA51}"/>
    <dgm:cxn modelId="{41A5180A-6667-456B-839C-04158C289892}" type="presOf" srcId="{5FAAC11B-A49D-4B8F-9AB5-C78505788860}" destId="{49B56584-ACFE-414D-A7DE-4BA30A8F176A}" srcOrd="0" destOrd="0" presId="urn:microsoft.com/office/officeart/2005/8/layout/vList5"/>
    <dgm:cxn modelId="{3DAEFFE4-602C-46C1-8832-FB6F01D049AC}" srcId="{B3C2AB30-8036-459F-B993-D3773C67DD9D}" destId="{5FAAC11B-A49D-4B8F-9AB5-C78505788860}" srcOrd="0" destOrd="0" parTransId="{C6BA72B7-55ED-466D-A6F6-A2AEA1BA5CDF}" sibTransId="{C0930EE6-3289-43C7-9869-096BA50D9D4E}"/>
    <dgm:cxn modelId="{DAB167F9-7193-4BD8-8F3F-5E8022414586}" type="presOf" srcId="{881CB4F8-A044-4F9A-A952-47578BBC7034}" destId="{E57536E0-9956-481F-A648-0111A07C081E}" srcOrd="0" destOrd="0" presId="urn:microsoft.com/office/officeart/2005/8/layout/vList5"/>
    <dgm:cxn modelId="{2F2B48DF-D49F-4669-8B14-63D2561E9B9C}" type="presParOf" srcId="{40C59A86-2687-4348-9351-4FF0F7D72F3B}" destId="{9F64C6DF-99E8-4A7B-8E42-F7F15BE17CBD}" srcOrd="0" destOrd="0" presId="urn:microsoft.com/office/officeart/2005/8/layout/vList5"/>
    <dgm:cxn modelId="{2F9978E9-31C4-4C7B-A5CE-DDF16BF39B02}" type="presParOf" srcId="{9F64C6DF-99E8-4A7B-8E42-F7F15BE17CBD}" destId="{49B56584-ACFE-414D-A7DE-4BA30A8F176A}" srcOrd="0" destOrd="0" presId="urn:microsoft.com/office/officeart/2005/8/layout/vList5"/>
    <dgm:cxn modelId="{EBBFF63C-7B68-4BB7-A0E8-6CF00129F034}" type="presParOf" srcId="{9F64C6DF-99E8-4A7B-8E42-F7F15BE17CBD}" destId="{953D8EF2-CA34-4223-BC21-091DCD83F251}" srcOrd="1" destOrd="0" presId="urn:microsoft.com/office/officeart/2005/8/layout/vList5"/>
    <dgm:cxn modelId="{B886BCE6-62D2-4C9A-8333-099767B6A9CC}" type="presParOf" srcId="{40C59A86-2687-4348-9351-4FF0F7D72F3B}" destId="{7E54BB92-CAA1-4932-B723-353F3DBAA825}" srcOrd="1" destOrd="0" presId="urn:microsoft.com/office/officeart/2005/8/layout/vList5"/>
    <dgm:cxn modelId="{374CB515-5733-4A40-A7BB-7C440B335E2C}" type="presParOf" srcId="{40C59A86-2687-4348-9351-4FF0F7D72F3B}" destId="{D42C96DC-C05A-4799-8174-3DCF5C82FD72}" srcOrd="2" destOrd="0" presId="urn:microsoft.com/office/officeart/2005/8/layout/vList5"/>
    <dgm:cxn modelId="{71E04F9B-D789-441B-8130-7AC0875C315E}" type="presParOf" srcId="{D42C96DC-C05A-4799-8174-3DCF5C82FD72}" destId="{E694C6A9-C923-4D3E-96E3-C56ACB738687}" srcOrd="0" destOrd="0" presId="urn:microsoft.com/office/officeart/2005/8/layout/vList5"/>
    <dgm:cxn modelId="{94E4AA06-76E3-4A88-8F8E-7355C72FEBA8}" type="presParOf" srcId="{D42C96DC-C05A-4799-8174-3DCF5C82FD72}" destId="{11BC7877-A5B3-476B-9758-9D1E881C492D}" srcOrd="1" destOrd="0" presId="urn:microsoft.com/office/officeart/2005/8/layout/vList5"/>
    <dgm:cxn modelId="{90ABE4E1-3C9F-4E01-9549-3F86407B4E63}" type="presParOf" srcId="{40C59A86-2687-4348-9351-4FF0F7D72F3B}" destId="{DBCBB9BB-8899-4727-A43D-2A4C0213300D}" srcOrd="3" destOrd="0" presId="urn:microsoft.com/office/officeart/2005/8/layout/vList5"/>
    <dgm:cxn modelId="{4BA35B0E-EA2C-4A55-A727-868320332950}" type="presParOf" srcId="{40C59A86-2687-4348-9351-4FF0F7D72F3B}" destId="{53419683-C75C-4558-A427-F321A90BF677}" srcOrd="4" destOrd="0" presId="urn:microsoft.com/office/officeart/2005/8/layout/vList5"/>
    <dgm:cxn modelId="{67F991B7-842B-4601-A0B3-A2BCFEFA8108}" type="presParOf" srcId="{53419683-C75C-4558-A427-F321A90BF677}" destId="{63288B9B-1765-45F0-9E8B-DC4F6AF6E1C0}" srcOrd="0" destOrd="0" presId="urn:microsoft.com/office/officeart/2005/8/layout/vList5"/>
    <dgm:cxn modelId="{7750230E-8562-46A5-A8C3-474E071DA93F}" type="presParOf" srcId="{53419683-C75C-4558-A427-F321A90BF677}" destId="{5FF4F0B4-F356-4D9C-A0EE-665C46F41A38}" srcOrd="1" destOrd="0" presId="urn:microsoft.com/office/officeart/2005/8/layout/vList5"/>
    <dgm:cxn modelId="{6EE57F11-8CF4-425D-B16A-7128B2126F41}" type="presParOf" srcId="{40C59A86-2687-4348-9351-4FF0F7D72F3B}" destId="{459B2AA3-2D1D-441B-B8D4-4C42EF1F359C}" srcOrd="5" destOrd="0" presId="urn:microsoft.com/office/officeart/2005/8/layout/vList5"/>
    <dgm:cxn modelId="{55832041-B8DF-411C-8D40-2F04F83F044F}" type="presParOf" srcId="{40C59A86-2687-4348-9351-4FF0F7D72F3B}" destId="{6E4D8419-470D-47C9-96C3-D55324183262}" srcOrd="6" destOrd="0" presId="urn:microsoft.com/office/officeart/2005/8/layout/vList5"/>
    <dgm:cxn modelId="{C2232AA7-978B-4847-8D9C-47BF6DC76321}" type="presParOf" srcId="{6E4D8419-470D-47C9-96C3-D55324183262}" destId="{42FC25AA-E933-4461-A7F4-FB056EBA38A0}" srcOrd="0" destOrd="0" presId="urn:microsoft.com/office/officeart/2005/8/layout/vList5"/>
    <dgm:cxn modelId="{E0FEEE92-2AA5-4A2B-BCA8-9C8E785E5829}" type="presParOf" srcId="{6E4D8419-470D-47C9-96C3-D55324183262}" destId="{E57536E0-9956-481F-A648-0111A07C081E}" srcOrd="1" destOrd="0" presId="urn:microsoft.com/office/officeart/2005/8/layout/vList5"/>
  </dgm:cxnLst>
  <dgm:bg/>
  <dgm:whole>
    <a:ln>
      <a:solidFill>
        <a:schemeClr val="bg1"/>
      </a:solid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5EF179-F312-45E9-8985-CBB40957FFD5}" type="doc">
      <dgm:prSet loTypeId="urn:microsoft.com/office/officeart/2005/8/layout/hProcess11" loCatId="process" qsTypeId="urn:microsoft.com/office/officeart/2005/8/quickstyle/simple1" qsCatId="simple" csTypeId="urn:microsoft.com/office/officeart/2005/8/colors/accent1_2" csCatId="accent1" phldr="1"/>
      <dgm:spPr/>
    </dgm:pt>
    <dgm:pt modelId="{A51A941A-5754-4E33-8904-737A695C2BCE}">
      <dgm:prSet phldrT="[Text]" custT="1"/>
      <dgm:spPr/>
      <dgm:t>
        <a:bodyPr/>
        <a:lstStyle/>
        <a:p>
          <a:endParaRPr lang="en-US" sz="1200" b="1" dirty="0" smtClean="0">
            <a:solidFill>
              <a:srgbClr val="0070C0"/>
            </a:solidFill>
          </a:endParaRPr>
        </a:p>
      </dgm:t>
    </dgm:pt>
    <dgm:pt modelId="{1A793E92-0485-4A6A-952E-D18E76617C66}" type="parTrans" cxnId="{505A99A2-7A8C-4733-9033-CB8529947B7F}">
      <dgm:prSet/>
      <dgm:spPr/>
      <dgm:t>
        <a:bodyPr/>
        <a:lstStyle/>
        <a:p>
          <a:endParaRPr lang="en-US"/>
        </a:p>
      </dgm:t>
    </dgm:pt>
    <dgm:pt modelId="{FF2A3879-43DF-4194-9A57-2EF18D1BB18B}" type="sibTrans" cxnId="{505A99A2-7A8C-4733-9033-CB8529947B7F}">
      <dgm:prSet/>
      <dgm:spPr/>
      <dgm:t>
        <a:bodyPr/>
        <a:lstStyle/>
        <a:p>
          <a:endParaRPr lang="en-US"/>
        </a:p>
      </dgm:t>
    </dgm:pt>
    <dgm:pt modelId="{3D26DFD7-8586-44D6-B67C-C8D7607CB85D}">
      <dgm:prSet phldrT="[Text]" custT="1"/>
      <dgm:spPr/>
      <dgm:t>
        <a:bodyPr/>
        <a:lstStyle/>
        <a:p>
          <a:endParaRPr lang="en-US" sz="1200" b="1" dirty="0">
            <a:solidFill>
              <a:srgbClr val="0070C0"/>
            </a:solidFill>
          </a:endParaRPr>
        </a:p>
      </dgm:t>
    </dgm:pt>
    <dgm:pt modelId="{EAC7D6AB-4053-404C-A513-471F1D1B178E}" type="parTrans" cxnId="{8E7160B9-1764-4893-B586-2E42C5DA7984}">
      <dgm:prSet/>
      <dgm:spPr/>
      <dgm:t>
        <a:bodyPr/>
        <a:lstStyle/>
        <a:p>
          <a:endParaRPr lang="en-US"/>
        </a:p>
      </dgm:t>
    </dgm:pt>
    <dgm:pt modelId="{CEC820C9-E56A-4482-A20F-73BC6FA398B8}" type="sibTrans" cxnId="{8E7160B9-1764-4893-B586-2E42C5DA7984}">
      <dgm:prSet/>
      <dgm:spPr/>
      <dgm:t>
        <a:bodyPr/>
        <a:lstStyle/>
        <a:p>
          <a:endParaRPr lang="en-US"/>
        </a:p>
      </dgm:t>
    </dgm:pt>
    <dgm:pt modelId="{ABFC69B3-A295-4252-A9AA-8AF2327075E9}">
      <dgm:prSet phldrT="[Text]" custT="1"/>
      <dgm:spPr/>
      <dgm:t>
        <a:bodyPr/>
        <a:lstStyle/>
        <a:p>
          <a:endParaRPr lang="en-US" sz="1200" b="1" dirty="0">
            <a:solidFill>
              <a:srgbClr val="0070C0"/>
            </a:solidFill>
          </a:endParaRPr>
        </a:p>
      </dgm:t>
    </dgm:pt>
    <dgm:pt modelId="{C75E31B5-1945-43A3-A6A0-1B23EDFD0257}" type="parTrans" cxnId="{EB7D5429-516A-4524-B229-F236B396D47B}">
      <dgm:prSet/>
      <dgm:spPr/>
      <dgm:t>
        <a:bodyPr/>
        <a:lstStyle/>
        <a:p>
          <a:endParaRPr lang="en-US"/>
        </a:p>
      </dgm:t>
    </dgm:pt>
    <dgm:pt modelId="{8FC1A16D-6B23-4ED5-9E8F-581991CEAD74}" type="sibTrans" cxnId="{EB7D5429-516A-4524-B229-F236B396D47B}">
      <dgm:prSet/>
      <dgm:spPr/>
      <dgm:t>
        <a:bodyPr/>
        <a:lstStyle/>
        <a:p>
          <a:endParaRPr lang="en-US"/>
        </a:p>
      </dgm:t>
    </dgm:pt>
    <dgm:pt modelId="{BDCDEF32-512C-49E0-AE66-AA6C4A7A3C84}">
      <dgm:prSet phldrT="[Text]" custT="1"/>
      <dgm:spPr/>
      <dgm:t>
        <a:bodyPr/>
        <a:lstStyle/>
        <a:p>
          <a:endParaRPr lang="en-US" sz="1200" b="1" dirty="0">
            <a:solidFill>
              <a:srgbClr val="0070C0"/>
            </a:solidFill>
          </a:endParaRPr>
        </a:p>
      </dgm:t>
    </dgm:pt>
    <dgm:pt modelId="{C4761D74-BB46-4CEA-ADAC-3C99BC60C59B}" type="parTrans" cxnId="{BB229593-956F-4134-8F60-96F80395132D}">
      <dgm:prSet/>
      <dgm:spPr/>
      <dgm:t>
        <a:bodyPr/>
        <a:lstStyle/>
        <a:p>
          <a:endParaRPr lang="en-US"/>
        </a:p>
      </dgm:t>
    </dgm:pt>
    <dgm:pt modelId="{FFDE47EB-320E-4F52-BF2F-90EFF9F8566A}" type="sibTrans" cxnId="{BB229593-956F-4134-8F60-96F80395132D}">
      <dgm:prSet/>
      <dgm:spPr/>
      <dgm:t>
        <a:bodyPr/>
        <a:lstStyle/>
        <a:p>
          <a:endParaRPr lang="en-US"/>
        </a:p>
      </dgm:t>
    </dgm:pt>
    <dgm:pt modelId="{F61C2873-15A5-40AF-8ADB-56666A41456F}">
      <dgm:prSet phldrT="[Text]" custT="1"/>
      <dgm:spPr/>
      <dgm:t>
        <a:bodyPr/>
        <a:lstStyle/>
        <a:p>
          <a:endParaRPr lang="en-US" sz="1200" b="1" dirty="0">
            <a:solidFill>
              <a:srgbClr val="0070C0"/>
            </a:solidFill>
          </a:endParaRPr>
        </a:p>
      </dgm:t>
    </dgm:pt>
    <dgm:pt modelId="{C9AFC414-D234-4C56-B532-0D31A50CAC5D}" type="sibTrans" cxnId="{3B4DA28C-8C7F-43A9-9E73-367FF0466D52}">
      <dgm:prSet/>
      <dgm:spPr/>
      <dgm:t>
        <a:bodyPr/>
        <a:lstStyle/>
        <a:p>
          <a:endParaRPr lang="en-US"/>
        </a:p>
      </dgm:t>
    </dgm:pt>
    <dgm:pt modelId="{252403C2-F307-476A-9359-F2C98F4CD635}" type="parTrans" cxnId="{3B4DA28C-8C7F-43A9-9E73-367FF0466D52}">
      <dgm:prSet/>
      <dgm:spPr/>
      <dgm:t>
        <a:bodyPr/>
        <a:lstStyle/>
        <a:p>
          <a:endParaRPr lang="en-US"/>
        </a:p>
      </dgm:t>
    </dgm:pt>
    <dgm:pt modelId="{D06186F7-99A6-4B8E-9C1E-8769C0B9EB5D}">
      <dgm:prSet phldrT="[Text]" custT="1"/>
      <dgm:spPr/>
      <dgm:t>
        <a:bodyPr/>
        <a:lstStyle/>
        <a:p>
          <a:endParaRPr lang="en-US" sz="1200" b="1" dirty="0" smtClean="0">
            <a:solidFill>
              <a:srgbClr val="0070C0"/>
            </a:solidFill>
          </a:endParaRPr>
        </a:p>
      </dgm:t>
    </dgm:pt>
    <dgm:pt modelId="{97802817-1934-4C16-ABE5-EBFEE76BE03C}" type="parTrans" cxnId="{AA98D103-4E4D-4890-B753-FBA8103974C0}">
      <dgm:prSet/>
      <dgm:spPr/>
      <dgm:t>
        <a:bodyPr/>
        <a:lstStyle/>
        <a:p>
          <a:endParaRPr lang="en-US"/>
        </a:p>
      </dgm:t>
    </dgm:pt>
    <dgm:pt modelId="{9EA7424A-4556-4CB1-8937-3E01B6B56AE4}" type="sibTrans" cxnId="{AA98D103-4E4D-4890-B753-FBA8103974C0}">
      <dgm:prSet/>
      <dgm:spPr/>
      <dgm:t>
        <a:bodyPr/>
        <a:lstStyle/>
        <a:p>
          <a:endParaRPr lang="en-US"/>
        </a:p>
      </dgm:t>
    </dgm:pt>
    <dgm:pt modelId="{7E7F9AD9-91CB-4B59-8352-2A707A093927}" type="pres">
      <dgm:prSet presAssocID="{3F5EF179-F312-45E9-8985-CBB40957FFD5}" presName="Name0" presStyleCnt="0">
        <dgm:presLayoutVars>
          <dgm:dir/>
          <dgm:resizeHandles val="exact"/>
        </dgm:presLayoutVars>
      </dgm:prSet>
      <dgm:spPr/>
    </dgm:pt>
    <dgm:pt modelId="{54467DCC-9E0E-4C79-9FE8-D536226FC890}" type="pres">
      <dgm:prSet presAssocID="{3F5EF179-F312-45E9-8985-CBB40957FFD5}" presName="arrow" presStyleLbl="bgShp" presStyleIdx="0" presStyleCnt="1" custScaleX="100000" custLinFactNeighborX="113"/>
      <dgm:spPr>
        <a:solidFill>
          <a:srgbClr val="002060"/>
        </a:solidFill>
      </dgm:spPr>
    </dgm:pt>
    <dgm:pt modelId="{385C4271-5477-41A0-8461-3D4005D27EE0}" type="pres">
      <dgm:prSet presAssocID="{3F5EF179-F312-45E9-8985-CBB40957FFD5}" presName="points" presStyleCnt="0"/>
      <dgm:spPr/>
    </dgm:pt>
    <dgm:pt modelId="{63828406-8C43-46A8-B168-790B1E0529C1}" type="pres">
      <dgm:prSet presAssocID="{D06186F7-99A6-4B8E-9C1E-8769C0B9EB5D}" presName="compositeA" presStyleCnt="0"/>
      <dgm:spPr/>
    </dgm:pt>
    <dgm:pt modelId="{4F22BBA7-5AA2-418A-9F1E-C64055BF4630}" type="pres">
      <dgm:prSet presAssocID="{D06186F7-99A6-4B8E-9C1E-8769C0B9EB5D}" presName="textA" presStyleLbl="revTx" presStyleIdx="0" presStyleCnt="6">
        <dgm:presLayoutVars>
          <dgm:bulletEnabled val="1"/>
        </dgm:presLayoutVars>
      </dgm:prSet>
      <dgm:spPr/>
      <dgm:t>
        <a:bodyPr/>
        <a:lstStyle/>
        <a:p>
          <a:endParaRPr lang="en-US"/>
        </a:p>
      </dgm:t>
    </dgm:pt>
    <dgm:pt modelId="{32BDE017-8E30-4910-94A8-EC4655A3EB90}" type="pres">
      <dgm:prSet presAssocID="{D06186F7-99A6-4B8E-9C1E-8769C0B9EB5D}" presName="circleA" presStyleLbl="node1" presStyleIdx="0" presStyleCnt="6" custScaleX="144450" custScaleY="135057" custLinFactX="-11406" custLinFactNeighborX="-100000"/>
      <dgm:spPr>
        <a:ln>
          <a:noFill/>
        </a:ln>
      </dgm:spPr>
    </dgm:pt>
    <dgm:pt modelId="{903F22DF-7805-4E3F-9D06-7485B8BB7ED0}" type="pres">
      <dgm:prSet presAssocID="{D06186F7-99A6-4B8E-9C1E-8769C0B9EB5D}" presName="spaceA" presStyleCnt="0"/>
      <dgm:spPr/>
    </dgm:pt>
    <dgm:pt modelId="{F3D7FAE9-A475-4B81-B0D3-D9BA91AFAA6A}" type="pres">
      <dgm:prSet presAssocID="{9EA7424A-4556-4CB1-8937-3E01B6B56AE4}" presName="space" presStyleCnt="0"/>
      <dgm:spPr/>
    </dgm:pt>
    <dgm:pt modelId="{AB83659E-0D2E-4DD5-9E64-2169A7A0697F}" type="pres">
      <dgm:prSet presAssocID="{A51A941A-5754-4E33-8904-737A695C2BCE}" presName="compositeB" presStyleCnt="0"/>
      <dgm:spPr/>
    </dgm:pt>
    <dgm:pt modelId="{9E474C47-7A71-4BB5-9910-668599D73C49}" type="pres">
      <dgm:prSet presAssocID="{A51A941A-5754-4E33-8904-737A695C2BCE}" presName="textB" presStyleLbl="revTx" presStyleIdx="1" presStyleCnt="6">
        <dgm:presLayoutVars>
          <dgm:bulletEnabled val="1"/>
        </dgm:presLayoutVars>
      </dgm:prSet>
      <dgm:spPr/>
      <dgm:t>
        <a:bodyPr/>
        <a:lstStyle/>
        <a:p>
          <a:endParaRPr lang="en-US"/>
        </a:p>
      </dgm:t>
    </dgm:pt>
    <dgm:pt modelId="{1D7819D5-774E-4D3D-A02F-9BB54AA60664}" type="pres">
      <dgm:prSet presAssocID="{A51A941A-5754-4E33-8904-737A695C2BCE}" presName="circleB" presStyleLbl="node1" presStyleIdx="1" presStyleCnt="6" custScaleX="144450" custScaleY="135057"/>
      <dgm:spPr>
        <a:ln>
          <a:noFill/>
        </a:ln>
      </dgm:spPr>
    </dgm:pt>
    <dgm:pt modelId="{8D67CB0E-5F9B-4609-A83A-F50F22D8B0A9}" type="pres">
      <dgm:prSet presAssocID="{A51A941A-5754-4E33-8904-737A695C2BCE}" presName="spaceB" presStyleCnt="0"/>
      <dgm:spPr/>
    </dgm:pt>
    <dgm:pt modelId="{C0636498-F356-4DD2-9AC7-F872C9A2FC90}" type="pres">
      <dgm:prSet presAssocID="{FF2A3879-43DF-4194-9A57-2EF18D1BB18B}" presName="space" presStyleCnt="0"/>
      <dgm:spPr/>
    </dgm:pt>
    <dgm:pt modelId="{02333E62-D4BB-4614-B114-CED4CAD1A534}" type="pres">
      <dgm:prSet presAssocID="{3D26DFD7-8586-44D6-B67C-C8D7607CB85D}" presName="compositeA" presStyleCnt="0"/>
      <dgm:spPr/>
    </dgm:pt>
    <dgm:pt modelId="{BA3FE596-3C30-44A2-9216-346292977789}" type="pres">
      <dgm:prSet presAssocID="{3D26DFD7-8586-44D6-B67C-C8D7607CB85D}" presName="textA" presStyleLbl="revTx" presStyleIdx="2" presStyleCnt="6">
        <dgm:presLayoutVars>
          <dgm:bulletEnabled val="1"/>
        </dgm:presLayoutVars>
      </dgm:prSet>
      <dgm:spPr/>
      <dgm:t>
        <a:bodyPr/>
        <a:lstStyle/>
        <a:p>
          <a:endParaRPr lang="en-US"/>
        </a:p>
      </dgm:t>
    </dgm:pt>
    <dgm:pt modelId="{BB9B8B73-C1FE-4D27-8636-59EF7055AD48}" type="pres">
      <dgm:prSet presAssocID="{3D26DFD7-8586-44D6-B67C-C8D7607CB85D}" presName="circleA" presStyleLbl="node1" presStyleIdx="2" presStyleCnt="6" custScaleX="144450" custScaleY="135057" custLinFactNeighborX="82539"/>
      <dgm:spPr>
        <a:ln>
          <a:noFill/>
        </a:ln>
      </dgm:spPr>
    </dgm:pt>
    <dgm:pt modelId="{A4F63508-33A0-4988-8DBE-87E85E73BCCA}" type="pres">
      <dgm:prSet presAssocID="{3D26DFD7-8586-44D6-B67C-C8D7607CB85D}" presName="spaceA" presStyleCnt="0"/>
      <dgm:spPr/>
    </dgm:pt>
    <dgm:pt modelId="{BD01E105-CF2C-44A9-AD47-BE43323B45CA}" type="pres">
      <dgm:prSet presAssocID="{CEC820C9-E56A-4482-A20F-73BC6FA398B8}" presName="space" presStyleCnt="0"/>
      <dgm:spPr/>
    </dgm:pt>
    <dgm:pt modelId="{C5D17AF0-40E2-4C0E-8C55-3FBE11018A34}" type="pres">
      <dgm:prSet presAssocID="{ABFC69B3-A295-4252-A9AA-8AF2327075E9}" presName="compositeB" presStyleCnt="0"/>
      <dgm:spPr/>
    </dgm:pt>
    <dgm:pt modelId="{68EC4EEA-6B9C-437E-9556-D3501844942E}" type="pres">
      <dgm:prSet presAssocID="{ABFC69B3-A295-4252-A9AA-8AF2327075E9}" presName="textB" presStyleLbl="revTx" presStyleIdx="3" presStyleCnt="6">
        <dgm:presLayoutVars>
          <dgm:bulletEnabled val="1"/>
        </dgm:presLayoutVars>
      </dgm:prSet>
      <dgm:spPr/>
      <dgm:t>
        <a:bodyPr/>
        <a:lstStyle/>
        <a:p>
          <a:endParaRPr lang="en-US"/>
        </a:p>
      </dgm:t>
    </dgm:pt>
    <dgm:pt modelId="{844BECF3-0C66-4A20-8AA5-283C36C1D25A}" type="pres">
      <dgm:prSet presAssocID="{ABFC69B3-A295-4252-A9AA-8AF2327075E9}" presName="circleB" presStyleLbl="node1" presStyleIdx="3" presStyleCnt="6" custScaleX="144450" custScaleY="135057" custLinFactX="41049" custLinFactNeighborX="100000"/>
      <dgm:spPr>
        <a:ln>
          <a:noFill/>
        </a:ln>
      </dgm:spPr>
    </dgm:pt>
    <dgm:pt modelId="{5B8B4017-C7C0-402C-9044-0058A4401B77}" type="pres">
      <dgm:prSet presAssocID="{ABFC69B3-A295-4252-A9AA-8AF2327075E9}" presName="spaceB" presStyleCnt="0"/>
      <dgm:spPr/>
    </dgm:pt>
    <dgm:pt modelId="{32E0A49B-4904-4190-902F-AD744E39A6F5}" type="pres">
      <dgm:prSet presAssocID="{8FC1A16D-6B23-4ED5-9E8F-581991CEAD74}" presName="space" presStyleCnt="0"/>
      <dgm:spPr/>
    </dgm:pt>
    <dgm:pt modelId="{39703694-54F6-41C5-A28E-145B2C4A3EC6}" type="pres">
      <dgm:prSet presAssocID="{BDCDEF32-512C-49E0-AE66-AA6C4A7A3C84}" presName="compositeA" presStyleCnt="0"/>
      <dgm:spPr/>
    </dgm:pt>
    <dgm:pt modelId="{24EE4DB3-8D64-4CDF-BFF4-872FA6F0FA26}" type="pres">
      <dgm:prSet presAssocID="{BDCDEF32-512C-49E0-AE66-AA6C4A7A3C84}" presName="textA" presStyleLbl="revTx" presStyleIdx="4" presStyleCnt="6">
        <dgm:presLayoutVars>
          <dgm:bulletEnabled val="1"/>
        </dgm:presLayoutVars>
      </dgm:prSet>
      <dgm:spPr/>
      <dgm:t>
        <a:bodyPr/>
        <a:lstStyle/>
        <a:p>
          <a:endParaRPr lang="en-US"/>
        </a:p>
      </dgm:t>
    </dgm:pt>
    <dgm:pt modelId="{A95830E6-B30B-4867-B6D4-EFF4DBBD3F0B}" type="pres">
      <dgm:prSet presAssocID="{BDCDEF32-512C-49E0-AE66-AA6C4A7A3C84}" presName="circleA" presStyleLbl="node1" presStyleIdx="4" presStyleCnt="6" custScaleX="144450" custScaleY="135057" custLinFactX="100000" custLinFactNeighborX="168525"/>
      <dgm:spPr>
        <a:ln>
          <a:noFill/>
        </a:ln>
      </dgm:spPr>
    </dgm:pt>
    <dgm:pt modelId="{6E0C2876-A7DC-4AB2-B886-40F741819DDB}" type="pres">
      <dgm:prSet presAssocID="{BDCDEF32-512C-49E0-AE66-AA6C4A7A3C84}" presName="spaceA" presStyleCnt="0"/>
      <dgm:spPr/>
    </dgm:pt>
    <dgm:pt modelId="{607A36D4-5A7D-4C0E-90D1-5D077A5350B3}" type="pres">
      <dgm:prSet presAssocID="{FFDE47EB-320E-4F52-BF2F-90EFF9F8566A}" presName="space" presStyleCnt="0"/>
      <dgm:spPr/>
    </dgm:pt>
    <dgm:pt modelId="{E4700055-252D-42CB-B65E-CBE3E8FE5DE6}" type="pres">
      <dgm:prSet presAssocID="{F61C2873-15A5-40AF-8ADB-56666A41456F}" presName="compositeB" presStyleCnt="0"/>
      <dgm:spPr/>
    </dgm:pt>
    <dgm:pt modelId="{5D5207D7-821B-491F-BE64-49D9ABFCB615}" type="pres">
      <dgm:prSet presAssocID="{F61C2873-15A5-40AF-8ADB-56666A41456F}" presName="textB" presStyleLbl="revTx" presStyleIdx="5" presStyleCnt="6">
        <dgm:presLayoutVars>
          <dgm:bulletEnabled val="1"/>
        </dgm:presLayoutVars>
      </dgm:prSet>
      <dgm:spPr/>
      <dgm:t>
        <a:bodyPr/>
        <a:lstStyle/>
        <a:p>
          <a:endParaRPr lang="en-US"/>
        </a:p>
      </dgm:t>
    </dgm:pt>
    <dgm:pt modelId="{C640E916-7579-4AE8-86D6-2C12887A9545}" type="pres">
      <dgm:prSet presAssocID="{F61C2873-15A5-40AF-8ADB-56666A41456F}" presName="circleB" presStyleLbl="node1" presStyleIdx="5" presStyleCnt="6" custScaleX="144450" custScaleY="135057" custLinFactX="95624" custLinFactNeighborX="100000"/>
      <dgm:spPr>
        <a:ln>
          <a:noFill/>
        </a:ln>
      </dgm:spPr>
    </dgm:pt>
    <dgm:pt modelId="{E1DE5394-5EF8-4E6B-93D6-CF5AD3E42F24}" type="pres">
      <dgm:prSet presAssocID="{F61C2873-15A5-40AF-8ADB-56666A41456F}" presName="spaceB" presStyleCnt="0"/>
      <dgm:spPr/>
    </dgm:pt>
  </dgm:ptLst>
  <dgm:cxnLst>
    <dgm:cxn modelId="{505A99A2-7A8C-4733-9033-CB8529947B7F}" srcId="{3F5EF179-F312-45E9-8985-CBB40957FFD5}" destId="{A51A941A-5754-4E33-8904-737A695C2BCE}" srcOrd="1" destOrd="0" parTransId="{1A793E92-0485-4A6A-952E-D18E76617C66}" sibTransId="{FF2A3879-43DF-4194-9A57-2EF18D1BB18B}"/>
    <dgm:cxn modelId="{EB7D5429-516A-4524-B229-F236B396D47B}" srcId="{3F5EF179-F312-45E9-8985-CBB40957FFD5}" destId="{ABFC69B3-A295-4252-A9AA-8AF2327075E9}" srcOrd="3" destOrd="0" parTransId="{C75E31B5-1945-43A3-A6A0-1B23EDFD0257}" sibTransId="{8FC1A16D-6B23-4ED5-9E8F-581991CEAD74}"/>
    <dgm:cxn modelId="{AA98D103-4E4D-4890-B753-FBA8103974C0}" srcId="{3F5EF179-F312-45E9-8985-CBB40957FFD5}" destId="{D06186F7-99A6-4B8E-9C1E-8769C0B9EB5D}" srcOrd="0" destOrd="0" parTransId="{97802817-1934-4C16-ABE5-EBFEE76BE03C}" sibTransId="{9EA7424A-4556-4CB1-8937-3E01B6B56AE4}"/>
    <dgm:cxn modelId="{04B914BC-98E9-432D-800D-1053C200EA70}" type="presOf" srcId="{F61C2873-15A5-40AF-8ADB-56666A41456F}" destId="{5D5207D7-821B-491F-BE64-49D9ABFCB615}" srcOrd="0" destOrd="0" presId="urn:microsoft.com/office/officeart/2005/8/layout/hProcess11"/>
    <dgm:cxn modelId="{570A77AB-89EB-49D3-8941-D2ECD94D9071}" type="presOf" srcId="{3F5EF179-F312-45E9-8985-CBB40957FFD5}" destId="{7E7F9AD9-91CB-4B59-8352-2A707A093927}" srcOrd="0" destOrd="0" presId="urn:microsoft.com/office/officeart/2005/8/layout/hProcess11"/>
    <dgm:cxn modelId="{912A729C-9AF3-421B-B0B9-5BF8BF93D13B}" type="presOf" srcId="{D06186F7-99A6-4B8E-9C1E-8769C0B9EB5D}" destId="{4F22BBA7-5AA2-418A-9F1E-C64055BF4630}" srcOrd="0" destOrd="0" presId="urn:microsoft.com/office/officeart/2005/8/layout/hProcess11"/>
    <dgm:cxn modelId="{264CE119-74CD-4831-BA4F-0D242EA02C03}" type="presOf" srcId="{ABFC69B3-A295-4252-A9AA-8AF2327075E9}" destId="{68EC4EEA-6B9C-437E-9556-D3501844942E}" srcOrd="0" destOrd="0" presId="urn:microsoft.com/office/officeart/2005/8/layout/hProcess11"/>
    <dgm:cxn modelId="{3B4DA28C-8C7F-43A9-9E73-367FF0466D52}" srcId="{3F5EF179-F312-45E9-8985-CBB40957FFD5}" destId="{F61C2873-15A5-40AF-8ADB-56666A41456F}" srcOrd="5" destOrd="0" parTransId="{252403C2-F307-476A-9359-F2C98F4CD635}" sibTransId="{C9AFC414-D234-4C56-B532-0D31A50CAC5D}"/>
    <dgm:cxn modelId="{052EB53D-758A-41B8-8A96-A23F21A7FF58}" type="presOf" srcId="{A51A941A-5754-4E33-8904-737A695C2BCE}" destId="{9E474C47-7A71-4BB5-9910-668599D73C49}" srcOrd="0" destOrd="0" presId="urn:microsoft.com/office/officeart/2005/8/layout/hProcess11"/>
    <dgm:cxn modelId="{951CBE2B-7F1C-42B0-876F-28DD7DECE973}" type="presOf" srcId="{BDCDEF32-512C-49E0-AE66-AA6C4A7A3C84}" destId="{24EE4DB3-8D64-4CDF-BFF4-872FA6F0FA26}" srcOrd="0" destOrd="0" presId="urn:microsoft.com/office/officeart/2005/8/layout/hProcess11"/>
    <dgm:cxn modelId="{BB229593-956F-4134-8F60-96F80395132D}" srcId="{3F5EF179-F312-45E9-8985-CBB40957FFD5}" destId="{BDCDEF32-512C-49E0-AE66-AA6C4A7A3C84}" srcOrd="4" destOrd="0" parTransId="{C4761D74-BB46-4CEA-ADAC-3C99BC60C59B}" sibTransId="{FFDE47EB-320E-4F52-BF2F-90EFF9F8566A}"/>
    <dgm:cxn modelId="{CA9B8421-6298-41CE-BAF5-73303A938371}" type="presOf" srcId="{3D26DFD7-8586-44D6-B67C-C8D7607CB85D}" destId="{BA3FE596-3C30-44A2-9216-346292977789}" srcOrd="0" destOrd="0" presId="urn:microsoft.com/office/officeart/2005/8/layout/hProcess11"/>
    <dgm:cxn modelId="{8E7160B9-1764-4893-B586-2E42C5DA7984}" srcId="{3F5EF179-F312-45E9-8985-CBB40957FFD5}" destId="{3D26DFD7-8586-44D6-B67C-C8D7607CB85D}" srcOrd="2" destOrd="0" parTransId="{EAC7D6AB-4053-404C-A513-471F1D1B178E}" sibTransId="{CEC820C9-E56A-4482-A20F-73BC6FA398B8}"/>
    <dgm:cxn modelId="{8598B9C7-58C1-4DE8-B191-32C0A8593336}" type="presParOf" srcId="{7E7F9AD9-91CB-4B59-8352-2A707A093927}" destId="{54467DCC-9E0E-4C79-9FE8-D536226FC890}" srcOrd="0" destOrd="0" presId="urn:microsoft.com/office/officeart/2005/8/layout/hProcess11"/>
    <dgm:cxn modelId="{7A6CE8D5-A024-426E-B6D4-33E308774193}" type="presParOf" srcId="{7E7F9AD9-91CB-4B59-8352-2A707A093927}" destId="{385C4271-5477-41A0-8461-3D4005D27EE0}" srcOrd="1" destOrd="0" presId="urn:microsoft.com/office/officeart/2005/8/layout/hProcess11"/>
    <dgm:cxn modelId="{14BDAFC4-AE5B-4DD0-8EA8-DD5AB2C94FD2}" type="presParOf" srcId="{385C4271-5477-41A0-8461-3D4005D27EE0}" destId="{63828406-8C43-46A8-B168-790B1E0529C1}" srcOrd="0" destOrd="0" presId="urn:microsoft.com/office/officeart/2005/8/layout/hProcess11"/>
    <dgm:cxn modelId="{18636498-FD4D-4450-8872-400816EE68D8}" type="presParOf" srcId="{63828406-8C43-46A8-B168-790B1E0529C1}" destId="{4F22BBA7-5AA2-418A-9F1E-C64055BF4630}" srcOrd="0" destOrd="0" presId="urn:microsoft.com/office/officeart/2005/8/layout/hProcess11"/>
    <dgm:cxn modelId="{BF3EA030-1CBC-44C4-B61D-32B754DE94AD}" type="presParOf" srcId="{63828406-8C43-46A8-B168-790B1E0529C1}" destId="{32BDE017-8E30-4910-94A8-EC4655A3EB90}" srcOrd="1" destOrd="0" presId="urn:microsoft.com/office/officeart/2005/8/layout/hProcess11"/>
    <dgm:cxn modelId="{A93768E1-A077-46E5-A73B-50796FDFFF21}" type="presParOf" srcId="{63828406-8C43-46A8-B168-790B1E0529C1}" destId="{903F22DF-7805-4E3F-9D06-7485B8BB7ED0}" srcOrd="2" destOrd="0" presId="urn:microsoft.com/office/officeart/2005/8/layout/hProcess11"/>
    <dgm:cxn modelId="{86DCDC14-9AE7-4C25-A5DA-643B3F9ADB53}" type="presParOf" srcId="{385C4271-5477-41A0-8461-3D4005D27EE0}" destId="{F3D7FAE9-A475-4B81-B0D3-D9BA91AFAA6A}" srcOrd="1" destOrd="0" presId="urn:microsoft.com/office/officeart/2005/8/layout/hProcess11"/>
    <dgm:cxn modelId="{9B6C074D-C7CA-4285-B2BC-78BF2984172A}" type="presParOf" srcId="{385C4271-5477-41A0-8461-3D4005D27EE0}" destId="{AB83659E-0D2E-4DD5-9E64-2169A7A0697F}" srcOrd="2" destOrd="0" presId="urn:microsoft.com/office/officeart/2005/8/layout/hProcess11"/>
    <dgm:cxn modelId="{2DD251FA-47FA-4EB6-A0B1-62825E200847}" type="presParOf" srcId="{AB83659E-0D2E-4DD5-9E64-2169A7A0697F}" destId="{9E474C47-7A71-4BB5-9910-668599D73C49}" srcOrd="0" destOrd="0" presId="urn:microsoft.com/office/officeart/2005/8/layout/hProcess11"/>
    <dgm:cxn modelId="{0E009D96-3550-4343-AA1E-1D067D15CF86}" type="presParOf" srcId="{AB83659E-0D2E-4DD5-9E64-2169A7A0697F}" destId="{1D7819D5-774E-4D3D-A02F-9BB54AA60664}" srcOrd="1" destOrd="0" presId="urn:microsoft.com/office/officeart/2005/8/layout/hProcess11"/>
    <dgm:cxn modelId="{A45F88C9-E4F4-4A63-A6DC-FFC7E09ABB3A}" type="presParOf" srcId="{AB83659E-0D2E-4DD5-9E64-2169A7A0697F}" destId="{8D67CB0E-5F9B-4609-A83A-F50F22D8B0A9}" srcOrd="2" destOrd="0" presId="urn:microsoft.com/office/officeart/2005/8/layout/hProcess11"/>
    <dgm:cxn modelId="{E8B3DE4B-3097-426D-A466-642D8FBC6578}" type="presParOf" srcId="{385C4271-5477-41A0-8461-3D4005D27EE0}" destId="{C0636498-F356-4DD2-9AC7-F872C9A2FC90}" srcOrd="3" destOrd="0" presId="urn:microsoft.com/office/officeart/2005/8/layout/hProcess11"/>
    <dgm:cxn modelId="{EDFD8980-8CEA-4C1B-9261-917EAF7F83F0}" type="presParOf" srcId="{385C4271-5477-41A0-8461-3D4005D27EE0}" destId="{02333E62-D4BB-4614-B114-CED4CAD1A534}" srcOrd="4" destOrd="0" presId="urn:microsoft.com/office/officeart/2005/8/layout/hProcess11"/>
    <dgm:cxn modelId="{86BD53EE-7C4F-4F7E-BAC1-3968CF9F3418}" type="presParOf" srcId="{02333E62-D4BB-4614-B114-CED4CAD1A534}" destId="{BA3FE596-3C30-44A2-9216-346292977789}" srcOrd="0" destOrd="0" presId="urn:microsoft.com/office/officeart/2005/8/layout/hProcess11"/>
    <dgm:cxn modelId="{D4EE076A-B0E7-4651-839C-26955BCF19B7}" type="presParOf" srcId="{02333E62-D4BB-4614-B114-CED4CAD1A534}" destId="{BB9B8B73-C1FE-4D27-8636-59EF7055AD48}" srcOrd="1" destOrd="0" presId="urn:microsoft.com/office/officeart/2005/8/layout/hProcess11"/>
    <dgm:cxn modelId="{E70DE8F0-3F15-4720-9B20-C0EB97385E72}" type="presParOf" srcId="{02333E62-D4BB-4614-B114-CED4CAD1A534}" destId="{A4F63508-33A0-4988-8DBE-87E85E73BCCA}" srcOrd="2" destOrd="0" presId="urn:microsoft.com/office/officeart/2005/8/layout/hProcess11"/>
    <dgm:cxn modelId="{AC03DE27-E60B-4BA1-9C3F-309B43E947C7}" type="presParOf" srcId="{385C4271-5477-41A0-8461-3D4005D27EE0}" destId="{BD01E105-CF2C-44A9-AD47-BE43323B45CA}" srcOrd="5" destOrd="0" presId="urn:microsoft.com/office/officeart/2005/8/layout/hProcess11"/>
    <dgm:cxn modelId="{FE13FBD1-6152-4D04-8C67-9245DC7DBA70}" type="presParOf" srcId="{385C4271-5477-41A0-8461-3D4005D27EE0}" destId="{C5D17AF0-40E2-4C0E-8C55-3FBE11018A34}" srcOrd="6" destOrd="0" presId="urn:microsoft.com/office/officeart/2005/8/layout/hProcess11"/>
    <dgm:cxn modelId="{0489BCA0-D66C-404A-8AAA-9010B0CF7480}" type="presParOf" srcId="{C5D17AF0-40E2-4C0E-8C55-3FBE11018A34}" destId="{68EC4EEA-6B9C-437E-9556-D3501844942E}" srcOrd="0" destOrd="0" presId="urn:microsoft.com/office/officeart/2005/8/layout/hProcess11"/>
    <dgm:cxn modelId="{3CA8F705-1687-450C-A47E-3C48C6A7F860}" type="presParOf" srcId="{C5D17AF0-40E2-4C0E-8C55-3FBE11018A34}" destId="{844BECF3-0C66-4A20-8AA5-283C36C1D25A}" srcOrd="1" destOrd="0" presId="urn:microsoft.com/office/officeart/2005/8/layout/hProcess11"/>
    <dgm:cxn modelId="{EA81A7EB-B1D3-463E-B374-C1C7385F28EA}" type="presParOf" srcId="{C5D17AF0-40E2-4C0E-8C55-3FBE11018A34}" destId="{5B8B4017-C7C0-402C-9044-0058A4401B77}" srcOrd="2" destOrd="0" presId="urn:microsoft.com/office/officeart/2005/8/layout/hProcess11"/>
    <dgm:cxn modelId="{1E9BFFB0-D53B-44B7-BD06-CC0FE29AA224}" type="presParOf" srcId="{385C4271-5477-41A0-8461-3D4005D27EE0}" destId="{32E0A49B-4904-4190-902F-AD744E39A6F5}" srcOrd="7" destOrd="0" presId="urn:microsoft.com/office/officeart/2005/8/layout/hProcess11"/>
    <dgm:cxn modelId="{EB21CB01-7173-479E-B270-2A843CA72C12}" type="presParOf" srcId="{385C4271-5477-41A0-8461-3D4005D27EE0}" destId="{39703694-54F6-41C5-A28E-145B2C4A3EC6}" srcOrd="8" destOrd="0" presId="urn:microsoft.com/office/officeart/2005/8/layout/hProcess11"/>
    <dgm:cxn modelId="{05B26ED8-9097-4827-99A0-662B63AF0C11}" type="presParOf" srcId="{39703694-54F6-41C5-A28E-145B2C4A3EC6}" destId="{24EE4DB3-8D64-4CDF-BFF4-872FA6F0FA26}" srcOrd="0" destOrd="0" presId="urn:microsoft.com/office/officeart/2005/8/layout/hProcess11"/>
    <dgm:cxn modelId="{9888907C-88E5-4F66-BE32-461FF16A39BE}" type="presParOf" srcId="{39703694-54F6-41C5-A28E-145B2C4A3EC6}" destId="{A95830E6-B30B-4867-B6D4-EFF4DBBD3F0B}" srcOrd="1" destOrd="0" presId="urn:microsoft.com/office/officeart/2005/8/layout/hProcess11"/>
    <dgm:cxn modelId="{4E10B8F8-CDEF-41A4-8FD5-ED5C6BD50738}" type="presParOf" srcId="{39703694-54F6-41C5-A28E-145B2C4A3EC6}" destId="{6E0C2876-A7DC-4AB2-B886-40F741819DDB}" srcOrd="2" destOrd="0" presId="urn:microsoft.com/office/officeart/2005/8/layout/hProcess11"/>
    <dgm:cxn modelId="{93795916-7E67-4889-9EC3-2F86AC6E128C}" type="presParOf" srcId="{385C4271-5477-41A0-8461-3D4005D27EE0}" destId="{607A36D4-5A7D-4C0E-90D1-5D077A5350B3}" srcOrd="9" destOrd="0" presId="urn:microsoft.com/office/officeart/2005/8/layout/hProcess11"/>
    <dgm:cxn modelId="{611630E3-DB9E-43C7-A212-048164DAF9C2}" type="presParOf" srcId="{385C4271-5477-41A0-8461-3D4005D27EE0}" destId="{E4700055-252D-42CB-B65E-CBE3E8FE5DE6}" srcOrd="10" destOrd="0" presId="urn:microsoft.com/office/officeart/2005/8/layout/hProcess11"/>
    <dgm:cxn modelId="{7D2A45EF-979D-4F87-8762-DA0ED20353B7}" type="presParOf" srcId="{E4700055-252D-42CB-B65E-CBE3E8FE5DE6}" destId="{5D5207D7-821B-491F-BE64-49D9ABFCB615}" srcOrd="0" destOrd="0" presId="urn:microsoft.com/office/officeart/2005/8/layout/hProcess11"/>
    <dgm:cxn modelId="{A208ECA1-3756-44C5-A54E-9AF817535BF7}" type="presParOf" srcId="{E4700055-252D-42CB-B65E-CBE3E8FE5DE6}" destId="{C640E916-7579-4AE8-86D6-2C12887A9545}" srcOrd="1" destOrd="0" presId="urn:microsoft.com/office/officeart/2005/8/layout/hProcess11"/>
    <dgm:cxn modelId="{B51BBA9A-A814-4CC4-A157-DCEC25A3E7B5}" type="presParOf" srcId="{E4700055-252D-42CB-B65E-CBE3E8FE5DE6}" destId="{E1DE5394-5EF8-4E6B-93D6-CF5AD3E42F24}" srcOrd="2" destOrd="0" presId="urn:microsoft.com/office/officeart/2005/8/layout/hProcess1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E3436-0951-4B60-A8B8-AE3BD664ACD3}">
      <dsp:nvSpPr>
        <dsp:cNvPr id="0" name=""/>
        <dsp:cNvSpPr/>
      </dsp:nvSpPr>
      <dsp:spPr>
        <a:xfrm>
          <a:off x="-6203613" y="-949060"/>
          <a:ext cx="7384521" cy="7384521"/>
        </a:xfrm>
        <a:prstGeom prst="blockArc">
          <a:avLst>
            <a:gd name="adj1" fmla="val 18900000"/>
            <a:gd name="adj2" fmla="val 2700000"/>
            <a:gd name="adj3" fmla="val 293"/>
          </a:avLst>
        </a:prstGeom>
        <a:noFill/>
        <a:ln w="25400" cap="flat" cmpd="sng" algn="ctr">
          <a:solidFill>
            <a:srgbClr val="002060"/>
          </a:solidFill>
          <a:prstDash val="solid"/>
        </a:ln>
        <a:effectLst/>
      </dsp:spPr>
      <dsp:style>
        <a:lnRef idx="2">
          <a:scrgbClr r="0" g="0" b="0"/>
        </a:lnRef>
        <a:fillRef idx="0">
          <a:scrgbClr r="0" g="0" b="0"/>
        </a:fillRef>
        <a:effectRef idx="0">
          <a:scrgbClr r="0" g="0" b="0"/>
        </a:effectRef>
        <a:fontRef idx="minor"/>
      </dsp:style>
    </dsp:sp>
    <dsp:sp modelId="{31A75FEF-0C9C-4746-BC7A-458E3CD6364D}">
      <dsp:nvSpPr>
        <dsp:cNvPr id="0" name=""/>
        <dsp:cNvSpPr/>
      </dsp:nvSpPr>
      <dsp:spPr>
        <a:xfrm>
          <a:off x="439715" y="349117"/>
          <a:ext cx="7864632" cy="457199"/>
        </a:xfrm>
        <a:prstGeom prst="rect">
          <a:avLst/>
        </a:prstGeom>
        <a:solidFill>
          <a:srgbClr val="0070C0"/>
        </a:solidFill>
        <a:ln w="9525" cap="flat" cmpd="sng" algn="ctr">
          <a:noFill/>
          <a:prstDash val="solid"/>
        </a:ln>
        <a:effectLst>
          <a:outerShdw blurRad="40000" dist="23000" dir="5400000" rotWithShape="0">
            <a:schemeClr val="bg1">
              <a:alpha val="35000"/>
            </a:scheme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latin typeface="+mj-lt"/>
            </a:rPr>
            <a:t>Artificial Intelligence and Key subject areas</a:t>
          </a:r>
          <a:endParaRPr lang="en-US" sz="2400" b="0" kern="1200" dirty="0">
            <a:solidFill>
              <a:schemeClr val="bg1"/>
            </a:solidFill>
            <a:latin typeface="+mj-lt"/>
          </a:endParaRPr>
        </a:p>
      </dsp:txBody>
      <dsp:txXfrm>
        <a:off x="439715" y="349117"/>
        <a:ext cx="7864632" cy="457199"/>
      </dsp:txXfrm>
    </dsp:sp>
    <dsp:sp modelId="{89478779-017D-47E1-B731-40A823290D57}">
      <dsp:nvSpPr>
        <dsp:cNvPr id="0" name=""/>
        <dsp:cNvSpPr/>
      </dsp:nvSpPr>
      <dsp:spPr>
        <a:xfrm>
          <a:off x="119677" y="257679"/>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35357D5D-AA78-422E-BD22-B9CF70BC59D0}">
      <dsp:nvSpPr>
        <dsp:cNvPr id="0" name=""/>
        <dsp:cNvSpPr/>
      </dsp:nvSpPr>
      <dsp:spPr>
        <a:xfrm>
          <a:off x="914837" y="1215420"/>
          <a:ext cx="7389510"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Natural Language Processing</a:t>
          </a:r>
          <a:endParaRPr lang="en-US" sz="2400" b="0" kern="1200" dirty="0">
            <a:solidFill>
              <a:schemeClr val="bg1"/>
            </a:solidFill>
          </a:endParaRPr>
        </a:p>
      </dsp:txBody>
      <dsp:txXfrm>
        <a:off x="914837" y="1215420"/>
        <a:ext cx="7389510" cy="457199"/>
      </dsp:txXfrm>
    </dsp:sp>
    <dsp:sp modelId="{063CBAA2-DB6C-4E05-853A-B37F0918D510}">
      <dsp:nvSpPr>
        <dsp:cNvPr id="0" name=""/>
        <dsp:cNvSpPr/>
      </dsp:nvSpPr>
      <dsp:spPr>
        <a:xfrm>
          <a:off x="594799" y="1123982"/>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CA08A3FF-E697-46B9-BDEA-998C4306E29F}">
      <dsp:nvSpPr>
        <dsp:cNvPr id="0" name=""/>
        <dsp:cNvSpPr/>
      </dsp:nvSpPr>
      <dsp:spPr>
        <a:xfrm>
          <a:off x="1132099" y="2081723"/>
          <a:ext cx="7172248"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Image/Video Services</a:t>
          </a:r>
          <a:endParaRPr lang="en-US" sz="2400" b="0" kern="1200" dirty="0">
            <a:solidFill>
              <a:schemeClr val="bg1"/>
            </a:solidFill>
          </a:endParaRPr>
        </a:p>
      </dsp:txBody>
      <dsp:txXfrm>
        <a:off x="1132099" y="2081723"/>
        <a:ext cx="7172248" cy="457199"/>
      </dsp:txXfrm>
    </dsp:sp>
    <dsp:sp modelId="{0D7B75B1-1D03-40C3-BA42-9F98EAB353CA}">
      <dsp:nvSpPr>
        <dsp:cNvPr id="0" name=""/>
        <dsp:cNvSpPr/>
      </dsp:nvSpPr>
      <dsp:spPr>
        <a:xfrm>
          <a:off x="812061" y="1990284"/>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181AAA7E-9789-4B99-865E-D1DFA02F0665}">
      <dsp:nvSpPr>
        <dsp:cNvPr id="0" name=""/>
        <dsp:cNvSpPr/>
      </dsp:nvSpPr>
      <dsp:spPr>
        <a:xfrm>
          <a:off x="1132099" y="2947476"/>
          <a:ext cx="7172248"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Evolving banking customer experience</a:t>
          </a:r>
          <a:endParaRPr lang="en-US" sz="2400" b="0" kern="1200" dirty="0">
            <a:solidFill>
              <a:schemeClr val="bg1"/>
            </a:solidFill>
          </a:endParaRPr>
        </a:p>
      </dsp:txBody>
      <dsp:txXfrm>
        <a:off x="1132099" y="2947476"/>
        <a:ext cx="7172248" cy="457199"/>
      </dsp:txXfrm>
    </dsp:sp>
    <dsp:sp modelId="{EA81834E-40E6-466A-9894-E16F8652A29B}">
      <dsp:nvSpPr>
        <dsp:cNvPr id="0" name=""/>
        <dsp:cNvSpPr/>
      </dsp:nvSpPr>
      <dsp:spPr>
        <a:xfrm>
          <a:off x="812061" y="2856038"/>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A821F000-06F5-4A7B-A720-4B06F6EB8258}">
      <dsp:nvSpPr>
        <dsp:cNvPr id="0" name=""/>
        <dsp:cNvSpPr/>
      </dsp:nvSpPr>
      <dsp:spPr>
        <a:xfrm>
          <a:off x="914837" y="3813779"/>
          <a:ext cx="7389510"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Use cases</a:t>
          </a:r>
          <a:endParaRPr lang="en-US" sz="2400" b="0" kern="1200" dirty="0">
            <a:solidFill>
              <a:schemeClr val="bg1"/>
            </a:solidFill>
          </a:endParaRPr>
        </a:p>
      </dsp:txBody>
      <dsp:txXfrm>
        <a:off x="914837" y="3813779"/>
        <a:ext cx="7389510" cy="457199"/>
      </dsp:txXfrm>
    </dsp:sp>
    <dsp:sp modelId="{3A87F690-BCBB-4356-972E-EA4289DE8B37}">
      <dsp:nvSpPr>
        <dsp:cNvPr id="0" name=""/>
        <dsp:cNvSpPr/>
      </dsp:nvSpPr>
      <dsp:spPr>
        <a:xfrm>
          <a:off x="594799" y="3722341"/>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04FACCE1-5421-4E3A-A184-3F2B4934639D}">
      <dsp:nvSpPr>
        <dsp:cNvPr id="0" name=""/>
        <dsp:cNvSpPr/>
      </dsp:nvSpPr>
      <dsp:spPr>
        <a:xfrm>
          <a:off x="439715" y="4680082"/>
          <a:ext cx="7864632"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Questions ?</a:t>
          </a:r>
          <a:endParaRPr lang="en-US" sz="2400" b="0" kern="1200" dirty="0">
            <a:solidFill>
              <a:schemeClr val="bg1"/>
            </a:solidFill>
          </a:endParaRPr>
        </a:p>
      </dsp:txBody>
      <dsp:txXfrm>
        <a:off x="439715" y="4680082"/>
        <a:ext cx="7864632" cy="457199"/>
      </dsp:txXfrm>
    </dsp:sp>
    <dsp:sp modelId="{3DF6AE6A-751E-42E4-A518-B10AAF8551D8}">
      <dsp:nvSpPr>
        <dsp:cNvPr id="0" name=""/>
        <dsp:cNvSpPr/>
      </dsp:nvSpPr>
      <dsp:spPr>
        <a:xfrm>
          <a:off x="119677" y="4588643"/>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95070-4F66-4D84-BA23-AEF51542A2C4}">
      <dsp:nvSpPr>
        <dsp:cNvPr id="0" name=""/>
        <dsp:cNvSpPr/>
      </dsp:nvSpPr>
      <dsp:spPr>
        <a:xfrm rot="5400000">
          <a:off x="4915548" y="-2561183"/>
          <a:ext cx="802868" cy="61260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Automatic speech recognition </a:t>
          </a:r>
          <a:endParaRPr lang="en-US" sz="1200" kern="1200" dirty="0"/>
        </a:p>
        <a:p>
          <a:pPr marL="114300" lvl="1" indent="-114300" algn="l" defTabSz="533400">
            <a:lnSpc>
              <a:spcPct val="90000"/>
            </a:lnSpc>
            <a:spcBef>
              <a:spcPct val="0"/>
            </a:spcBef>
            <a:spcAft>
              <a:spcPct val="15000"/>
            </a:spcAft>
            <a:buChar char="••"/>
          </a:pPr>
          <a:r>
            <a:rPr lang="en-US" sz="1200" kern="1200" dirty="0" smtClean="0"/>
            <a:t>Discover insights and relationships in text</a:t>
          </a:r>
          <a:endParaRPr lang="en-US" sz="1200" kern="1200" dirty="0"/>
        </a:p>
        <a:p>
          <a:pPr marL="114300" lvl="1" indent="-114300" algn="l" defTabSz="533400">
            <a:lnSpc>
              <a:spcPct val="90000"/>
            </a:lnSpc>
            <a:spcBef>
              <a:spcPct val="0"/>
            </a:spcBef>
            <a:spcAft>
              <a:spcPct val="15000"/>
            </a:spcAft>
            <a:buChar char="••"/>
          </a:pPr>
          <a:r>
            <a:rPr lang="en-US" sz="1200" kern="1200" dirty="0" smtClean="0"/>
            <a:t>Text Translation , Text </a:t>
          </a:r>
          <a:r>
            <a:rPr lang="en-US" sz="1200" b="1" kern="1200" dirty="0" smtClean="0"/>
            <a:t>&lt;&gt;</a:t>
          </a:r>
          <a:r>
            <a:rPr lang="en-US" sz="1200" kern="1200" dirty="0" smtClean="0"/>
            <a:t> Speech conversion</a:t>
          </a:r>
          <a:endParaRPr lang="en-US" sz="1200" kern="1200" dirty="0"/>
        </a:p>
      </dsp:txBody>
      <dsp:txXfrm rot="-5400000">
        <a:off x="2253981" y="139577"/>
        <a:ext cx="6086810" cy="724482"/>
      </dsp:txXfrm>
    </dsp:sp>
    <dsp:sp modelId="{AFE592E6-5642-4760-AE67-0175CB4DC4D7}">
      <dsp:nvSpPr>
        <dsp:cNvPr id="0" name=""/>
        <dsp:cNvSpPr/>
      </dsp:nvSpPr>
      <dsp:spPr>
        <a:xfrm>
          <a:off x="2015" y="25"/>
          <a:ext cx="2251965" cy="1003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Natural Language Processing</a:t>
          </a:r>
          <a:endParaRPr lang="en-US" sz="1400" b="1" kern="1200" dirty="0"/>
        </a:p>
      </dsp:txBody>
      <dsp:txXfrm>
        <a:off x="51006" y="49016"/>
        <a:ext cx="2153983" cy="905603"/>
      </dsp:txXfrm>
    </dsp:sp>
    <dsp:sp modelId="{DC1D8D64-03A1-4CE3-AD7B-B785D7DCBAD9}">
      <dsp:nvSpPr>
        <dsp:cNvPr id="0" name=""/>
        <dsp:cNvSpPr/>
      </dsp:nvSpPr>
      <dsp:spPr>
        <a:xfrm rot="5400000">
          <a:off x="4917564" y="-1465911"/>
          <a:ext cx="802868" cy="61260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Deep learning based image analysis</a:t>
          </a:r>
          <a:endParaRPr lang="en-US" sz="1200" kern="1200" dirty="0"/>
        </a:p>
        <a:p>
          <a:pPr marL="114300" lvl="1" indent="-114300" algn="l" defTabSz="533400">
            <a:lnSpc>
              <a:spcPct val="90000"/>
            </a:lnSpc>
            <a:spcBef>
              <a:spcPct val="0"/>
            </a:spcBef>
            <a:spcAft>
              <a:spcPct val="15000"/>
            </a:spcAft>
            <a:buChar char="••"/>
          </a:pPr>
          <a:r>
            <a:rPr lang="en-US" sz="1200" kern="1200" dirty="0" smtClean="0"/>
            <a:t>Deep learning based video analysis</a:t>
          </a:r>
          <a:endParaRPr lang="en-US" sz="1200" kern="1200" dirty="0"/>
        </a:p>
      </dsp:txBody>
      <dsp:txXfrm rot="-5400000">
        <a:off x="2255997" y="1234849"/>
        <a:ext cx="6086810" cy="724482"/>
      </dsp:txXfrm>
    </dsp:sp>
    <dsp:sp modelId="{5C449367-1CAC-4420-BEAA-FE205C84FFEB}">
      <dsp:nvSpPr>
        <dsp:cNvPr id="0" name=""/>
        <dsp:cNvSpPr/>
      </dsp:nvSpPr>
      <dsp:spPr>
        <a:xfrm>
          <a:off x="2015" y="1053789"/>
          <a:ext cx="2251965" cy="1003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Image / Video Analysis</a:t>
          </a:r>
          <a:endParaRPr lang="en-US" sz="1400" b="1" kern="1200" dirty="0"/>
        </a:p>
      </dsp:txBody>
      <dsp:txXfrm>
        <a:off x="51006" y="1102780"/>
        <a:ext cx="2153983" cy="905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B9FAF-6219-42DD-96E0-73C964A40671}">
      <dsp:nvSpPr>
        <dsp:cNvPr id="0" name=""/>
        <dsp:cNvSpPr/>
      </dsp:nvSpPr>
      <dsp:spPr>
        <a:xfrm>
          <a:off x="127000" y="0"/>
          <a:ext cx="1879600" cy="18796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AI</a:t>
          </a:r>
          <a:endParaRPr lang="en-US" sz="1100" b="0" kern="1200" dirty="0"/>
        </a:p>
      </dsp:txBody>
      <dsp:txXfrm>
        <a:off x="738339" y="93979"/>
        <a:ext cx="656920" cy="281940"/>
      </dsp:txXfrm>
    </dsp:sp>
    <dsp:sp modelId="{8F7C3B92-D8BC-4AC5-9232-7AFBAB5002AC}">
      <dsp:nvSpPr>
        <dsp:cNvPr id="0" name=""/>
        <dsp:cNvSpPr/>
      </dsp:nvSpPr>
      <dsp:spPr>
        <a:xfrm>
          <a:off x="361949" y="469899"/>
          <a:ext cx="1409700" cy="14097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Machine Learning</a:t>
          </a:r>
          <a:endParaRPr lang="en-US" sz="1100" b="0" kern="1200" dirty="0"/>
        </a:p>
      </dsp:txBody>
      <dsp:txXfrm>
        <a:off x="738339" y="558006"/>
        <a:ext cx="656920" cy="264318"/>
      </dsp:txXfrm>
    </dsp:sp>
    <dsp:sp modelId="{9A3C322C-6014-4377-B2DE-8DD7D7312A03}">
      <dsp:nvSpPr>
        <dsp:cNvPr id="0" name=""/>
        <dsp:cNvSpPr/>
      </dsp:nvSpPr>
      <dsp:spPr>
        <a:xfrm>
          <a:off x="596900" y="939800"/>
          <a:ext cx="939800" cy="9398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Deep</a:t>
          </a:r>
          <a:r>
            <a:rPr lang="en-US" sz="1100" b="1" kern="1200" dirty="0" smtClean="0"/>
            <a:t> </a:t>
          </a:r>
          <a:r>
            <a:rPr lang="en-US" sz="1100" b="0" kern="1200" dirty="0" smtClean="0"/>
            <a:t>Learning</a:t>
          </a:r>
          <a:endParaRPr lang="en-US" sz="1100" b="0" kern="1200" dirty="0"/>
        </a:p>
      </dsp:txBody>
      <dsp:txXfrm>
        <a:off x="734530" y="1174750"/>
        <a:ext cx="664538" cy="469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D8EF2-CA34-4223-BC21-091DCD83F251}">
      <dsp:nvSpPr>
        <dsp:cNvPr id="0" name=""/>
        <dsp:cNvSpPr/>
      </dsp:nvSpPr>
      <dsp:spPr>
        <a:xfrm rot="5400000">
          <a:off x="3342334" y="-1227451"/>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Automatic speech recognition service(ASR) uses Deep learning to convert speech into accurate, grammatically correct text.</a:t>
          </a:r>
          <a:endParaRPr lang="en-US" sz="1100" kern="1200" dirty="0"/>
        </a:p>
      </dsp:txBody>
      <dsp:txXfrm rot="-5400000">
        <a:off x="2002536" y="155328"/>
        <a:ext cx="3517083" cy="794505"/>
      </dsp:txXfrm>
    </dsp:sp>
    <dsp:sp modelId="{49B56584-ACFE-414D-A7DE-4BA30A8F176A}">
      <dsp:nvSpPr>
        <dsp:cNvPr id="0" name=""/>
        <dsp:cNvSpPr/>
      </dsp:nvSpPr>
      <dsp:spPr>
        <a:xfrm>
          <a:off x="0" y="2288"/>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Speech to Text</a:t>
          </a:r>
          <a:endParaRPr lang="en-US" sz="1400" b="1" kern="1200" dirty="0"/>
        </a:p>
      </dsp:txBody>
      <dsp:txXfrm>
        <a:off x="53726" y="56014"/>
        <a:ext cx="1895084" cy="993131"/>
      </dsp:txXfrm>
    </dsp:sp>
    <dsp:sp modelId="{11BC7877-A5B3-476B-9758-9D1E881C492D}">
      <dsp:nvSpPr>
        <dsp:cNvPr id="0" name=""/>
        <dsp:cNvSpPr/>
      </dsp:nvSpPr>
      <dsp:spPr>
        <a:xfrm rot="5400000">
          <a:off x="3301422" y="-44394"/>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Uses advanced Deep learning technologies to synthesize speech that sounds like a human voice.</a:t>
          </a:r>
          <a:endParaRPr lang="en-US" sz="1100" kern="1200" dirty="0"/>
        </a:p>
      </dsp:txBody>
      <dsp:txXfrm rot="-5400000">
        <a:off x="1961624" y="1338385"/>
        <a:ext cx="3517083" cy="794505"/>
      </dsp:txXfrm>
    </dsp:sp>
    <dsp:sp modelId="{E694C6A9-C923-4D3E-96E3-C56ACB738687}">
      <dsp:nvSpPr>
        <dsp:cNvPr id="0" name=""/>
        <dsp:cNvSpPr/>
      </dsp:nvSpPr>
      <dsp:spPr>
        <a:xfrm>
          <a:off x="0" y="1157901"/>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to Speech</a:t>
          </a:r>
          <a:endParaRPr lang="en-US" sz="1400" b="1" kern="1200" dirty="0"/>
        </a:p>
      </dsp:txBody>
      <dsp:txXfrm>
        <a:off x="53726" y="1211627"/>
        <a:ext cx="1895084" cy="993131"/>
      </dsp:txXfrm>
    </dsp:sp>
    <dsp:sp modelId="{5FF4F0B4-F356-4D9C-A0EE-665C46F41A38}">
      <dsp:nvSpPr>
        <dsp:cNvPr id="0" name=""/>
        <dsp:cNvSpPr/>
      </dsp:nvSpPr>
      <dsp:spPr>
        <a:xfrm rot="5400000">
          <a:off x="3294193" y="1098601"/>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Translate text in one language to another language. </a:t>
          </a:r>
          <a:endParaRPr lang="en-US" sz="1100" kern="1200" dirty="0"/>
        </a:p>
      </dsp:txBody>
      <dsp:txXfrm rot="-5400000">
        <a:off x="1954395" y="2481381"/>
        <a:ext cx="3517083" cy="794505"/>
      </dsp:txXfrm>
    </dsp:sp>
    <dsp:sp modelId="{63288B9B-1765-45F0-9E8B-DC4F6AF6E1C0}">
      <dsp:nvSpPr>
        <dsp:cNvPr id="0" name=""/>
        <dsp:cNvSpPr/>
      </dsp:nvSpPr>
      <dsp:spPr>
        <a:xfrm>
          <a:off x="0" y="2313514"/>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to Text</a:t>
          </a:r>
          <a:endParaRPr lang="en-US" sz="1400" b="1" kern="1200" dirty="0"/>
        </a:p>
      </dsp:txBody>
      <dsp:txXfrm>
        <a:off x="53726" y="2367240"/>
        <a:ext cx="1895084" cy="993131"/>
      </dsp:txXfrm>
    </dsp:sp>
    <dsp:sp modelId="{E57536E0-9956-481F-A648-0111A07C081E}">
      <dsp:nvSpPr>
        <dsp:cNvPr id="0" name=""/>
        <dsp:cNvSpPr/>
      </dsp:nvSpPr>
      <dsp:spPr>
        <a:xfrm rot="5400000">
          <a:off x="3302764" y="2278957"/>
          <a:ext cx="880467" cy="34809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Uses </a:t>
          </a:r>
          <a:r>
            <a:rPr lang="en-US" sz="1100" b="0" kern="1200" dirty="0" smtClean="0"/>
            <a:t>Natural Language Processing(NLP) to find insights and relationships </a:t>
          </a:r>
          <a:r>
            <a:rPr lang="en-US" sz="1100" kern="1200" dirty="0" smtClean="0"/>
            <a:t>in text such as Entities (People , places, dates, brands, quantities) , Key Phrases , Language and Sentiments(Positive/Negative feelings)</a:t>
          </a:r>
          <a:endParaRPr lang="en-US" sz="1100" kern="1200" dirty="0"/>
        </a:p>
      </dsp:txBody>
      <dsp:txXfrm rot="-5400000">
        <a:off x="2002537" y="3622166"/>
        <a:ext cx="3437942" cy="794505"/>
      </dsp:txXfrm>
    </dsp:sp>
    <dsp:sp modelId="{42FC25AA-E933-4461-A7F4-FB056EBA38A0}">
      <dsp:nvSpPr>
        <dsp:cNvPr id="0" name=""/>
        <dsp:cNvSpPr/>
      </dsp:nvSpPr>
      <dsp:spPr>
        <a:xfrm>
          <a:off x="0" y="3469127"/>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Analysis</a:t>
          </a:r>
          <a:endParaRPr lang="en-US" sz="1400" b="1" kern="1200" dirty="0"/>
        </a:p>
      </dsp:txBody>
      <dsp:txXfrm>
        <a:off x="53726" y="3522853"/>
        <a:ext cx="1895084" cy="993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D8EF2-CA34-4223-BC21-091DCD83F251}">
      <dsp:nvSpPr>
        <dsp:cNvPr id="0" name=""/>
        <dsp:cNvSpPr/>
      </dsp:nvSpPr>
      <dsp:spPr>
        <a:xfrm rot="5400000">
          <a:off x="3555306" y="-1383850"/>
          <a:ext cx="747823" cy="37063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objects (e.g. bike, telephone, building etc.)</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rot="-5400000">
        <a:off x="2076034" y="131928"/>
        <a:ext cx="3669862" cy="674811"/>
      </dsp:txXfrm>
    </dsp:sp>
    <dsp:sp modelId="{49B56584-ACFE-414D-A7DE-4BA30A8F176A}">
      <dsp:nvSpPr>
        <dsp:cNvPr id="0" name=""/>
        <dsp:cNvSpPr/>
      </dsp:nvSpPr>
      <dsp:spPr>
        <a:xfrm>
          <a:off x="0" y="1943"/>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Identification</a:t>
          </a:r>
          <a:endParaRPr lang="en-US" sz="1400" b="1" kern="1200" dirty="0"/>
        </a:p>
      </dsp:txBody>
      <dsp:txXfrm>
        <a:off x="45632" y="47575"/>
        <a:ext cx="1993568" cy="843515"/>
      </dsp:txXfrm>
    </dsp:sp>
    <dsp:sp modelId="{11BC7877-A5B3-476B-9758-9D1E881C492D}">
      <dsp:nvSpPr>
        <dsp:cNvPr id="0" name=""/>
        <dsp:cNvSpPr/>
      </dsp:nvSpPr>
      <dsp:spPr>
        <a:xfrm rot="5400000">
          <a:off x="3547904" y="-379022"/>
          <a:ext cx="747823" cy="3706368"/>
        </a:xfrm>
        <a:prstGeom prst="round2SameRect">
          <a:avLst/>
        </a:prstGeom>
        <a:solidFill>
          <a:schemeClr val="accent1">
            <a:alpha val="90000"/>
            <a:tint val="40000"/>
            <a:hueOff val="0"/>
            <a:satOff val="0"/>
            <a:lumOff val="0"/>
            <a:alphaOff val="0"/>
          </a:schemeClr>
        </a:solidFill>
        <a:ln w="25400" cap="flat" cmpd="sng" algn="ctr">
          <a:solidFill>
            <a:schemeClr val="bg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a person in a photo or video</a:t>
          </a:r>
          <a:endParaRPr lang="en-US" sz="1100" kern="1200" dirty="0"/>
        </a:p>
        <a:p>
          <a:pPr marL="57150" lvl="1" indent="-57150" algn="l" defTabSz="488950">
            <a:lnSpc>
              <a:spcPct val="90000"/>
            </a:lnSpc>
            <a:spcBef>
              <a:spcPct val="0"/>
            </a:spcBef>
            <a:spcAft>
              <a:spcPct val="15000"/>
            </a:spcAft>
            <a:buChar char="••"/>
          </a:pPr>
          <a:r>
            <a:rPr lang="en-US" sz="1100" kern="1200" dirty="0" smtClean="0"/>
            <a:t>Analyze the face attributes such as happiness, age range, eyes open, glasses, facial hair, etc. </a:t>
          </a:r>
          <a:endParaRPr lang="en-US" sz="1100" kern="1200" dirty="0"/>
        </a:p>
      </dsp:txBody>
      <dsp:txXfrm rot="-5400000">
        <a:off x="2068632" y="1136756"/>
        <a:ext cx="3669862" cy="674811"/>
      </dsp:txXfrm>
    </dsp:sp>
    <dsp:sp modelId="{E694C6A9-C923-4D3E-96E3-C56ACB738687}">
      <dsp:nvSpPr>
        <dsp:cNvPr id="0" name=""/>
        <dsp:cNvSpPr/>
      </dsp:nvSpPr>
      <dsp:spPr>
        <a:xfrm>
          <a:off x="0" y="983462"/>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Facial Recognition &amp;</a:t>
          </a:r>
        </a:p>
        <a:p>
          <a:pPr lvl="0" algn="ctr" defTabSz="622300">
            <a:lnSpc>
              <a:spcPct val="90000"/>
            </a:lnSpc>
            <a:spcBef>
              <a:spcPct val="0"/>
            </a:spcBef>
            <a:spcAft>
              <a:spcPct val="35000"/>
            </a:spcAft>
          </a:pPr>
          <a:r>
            <a:rPr lang="en-US" sz="1400" b="1" kern="1200" dirty="0" smtClean="0"/>
            <a:t>Facial Analysis</a:t>
          </a:r>
          <a:endParaRPr lang="en-US" sz="1400" b="1" kern="1200" dirty="0"/>
        </a:p>
      </dsp:txBody>
      <dsp:txXfrm>
        <a:off x="45632" y="1029094"/>
        <a:ext cx="1993568" cy="843515"/>
      </dsp:txXfrm>
    </dsp:sp>
    <dsp:sp modelId="{5FF4F0B4-F356-4D9C-A0EE-665C46F41A38}">
      <dsp:nvSpPr>
        <dsp:cNvPr id="0" name=""/>
        <dsp:cNvSpPr/>
      </dsp:nvSpPr>
      <dsp:spPr>
        <a:xfrm rot="5400000">
          <a:off x="3531580" y="591780"/>
          <a:ext cx="747823" cy="37063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potentially unsafe or inappropriate content</a:t>
          </a:r>
          <a:endParaRPr lang="en-US" sz="1100" kern="1200" dirty="0"/>
        </a:p>
      </dsp:txBody>
      <dsp:txXfrm rot="-5400000">
        <a:off x="2052308" y="2107558"/>
        <a:ext cx="3669862" cy="674811"/>
      </dsp:txXfrm>
    </dsp:sp>
    <dsp:sp modelId="{63288B9B-1765-45F0-9E8B-DC4F6AF6E1C0}">
      <dsp:nvSpPr>
        <dsp:cNvPr id="0" name=""/>
        <dsp:cNvSpPr/>
      </dsp:nvSpPr>
      <dsp:spPr>
        <a:xfrm>
          <a:off x="0" y="1964980"/>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Unsafe content</a:t>
          </a:r>
        </a:p>
        <a:p>
          <a:pPr lvl="0" algn="ctr" defTabSz="622300">
            <a:lnSpc>
              <a:spcPct val="90000"/>
            </a:lnSpc>
            <a:spcBef>
              <a:spcPct val="0"/>
            </a:spcBef>
            <a:spcAft>
              <a:spcPct val="35000"/>
            </a:spcAft>
          </a:pPr>
          <a:r>
            <a:rPr lang="en-US" sz="1400" b="1" kern="1200" dirty="0" smtClean="0"/>
            <a:t>detection</a:t>
          </a:r>
          <a:endParaRPr lang="en-US" sz="1400" b="1" kern="1200" dirty="0"/>
        </a:p>
      </dsp:txBody>
      <dsp:txXfrm>
        <a:off x="45632" y="2010612"/>
        <a:ext cx="1993568" cy="843515"/>
      </dsp:txXfrm>
    </dsp:sp>
    <dsp:sp modelId="{E57536E0-9956-481F-A648-0111A07C081E}">
      <dsp:nvSpPr>
        <dsp:cNvPr id="0" name=""/>
        <dsp:cNvSpPr/>
      </dsp:nvSpPr>
      <dsp:spPr>
        <a:xfrm rot="5400000">
          <a:off x="3558099" y="1601901"/>
          <a:ext cx="747823" cy="36239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Ability to track people when they go in and out of the scene and their movements in the frame to tell things like whether someone was entering or exiting a building.</a:t>
          </a:r>
          <a:endParaRPr lang="en-US" sz="1100" kern="1200" dirty="0"/>
        </a:p>
      </dsp:txBody>
      <dsp:txXfrm rot="-5400000">
        <a:off x="2120023" y="3076483"/>
        <a:ext cx="3587469" cy="674811"/>
      </dsp:txXfrm>
    </dsp:sp>
    <dsp:sp modelId="{42FC25AA-E933-4461-A7F4-FB056EBA38A0}">
      <dsp:nvSpPr>
        <dsp:cNvPr id="0" name=""/>
        <dsp:cNvSpPr/>
      </dsp:nvSpPr>
      <dsp:spPr>
        <a:xfrm>
          <a:off x="0" y="2946499"/>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Person tracking</a:t>
          </a:r>
          <a:endParaRPr lang="en-US" sz="1400" b="1" kern="1200" dirty="0"/>
        </a:p>
      </dsp:txBody>
      <dsp:txXfrm>
        <a:off x="45632" y="2992131"/>
        <a:ext cx="1993568" cy="843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67DCC-9E0E-4C79-9FE8-D536226FC890}">
      <dsp:nvSpPr>
        <dsp:cNvPr id="0" name=""/>
        <dsp:cNvSpPr/>
      </dsp:nvSpPr>
      <dsp:spPr>
        <a:xfrm>
          <a:off x="0" y="662940"/>
          <a:ext cx="8220808" cy="883920"/>
        </a:xfrm>
        <a:prstGeom prst="notchedRightArrow">
          <a:avLst/>
        </a:prstGeom>
        <a:solidFill>
          <a:srgbClr val="002060"/>
        </a:solidFill>
        <a:ln>
          <a:noFill/>
        </a:ln>
        <a:effectLst/>
      </dsp:spPr>
      <dsp:style>
        <a:lnRef idx="0">
          <a:scrgbClr r="0" g="0" b="0"/>
        </a:lnRef>
        <a:fillRef idx="1">
          <a:scrgbClr r="0" g="0" b="0"/>
        </a:fillRef>
        <a:effectRef idx="0">
          <a:scrgbClr r="0" g="0" b="0"/>
        </a:effectRef>
        <a:fontRef idx="minor"/>
      </dsp:style>
    </dsp:sp>
    <dsp:sp modelId="{4F22BBA7-5AA2-418A-9F1E-C64055BF4630}">
      <dsp:nvSpPr>
        <dsp:cNvPr id="0" name=""/>
        <dsp:cNvSpPr/>
      </dsp:nvSpPr>
      <dsp:spPr>
        <a:xfrm>
          <a:off x="2032"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smtClean="0">
            <a:solidFill>
              <a:srgbClr val="0070C0"/>
            </a:solidFill>
          </a:endParaRPr>
        </a:p>
      </dsp:txBody>
      <dsp:txXfrm>
        <a:off x="2032" y="0"/>
        <a:ext cx="1183146" cy="883920"/>
      </dsp:txXfrm>
    </dsp:sp>
    <dsp:sp modelId="{32BDE017-8E30-4910-94A8-EC4655A3EB90}">
      <dsp:nvSpPr>
        <dsp:cNvPr id="0" name=""/>
        <dsp:cNvSpPr/>
      </dsp:nvSpPr>
      <dsp:spPr>
        <a:xfrm>
          <a:off x="187817"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474C47-7A71-4BB5-9910-668599D73C49}">
      <dsp:nvSpPr>
        <dsp:cNvPr id="0" name=""/>
        <dsp:cNvSpPr/>
      </dsp:nvSpPr>
      <dsp:spPr>
        <a:xfrm>
          <a:off x="1244335"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smtClean="0">
            <a:solidFill>
              <a:srgbClr val="0070C0"/>
            </a:solidFill>
          </a:endParaRPr>
        </a:p>
      </dsp:txBody>
      <dsp:txXfrm>
        <a:off x="1244335" y="1325880"/>
        <a:ext cx="1183146" cy="883920"/>
      </dsp:txXfrm>
    </dsp:sp>
    <dsp:sp modelId="{1D7819D5-774E-4D3D-A02F-9BB54AA60664}">
      <dsp:nvSpPr>
        <dsp:cNvPr id="0" name=""/>
        <dsp:cNvSpPr/>
      </dsp:nvSpPr>
      <dsp:spPr>
        <a:xfrm>
          <a:off x="1676305"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3FE596-3C30-44A2-9216-346292977789}">
      <dsp:nvSpPr>
        <dsp:cNvPr id="0" name=""/>
        <dsp:cNvSpPr/>
      </dsp:nvSpPr>
      <dsp:spPr>
        <a:xfrm>
          <a:off x="2486638"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2486638" y="0"/>
        <a:ext cx="1183146" cy="883920"/>
      </dsp:txXfrm>
    </dsp:sp>
    <dsp:sp modelId="{BB9B8B73-C1FE-4D27-8636-59EF7055AD48}">
      <dsp:nvSpPr>
        <dsp:cNvPr id="0" name=""/>
        <dsp:cNvSpPr/>
      </dsp:nvSpPr>
      <dsp:spPr>
        <a:xfrm>
          <a:off x="3101003"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EC4EEA-6B9C-437E-9556-D3501844942E}">
      <dsp:nvSpPr>
        <dsp:cNvPr id="0" name=""/>
        <dsp:cNvSpPr/>
      </dsp:nvSpPr>
      <dsp:spPr>
        <a:xfrm>
          <a:off x="3728942"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3728942" y="1325880"/>
        <a:ext cx="1183146" cy="883920"/>
      </dsp:txXfrm>
    </dsp:sp>
    <dsp:sp modelId="{844BECF3-0C66-4A20-8AA5-283C36C1D25A}">
      <dsp:nvSpPr>
        <dsp:cNvPr id="0" name=""/>
        <dsp:cNvSpPr/>
      </dsp:nvSpPr>
      <dsp:spPr>
        <a:xfrm>
          <a:off x="4472602"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EE4DB3-8D64-4CDF-BFF4-872FA6F0FA26}">
      <dsp:nvSpPr>
        <dsp:cNvPr id="0" name=""/>
        <dsp:cNvSpPr/>
      </dsp:nvSpPr>
      <dsp:spPr>
        <a:xfrm>
          <a:off x="4971245"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4971245" y="0"/>
        <a:ext cx="1183146" cy="883920"/>
      </dsp:txXfrm>
    </dsp:sp>
    <dsp:sp modelId="{A95830E6-B30B-4867-B6D4-EFF4DBBD3F0B}">
      <dsp:nvSpPr>
        <dsp:cNvPr id="0" name=""/>
        <dsp:cNvSpPr/>
      </dsp:nvSpPr>
      <dsp:spPr>
        <a:xfrm>
          <a:off x="5996602"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5207D7-821B-491F-BE64-49D9ABFCB615}">
      <dsp:nvSpPr>
        <dsp:cNvPr id="0" name=""/>
        <dsp:cNvSpPr/>
      </dsp:nvSpPr>
      <dsp:spPr>
        <a:xfrm>
          <a:off x="6213549"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6213549" y="1325880"/>
        <a:ext cx="1183146" cy="883920"/>
      </dsp:txXfrm>
    </dsp:sp>
    <dsp:sp modelId="{C640E916-7579-4AE8-86D6-2C12887A9545}">
      <dsp:nvSpPr>
        <dsp:cNvPr id="0" name=""/>
        <dsp:cNvSpPr/>
      </dsp:nvSpPr>
      <dsp:spPr>
        <a:xfrm>
          <a:off x="7077809"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01F06C-EAC4-4131-A6FE-17CEDCC20651}" type="datetimeFigureOut">
              <a:rPr lang="en-US" smtClean="0"/>
              <a:pPr/>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115814-C0F2-45CC-BF25-88AD4F20BCAD}" type="slidenum">
              <a:rPr lang="en-US" smtClean="0"/>
              <a:pPr/>
              <a:t>‹#›</a:t>
            </a:fld>
            <a:endParaRPr lang="en-US"/>
          </a:p>
        </p:txBody>
      </p:sp>
    </p:spTree>
    <p:extLst>
      <p:ext uri="{BB962C8B-B14F-4D97-AF65-F5344CB8AC3E}">
        <p14:creationId xmlns:p14="http://schemas.microsoft.com/office/powerpoint/2010/main" xmlns="" val="12581044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24A45-DB09-41FA-94EA-B8001C7F3C36}" type="datetimeFigureOut">
              <a:rPr lang="en-US" smtClean="0"/>
              <a:pPr/>
              <a:t>3/15/2018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838743-1D35-43BA-B005-980886BAB193}" type="slidenum">
              <a:rPr lang="en-US" smtClean="0"/>
              <a:pPr/>
              <a:t>‹#›</a:t>
            </a:fld>
            <a:endParaRPr lang="en-US"/>
          </a:p>
        </p:txBody>
      </p:sp>
    </p:spTree>
    <p:extLst>
      <p:ext uri="{BB962C8B-B14F-4D97-AF65-F5344CB8AC3E}">
        <p14:creationId xmlns:p14="http://schemas.microsoft.com/office/powerpoint/2010/main" xmlns="" val="2181398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3</a:t>
            </a:fld>
            <a:endParaRPr lang="en-US"/>
          </a:p>
        </p:txBody>
      </p:sp>
    </p:spTree>
    <p:extLst>
      <p:ext uri="{BB962C8B-B14F-4D97-AF65-F5344CB8AC3E}">
        <p14:creationId xmlns:p14="http://schemas.microsoft.com/office/powerpoint/2010/main" xmlns="" val="247087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4</a:t>
            </a:fld>
            <a:endParaRPr lang="en-US"/>
          </a:p>
        </p:txBody>
      </p:sp>
    </p:spTree>
    <p:extLst>
      <p:ext uri="{BB962C8B-B14F-4D97-AF65-F5344CB8AC3E}">
        <p14:creationId xmlns:p14="http://schemas.microsoft.com/office/powerpoint/2010/main" xmlns="" val="82489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7</a:t>
            </a:fld>
            <a:endParaRPr lang="en-US"/>
          </a:p>
        </p:txBody>
      </p:sp>
    </p:spTree>
    <p:extLst>
      <p:ext uri="{BB962C8B-B14F-4D97-AF65-F5344CB8AC3E}">
        <p14:creationId xmlns:p14="http://schemas.microsoft.com/office/powerpoint/2010/main" xmlns="" val="904044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2895E-8DAA-4A18-8157-CB5669971D59}" type="datetime1">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D0AF49-9133-4DB7-8793-C394DAE8AD3F}" type="datetime1">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34946-AB65-42BF-804F-C7C94A7179DB}" type="datetime1">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068" y="39115"/>
            <a:ext cx="6458217" cy="6625055"/>
          </a:xfrm>
          <a:prstGeom prst="rect">
            <a:avLst/>
          </a:prstGeom>
        </p:spPr>
      </p:pic>
      <p:sp>
        <p:nvSpPr>
          <p:cNvPr id="5" name="Line 9"/>
          <p:cNvSpPr>
            <a:spLocks noChangeShapeType="1"/>
          </p:cNvSpPr>
          <p:nvPr userDrawn="1"/>
        </p:nvSpPr>
        <p:spPr bwMode="auto">
          <a:xfrm>
            <a:off x="3109913" y="3431117"/>
            <a:ext cx="5486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lang="en-US">
              <a:solidFill>
                <a:srgbClr val="000000"/>
              </a:solidFill>
              <a:cs typeface="Arial" charset="0"/>
            </a:endParaRPr>
          </a:p>
        </p:txBody>
      </p:sp>
      <p:pic>
        <p:nvPicPr>
          <p:cNvPr id="6" name="Picture 3" descr="logo-and-stagecoach-lockup-ppt"/>
          <p:cNvPicPr>
            <a:picLocks noChangeAspect="1" noChangeArrowheads="1"/>
          </p:cNvPicPr>
          <p:nvPr/>
        </p:nvPicPr>
        <p:blipFill>
          <a:blip r:embed="rId3">
            <a:extLst>
              <a:ext uri="{28A0092B-C50C-407E-A947-70E740481C1C}">
                <a14:useLocalDpi xmlns:a14="http://schemas.microsoft.com/office/drawing/2010/main" xmlns="" val="0"/>
              </a:ext>
            </a:extLst>
          </a:blip>
          <a:srcRect t="79585"/>
          <a:stretch>
            <a:fillRect/>
          </a:stretch>
        </p:blipFill>
        <p:spPr bwMode="auto">
          <a:xfrm>
            <a:off x="5137150" y="5041901"/>
            <a:ext cx="3670300" cy="1722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5"/>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7854951" y="512234"/>
            <a:ext cx="741363" cy="986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3" descr="logo-and-stagecoach-lockup-ppt"/>
          <p:cNvPicPr>
            <a:picLocks noChangeAspect="1" noChangeArrowheads="1"/>
          </p:cNvPicPr>
          <p:nvPr userDrawn="1"/>
        </p:nvPicPr>
        <p:blipFill>
          <a:blip r:embed="rId3">
            <a:extLst>
              <a:ext uri="{28A0092B-C50C-407E-A947-70E740481C1C}">
                <a14:useLocalDpi xmlns:a14="http://schemas.microsoft.com/office/drawing/2010/main" xmlns="" val="0"/>
              </a:ext>
            </a:extLst>
          </a:blip>
          <a:srcRect t="79585"/>
          <a:stretch>
            <a:fillRect/>
          </a:stretch>
        </p:blipFill>
        <p:spPr bwMode="auto">
          <a:xfrm>
            <a:off x="5137150" y="5041901"/>
            <a:ext cx="3670300" cy="1722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5"/>
          <p:cNvPicPr>
            <a:picLocks noChangeAspect="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7854951" y="512234"/>
            <a:ext cx="741363" cy="986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46786" y="1306448"/>
            <a:ext cx="7308164" cy="1959883"/>
          </a:xfrm>
          <a:noFill/>
          <a:ln w="9525">
            <a:noFill/>
            <a:miter lim="800000"/>
            <a:headEnd/>
            <a:tailEnd/>
          </a:ln>
        </p:spPr>
        <p:txBody>
          <a:bodyPr anchor="b"/>
          <a:lstStyle>
            <a:lvl1pPr algn="l" rtl="0" eaLnBrk="1" fontAlgn="base" hangingPunct="1">
              <a:lnSpc>
                <a:spcPct val="105000"/>
              </a:lnSpc>
              <a:spcBef>
                <a:spcPct val="0"/>
              </a:spcBef>
              <a:spcAft>
                <a:spcPct val="0"/>
              </a:spcAft>
              <a:defRPr lang="en-US" sz="4800" dirty="0">
                <a:solidFill>
                  <a:schemeClr val="bg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546786" y="3657600"/>
            <a:ext cx="6400800" cy="914400"/>
          </a:xfrm>
          <a:noFill/>
          <a:ln w="9525">
            <a:noFill/>
            <a:miter lim="800000"/>
            <a:headEnd/>
            <a:tailEnd/>
          </a:ln>
          <a:effectLst/>
        </p:spPr>
        <p:txBody>
          <a:bodyPr rIns="91440" bIns="45720">
            <a:normAutofit/>
          </a:bodyPr>
          <a:lstStyle>
            <a:lvl1pPr marL="0" indent="0" algn="l" rtl="0" eaLnBrk="1" fontAlgn="base" hangingPunct="1">
              <a:lnSpc>
                <a:spcPct val="120000"/>
              </a:lnSpc>
              <a:spcBef>
                <a:spcPct val="20000"/>
              </a:spcBef>
              <a:spcAft>
                <a:spcPct val="0"/>
              </a:spcAft>
              <a:buFont typeface="Wingdings" pitchFamily="2" charset="2"/>
              <a:buNone/>
              <a:defRPr lang="en-US" sz="1600" b="1" baseline="0" dirty="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Text Placeholder 16"/>
          <p:cNvSpPr>
            <a:spLocks noGrp="1"/>
          </p:cNvSpPr>
          <p:nvPr>
            <p:ph type="body" sz="quarter" idx="15"/>
          </p:nvPr>
        </p:nvSpPr>
        <p:spPr>
          <a:xfrm>
            <a:off x="546786" y="5275171"/>
            <a:ext cx="2819400" cy="762000"/>
          </a:xfrm>
        </p:spPr>
        <p:txBody>
          <a:bodyPr>
            <a:noAutofit/>
          </a:bodyPr>
          <a:lstStyle>
            <a:lvl1pPr marL="0" indent="0">
              <a:buNone/>
              <a:defRPr sz="1200">
                <a:solidFill>
                  <a:schemeClr val="bg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smtClean="0"/>
              <a:t>Click to edit Master text styles</a:t>
            </a:r>
          </a:p>
        </p:txBody>
      </p:sp>
    </p:spTree>
    <p:extLst>
      <p:ext uri="{BB962C8B-B14F-4D97-AF65-F5344CB8AC3E}">
        <p14:creationId xmlns:p14="http://schemas.microsoft.com/office/powerpoint/2010/main" xmlns="" val="330199523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7730" y="319903"/>
            <a:ext cx="8229600" cy="1143000"/>
          </a:xfrm>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47730" y="1646600"/>
            <a:ext cx="8229600" cy="5047672"/>
          </a:xfrm>
        </p:spPr>
        <p:txBody>
          <a:bodyPr/>
          <a:lstStyle>
            <a:lvl1pPr>
              <a:spcBef>
                <a:spcPts val="0"/>
              </a:spcBef>
              <a:defRPr sz="2200">
                <a:solidFill>
                  <a:schemeClr val="tx1"/>
                </a:solidFill>
              </a:defRPr>
            </a:lvl1pPr>
            <a:lvl2pPr marL="687388" indent="-342900">
              <a:spcBef>
                <a:spcPts val="0"/>
              </a:spcBef>
              <a:defRPr>
                <a:solidFill>
                  <a:schemeClr val="tx1"/>
                </a:solidFill>
              </a:defRPr>
            </a:lvl2pPr>
            <a:lvl3pPr marL="914400" indent="-227013">
              <a:spcBef>
                <a:spcPts val="0"/>
              </a:spcBef>
              <a:defRPr>
                <a:solidFill>
                  <a:schemeClr val="tx1"/>
                </a:solidFill>
              </a:defRPr>
            </a:lvl3pPr>
            <a:lvl4pPr marL="1141413" indent="-227013">
              <a:spcBef>
                <a:spcPts val="0"/>
              </a:spcBef>
              <a:defRPr>
                <a:solidFill>
                  <a:schemeClr val="tx1"/>
                </a:solidFill>
              </a:defRPr>
            </a:lvl4pPr>
            <a:lvl5pPr marL="1376363" indent="-234950">
              <a:spcBef>
                <a:spcPts val="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a:spLocks noChangeArrowheads="1"/>
          </p:cNvSpPr>
          <p:nvPr userDrawn="1"/>
        </p:nvSpPr>
        <p:spPr bwMode="auto">
          <a:xfrm>
            <a:off x="8774115" y="6501901"/>
            <a:ext cx="369887" cy="356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E56D2108-9BC8-472B-AA97-FBEC429E2239}" type="slidenum">
              <a:rPr lang="en-US" altLang="en-US" sz="900" smtClean="0">
                <a:solidFill>
                  <a:srgbClr val="7A6855"/>
                </a:solidFill>
              </a:rPr>
              <a:pPr algn="ctr" eaLnBrk="1" fontAlgn="base" hangingPunct="1">
                <a:spcBef>
                  <a:spcPts val="800"/>
                </a:spcBef>
                <a:spcAft>
                  <a:spcPct val="0"/>
                </a:spcAft>
                <a:buFont typeface="Wingdings" pitchFamily="2" charset="2"/>
                <a:buNone/>
                <a:defRPr/>
              </a:pPr>
              <a:t>‹#›</a:t>
            </a:fld>
            <a:endParaRPr lang="en-US" altLang="en-US" sz="900" dirty="0" smtClean="0">
              <a:solidFill>
                <a:srgbClr val="7A6855"/>
              </a:solidFill>
            </a:endParaRPr>
          </a:p>
        </p:txBody>
      </p:sp>
    </p:spTree>
    <p:extLst>
      <p:ext uri="{BB962C8B-B14F-4D97-AF65-F5344CB8AC3E}">
        <p14:creationId xmlns:p14="http://schemas.microsoft.com/office/powerpoint/2010/main" xmlns="" val="181317932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18B220F3-1141-469D-99C9-5163AA64FE8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5" name="TextBox 4"/>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656EF891-43A7-4760-BD0E-BBD694E04DA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52450" y="2286001"/>
            <a:ext cx="8229600" cy="3840163"/>
          </a:xfrm>
        </p:spPr>
        <p:txBody>
          <a:bodyPr/>
          <a:lstStyle>
            <a:lvl1pPr>
              <a:defRPr sz="2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6319424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tex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7C80ABAE-84A7-4CEB-9D9B-8AD3E1D4D1E5}"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5" name="TextBox 4"/>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AD9E2363-0871-46B2-AAE9-3812FEC96E74}"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3" name="Text Placeholder 2"/>
          <p:cNvSpPr>
            <a:spLocks noGrp="1"/>
          </p:cNvSpPr>
          <p:nvPr>
            <p:ph type="body" idx="1"/>
          </p:nvPr>
        </p:nvSpPr>
        <p:spPr>
          <a:xfrm>
            <a:off x="551506" y="3383179"/>
            <a:ext cx="7772400" cy="533400"/>
          </a:xfrm>
        </p:spPr>
        <p:txBody>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a:xfrm>
            <a:off x="551506" y="2159440"/>
            <a:ext cx="8343900" cy="1143000"/>
          </a:xfrm>
        </p:spPr>
        <p:txBody>
          <a:bodyPr anchor="b"/>
          <a:lstStyle>
            <a:lvl1pPr>
              <a:defRPr sz="44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xmlns="" val="271526134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sz="half" idx="1"/>
          </p:nvPr>
        </p:nvSpPr>
        <p:spPr>
          <a:xfrm>
            <a:off x="547730" y="1647824"/>
            <a:ext cx="402427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7783" y="1647824"/>
            <a:ext cx="4038600" cy="4525963"/>
          </a:xfrm>
        </p:spPr>
        <p:txBody>
          <a:bodyPr/>
          <a:lstStyle>
            <a:lvl1pPr>
              <a:defRPr sz="2200"/>
            </a:lvl1pPr>
            <a:lvl2pPr>
              <a:defRPr sz="2000"/>
            </a:lvl2pPr>
            <a:lvl3pPr>
              <a:defRPr sz="20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a:spLocks noChangeArrowheads="1"/>
          </p:cNvSpPr>
          <p:nvPr userDrawn="1"/>
        </p:nvSpPr>
        <p:spPr bwMode="auto">
          <a:xfrm>
            <a:off x="8774115" y="6501901"/>
            <a:ext cx="369887" cy="356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E56D2108-9BC8-472B-AA97-FBEC429E2239}" type="slidenum">
              <a:rPr lang="en-US" altLang="en-US" sz="900" smtClean="0">
                <a:solidFill>
                  <a:srgbClr val="7A6855"/>
                </a:solidFill>
              </a:rPr>
              <a:pPr algn="ctr" eaLnBrk="1" fontAlgn="base" hangingPunct="1">
                <a:spcBef>
                  <a:spcPts val="800"/>
                </a:spcBef>
                <a:spcAft>
                  <a:spcPct val="0"/>
                </a:spcAft>
                <a:buFont typeface="Wingdings" pitchFamily="2" charset="2"/>
                <a:buNone/>
                <a:defRPr/>
              </a:pPr>
              <a:t>‹#›</a:t>
            </a:fld>
            <a:endParaRPr lang="en-US" altLang="en-US" sz="900" dirty="0" smtClean="0">
              <a:solidFill>
                <a:srgbClr val="7A6855"/>
              </a:solidFill>
            </a:endParaRPr>
          </a:p>
        </p:txBody>
      </p:sp>
    </p:spTree>
    <p:extLst>
      <p:ext uri="{BB962C8B-B14F-4D97-AF65-F5344CB8AC3E}">
        <p14:creationId xmlns:p14="http://schemas.microsoft.com/office/powerpoint/2010/main" xmlns="" val="333048619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7C5720AA-11DF-424D-AA56-6FF906D2AE5E}"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8" name="TextBox 7"/>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866AAC4E-3263-419C-8C22-C5596E960BC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47730" y="1643943"/>
            <a:ext cx="4024270"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7730" y="2546048"/>
            <a:ext cx="4024270"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4610" y="1643943"/>
            <a:ext cx="4041775"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4610" y="2546048"/>
            <a:ext cx="4041775"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465957744"/>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8699974" y="6469454"/>
            <a:ext cx="456257" cy="3848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993D5D6D-E745-4CD3-BC92-8DCE7F2890E9}" type="slidenum">
              <a:rPr lang="en-US" altLang="en-US" sz="900" smtClean="0">
                <a:solidFill>
                  <a:srgbClr val="7A6855">
                    <a:lumMod val="75000"/>
                  </a:srgbClr>
                </a:solidFill>
              </a:rPr>
              <a:pPr algn="ctr" eaLnBrk="1" fontAlgn="base" hangingPunct="1">
                <a:spcBef>
                  <a:spcPts val="800"/>
                </a:spcBef>
                <a:spcAft>
                  <a:spcPct val="0"/>
                </a:spcAft>
                <a:buFont typeface="Wingdings" pitchFamily="2" charset="2"/>
                <a:buNone/>
                <a:defRPr/>
              </a:pPr>
              <a:t>‹#›</a:t>
            </a:fld>
            <a:endParaRPr lang="en-US" altLang="en-US" sz="900" smtClean="0">
              <a:solidFill>
                <a:srgbClr val="7A6855">
                  <a:lumMod val="75000"/>
                </a:srgbClr>
              </a:soli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409404168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83560388-B608-46D4-B717-5DB8AD5B62B3}"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3" name="TextBox 2"/>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FCE9B9AE-AB47-48F7-A9F4-42DFCFAB85CD}"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Tree>
    <p:extLst>
      <p:ext uri="{BB962C8B-B14F-4D97-AF65-F5344CB8AC3E}">
        <p14:creationId xmlns:p14="http://schemas.microsoft.com/office/powerpoint/2010/main" xmlns="" val="98205799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4CA4AC-7F92-45C2-BB75-3EBFF233EE59}" type="datetime1">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450" y="1724027"/>
            <a:ext cx="8248650" cy="2313820"/>
          </a:xfrm>
        </p:spPr>
        <p:txBody>
          <a:bodyPr rIns="91440" bIns="45720" rtlCol="0">
            <a:normAutofit/>
          </a:bodyPr>
          <a:lstStyle>
            <a:lvl1pPr marL="227013" indent="-227013" algn="l" defTabSz="914400" rtl="0" eaLnBrk="1" latinLnBrk="0" hangingPunct="1">
              <a:spcBef>
                <a:spcPct val="20000"/>
              </a:spcBef>
              <a:buFont typeface="Wingdings" pitchFamily="2" charset="2"/>
              <a:buNone/>
              <a:defRPr lang="en-US" sz="2800" kern="1200" dirty="0" smtClean="0">
                <a:solidFill>
                  <a:schemeClr val="bg1"/>
                </a:solidFill>
                <a:latin typeface="Verdana" pitchFamily="34" charset="0"/>
                <a:ea typeface="+mn-ea"/>
                <a:cs typeface="+mn-cs"/>
              </a:defRPr>
            </a:lvl1pPr>
          </a:lstStyle>
          <a:p>
            <a:r>
              <a:rPr lang="en-US" smtClean="0"/>
              <a:t>Click to edit Master title style</a:t>
            </a:r>
            <a:endParaRPr lang="en-US" dirty="0"/>
          </a:p>
        </p:txBody>
      </p:sp>
      <p:sp>
        <p:nvSpPr>
          <p:cNvPr id="9" name="Text Placeholder 8"/>
          <p:cNvSpPr>
            <a:spLocks noGrp="1"/>
          </p:cNvSpPr>
          <p:nvPr>
            <p:ph type="body" sz="quarter" idx="13"/>
          </p:nvPr>
        </p:nvSpPr>
        <p:spPr>
          <a:xfrm>
            <a:off x="4948238" y="4138205"/>
            <a:ext cx="3470275" cy="403225"/>
          </a:xfrm>
        </p:spPr>
        <p:txBody>
          <a:bodyPr>
            <a:normAutofit/>
          </a:bodyPr>
          <a:lstStyle>
            <a:lvl1pPr marL="0" indent="0" algn="r">
              <a:buNone/>
              <a:defRPr sz="1800" i="1">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xmlns="" val="41419840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64E16F-F769-45F4-A5DB-3DE97CD17C06}" type="datetime1">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20D2A8-D5CD-4D5E-9CBB-E4F5BDEC0214}" type="datetime1">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9EA829-6A5A-4F9F-93C6-D124C22EC889}" type="datetime1">
              <a:rPr lang="en-US" smtClean="0"/>
              <a:pPr/>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088DC-60FB-41F2-A0BB-39FD819EDD94}" type="datetime1">
              <a:rPr lang="en-US" smtClean="0"/>
              <a:pPr/>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B7751-9CC4-4691-9C13-B6125BF662B8}" type="datetime1">
              <a:rPr lang="en-US" smtClean="0"/>
              <a:pPr/>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7BB4E-754D-45F9-A43F-4878FA142397}" type="datetime1">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E7918-70F2-4ADC-AE29-88126140AEC5}" type="datetime1">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2A100-E661-4B56-9D9D-38F2193CF8CD}" type="datetime1">
              <a:rPr lang="en-US" smtClean="0"/>
              <a:pPr/>
              <a:t>3/15/2018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7688" y="319617"/>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547688" y="1651001"/>
            <a:ext cx="8229600" cy="4525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xmlns="" val="2356570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med">
    <p:fade/>
  </p:transition>
  <p:hf hdr="0" ftr="0" dt="0"/>
  <p:txStyles>
    <p:titleStyle>
      <a:lvl1pPr algn="l" rtl="0" eaLnBrk="1" fontAlgn="base" hangingPunct="1">
        <a:lnSpc>
          <a:spcPct val="105000"/>
        </a:lnSpc>
        <a:spcBef>
          <a:spcPct val="0"/>
        </a:spcBef>
        <a:spcAft>
          <a:spcPct val="0"/>
        </a:spcAft>
        <a:defRPr lang="en-US" sz="3000" kern="1200" dirty="0">
          <a:solidFill>
            <a:schemeClr val="bg2"/>
          </a:solidFill>
          <a:latin typeface="+mj-lt"/>
          <a:ea typeface="+mj-ea"/>
          <a:cs typeface="+mj-cs"/>
        </a:defRPr>
      </a:lvl1pPr>
      <a:lvl2pPr algn="l" rtl="0" eaLnBrk="1" fontAlgn="base" hangingPunct="1">
        <a:lnSpc>
          <a:spcPct val="105000"/>
        </a:lnSpc>
        <a:spcBef>
          <a:spcPct val="0"/>
        </a:spcBef>
        <a:spcAft>
          <a:spcPct val="0"/>
        </a:spcAft>
        <a:defRPr sz="3000">
          <a:solidFill>
            <a:schemeClr val="bg2"/>
          </a:solidFill>
          <a:latin typeface="Georgia" pitchFamily="18" charset="0"/>
        </a:defRPr>
      </a:lvl2pPr>
      <a:lvl3pPr algn="l" rtl="0" eaLnBrk="1" fontAlgn="base" hangingPunct="1">
        <a:lnSpc>
          <a:spcPct val="105000"/>
        </a:lnSpc>
        <a:spcBef>
          <a:spcPct val="0"/>
        </a:spcBef>
        <a:spcAft>
          <a:spcPct val="0"/>
        </a:spcAft>
        <a:defRPr sz="3000">
          <a:solidFill>
            <a:schemeClr val="bg2"/>
          </a:solidFill>
          <a:latin typeface="Georgia" pitchFamily="18" charset="0"/>
        </a:defRPr>
      </a:lvl3pPr>
      <a:lvl4pPr algn="l" rtl="0" eaLnBrk="1" fontAlgn="base" hangingPunct="1">
        <a:lnSpc>
          <a:spcPct val="105000"/>
        </a:lnSpc>
        <a:spcBef>
          <a:spcPct val="0"/>
        </a:spcBef>
        <a:spcAft>
          <a:spcPct val="0"/>
        </a:spcAft>
        <a:defRPr sz="3000">
          <a:solidFill>
            <a:schemeClr val="bg2"/>
          </a:solidFill>
          <a:latin typeface="Georgia" pitchFamily="18" charset="0"/>
        </a:defRPr>
      </a:lvl4pPr>
      <a:lvl5pPr algn="l" rtl="0" eaLnBrk="1" fontAlgn="base" hangingPunct="1">
        <a:lnSpc>
          <a:spcPct val="105000"/>
        </a:lnSpc>
        <a:spcBef>
          <a:spcPct val="0"/>
        </a:spcBef>
        <a:spcAft>
          <a:spcPct val="0"/>
        </a:spcAft>
        <a:defRPr sz="3000">
          <a:solidFill>
            <a:schemeClr val="bg2"/>
          </a:solidFill>
          <a:latin typeface="Georgia" pitchFamily="18" charset="0"/>
        </a:defRPr>
      </a:lvl5pPr>
      <a:lvl6pPr marL="457200" algn="l" rtl="0" eaLnBrk="1" fontAlgn="base" hangingPunct="1">
        <a:lnSpc>
          <a:spcPct val="105000"/>
        </a:lnSpc>
        <a:spcBef>
          <a:spcPct val="0"/>
        </a:spcBef>
        <a:spcAft>
          <a:spcPct val="0"/>
        </a:spcAft>
        <a:defRPr sz="3200">
          <a:solidFill>
            <a:schemeClr val="tx2"/>
          </a:solidFill>
          <a:latin typeface="Georgia" pitchFamily="18" charset="0"/>
        </a:defRPr>
      </a:lvl6pPr>
      <a:lvl7pPr marL="914400" algn="l" rtl="0" eaLnBrk="1" fontAlgn="base" hangingPunct="1">
        <a:lnSpc>
          <a:spcPct val="105000"/>
        </a:lnSpc>
        <a:spcBef>
          <a:spcPct val="0"/>
        </a:spcBef>
        <a:spcAft>
          <a:spcPct val="0"/>
        </a:spcAft>
        <a:defRPr sz="3200">
          <a:solidFill>
            <a:schemeClr val="tx2"/>
          </a:solidFill>
          <a:latin typeface="Georgia" pitchFamily="18" charset="0"/>
        </a:defRPr>
      </a:lvl7pPr>
      <a:lvl8pPr marL="1371600" algn="l" rtl="0" eaLnBrk="1" fontAlgn="base" hangingPunct="1">
        <a:lnSpc>
          <a:spcPct val="105000"/>
        </a:lnSpc>
        <a:spcBef>
          <a:spcPct val="0"/>
        </a:spcBef>
        <a:spcAft>
          <a:spcPct val="0"/>
        </a:spcAft>
        <a:defRPr sz="3200">
          <a:solidFill>
            <a:schemeClr val="tx2"/>
          </a:solidFill>
          <a:latin typeface="Georgia" pitchFamily="18" charset="0"/>
        </a:defRPr>
      </a:lvl8pPr>
      <a:lvl9pPr marL="1828800" algn="l" rtl="0" eaLnBrk="1" fontAlgn="base" hangingPunct="1">
        <a:lnSpc>
          <a:spcPct val="105000"/>
        </a:lnSpc>
        <a:spcBef>
          <a:spcPct val="0"/>
        </a:spcBef>
        <a:spcAft>
          <a:spcPct val="0"/>
        </a:spcAft>
        <a:defRPr sz="3200">
          <a:solidFill>
            <a:schemeClr val="tx2"/>
          </a:solidFill>
          <a:latin typeface="Georgia" pitchFamily="18" charset="0"/>
        </a:defRPr>
      </a:lvl9pPr>
    </p:titleStyle>
    <p:bodyStyle>
      <a:lvl1pPr marL="342900" indent="-342900" algn="l" rtl="0" eaLnBrk="1" fontAlgn="base" hangingPunct="1">
        <a:spcBef>
          <a:spcPct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ct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ct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hyperlink" Target="https://machinebox.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wc.in/assets/pdfs/publications/2017/fintech-india-report-2017.pdf" TargetMode="External"/><Relationship Id="rId2" Type="http://schemas.openxmlformats.org/officeDocument/2006/relationships/hyperlink" Target="https://www.accenture.com/t20180126T110604Z__w__/cn-en/_acnmedia/PDF-69/Accenture-Ready-Talk-POV.pdf" TargetMode="External"/><Relationship Id="rId1" Type="http://schemas.openxmlformats.org/officeDocument/2006/relationships/slideLayout" Target="../slideLayouts/slideLayout2.xml"/><Relationship Id="rId4" Type="http://schemas.openxmlformats.org/officeDocument/2006/relationships/hyperlink" Target="https://www.analyticsvidhya.com/blog/2017/04/5-ai-applications-in-banking-to-look-out-for-in-next-5-year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Data" Target="../diagrams/data2.xml"/><Relationship Id="rId7" Type="http://schemas.openxmlformats.org/officeDocument/2006/relationships/diagramData" Target="../diagrams/data3.xml"/><Relationship Id="rId12"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microsoft.com/office/2007/relationships/diagramDrawing" Target="../diagrams/drawing2.xml"/><Relationship Id="rId5" Type="http://schemas.openxmlformats.org/officeDocument/2006/relationships/diagramQuickStyle" Target="../diagrams/quickStyle2.xml"/><Relationship Id="rId10" Type="http://schemas.openxmlformats.org/officeDocument/2006/relationships/diagramColors" Target="../diagrams/colors3.xml"/><Relationship Id="rId4" Type="http://schemas.openxmlformats.org/officeDocument/2006/relationships/diagramLayout" Target="../diagrams/layout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10.png"/><Relationship Id="rId4" Type="http://schemas.openxmlformats.org/officeDocument/2006/relationships/diagramQuickStyle" Target="../diagrams/quickStyle5.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hyperlink" Target="http://www.google.com/url?sa=i&amp;rct=j&amp;q=&amp;esrc=s&amp;source=images&amp;cd=&amp;cad=rja&amp;uact=8&amp;ved=2ahUKEwj0ndnL8dXZAhUl04MKHfRuA0YQjRx6BAgAEAY&amp;url=http://countrywidecommunications.com/phones/smartphone-premium/&amp;psig=AOvVaw0saZ0yYG2Bt8_0KuaReQmE&amp;ust=1520363465412058" TargetMode="External"/><Relationship Id="rId3" Type="http://schemas.openxmlformats.org/officeDocument/2006/relationships/tags" Target="../tags/tag3.xml"/><Relationship Id="rId7" Type="http://schemas.microsoft.com/office/2007/relationships/hdphoto" Target="../media/hdphoto1.wdp"/><Relationship Id="rId12" Type="http://schemas.openxmlformats.org/officeDocument/2006/relationships/image" Target="../media/image12.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jpeg"/><Relationship Id="rId11" Type="http://schemas.openxmlformats.org/officeDocument/2006/relationships/diagramColors" Target="../diagrams/colors6.xml"/><Relationship Id="rId5" Type="http://schemas.openxmlformats.org/officeDocument/2006/relationships/slideLayout" Target="../slideLayouts/slideLayout2.xml"/><Relationship Id="rId15" Type="http://schemas.microsoft.com/office/2007/relationships/diagramDrawing" Target="../diagrams/drawing6.xml"/><Relationship Id="rId10" Type="http://schemas.openxmlformats.org/officeDocument/2006/relationships/diagramQuickStyle" Target="../diagrams/quickStyle6.xml"/><Relationship Id="rId4" Type="http://schemas.openxmlformats.org/officeDocument/2006/relationships/tags" Target="../tags/tag4.xml"/><Relationship Id="rId9" Type="http://schemas.openxmlformats.org/officeDocument/2006/relationships/diagramLayout" Target="../diagrams/layout6.xml"/><Relationship Id="rId1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2ahUKEwj0ndnL8dXZAhUl04MKHfRuA0YQjRx6BAgAEAY&amp;url=http://countrywidecommunications.com/phones/smartphone-premium/&amp;psig=AOvVaw0saZ0yYG2Bt8_0KuaReQmE&amp;ust=152036346541205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152400"/>
            <a:ext cx="881305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105000"/>
              </a:lnSpc>
              <a:spcBef>
                <a:spcPct val="0"/>
              </a:spcBef>
              <a:spcAft>
                <a:spcPct val="0"/>
              </a:spcAft>
              <a:defRPr lang="en-US" sz="3000" kern="1200">
                <a:solidFill>
                  <a:schemeClr val="bg2"/>
                </a:solidFill>
                <a:latin typeface="+mj-lt"/>
                <a:ea typeface="+mj-ea"/>
                <a:cs typeface="+mj-cs"/>
              </a:defRPr>
            </a:lvl1pPr>
            <a:lvl2pPr algn="l" rtl="0" eaLnBrk="1" fontAlgn="base" hangingPunct="1">
              <a:lnSpc>
                <a:spcPct val="105000"/>
              </a:lnSpc>
              <a:spcBef>
                <a:spcPct val="0"/>
              </a:spcBef>
              <a:spcAft>
                <a:spcPct val="0"/>
              </a:spcAft>
              <a:defRPr sz="3000">
                <a:solidFill>
                  <a:schemeClr val="bg2"/>
                </a:solidFill>
                <a:latin typeface="Georgia" pitchFamily="18" charset="0"/>
              </a:defRPr>
            </a:lvl2pPr>
            <a:lvl3pPr algn="l" rtl="0" eaLnBrk="1" fontAlgn="base" hangingPunct="1">
              <a:lnSpc>
                <a:spcPct val="105000"/>
              </a:lnSpc>
              <a:spcBef>
                <a:spcPct val="0"/>
              </a:spcBef>
              <a:spcAft>
                <a:spcPct val="0"/>
              </a:spcAft>
              <a:defRPr sz="3000">
                <a:solidFill>
                  <a:schemeClr val="bg2"/>
                </a:solidFill>
                <a:latin typeface="Georgia" pitchFamily="18" charset="0"/>
              </a:defRPr>
            </a:lvl3pPr>
            <a:lvl4pPr algn="l" rtl="0" eaLnBrk="1" fontAlgn="base" hangingPunct="1">
              <a:lnSpc>
                <a:spcPct val="105000"/>
              </a:lnSpc>
              <a:spcBef>
                <a:spcPct val="0"/>
              </a:spcBef>
              <a:spcAft>
                <a:spcPct val="0"/>
              </a:spcAft>
              <a:defRPr sz="3000">
                <a:solidFill>
                  <a:schemeClr val="bg2"/>
                </a:solidFill>
                <a:latin typeface="Georgia" pitchFamily="18" charset="0"/>
              </a:defRPr>
            </a:lvl4pPr>
            <a:lvl5pPr algn="l" rtl="0" eaLnBrk="1" fontAlgn="base" hangingPunct="1">
              <a:lnSpc>
                <a:spcPct val="105000"/>
              </a:lnSpc>
              <a:spcBef>
                <a:spcPct val="0"/>
              </a:spcBef>
              <a:spcAft>
                <a:spcPct val="0"/>
              </a:spcAft>
              <a:defRPr sz="3000">
                <a:solidFill>
                  <a:schemeClr val="bg2"/>
                </a:solidFill>
                <a:latin typeface="Georgia" pitchFamily="18" charset="0"/>
              </a:defRPr>
            </a:lvl5pPr>
            <a:lvl6pPr marL="457200" algn="l" rtl="0" eaLnBrk="1" fontAlgn="base" hangingPunct="1">
              <a:lnSpc>
                <a:spcPct val="105000"/>
              </a:lnSpc>
              <a:spcBef>
                <a:spcPct val="0"/>
              </a:spcBef>
              <a:spcAft>
                <a:spcPct val="0"/>
              </a:spcAft>
              <a:defRPr sz="3200">
                <a:solidFill>
                  <a:schemeClr val="tx2"/>
                </a:solidFill>
                <a:latin typeface="Georgia" pitchFamily="18" charset="0"/>
              </a:defRPr>
            </a:lvl6pPr>
            <a:lvl7pPr marL="914400" algn="l" rtl="0" eaLnBrk="1" fontAlgn="base" hangingPunct="1">
              <a:lnSpc>
                <a:spcPct val="105000"/>
              </a:lnSpc>
              <a:spcBef>
                <a:spcPct val="0"/>
              </a:spcBef>
              <a:spcAft>
                <a:spcPct val="0"/>
              </a:spcAft>
              <a:defRPr sz="3200">
                <a:solidFill>
                  <a:schemeClr val="tx2"/>
                </a:solidFill>
                <a:latin typeface="Georgia" pitchFamily="18" charset="0"/>
              </a:defRPr>
            </a:lvl7pPr>
            <a:lvl8pPr marL="1371600" algn="l" rtl="0" eaLnBrk="1" fontAlgn="base" hangingPunct="1">
              <a:lnSpc>
                <a:spcPct val="105000"/>
              </a:lnSpc>
              <a:spcBef>
                <a:spcPct val="0"/>
              </a:spcBef>
              <a:spcAft>
                <a:spcPct val="0"/>
              </a:spcAft>
              <a:defRPr sz="3200">
                <a:solidFill>
                  <a:schemeClr val="tx2"/>
                </a:solidFill>
                <a:latin typeface="Georgia" pitchFamily="18" charset="0"/>
              </a:defRPr>
            </a:lvl8pPr>
            <a:lvl9pPr marL="1828800" algn="l" rtl="0" eaLnBrk="1" fontAlgn="base" hangingPunct="1">
              <a:lnSpc>
                <a:spcPct val="105000"/>
              </a:lnSpc>
              <a:spcBef>
                <a:spcPct val="0"/>
              </a:spcBef>
              <a:spcAft>
                <a:spcPct val="0"/>
              </a:spcAft>
              <a:defRPr sz="3200">
                <a:solidFill>
                  <a:schemeClr val="tx2"/>
                </a:solidFill>
                <a:latin typeface="Georgia" pitchFamily="18" charset="0"/>
              </a:defRPr>
            </a:lvl9pPr>
          </a:lstStyle>
          <a:p>
            <a:pPr algn="r"/>
            <a:r>
              <a:rPr lang="en-US" altLang="en-US" sz="4400" b="1" dirty="0" smtClean="0">
                <a:solidFill>
                  <a:schemeClr val="bg1">
                    <a:lumMod val="95000"/>
                  </a:schemeClr>
                </a:solidFill>
                <a:latin typeface="Calibri" panose="020F0502020204030204" pitchFamily="34" charset="0"/>
              </a:rPr>
              <a:t>Evolution of Conversational Banking</a:t>
            </a:r>
          </a:p>
          <a:p>
            <a:pPr algn="r"/>
            <a:r>
              <a:rPr lang="en-US" altLang="en-US" sz="1400" b="1" dirty="0" smtClean="0">
                <a:solidFill>
                  <a:schemeClr val="bg1">
                    <a:lumMod val="95000"/>
                  </a:schemeClr>
                </a:solidFill>
                <a:latin typeface="Calibri" panose="020F0502020204030204" pitchFamily="34" charset="0"/>
              </a:rPr>
              <a:t>By Rama Menda</a:t>
            </a:r>
          </a:p>
        </p:txBody>
      </p:sp>
    </p:spTree>
    <p:extLst>
      <p:ext uri="{BB962C8B-B14F-4D97-AF65-F5344CB8AC3E}">
        <p14:creationId xmlns:p14="http://schemas.microsoft.com/office/powerpoint/2010/main" xmlns="" val="103253027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Key Players / Product Spectrum</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10</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0" name="Table 29"/>
          <p:cNvGraphicFramePr>
            <a:graphicFrameLocks noGrp="1"/>
          </p:cNvGraphicFramePr>
          <p:nvPr>
            <p:extLst>
              <p:ext uri="{D42A27DB-BD31-4B8C-83A1-F6EECF244321}">
                <p14:modId xmlns:p14="http://schemas.microsoft.com/office/powerpoint/2010/main" xmlns="" val="1830581936"/>
              </p:ext>
            </p:extLst>
          </p:nvPr>
        </p:nvGraphicFramePr>
        <p:xfrm>
          <a:off x="304798" y="838199"/>
          <a:ext cx="8534401" cy="5396516"/>
        </p:xfrm>
        <a:graphic>
          <a:graphicData uri="http://schemas.openxmlformats.org/drawingml/2006/table">
            <a:tbl>
              <a:tblPr firstRow="1" bandRow="1">
                <a:tableStyleId>{073A0DAA-6AF3-43AB-8588-CEC1D06C72B9}</a:tableStyleId>
              </a:tblPr>
              <a:tblGrid>
                <a:gridCol w="381002"/>
                <a:gridCol w="1447800"/>
                <a:gridCol w="3657600"/>
                <a:gridCol w="3047999"/>
              </a:tblGrid>
              <a:tr h="381001">
                <a:tc gridSpan="2">
                  <a:txBody>
                    <a:bodyPr/>
                    <a:lstStyle/>
                    <a:p>
                      <a:pPr algn="ctr"/>
                      <a:endParaRPr lang="en-US" sz="1200" b="1" dirty="0"/>
                    </a:p>
                  </a:txBody>
                  <a:tcPr anchor="ctr">
                    <a:solidFill>
                      <a:srgbClr val="002060"/>
                    </a:solidFill>
                  </a:tcPr>
                </a:tc>
                <a:tc hMerge="1">
                  <a:txBody>
                    <a:bodyPr/>
                    <a:lstStyle/>
                    <a:p>
                      <a:pPr algn="ctr"/>
                      <a:endParaRPr lang="en-US" sz="1200" b="1" dirty="0"/>
                    </a:p>
                  </a:txBody>
                  <a:tcPr anchor="ctr">
                    <a:solidFill>
                      <a:srgbClr val="002060"/>
                    </a:solidFill>
                  </a:tcPr>
                </a:tc>
                <a:tc>
                  <a:txBody>
                    <a:bodyPr/>
                    <a:lstStyle/>
                    <a:p>
                      <a:pPr algn="ctr"/>
                      <a:r>
                        <a:rPr lang="en-US" sz="1400" b="1" kern="1200" dirty="0" smtClean="0">
                          <a:solidFill>
                            <a:schemeClr val="bg1"/>
                          </a:solidFill>
                          <a:latin typeface="+mn-lt"/>
                          <a:ea typeface="+mn-ea"/>
                          <a:cs typeface="+mn-cs"/>
                        </a:rPr>
                        <a:t>Image/Video Services</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Language Services</a:t>
                      </a:r>
                      <a:endParaRPr lang="en-US" sz="1400" b="1" kern="1200" dirty="0">
                        <a:solidFill>
                          <a:schemeClr val="bg1"/>
                        </a:solidFill>
                        <a:latin typeface="+mn-lt"/>
                        <a:ea typeface="+mn-ea"/>
                        <a:cs typeface="+mn-cs"/>
                      </a:endParaRPr>
                    </a:p>
                  </a:txBody>
                  <a:tcPr anchor="ctr">
                    <a:solidFill>
                      <a:srgbClr val="002060"/>
                    </a:solidFill>
                  </a:tcPr>
                </a:tc>
              </a:tr>
              <a:tr h="782036">
                <a:tc gridSpan="2">
                  <a:txBody>
                    <a:bodyPr/>
                    <a:lstStyle/>
                    <a:p>
                      <a:pPr algn="l"/>
                      <a:r>
                        <a:rPr lang="en-US" sz="1400" b="1" kern="1200" dirty="0" smtClean="0">
                          <a:solidFill>
                            <a:srgbClr val="002060"/>
                          </a:solidFill>
                          <a:latin typeface="+mn-lt"/>
                          <a:ea typeface="+mn-ea"/>
                          <a:cs typeface="+mn-cs"/>
                        </a:rPr>
                        <a:t>Amazon</a:t>
                      </a:r>
                      <a:endParaRPr lang="en-US" sz="1400" b="1" kern="1200" dirty="0">
                        <a:solidFill>
                          <a:srgbClr val="002060"/>
                        </a:solidFill>
                        <a:latin typeface="+mn-lt"/>
                        <a:ea typeface="+mn-ea"/>
                        <a:cs typeface="+mn-cs"/>
                      </a:endParaRPr>
                    </a:p>
                  </a:txBody>
                  <a:tcPr anchor="ctr"/>
                </a:tc>
                <a:tc hMerge="1">
                  <a:txBody>
                    <a:bodyPr/>
                    <a:lstStyle/>
                    <a:p>
                      <a:pPr algn="l"/>
                      <a:endParaRPr lang="en-US" sz="1400" b="1" kern="1200" dirty="0">
                        <a:solidFill>
                          <a:srgbClr val="002060"/>
                        </a:solidFill>
                        <a:latin typeface="+mn-lt"/>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Amazon Rekongnition</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Amazon Polly</a:t>
                      </a:r>
                    </a:p>
                    <a:p>
                      <a:pPr algn="l"/>
                      <a:r>
                        <a:rPr lang="en-US" sz="1100" kern="1200" dirty="0" smtClean="0">
                          <a:solidFill>
                            <a:schemeClr val="dk1"/>
                          </a:solidFill>
                          <a:latin typeface="Georgia" panose="02040502050405020303" pitchFamily="18" charset="0"/>
                          <a:ea typeface="+mn-ea"/>
                          <a:cs typeface="+mn-cs"/>
                        </a:rPr>
                        <a:t>Amazon Comprehend</a:t>
                      </a:r>
                    </a:p>
                    <a:p>
                      <a:pPr algn="l"/>
                      <a:r>
                        <a:rPr lang="en-US" sz="1100" kern="1200" dirty="0" smtClean="0">
                          <a:solidFill>
                            <a:schemeClr val="dk1"/>
                          </a:solidFill>
                          <a:latin typeface="Georgia" panose="02040502050405020303" pitchFamily="18" charset="0"/>
                          <a:ea typeface="+mn-ea"/>
                          <a:cs typeface="+mn-cs"/>
                        </a:rPr>
                        <a:t>Amazon Translate</a:t>
                      </a:r>
                    </a:p>
                    <a:p>
                      <a:pPr algn="l"/>
                      <a:r>
                        <a:rPr lang="en-US" sz="1100" kern="1200" dirty="0" smtClean="0">
                          <a:solidFill>
                            <a:schemeClr val="dk1"/>
                          </a:solidFill>
                          <a:latin typeface="Georgia" panose="02040502050405020303" pitchFamily="18" charset="0"/>
                          <a:ea typeface="+mn-ea"/>
                          <a:cs typeface="+mn-cs"/>
                        </a:rPr>
                        <a:t>Amazon Transcribe</a:t>
                      </a:r>
                      <a:endParaRPr lang="en-US" sz="1100" kern="1200" dirty="0">
                        <a:solidFill>
                          <a:schemeClr val="dk1"/>
                        </a:solidFill>
                        <a:latin typeface="Georgia" panose="02040502050405020303" pitchFamily="18" charset="0"/>
                        <a:ea typeface="+mn-ea"/>
                        <a:cs typeface="+mn-cs"/>
                      </a:endParaRPr>
                    </a:p>
                  </a:txBody>
                  <a:tcPr anchor="ctr"/>
                </a:tc>
              </a:tr>
              <a:tr h="312815">
                <a:tc gridSpan="2">
                  <a:txBody>
                    <a:bodyPr/>
                    <a:lstStyle/>
                    <a:p>
                      <a:pPr algn="l"/>
                      <a:r>
                        <a:rPr lang="en-US" sz="1400" b="1" kern="1200" dirty="0" smtClean="0">
                          <a:solidFill>
                            <a:srgbClr val="002060"/>
                          </a:solidFill>
                          <a:latin typeface="+mn-lt"/>
                          <a:ea typeface="+mn-ea"/>
                          <a:cs typeface="+mn-cs"/>
                        </a:rPr>
                        <a:t>Microsoft</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Cognitive services</a:t>
                      </a:r>
                      <a:r>
                        <a:rPr lang="en-US" sz="1100" kern="1200" baseline="0" dirty="0" smtClean="0">
                          <a:solidFill>
                            <a:schemeClr val="dk1"/>
                          </a:solidFill>
                          <a:latin typeface="Georgia" panose="02040502050405020303" pitchFamily="18" charset="0"/>
                          <a:ea typeface="+mn-ea"/>
                          <a:cs typeface="+mn-cs"/>
                        </a:rPr>
                        <a:t> - </a:t>
                      </a:r>
                      <a:r>
                        <a:rPr lang="en-US" sz="1100" kern="1200" dirty="0" smtClean="0">
                          <a:solidFill>
                            <a:schemeClr val="dk1"/>
                          </a:solidFill>
                          <a:latin typeface="Georgia" panose="02040502050405020303" pitchFamily="18" charset="0"/>
                          <a:ea typeface="+mn-ea"/>
                          <a:cs typeface="+mn-cs"/>
                        </a:rPr>
                        <a:t>Face API</a:t>
                      </a:r>
                      <a:endParaRPr lang="en-US" sz="8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gridSpan="2">
                  <a:txBody>
                    <a:bodyPr/>
                    <a:lstStyle/>
                    <a:p>
                      <a:pPr algn="l"/>
                      <a:r>
                        <a:rPr lang="en-US" sz="1400" b="1" kern="1200" dirty="0" smtClean="0">
                          <a:solidFill>
                            <a:srgbClr val="002060"/>
                          </a:solidFill>
                          <a:latin typeface="+mn-lt"/>
                          <a:ea typeface="+mn-ea"/>
                          <a:cs typeface="+mn-cs"/>
                        </a:rPr>
                        <a:t>Google</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Cloud</a:t>
                      </a:r>
                      <a:r>
                        <a:rPr lang="en-US" sz="1100" kern="1200" baseline="0" dirty="0" smtClean="0">
                          <a:solidFill>
                            <a:schemeClr val="dk1"/>
                          </a:solidFill>
                          <a:latin typeface="Georgia" panose="02040502050405020303" pitchFamily="18" charset="0"/>
                          <a:ea typeface="+mn-ea"/>
                          <a:cs typeface="+mn-cs"/>
                        </a:rPr>
                        <a:t> </a:t>
                      </a:r>
                      <a:r>
                        <a:rPr lang="en-US" sz="1100" kern="1200" dirty="0" smtClean="0">
                          <a:solidFill>
                            <a:schemeClr val="dk1"/>
                          </a:solidFill>
                          <a:latin typeface="Georgia" panose="02040502050405020303" pitchFamily="18" charset="0"/>
                          <a:ea typeface="+mn-ea"/>
                          <a:cs typeface="+mn-cs"/>
                        </a:rPr>
                        <a:t>Vision API</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Cloud Video Intelligence</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Cloud</a:t>
                      </a:r>
                      <a:r>
                        <a:rPr lang="en-US" sz="1100" kern="1200" baseline="0" dirty="0" smtClean="0">
                          <a:solidFill>
                            <a:schemeClr val="dk1"/>
                          </a:solidFill>
                          <a:latin typeface="Georgia" panose="02040502050405020303" pitchFamily="18" charset="0"/>
                          <a:ea typeface="+mn-ea"/>
                          <a:cs typeface="+mn-cs"/>
                        </a:rPr>
                        <a:t> Speech API</a:t>
                      </a:r>
                    </a:p>
                    <a:p>
                      <a:pPr algn="l"/>
                      <a:r>
                        <a:rPr lang="en-US" sz="1100" kern="1200" baseline="0" dirty="0" smtClean="0">
                          <a:solidFill>
                            <a:schemeClr val="dk1"/>
                          </a:solidFill>
                          <a:latin typeface="Georgia" panose="02040502050405020303" pitchFamily="18" charset="0"/>
                          <a:ea typeface="+mn-ea"/>
                          <a:cs typeface="+mn-cs"/>
                        </a:rPr>
                        <a:t>Cloud Translation API</a:t>
                      </a:r>
                    </a:p>
                  </a:txBody>
                  <a:tcPr anchor="ctr"/>
                </a:tc>
              </a:tr>
              <a:tr h="344934">
                <a:tc gridSpan="2">
                  <a:txBody>
                    <a:bodyPr/>
                    <a:lstStyle/>
                    <a:p>
                      <a:pPr marL="0" algn="l" defTabSz="914400" rtl="0" eaLnBrk="1" latinLnBrk="0" hangingPunct="1"/>
                      <a:r>
                        <a:rPr lang="en-US" sz="1400" b="1" kern="1200" dirty="0" smtClean="0">
                          <a:solidFill>
                            <a:srgbClr val="002060"/>
                          </a:solidFill>
                          <a:latin typeface="+mn-lt"/>
                          <a:ea typeface="+mn-ea"/>
                          <a:cs typeface="+mn-cs"/>
                        </a:rPr>
                        <a:t>IBM</a:t>
                      </a:r>
                      <a:endParaRPr lang="en-US" sz="1400" b="1" kern="1200" dirty="0">
                        <a:solidFill>
                          <a:srgbClr val="002060"/>
                        </a:solidFill>
                        <a:latin typeface="+mn-lt"/>
                        <a:ea typeface="+mn-ea"/>
                        <a:cs typeface="+mn-cs"/>
                      </a:endParaRPr>
                    </a:p>
                  </a:txBody>
                  <a:tcPr/>
                </a:tc>
                <a:tc hMerge="1">
                  <a:txBody>
                    <a:bodyPr/>
                    <a:lstStyle/>
                    <a:p>
                      <a:pPr marL="0" algn="l" defTabSz="914400" rtl="0" eaLnBrk="1" latinLnBrk="0" hangingPunct="1"/>
                      <a:endParaRPr lang="en-US" sz="1400" b="1" kern="1200" dirty="0">
                        <a:solidFill>
                          <a:srgbClr val="002060"/>
                        </a:solidFill>
                        <a:latin typeface="+mn-lt"/>
                        <a:ea typeface="+mn-ea"/>
                        <a:cs typeface="+mn-cs"/>
                      </a:endParaRPr>
                    </a:p>
                  </a:txBody>
                  <a:tcPr/>
                </a:tc>
                <a:tc>
                  <a:txBody>
                    <a:bodyPr/>
                    <a:lstStyle/>
                    <a:p>
                      <a:pPr algn="l"/>
                      <a:r>
                        <a:rPr lang="en-US" sz="1100" kern="1200" dirty="0" smtClean="0">
                          <a:solidFill>
                            <a:schemeClr val="dk1"/>
                          </a:solidFill>
                          <a:latin typeface="Georgia" panose="02040502050405020303" pitchFamily="18" charset="0"/>
                          <a:ea typeface="+mn-ea"/>
                          <a:cs typeface="+mn-cs"/>
                        </a:rPr>
                        <a:t>IBM Watson Visual Recognition</a:t>
                      </a:r>
                      <a:r>
                        <a:rPr lang="en-US" sz="1100" kern="1200" baseline="0" dirty="0" smtClean="0">
                          <a:solidFill>
                            <a:schemeClr val="dk1"/>
                          </a:solidFill>
                          <a:latin typeface="Georgia" panose="02040502050405020303" pitchFamily="18" charset="0"/>
                          <a:ea typeface="+mn-ea"/>
                          <a:cs typeface="+mn-cs"/>
                        </a:rPr>
                        <a:t> </a:t>
                      </a:r>
                      <a:r>
                        <a:rPr lang="en-US" sz="1100" kern="1200" dirty="0" smtClean="0">
                          <a:solidFill>
                            <a:schemeClr val="dk1"/>
                          </a:solidFill>
                          <a:latin typeface="Georgia" panose="02040502050405020303" pitchFamily="18" charset="0"/>
                          <a:ea typeface="+mn-ea"/>
                          <a:cs typeface="+mn-cs"/>
                        </a:rPr>
                        <a:t>API</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Watson Conversation Service</a:t>
                      </a:r>
                      <a:endParaRPr lang="en-US" sz="1100" kern="1200" dirty="0">
                        <a:solidFill>
                          <a:schemeClr val="dk1"/>
                        </a:solidFill>
                        <a:latin typeface="Georgia" panose="02040502050405020303" pitchFamily="18" charset="0"/>
                        <a:ea typeface="+mn-ea"/>
                        <a:cs typeface="+mn-cs"/>
                      </a:endParaRPr>
                    </a:p>
                  </a:txBody>
                  <a:tcPr anchor="ctr"/>
                </a:tc>
              </a:tr>
              <a:tr h="437940">
                <a:tc gridSpan="2">
                  <a:txBody>
                    <a:bodyPr/>
                    <a:lstStyle/>
                    <a:p>
                      <a:pPr algn="l"/>
                      <a:r>
                        <a:rPr lang="en-US" sz="1400" b="1" kern="1200" dirty="0" smtClean="0">
                          <a:solidFill>
                            <a:srgbClr val="002060"/>
                          </a:solidFill>
                          <a:latin typeface="+mn-lt"/>
                          <a:ea typeface="+mn-ea"/>
                          <a:cs typeface="+mn-cs"/>
                        </a:rPr>
                        <a:t>Apple</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Apple Siri</a:t>
                      </a:r>
                    </a:p>
                    <a:p>
                      <a:pPr algn="l"/>
                      <a:endParaRPr lang="en-US" sz="1100" kern="1200" dirty="0">
                        <a:solidFill>
                          <a:schemeClr val="dk1"/>
                        </a:solidFill>
                        <a:latin typeface="Georgia" panose="02040502050405020303" pitchFamily="18" charset="0"/>
                        <a:ea typeface="+mn-ea"/>
                        <a:cs typeface="+mn-cs"/>
                      </a:endParaRPr>
                    </a:p>
                  </a:txBody>
                  <a:tcPr anchor="ctr"/>
                </a:tc>
              </a:tr>
              <a:tr h="437940">
                <a:tc gridSpan="2">
                  <a:txBody>
                    <a:bodyPr/>
                    <a:lstStyle/>
                    <a:p>
                      <a:pPr algn="l"/>
                      <a:r>
                        <a:rPr lang="en-US" sz="1400" b="1" kern="1200" dirty="0" smtClean="0">
                          <a:solidFill>
                            <a:srgbClr val="002060"/>
                          </a:solidFill>
                          <a:latin typeface="+mn-lt"/>
                          <a:ea typeface="+mn-ea"/>
                          <a:cs typeface="+mn-cs"/>
                        </a:rPr>
                        <a:t>Facebook</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Facebook Messenger platform</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rowSpan="5">
                  <a:txBody>
                    <a:bodyPr/>
                    <a:lstStyle/>
                    <a:p>
                      <a:pPr algn="ctr"/>
                      <a:r>
                        <a:rPr lang="en-US" sz="1400" b="1" kern="1200" dirty="0" smtClean="0">
                          <a:solidFill>
                            <a:srgbClr val="002060"/>
                          </a:solidFill>
                          <a:latin typeface="+mn-lt"/>
                          <a:ea typeface="+mn-ea"/>
                          <a:cs typeface="+mn-cs"/>
                        </a:rPr>
                        <a:t>Others</a:t>
                      </a:r>
                      <a:endParaRPr lang="en-US" sz="1400" b="1" kern="1200" dirty="0">
                        <a:solidFill>
                          <a:srgbClr val="002060"/>
                        </a:solidFill>
                        <a:latin typeface="+mn-lt"/>
                        <a:ea typeface="+mn-ea"/>
                        <a:cs typeface="+mn-cs"/>
                      </a:endParaRPr>
                    </a:p>
                  </a:txBody>
                  <a:tcPr vert="vert270" anchor="ctr"/>
                </a:tc>
                <a:tc>
                  <a:txBody>
                    <a:bodyPr/>
                    <a:lstStyle/>
                    <a:p>
                      <a:pPr algn="l"/>
                      <a:r>
                        <a:rPr lang="en-US" sz="1200" b="1" kern="1200" dirty="0" smtClean="0">
                          <a:solidFill>
                            <a:srgbClr val="002060"/>
                          </a:solidFill>
                          <a:latin typeface="+mn-lt"/>
                          <a:ea typeface="+mn-ea"/>
                          <a:cs typeface="+mn-cs"/>
                        </a:rPr>
                        <a:t>Machine Box</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sng" kern="1200" dirty="0" smtClean="0">
                          <a:solidFill>
                            <a:schemeClr val="dk1"/>
                          </a:solidFill>
                          <a:effectLst/>
                          <a:latin typeface="+mn-lt"/>
                          <a:ea typeface="+mn-ea"/>
                          <a:cs typeface="+mn-cs"/>
                          <a:hlinkClick r:id="rId2"/>
                        </a:rPr>
                        <a:t>https://machinebox.io/</a:t>
                      </a:r>
                      <a:endParaRPr lang="en-US" sz="8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Facebox Videobox, Tagbox etc.</a:t>
                      </a: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Textbox, Fakebox </a:t>
                      </a:r>
                      <a:r>
                        <a:rPr lang="en-US" sz="1100" kern="1200" dirty="0" err="1" smtClean="0">
                          <a:solidFill>
                            <a:schemeClr val="dk1"/>
                          </a:solidFill>
                          <a:latin typeface="Georgia" panose="02040502050405020303" pitchFamily="18" charset="0"/>
                          <a:ea typeface="+mn-ea"/>
                          <a:cs typeface="+mn-cs"/>
                        </a:rPr>
                        <a:t>etc</a:t>
                      </a:r>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a:txBody>
                    <a:bodyPr/>
                    <a:lstStyle/>
                    <a:p>
                      <a:pPr algn="ctr"/>
                      <a:endParaRPr lang="en-US" sz="1400" b="1" kern="1200" dirty="0">
                        <a:solidFill>
                          <a:srgbClr val="002060"/>
                        </a:solidFill>
                        <a:latin typeface="+mn-lt"/>
                        <a:ea typeface="+mn-ea"/>
                        <a:cs typeface="+mn-cs"/>
                      </a:endParaRPr>
                    </a:p>
                  </a:txBody>
                  <a:tcPr vert="vert270" anchor="ct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a:txBody>
                    <a:bodyPr/>
                    <a:lstStyle/>
                    <a:p>
                      <a:pPr algn="ctr"/>
                      <a:endParaRPr lang="en-US" sz="1400" b="1" kern="1200" dirty="0">
                        <a:solidFill>
                          <a:srgbClr val="002060"/>
                        </a:solidFill>
                        <a:latin typeface="+mn-lt"/>
                        <a:ea typeface="+mn-ea"/>
                        <a:cs typeface="+mn-cs"/>
                      </a:endParaRPr>
                    </a:p>
                  </a:txBody>
                  <a:tcPr vert="vert270" anchor="ct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bl>
          </a:graphicData>
        </a:graphic>
      </p:graphicFrame>
    </p:spTree>
    <p:extLst>
      <p:ext uri="{BB962C8B-B14F-4D97-AF65-F5344CB8AC3E}">
        <p14:creationId xmlns:p14="http://schemas.microsoft.com/office/powerpoint/2010/main" xmlns="" val="1812348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Use cases</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11</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0" name="Table 29"/>
          <p:cNvGraphicFramePr>
            <a:graphicFrameLocks noGrp="1"/>
          </p:cNvGraphicFramePr>
          <p:nvPr>
            <p:extLst>
              <p:ext uri="{D42A27DB-BD31-4B8C-83A1-F6EECF244321}">
                <p14:modId xmlns:p14="http://schemas.microsoft.com/office/powerpoint/2010/main" xmlns="" val="3452429563"/>
              </p:ext>
            </p:extLst>
          </p:nvPr>
        </p:nvGraphicFramePr>
        <p:xfrm>
          <a:off x="304798" y="762000"/>
          <a:ext cx="8534402" cy="5654040"/>
        </p:xfrm>
        <a:graphic>
          <a:graphicData uri="http://schemas.openxmlformats.org/drawingml/2006/table">
            <a:tbl>
              <a:tblPr firstRow="1" bandRow="1">
                <a:tableStyleId>{073A0DAA-6AF3-43AB-8588-CEC1D06C72B9}</a:tableStyleId>
              </a:tblPr>
              <a:tblGrid>
                <a:gridCol w="1896536"/>
                <a:gridCol w="4635970"/>
                <a:gridCol w="2001896"/>
              </a:tblGrid>
              <a:tr h="177377">
                <a:tc>
                  <a:txBody>
                    <a:bodyPr/>
                    <a:lstStyle/>
                    <a:p>
                      <a:pPr algn="ctr"/>
                      <a:r>
                        <a:rPr lang="en-US" sz="1400" b="1" kern="1200" dirty="0" smtClean="0">
                          <a:solidFill>
                            <a:schemeClr val="bg1"/>
                          </a:solidFill>
                          <a:latin typeface="+mn-lt"/>
                          <a:ea typeface="+mn-ea"/>
                          <a:cs typeface="+mn-cs"/>
                        </a:rPr>
                        <a:t>Use Case</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Description</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By Whom</a:t>
                      </a:r>
                      <a:endParaRPr lang="en-US" sz="1400" b="1" kern="1200" dirty="0">
                        <a:solidFill>
                          <a:schemeClr val="bg1"/>
                        </a:solidFill>
                        <a:latin typeface="+mn-lt"/>
                        <a:ea typeface="+mn-ea"/>
                        <a:cs typeface="+mn-cs"/>
                      </a:endParaRPr>
                    </a:p>
                  </a:txBody>
                  <a:tcPr anchor="ctr">
                    <a:solidFill>
                      <a:srgbClr val="002060"/>
                    </a:solidFill>
                  </a:tcPr>
                </a:tc>
              </a:tr>
              <a:tr h="177377">
                <a:tc>
                  <a:txBody>
                    <a:bodyPr/>
                    <a:lstStyle/>
                    <a:p>
                      <a:pPr algn="l"/>
                      <a:r>
                        <a:rPr lang="en-US" sz="1200" b="1" kern="1200" dirty="0" smtClean="0">
                          <a:solidFill>
                            <a:srgbClr val="002060"/>
                          </a:solidFill>
                          <a:latin typeface="+mn-lt"/>
                          <a:ea typeface="+mn-ea"/>
                          <a:cs typeface="+mn-cs"/>
                        </a:rPr>
                        <a:t>Conversational</a:t>
                      </a:r>
                    </a:p>
                    <a:p>
                      <a:pPr algn="l"/>
                      <a:r>
                        <a:rPr lang="en-US" sz="1200" b="1" kern="1200" dirty="0" smtClean="0">
                          <a:solidFill>
                            <a:srgbClr val="002060"/>
                          </a:solidFill>
                          <a:latin typeface="+mn-lt"/>
                          <a:ea typeface="+mn-ea"/>
                          <a:cs typeface="+mn-cs"/>
                        </a:rPr>
                        <a:t>Channels (Chatbots)</a:t>
                      </a:r>
                    </a:p>
                  </a:txBody>
                  <a:tcPr anchor="ctr"/>
                </a:tc>
                <a:tc>
                  <a:txBody>
                    <a:bodyPr/>
                    <a:lstStyle/>
                    <a:p>
                      <a:pPr algn="l"/>
                      <a:r>
                        <a:rPr lang="en-US" sz="1100" b="0" kern="1200" dirty="0" smtClean="0">
                          <a:solidFill>
                            <a:schemeClr val="dk1"/>
                          </a:solidFill>
                          <a:effectLst/>
                          <a:latin typeface="+mn-lt"/>
                          <a:ea typeface="+mn-ea"/>
                          <a:cs typeface="+mn-cs"/>
                        </a:rPr>
                        <a:t>Reduces the response time to customers and increases</a:t>
                      </a:r>
                      <a:r>
                        <a:rPr lang="en-US" sz="1100" b="0" kern="1200" baseline="0" dirty="0" smtClean="0">
                          <a:solidFill>
                            <a:schemeClr val="dk1"/>
                          </a:solidFill>
                          <a:effectLst/>
                          <a:latin typeface="+mn-lt"/>
                          <a:ea typeface="+mn-ea"/>
                          <a:cs typeface="+mn-cs"/>
                        </a:rPr>
                        <a:t> the</a:t>
                      </a:r>
                      <a:r>
                        <a:rPr lang="en-US" sz="1100" b="0" kern="1200" dirty="0" smtClean="0">
                          <a:solidFill>
                            <a:schemeClr val="dk1"/>
                          </a:solidFill>
                          <a:effectLst/>
                          <a:latin typeface="+mn-lt"/>
                          <a:ea typeface="+mn-ea"/>
                          <a:cs typeface="+mn-cs"/>
                        </a:rPr>
                        <a:t> accuracy to 100 percent thereby sharply improving the bank’s productivity and efficiency. </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Capital One</a:t>
                      </a:r>
                    </a:p>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Ally Bank - Alexa</a:t>
                      </a:r>
                    </a:p>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Bank of America – Erika</a:t>
                      </a:r>
                      <a:endParaRPr lang="en-US" sz="1100" b="0" kern="1200" dirty="0">
                        <a:solidFill>
                          <a:schemeClr val="dk1"/>
                        </a:solidFill>
                        <a:effectLst/>
                        <a:latin typeface="+mn-lt"/>
                        <a:ea typeface="+mn-ea"/>
                        <a:cs typeface="+mn-cs"/>
                      </a:endParaRPr>
                    </a:p>
                  </a:txBody>
                  <a:tcPr anchor="ctr"/>
                </a:tc>
              </a:tr>
              <a:tr h="252730">
                <a:tc>
                  <a:txBody>
                    <a:bodyPr/>
                    <a:lstStyle/>
                    <a:p>
                      <a:pPr algn="l"/>
                      <a:r>
                        <a:rPr lang="en-US" sz="1200" b="1" kern="1200" baseline="0" dirty="0" smtClean="0">
                          <a:solidFill>
                            <a:srgbClr val="002060"/>
                          </a:solidFill>
                          <a:latin typeface="+mn-lt"/>
                          <a:ea typeface="+mn-ea"/>
                          <a:cs typeface="+mn-cs"/>
                        </a:rPr>
                        <a:t>Customer Satisfaction Dashboard</a:t>
                      </a:r>
                      <a:endParaRPr lang="en-US" sz="1200" b="1" kern="1200" dirty="0">
                        <a:solidFill>
                          <a:srgbClr val="002060"/>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effectLst/>
                          <a:latin typeface="+mn-lt"/>
                          <a:ea typeface="+mn-ea"/>
                          <a:cs typeface="+mn-cs"/>
                        </a:rPr>
                        <a:t>Scans cameras installed in the branch and captures the facial expressions of the customers to determine if the customer is happy or not and consolidated data in</a:t>
                      </a:r>
                      <a:r>
                        <a:rPr lang="en-US" sz="1100" b="0" kern="1200" baseline="0" dirty="0" smtClean="0">
                          <a:solidFill>
                            <a:schemeClr val="dk1"/>
                          </a:solidFill>
                          <a:effectLst/>
                          <a:latin typeface="+mn-lt"/>
                          <a:ea typeface="+mn-ea"/>
                          <a:cs typeface="+mn-cs"/>
                        </a:rPr>
                        <a:t> d</a:t>
                      </a:r>
                      <a:r>
                        <a:rPr lang="en-US" sz="1100" b="0" kern="1200" dirty="0" smtClean="0">
                          <a:solidFill>
                            <a:schemeClr val="dk1"/>
                          </a:solidFill>
                          <a:effectLst/>
                          <a:latin typeface="+mn-lt"/>
                          <a:ea typeface="+mn-ea"/>
                          <a:cs typeface="+mn-cs"/>
                        </a:rPr>
                        <a:t>ashboard gauges the effectiveness of representatives or tellers</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State Bank  Of India</a:t>
                      </a:r>
                      <a:endParaRPr lang="en-US" sz="1100" b="0" kern="1200" dirty="0">
                        <a:solidFill>
                          <a:schemeClr val="dk1"/>
                        </a:solidFill>
                        <a:effectLst/>
                        <a:latin typeface="+mn-lt"/>
                        <a:ea typeface="+mn-ea"/>
                        <a:cs typeface="+mn-cs"/>
                      </a:endParaRPr>
                    </a:p>
                  </a:txBody>
                  <a:tcPr anchor="ctr"/>
                </a:tc>
              </a:tr>
              <a:tr h="177377">
                <a:tc>
                  <a:txBody>
                    <a:bodyPr/>
                    <a:lstStyle/>
                    <a:p>
                      <a:pPr algn="l"/>
                      <a:r>
                        <a:rPr lang="en-US" sz="1200" b="1" kern="1200" baseline="0" dirty="0" smtClean="0">
                          <a:solidFill>
                            <a:srgbClr val="002060"/>
                          </a:solidFill>
                          <a:latin typeface="+mn-lt"/>
                          <a:ea typeface="+mn-ea"/>
                          <a:cs typeface="+mn-cs"/>
                        </a:rPr>
                        <a:t>AML Pattern Detection</a:t>
                      </a:r>
                      <a:endParaRPr lang="en-US" sz="1200" b="1" kern="1200" baseline="0" dirty="0">
                        <a:solidFill>
                          <a:srgbClr val="002060"/>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Most of the major banks across the globe are shifting from rule based software systems to artificial intelligence based systems which are more robust and intelligent to the anti-money laundering patterns</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marL="0" algn="l" defTabSz="914400" rtl="0" eaLnBrk="1" latinLnBrk="0" hangingPunct="1"/>
                      <a:r>
                        <a:rPr lang="en-US" sz="1200" b="1" kern="1200" baseline="0" dirty="0" smtClean="0">
                          <a:solidFill>
                            <a:srgbClr val="002060"/>
                          </a:solidFill>
                          <a:latin typeface="+mn-lt"/>
                          <a:ea typeface="+mn-ea"/>
                          <a:cs typeface="+mn-cs"/>
                        </a:rPr>
                        <a:t>Algorithmic trading</a:t>
                      </a:r>
                      <a:endParaRPr lang="en-US" sz="1200" b="1" kern="1200" baseline="0" dirty="0">
                        <a:solidFill>
                          <a:srgbClr val="002060"/>
                        </a:solidFill>
                        <a:latin typeface="+mn-lt"/>
                        <a:ea typeface="+mn-ea"/>
                        <a:cs typeface="+mn-cs"/>
                      </a:endParaRPr>
                    </a:p>
                  </a:txBody>
                  <a:tcPr anchor="ctr"/>
                </a:tc>
                <a:tc>
                  <a:txBody>
                    <a:bodyPr/>
                    <a:lstStyle/>
                    <a:p>
                      <a:pPr algn="l"/>
                      <a:r>
                        <a:rPr lang="en-US" sz="1100" kern="1200" dirty="0" smtClean="0">
                          <a:solidFill>
                            <a:schemeClr val="dk1"/>
                          </a:solidFill>
                          <a:effectLst/>
                          <a:latin typeface="+mn-lt"/>
                          <a:ea typeface="+mn-ea"/>
                          <a:cs typeface="+mn-cs"/>
                        </a:rPr>
                        <a:t>artificial intelligence models which learn by taking input from several sources of variation in financial markets and sentiments about the entity to make investment decisions on the fly.</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Winton Capital Management</a:t>
                      </a:r>
                    </a:p>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Ketchum Trading</a:t>
                      </a:r>
                      <a:endParaRPr lang="en-US" sz="1100" b="0" kern="1200" dirty="0">
                        <a:solidFill>
                          <a:schemeClr val="dk1"/>
                        </a:solidFill>
                        <a:effectLst/>
                        <a:latin typeface="+mn-lt"/>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 </a:t>
                      </a: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bl>
          </a:graphicData>
        </a:graphic>
      </p:graphicFrame>
    </p:spTree>
    <p:extLst>
      <p:ext uri="{BB962C8B-B14F-4D97-AF65-F5344CB8AC3E}">
        <p14:creationId xmlns:p14="http://schemas.microsoft.com/office/powerpoint/2010/main" xmlns="" val="1019541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1171784203"/>
              </p:ext>
            </p:extLst>
          </p:nvPr>
        </p:nvGraphicFramePr>
        <p:xfrm>
          <a:off x="304797" y="762000"/>
          <a:ext cx="8669081" cy="5643910"/>
        </p:xfrm>
        <a:graphic>
          <a:graphicData uri="http://schemas.openxmlformats.org/drawingml/2006/table">
            <a:tbl>
              <a:tblPr firstRow="1" bandRow="1">
                <a:tableStyleId>{073A0DAA-6AF3-43AB-8588-CEC1D06C72B9}</a:tableStyleId>
              </a:tblPr>
              <a:tblGrid>
                <a:gridCol w="365054"/>
                <a:gridCol w="5959549"/>
                <a:gridCol w="2344478"/>
              </a:tblGrid>
              <a:tr h="370840">
                <a:tc>
                  <a:txBody>
                    <a:bodyPr/>
                    <a:lstStyle/>
                    <a:p>
                      <a:pPr algn="ctr"/>
                      <a:r>
                        <a:rPr lang="en-US" sz="1200" b="1" dirty="0" smtClean="0">
                          <a:latin typeface="Georgia" panose="02040502050405020303" pitchFamily="18" charset="0"/>
                        </a:rPr>
                        <a:t>#</a:t>
                      </a:r>
                      <a:endParaRPr lang="en-US" sz="1200" b="1" dirty="0">
                        <a:latin typeface="Georgia" panose="02040502050405020303" pitchFamily="18" charset="0"/>
                      </a:endParaRPr>
                    </a:p>
                  </a:txBody>
                  <a:tcPr anchor="ctr">
                    <a:solidFill>
                      <a:srgbClr val="002060"/>
                    </a:solidFill>
                  </a:tcPr>
                </a:tc>
                <a:tc>
                  <a:txBody>
                    <a:bodyPr/>
                    <a:lstStyle/>
                    <a:p>
                      <a:r>
                        <a:rPr lang="en-US" sz="1200" b="1" dirty="0" smtClean="0">
                          <a:latin typeface="Georgia" panose="02040502050405020303" pitchFamily="18" charset="0"/>
                        </a:rPr>
                        <a:t>Document</a:t>
                      </a:r>
                      <a:endParaRPr lang="en-US" sz="1200" b="1" dirty="0">
                        <a:latin typeface="Georgia" panose="02040502050405020303" pitchFamily="18" charset="0"/>
                      </a:endParaRPr>
                    </a:p>
                  </a:txBody>
                  <a:tcPr anchor="ctr">
                    <a:solidFill>
                      <a:srgbClr val="002060"/>
                    </a:solidFill>
                  </a:tcPr>
                </a:tc>
                <a:tc>
                  <a:txBody>
                    <a:bodyPr/>
                    <a:lstStyle/>
                    <a:p>
                      <a:endParaRPr lang="en-US" sz="1200" b="1" dirty="0">
                        <a:latin typeface="Georgia" panose="02040502050405020303" pitchFamily="18" charset="0"/>
                      </a:endParaRPr>
                    </a:p>
                  </a:txBody>
                  <a:tcPr anchor="ctr">
                    <a:solidFill>
                      <a:srgbClr val="002060"/>
                    </a:solidFill>
                  </a:tcPr>
                </a:tc>
              </a:tr>
              <a:tr h="452150">
                <a:tc>
                  <a:txBody>
                    <a:bodyPr/>
                    <a:lstStyle/>
                    <a:p>
                      <a:pPr marL="0" algn="ctr" defTabSz="914400" rtl="0" eaLnBrk="1" latinLnBrk="0" hangingPunct="1"/>
                      <a:r>
                        <a:rPr lang="en-US" sz="1200" kern="1200" dirty="0" smtClean="0">
                          <a:solidFill>
                            <a:schemeClr val="dk1"/>
                          </a:solidFill>
                          <a:latin typeface="+mn-lt"/>
                          <a:ea typeface="+mn-ea"/>
                          <a:cs typeface="+mn-cs"/>
                        </a:rPr>
                        <a:t>1</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solidFill>
                            <a:schemeClr val="dk1"/>
                          </a:solidFill>
                          <a:latin typeface="+mn-lt"/>
                          <a:ea typeface="+mn-ea"/>
                          <a:cs typeface="+mn-cs"/>
                          <a:hlinkClick r:id="rId2"/>
                        </a:rPr>
                        <a:t>Banks are embracing the power of conversational banking</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By Accenture</a:t>
                      </a: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2</a:t>
                      </a:r>
                      <a:endParaRPr lang="en-US" sz="1100" dirty="0">
                        <a:latin typeface="Georgia" panose="02040502050405020303" pitchFamily="18" charset="0"/>
                        <a:cs typeface="Arial" panose="020B0604020202020204" pitchFamily="34" charset="0"/>
                      </a:endParaRPr>
                    </a:p>
                  </a:txBody>
                  <a:tcPr anchor="ctr"/>
                </a:tc>
                <a:tc>
                  <a:txBody>
                    <a:bodyPr/>
                    <a:lstStyle/>
                    <a:p>
                      <a:r>
                        <a:rPr lang="en-US" sz="1200" dirty="0" smtClean="0">
                          <a:latin typeface="+mn-lt"/>
                          <a:hlinkClick r:id="rId3"/>
                        </a:rPr>
                        <a:t>FinTech Tends</a:t>
                      </a:r>
                      <a:r>
                        <a:rPr lang="en-US" sz="1200" baseline="0" dirty="0" smtClean="0">
                          <a:latin typeface="+mn-lt"/>
                          <a:hlinkClick r:id="rId3"/>
                        </a:rPr>
                        <a:t> Report 2017</a:t>
                      </a:r>
                      <a:endParaRPr lang="en-US" sz="1200"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Georgia" panose="02040502050405020303" pitchFamily="18" charset="0"/>
                        </a:rPr>
                        <a:t>By </a:t>
                      </a:r>
                      <a:r>
                        <a:rPr lang="en-US" sz="1100" dirty="0" err="1" smtClean="0">
                          <a:latin typeface="Georgia" panose="02040502050405020303" pitchFamily="18" charset="0"/>
                        </a:rPr>
                        <a:t>Pwc</a:t>
                      </a:r>
                      <a:endParaRPr lang="en-US" sz="1100" dirty="0">
                        <a:latin typeface="Georgia" panose="02040502050405020303" pitchFamily="18" charset="0"/>
                      </a:endParaRP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3</a:t>
                      </a:r>
                      <a:endParaRPr lang="en-US" sz="1100" dirty="0">
                        <a:latin typeface="Georgia" panose="02040502050405020303" pitchFamily="18"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hlinkClick r:id="rId4"/>
                        </a:rPr>
                        <a:t>AI applications in Banking</a:t>
                      </a:r>
                      <a:endParaRPr lang="en-US" sz="1200" dirty="0">
                        <a:latin typeface="+mn-lt"/>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4</a:t>
                      </a:r>
                      <a:endParaRPr lang="en-US" sz="1100" dirty="0">
                        <a:latin typeface="Georgia" panose="02040502050405020303" pitchFamily="18" charset="0"/>
                        <a:cs typeface="Arial" panose="020B0604020202020204" pitchFamily="34" charset="0"/>
                      </a:endParaRPr>
                    </a:p>
                  </a:txBody>
                  <a:tcPr anchor="ct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bl>
          </a:graphicData>
        </a:graphic>
      </p:graphicFrame>
      <p:sp>
        <p:nvSpPr>
          <p:cNvPr id="2" name="Title 1"/>
          <p:cNvSpPr>
            <a:spLocks noGrp="1"/>
          </p:cNvSpPr>
          <p:nvPr>
            <p:ph type="title"/>
          </p:nvPr>
        </p:nvSpPr>
        <p:spPr>
          <a:xfrm>
            <a:off x="180974" y="38100"/>
            <a:ext cx="8728075" cy="628104"/>
          </a:xfrm>
        </p:spPr>
        <p:txBody>
          <a:bodyPr>
            <a:normAutofit/>
          </a:bodyPr>
          <a:lstStyle/>
          <a:p>
            <a:pPr algn="l"/>
            <a:r>
              <a:rPr lang="en-US" sz="2800" b="1" dirty="0" smtClean="0">
                <a:solidFill>
                  <a:srgbClr val="002060"/>
                </a:solidFill>
              </a:rPr>
              <a:t>Reference Documents</a:t>
            </a:r>
            <a:endParaRPr lang="en-US" sz="1200" b="1" dirty="0">
              <a:solidFill>
                <a:srgbClr val="002060"/>
              </a:solidFill>
            </a:endParaRPr>
          </a:p>
        </p:txBody>
      </p:sp>
      <p:sp>
        <p:nvSpPr>
          <p:cNvPr id="6"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8"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12</a:t>
            </a:fld>
            <a:endParaRPr lang="en-US" sz="1000" b="1" dirty="0"/>
          </a:p>
        </p:txBody>
      </p:sp>
      <p:sp>
        <p:nvSpPr>
          <p:cNvPr id="9"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Tree>
    <p:extLst>
      <p:ext uri="{BB962C8B-B14F-4D97-AF65-F5344CB8AC3E}">
        <p14:creationId xmlns:p14="http://schemas.microsoft.com/office/powerpoint/2010/main" xmlns="" val="998850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Topics</a:t>
            </a:r>
            <a:endParaRPr lang="en-US" sz="2800" b="1" dirty="0">
              <a:solidFill>
                <a:srgbClr val="002060"/>
              </a:solidFill>
            </a:endParaRPr>
          </a:p>
        </p:txBody>
      </p:sp>
      <p:sp>
        <p:nvSpPr>
          <p:cNvPr id="7"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8"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2</a:t>
            </a:fld>
            <a:endParaRPr lang="en-US" sz="1000" b="1" dirty="0"/>
          </a:p>
        </p:txBody>
      </p:sp>
      <p:sp>
        <p:nvSpPr>
          <p:cNvPr id="9"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graphicFrame>
        <p:nvGraphicFramePr>
          <p:cNvPr id="5" name="Diagram 4"/>
          <p:cNvGraphicFramePr/>
          <p:nvPr>
            <p:extLst>
              <p:ext uri="{D42A27DB-BD31-4B8C-83A1-F6EECF244321}">
                <p14:modId xmlns:p14="http://schemas.microsoft.com/office/powerpoint/2010/main" xmlns="" val="2431794794"/>
              </p:ext>
            </p:extLst>
          </p:nvPr>
        </p:nvGraphicFramePr>
        <p:xfrm>
          <a:off x="152400" y="685800"/>
          <a:ext cx="8382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50226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Artificial Intelligence and Key subject areas</a:t>
            </a:r>
            <a:endParaRPr lang="en-US" sz="16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3</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5" name="TextBox 44"/>
          <p:cNvSpPr txBox="1"/>
          <p:nvPr/>
        </p:nvSpPr>
        <p:spPr>
          <a:xfrm>
            <a:off x="457200" y="687239"/>
            <a:ext cx="6324600" cy="3323987"/>
          </a:xfrm>
          <a:prstGeom prst="rect">
            <a:avLst/>
          </a:prstGeom>
          <a:noFill/>
          <a:ln cap="rnd">
            <a:noFill/>
            <a:round/>
          </a:ln>
        </p:spPr>
        <p:txBody>
          <a:bodyPr wrap="square" rtlCol="0">
            <a:spAutoFit/>
          </a:bodyPr>
          <a:lstStyle/>
          <a:p>
            <a:r>
              <a:rPr lang="en-US" sz="1400" b="1" dirty="0" smtClean="0">
                <a:solidFill>
                  <a:srgbClr val="002060"/>
                </a:solidFill>
              </a:rPr>
              <a:t>Artificial Intelligence </a:t>
            </a:r>
            <a:r>
              <a:rPr lang="en-US" sz="1100" dirty="0" smtClean="0"/>
              <a:t>An </a:t>
            </a:r>
            <a:r>
              <a:rPr lang="en-US" sz="1100" dirty="0"/>
              <a:t>area of computer science that emphasizes the creation of intelligent machines that work and react like humans. </a:t>
            </a:r>
            <a:r>
              <a:rPr lang="en-US" sz="1100" dirty="0" smtClean="0"/>
              <a:t>Activities include Speech recognition , Learning,  Planning, Problem solving etc.</a:t>
            </a:r>
          </a:p>
          <a:p>
            <a:endParaRPr lang="en-US" sz="1100" b="1" dirty="0">
              <a:solidFill>
                <a:srgbClr val="002060"/>
              </a:solidFill>
            </a:endParaRPr>
          </a:p>
          <a:p>
            <a:r>
              <a:rPr lang="en-US" sz="1400" b="1" dirty="0">
                <a:solidFill>
                  <a:srgbClr val="002060"/>
                </a:solidFill>
              </a:rPr>
              <a:t>Machine </a:t>
            </a:r>
            <a:r>
              <a:rPr lang="en-US" sz="1400" b="1" dirty="0" smtClean="0">
                <a:solidFill>
                  <a:srgbClr val="002060"/>
                </a:solidFill>
              </a:rPr>
              <a:t>learning </a:t>
            </a:r>
            <a:r>
              <a:rPr lang="en-US" sz="1100" dirty="0" smtClean="0"/>
              <a:t>Field </a:t>
            </a:r>
            <a:r>
              <a:rPr lang="en-US" sz="1100" dirty="0"/>
              <a:t>of study that gives computers the ability to learn without being explicitly programmed. – By Arthur </a:t>
            </a:r>
            <a:r>
              <a:rPr lang="en-US" sz="1100" dirty="0" smtClean="0"/>
              <a:t>Samuel</a:t>
            </a:r>
          </a:p>
          <a:p>
            <a:endParaRPr lang="en-US" sz="1100" dirty="0"/>
          </a:p>
          <a:p>
            <a:r>
              <a:rPr lang="en-US" sz="1100" dirty="0"/>
              <a:t>A computer program is said to learn from experience E with respect to some class of tasks T and performance measure P, if its performance at tasks in T, as measured by P, improves with experience E.  </a:t>
            </a:r>
            <a:endParaRPr lang="en-US" sz="1100" dirty="0" smtClean="0"/>
          </a:p>
          <a:p>
            <a:r>
              <a:rPr lang="en-US" sz="1100" dirty="0" smtClean="0"/>
              <a:t>--</a:t>
            </a:r>
            <a:r>
              <a:rPr lang="en-US" sz="1100" dirty="0"/>
              <a:t>By Tom Mitchell </a:t>
            </a:r>
            <a:endParaRPr lang="en-US" sz="1100" dirty="0" smtClean="0"/>
          </a:p>
          <a:p>
            <a:endParaRPr lang="en-US" sz="1100" dirty="0" smtClean="0"/>
          </a:p>
          <a:p>
            <a:r>
              <a:rPr lang="en-US" sz="1400" b="1" dirty="0">
                <a:solidFill>
                  <a:srgbClr val="002060"/>
                </a:solidFill>
              </a:rPr>
              <a:t>Deep </a:t>
            </a:r>
            <a:r>
              <a:rPr lang="en-US" sz="1400" b="1" dirty="0" smtClean="0">
                <a:solidFill>
                  <a:srgbClr val="002060"/>
                </a:solidFill>
              </a:rPr>
              <a:t>learning </a:t>
            </a:r>
            <a:r>
              <a:rPr lang="en-US" sz="1100" dirty="0" smtClean="0"/>
              <a:t>Deep </a:t>
            </a:r>
            <a:r>
              <a:rPr lang="en-US" sz="1100" dirty="0"/>
              <a:t>learning is a specific approach used for building and training neural networks, which are considered highly promising decision-making nodes. An algorithm is considered to be deep if the input data is passed through a series of nonlinearities or nonlinear transformations before it becomes output</a:t>
            </a:r>
            <a:r>
              <a:rPr lang="en-US" sz="1100" dirty="0" smtClean="0"/>
              <a:t>.</a:t>
            </a:r>
          </a:p>
          <a:p>
            <a:endParaRPr lang="en-US" sz="1100" dirty="0"/>
          </a:p>
          <a:p>
            <a:r>
              <a:rPr lang="en-US" sz="1400" b="1" dirty="0">
                <a:solidFill>
                  <a:srgbClr val="002060"/>
                </a:solidFill>
              </a:rPr>
              <a:t>Natural Language Processing </a:t>
            </a:r>
            <a:r>
              <a:rPr lang="en-US" sz="1100" dirty="0" smtClean="0"/>
              <a:t>An </a:t>
            </a:r>
            <a:r>
              <a:rPr lang="en-US" sz="1100" dirty="0"/>
              <a:t>area of computer science  </a:t>
            </a:r>
            <a:r>
              <a:rPr lang="en-US" sz="1100" dirty="0" smtClean="0"/>
              <a:t>and Artificial Intelligence that </a:t>
            </a:r>
            <a:r>
              <a:rPr lang="en-US" sz="1100" dirty="0"/>
              <a:t>helps computers understand interpret and manipulate human language. </a:t>
            </a:r>
          </a:p>
        </p:txBody>
      </p:sp>
      <p:graphicFrame>
        <p:nvGraphicFramePr>
          <p:cNvPr id="52" name="Diagram 51"/>
          <p:cNvGraphicFramePr/>
          <p:nvPr>
            <p:extLst>
              <p:ext uri="{D42A27DB-BD31-4B8C-83A1-F6EECF244321}">
                <p14:modId xmlns:p14="http://schemas.microsoft.com/office/powerpoint/2010/main" xmlns="" val="1760939218"/>
              </p:ext>
            </p:extLst>
          </p:nvPr>
        </p:nvGraphicFramePr>
        <p:xfrm>
          <a:off x="457200" y="4419600"/>
          <a:ext cx="83820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8" name="Diagram 27"/>
          <p:cNvGraphicFramePr/>
          <p:nvPr>
            <p:extLst>
              <p:ext uri="{D42A27DB-BD31-4B8C-83A1-F6EECF244321}">
                <p14:modId xmlns:p14="http://schemas.microsoft.com/office/powerpoint/2010/main" xmlns="" val="4166258250"/>
              </p:ext>
            </p:extLst>
          </p:nvPr>
        </p:nvGraphicFramePr>
        <p:xfrm>
          <a:off x="6705600" y="939800"/>
          <a:ext cx="2133600" cy="1879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3" name="TextBox 52"/>
          <p:cNvSpPr txBox="1"/>
          <p:nvPr/>
        </p:nvSpPr>
        <p:spPr>
          <a:xfrm>
            <a:off x="457200" y="4114800"/>
            <a:ext cx="1828800" cy="307777"/>
          </a:xfrm>
          <a:prstGeom prst="rect">
            <a:avLst/>
          </a:prstGeom>
          <a:noFill/>
        </p:spPr>
        <p:txBody>
          <a:bodyPr wrap="square" rtlCol="0">
            <a:spAutoFit/>
          </a:bodyPr>
          <a:lstStyle/>
          <a:p>
            <a:r>
              <a:rPr lang="en-US" sz="1400" b="1" dirty="0" smtClean="0">
                <a:solidFill>
                  <a:srgbClr val="002060"/>
                </a:solidFill>
              </a:rPr>
              <a:t>Key Subject Areas</a:t>
            </a:r>
            <a:endParaRPr lang="en-US" b="1" dirty="0">
              <a:solidFill>
                <a:srgbClr val="002060"/>
              </a:solidFill>
            </a:endParaRPr>
          </a:p>
        </p:txBody>
      </p:sp>
    </p:spTree>
    <p:extLst>
      <p:ext uri="{BB962C8B-B14F-4D97-AF65-F5344CB8AC3E}">
        <p14:creationId xmlns:p14="http://schemas.microsoft.com/office/powerpoint/2010/main" xmlns="" val="2665608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Natural Language Processing</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369643" y="6629400"/>
            <a:ext cx="469557" cy="136525"/>
          </a:xfrm>
        </p:spPr>
        <p:txBody>
          <a:bodyPr/>
          <a:lstStyle/>
          <a:p>
            <a:fld id="{B6F15528-21DE-4FAA-801E-634DDDAF4B2B}" type="slidenum">
              <a:rPr lang="en-US" sz="1000" b="1" smtClean="0"/>
              <a:pPr/>
              <a:t>4</a:t>
            </a:fld>
            <a:endParaRPr lang="en-US" sz="1000" b="1" dirty="0"/>
          </a:p>
        </p:txBody>
      </p:sp>
      <p:sp>
        <p:nvSpPr>
          <p:cNvPr id="63"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graphicFrame>
        <p:nvGraphicFramePr>
          <p:cNvPr id="3" name="Diagram 2"/>
          <p:cNvGraphicFramePr/>
          <p:nvPr>
            <p:extLst>
              <p:ext uri="{D42A27DB-BD31-4B8C-83A1-F6EECF244321}">
                <p14:modId xmlns:p14="http://schemas.microsoft.com/office/powerpoint/2010/main" xmlns="" val="4036258552"/>
              </p:ext>
            </p:extLst>
          </p:nvPr>
        </p:nvGraphicFramePr>
        <p:xfrm>
          <a:off x="381000" y="1828800"/>
          <a:ext cx="5562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5984632" y="1905000"/>
            <a:ext cx="283464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dirty="0" smtClean="0">
                <a:solidFill>
                  <a:schemeClr val="tx1">
                    <a:lumMod val="75000"/>
                    <a:lumOff val="25000"/>
                  </a:schemeClr>
                </a:solidFill>
              </a:rPr>
              <a:t>Amazon Transcribe</a:t>
            </a:r>
          </a:p>
          <a:p>
            <a:pPr marL="171450" indent="-171450">
              <a:buFont typeface="Arial" panose="020B0604020202020204" pitchFamily="34" charset="0"/>
              <a:buChar char="•"/>
            </a:pPr>
            <a:r>
              <a:rPr lang="en-US" sz="1050" dirty="0" smtClean="0">
                <a:solidFill>
                  <a:schemeClr val="tx1">
                    <a:lumMod val="75000"/>
                    <a:lumOff val="25000"/>
                  </a:schemeClr>
                </a:solidFill>
              </a:rPr>
              <a:t>Microsoft Cognitive Services–Bing Speech</a:t>
            </a:r>
          </a:p>
          <a:p>
            <a:pPr marL="171450" indent="-171450">
              <a:buFont typeface="Arial" panose="020B0604020202020204" pitchFamily="34" charset="0"/>
              <a:buChar char="•"/>
            </a:pPr>
            <a:r>
              <a:rPr lang="en-US" sz="1050" dirty="0" smtClean="0">
                <a:solidFill>
                  <a:schemeClr val="tx1">
                    <a:lumMod val="75000"/>
                    <a:lumOff val="25000"/>
                  </a:schemeClr>
                </a:solidFill>
              </a:rPr>
              <a:t>IBM Watson – Speech to Text</a:t>
            </a:r>
          </a:p>
          <a:p>
            <a:pPr marL="171450" indent="-171450">
              <a:buFont typeface="Arial" panose="020B0604020202020204" pitchFamily="34" charset="0"/>
              <a:buChar char="•"/>
            </a:pPr>
            <a:r>
              <a:rPr lang="en-US" sz="1050" dirty="0" smtClean="0">
                <a:solidFill>
                  <a:schemeClr val="tx1">
                    <a:lumMod val="75000"/>
                    <a:lumOff val="25000"/>
                  </a:schemeClr>
                </a:solidFill>
              </a:rPr>
              <a:t>Google – Cloud Speech API</a:t>
            </a:r>
            <a:endParaRPr lang="en-US" sz="1050" dirty="0">
              <a:solidFill>
                <a:schemeClr val="tx1">
                  <a:lumMod val="75000"/>
                  <a:lumOff val="25000"/>
                </a:schemeClr>
              </a:solidFill>
            </a:endParaRPr>
          </a:p>
        </p:txBody>
      </p:sp>
      <p:sp>
        <p:nvSpPr>
          <p:cNvPr id="14" name="Rounded Rectangle 13"/>
          <p:cNvSpPr/>
          <p:nvPr/>
        </p:nvSpPr>
        <p:spPr>
          <a:xfrm>
            <a:off x="5943600" y="3124200"/>
            <a:ext cx="289560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Polly</a:t>
            </a:r>
          </a:p>
          <a:p>
            <a:pPr marL="171450" indent="-171450">
              <a:buFont typeface="Arial" panose="020B0604020202020204" pitchFamily="34" charset="0"/>
              <a:buChar char="•"/>
            </a:pPr>
            <a:r>
              <a:rPr lang="en-US" sz="1100" dirty="0">
                <a:solidFill>
                  <a:schemeClr val="tx1">
                    <a:lumMod val="75000"/>
                    <a:lumOff val="25000"/>
                  </a:schemeClr>
                </a:solidFill>
              </a:rPr>
              <a:t>Microsoft Cognitive Services–Bing </a:t>
            </a:r>
            <a:r>
              <a:rPr lang="en-US" sz="1100" dirty="0" smtClean="0">
                <a:solidFill>
                  <a:schemeClr val="tx1">
                    <a:lumMod val="75000"/>
                    <a:lumOff val="25000"/>
                  </a:schemeClr>
                </a:solidFill>
              </a:rPr>
              <a:t>Speech</a:t>
            </a:r>
          </a:p>
          <a:p>
            <a:pPr marL="171450" indent="-171450">
              <a:buFont typeface="Arial" panose="020B0604020202020204" pitchFamily="34" charset="0"/>
              <a:buChar char="•"/>
            </a:pPr>
            <a:r>
              <a:rPr lang="en-US" sz="1100" dirty="0">
                <a:solidFill>
                  <a:schemeClr val="tx1">
                    <a:lumMod val="75000"/>
                    <a:lumOff val="25000"/>
                  </a:schemeClr>
                </a:solidFill>
              </a:rPr>
              <a:t>IBM Watson </a:t>
            </a:r>
            <a:r>
              <a:rPr lang="en-US" sz="1100" dirty="0" smtClean="0">
                <a:solidFill>
                  <a:schemeClr val="tx1">
                    <a:lumMod val="75000"/>
                    <a:lumOff val="25000"/>
                  </a:schemeClr>
                </a:solidFill>
              </a:rPr>
              <a:t>–Text to Speech</a:t>
            </a:r>
            <a:endParaRPr lang="en-US" sz="1100" dirty="0">
              <a:solidFill>
                <a:schemeClr val="tx1">
                  <a:lumMod val="75000"/>
                  <a:lumOff val="25000"/>
                </a:schemeClr>
              </a:solidFill>
            </a:endParaRPr>
          </a:p>
        </p:txBody>
      </p:sp>
      <p:sp>
        <p:nvSpPr>
          <p:cNvPr id="15" name="Rounded Rectangle 14"/>
          <p:cNvSpPr/>
          <p:nvPr/>
        </p:nvSpPr>
        <p:spPr>
          <a:xfrm>
            <a:off x="5943600" y="4237892"/>
            <a:ext cx="2895600" cy="943708"/>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Translate</a:t>
            </a:r>
          </a:p>
          <a:p>
            <a:pPr marL="171450" indent="-171450">
              <a:buFont typeface="Arial" panose="020B0604020202020204" pitchFamily="34" charset="0"/>
              <a:buChar char="•"/>
            </a:pPr>
            <a:r>
              <a:rPr lang="en-US" sz="1100" dirty="0">
                <a:solidFill>
                  <a:schemeClr val="tx1">
                    <a:lumMod val="75000"/>
                    <a:lumOff val="25000"/>
                  </a:schemeClr>
                </a:solidFill>
              </a:rPr>
              <a:t>Google – Cloud Translation </a:t>
            </a:r>
            <a:r>
              <a:rPr lang="en-US" sz="1100" dirty="0" smtClean="0">
                <a:solidFill>
                  <a:schemeClr val="tx1">
                    <a:lumMod val="75000"/>
                    <a:lumOff val="25000"/>
                  </a:schemeClr>
                </a:solidFill>
              </a:rPr>
              <a:t>API</a:t>
            </a:r>
          </a:p>
          <a:p>
            <a:pPr marL="171450" indent="-171450">
              <a:buFont typeface="Arial" panose="020B0604020202020204" pitchFamily="34" charset="0"/>
              <a:buChar char="•"/>
            </a:pPr>
            <a:r>
              <a:rPr lang="en-US" sz="1100" dirty="0">
                <a:solidFill>
                  <a:schemeClr val="tx1">
                    <a:lumMod val="75000"/>
                    <a:lumOff val="25000"/>
                  </a:schemeClr>
                </a:solidFill>
              </a:rPr>
              <a:t>IBM Watson –Language Translator </a:t>
            </a:r>
            <a:r>
              <a:rPr lang="en-US" sz="1100" dirty="0" smtClean="0">
                <a:solidFill>
                  <a:schemeClr val="tx1">
                    <a:lumMod val="75000"/>
                    <a:lumOff val="25000"/>
                  </a:schemeClr>
                </a:solidFill>
              </a:rPr>
              <a:t>Service</a:t>
            </a:r>
          </a:p>
          <a:p>
            <a:pPr marL="171450" indent="-171450">
              <a:buFont typeface="Arial" panose="020B0604020202020204" pitchFamily="34" charset="0"/>
              <a:buChar char="•"/>
            </a:pPr>
            <a:r>
              <a:rPr lang="en-US" sz="1100" dirty="0" smtClean="0">
                <a:solidFill>
                  <a:schemeClr val="tx1">
                    <a:lumMod val="75000"/>
                    <a:lumOff val="25000"/>
                  </a:schemeClr>
                </a:solidFill>
              </a:rPr>
              <a:t>Microsoft </a:t>
            </a:r>
            <a:r>
              <a:rPr lang="en-US" sz="1100" dirty="0">
                <a:solidFill>
                  <a:schemeClr val="tx1">
                    <a:lumMod val="75000"/>
                    <a:lumOff val="25000"/>
                  </a:schemeClr>
                </a:solidFill>
              </a:rPr>
              <a:t>Cognitive </a:t>
            </a:r>
            <a:r>
              <a:rPr lang="en-US" sz="1100" dirty="0" smtClean="0">
                <a:solidFill>
                  <a:schemeClr val="tx1">
                    <a:lumMod val="75000"/>
                    <a:lumOff val="25000"/>
                  </a:schemeClr>
                </a:solidFill>
              </a:rPr>
              <a:t>Services - Translator Text</a:t>
            </a:r>
            <a:r>
              <a:rPr lang="en-US" sz="1100" dirty="0">
                <a:solidFill>
                  <a:schemeClr val="tx1">
                    <a:lumMod val="75000"/>
                    <a:lumOff val="25000"/>
                  </a:schemeClr>
                </a:solidFill>
              </a:rPr>
              <a:t> </a:t>
            </a:r>
            <a:r>
              <a:rPr lang="en-US" sz="1100" dirty="0" smtClean="0">
                <a:solidFill>
                  <a:schemeClr val="tx1">
                    <a:lumMod val="75000"/>
                    <a:lumOff val="25000"/>
                  </a:schemeClr>
                </a:solidFill>
              </a:rPr>
              <a:t>Speech</a:t>
            </a:r>
          </a:p>
        </p:txBody>
      </p:sp>
      <p:sp>
        <p:nvSpPr>
          <p:cNvPr id="16" name="Rounded Rectangle 15"/>
          <p:cNvSpPr/>
          <p:nvPr/>
        </p:nvSpPr>
        <p:spPr>
          <a:xfrm>
            <a:off x="5908432" y="5410200"/>
            <a:ext cx="292608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Comprehend</a:t>
            </a:r>
          </a:p>
          <a:p>
            <a:pPr marL="171450" indent="-171450">
              <a:buFont typeface="Arial" panose="020B0604020202020204" pitchFamily="34" charset="0"/>
              <a:buChar char="•"/>
            </a:pPr>
            <a:r>
              <a:rPr lang="en-US" sz="1100" dirty="0">
                <a:solidFill>
                  <a:schemeClr val="tx1">
                    <a:lumMod val="75000"/>
                    <a:lumOff val="25000"/>
                  </a:schemeClr>
                </a:solidFill>
              </a:rPr>
              <a:t>Microsoft Cognitive </a:t>
            </a:r>
            <a:r>
              <a:rPr lang="en-US" sz="1100" dirty="0" smtClean="0">
                <a:solidFill>
                  <a:schemeClr val="tx1">
                    <a:lumMod val="75000"/>
                    <a:lumOff val="25000"/>
                  </a:schemeClr>
                </a:solidFill>
              </a:rPr>
              <a:t>Services–Text Analytics</a:t>
            </a:r>
          </a:p>
          <a:p>
            <a:pPr marL="171450" indent="-171450">
              <a:buFont typeface="Arial" panose="020B0604020202020204" pitchFamily="34" charset="0"/>
              <a:buChar char="•"/>
            </a:pPr>
            <a:r>
              <a:rPr lang="en-US" sz="1100" dirty="0">
                <a:solidFill>
                  <a:schemeClr val="tx1">
                    <a:lumMod val="75000"/>
                    <a:lumOff val="25000"/>
                  </a:schemeClr>
                </a:solidFill>
              </a:rPr>
              <a:t>IBM Watson </a:t>
            </a:r>
            <a:r>
              <a:rPr lang="en-US" sz="1100" dirty="0" smtClean="0">
                <a:solidFill>
                  <a:schemeClr val="tx1">
                    <a:lumMod val="75000"/>
                    <a:lumOff val="25000"/>
                  </a:schemeClr>
                </a:solidFill>
              </a:rPr>
              <a:t>–</a:t>
            </a:r>
            <a:r>
              <a:rPr lang="en-US" sz="1100" dirty="0">
                <a:solidFill>
                  <a:schemeClr val="tx1">
                    <a:lumMod val="75000"/>
                    <a:lumOff val="25000"/>
                  </a:schemeClr>
                </a:solidFill>
              </a:rPr>
              <a:t> </a:t>
            </a:r>
            <a:r>
              <a:rPr lang="en-US" sz="1100" dirty="0" smtClean="0">
                <a:solidFill>
                  <a:schemeClr val="tx1">
                    <a:lumMod val="75000"/>
                    <a:lumOff val="25000"/>
                  </a:schemeClr>
                </a:solidFill>
              </a:rPr>
              <a:t>Discovery Service</a:t>
            </a:r>
            <a:endParaRPr lang="en-US" sz="1100" dirty="0">
              <a:solidFill>
                <a:schemeClr val="tx1">
                  <a:lumMod val="75000"/>
                  <a:lumOff val="25000"/>
                </a:schemeClr>
              </a:solidFill>
            </a:endParaRPr>
          </a:p>
        </p:txBody>
      </p:sp>
      <p:sp>
        <p:nvSpPr>
          <p:cNvPr id="17" name="TextBox 16"/>
          <p:cNvSpPr txBox="1"/>
          <p:nvPr/>
        </p:nvSpPr>
        <p:spPr>
          <a:xfrm>
            <a:off x="457200" y="762000"/>
            <a:ext cx="8362072" cy="646331"/>
          </a:xfrm>
          <a:prstGeom prst="rect">
            <a:avLst/>
          </a:prstGeom>
          <a:noFill/>
          <a:ln cap="rnd">
            <a:noFill/>
            <a:round/>
          </a:ln>
        </p:spPr>
        <p:txBody>
          <a:bodyPr wrap="square" rtlCol="0">
            <a:spAutoFit/>
          </a:bodyPr>
          <a:lstStyle/>
          <a:p>
            <a:r>
              <a:rPr lang="en-US" sz="1400" b="1" dirty="0" smtClean="0">
                <a:solidFill>
                  <a:srgbClr val="002060"/>
                </a:solidFill>
              </a:rPr>
              <a:t>Natural </a:t>
            </a:r>
            <a:r>
              <a:rPr lang="en-US" sz="1400" b="1" dirty="0">
                <a:solidFill>
                  <a:srgbClr val="002060"/>
                </a:solidFill>
              </a:rPr>
              <a:t>Language Processing </a:t>
            </a:r>
            <a:r>
              <a:rPr lang="en-US" sz="1100" dirty="0" smtClean="0"/>
              <a:t> </a:t>
            </a:r>
            <a:r>
              <a:rPr lang="en-US" sz="1100" dirty="0" smtClean="0">
                <a:solidFill>
                  <a:srgbClr val="002060"/>
                </a:solidFill>
              </a:rPr>
              <a:t>Is a branch of Artificial Intelligence that helps computers understand interpret and manipulate human language.  NLP draws from many disciplines, including computer science and computations linguistics, in its pursuit to fill the gap between human communication and computer understanding.</a:t>
            </a:r>
            <a:endParaRPr lang="en-US" sz="1100" dirty="0">
              <a:solidFill>
                <a:srgbClr val="002060"/>
              </a:solidFill>
            </a:endParaRPr>
          </a:p>
        </p:txBody>
      </p:sp>
      <p:sp>
        <p:nvSpPr>
          <p:cNvPr id="13" name="Curved Down Arrow 12"/>
          <p:cNvSpPr/>
          <p:nvPr/>
        </p:nvSpPr>
        <p:spPr>
          <a:xfrm>
            <a:off x="5858368" y="23153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a:off x="5814408" y="34964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Down Arrow 19"/>
          <p:cNvSpPr/>
          <p:nvPr/>
        </p:nvSpPr>
        <p:spPr>
          <a:xfrm>
            <a:off x="5814408" y="46013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Down Arrow 20"/>
          <p:cNvSpPr/>
          <p:nvPr/>
        </p:nvSpPr>
        <p:spPr>
          <a:xfrm>
            <a:off x="5788032" y="58205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457200" y="1588431"/>
            <a:ext cx="1600200" cy="307777"/>
          </a:xfrm>
          <a:prstGeom prst="rect">
            <a:avLst/>
          </a:prstGeom>
          <a:noFill/>
          <a:ln cap="rnd">
            <a:noFill/>
            <a:round/>
          </a:ln>
        </p:spPr>
        <p:txBody>
          <a:bodyPr wrap="square" rtlCol="0">
            <a:spAutoFit/>
          </a:bodyPr>
          <a:lstStyle/>
          <a:p>
            <a:r>
              <a:rPr lang="en-US" sz="1400" b="1" dirty="0" smtClean="0">
                <a:solidFill>
                  <a:srgbClr val="002060"/>
                </a:solidFill>
              </a:rPr>
              <a:t>Key capabilities</a:t>
            </a:r>
            <a:endParaRPr lang="en-US" sz="1100" b="1" dirty="0">
              <a:solidFill>
                <a:srgbClr val="002060"/>
              </a:solidFill>
            </a:endParaRPr>
          </a:p>
        </p:txBody>
      </p:sp>
    </p:spTree>
    <p:extLst>
      <p:ext uri="{BB962C8B-B14F-4D97-AF65-F5344CB8AC3E}">
        <p14:creationId xmlns:p14="http://schemas.microsoft.com/office/powerpoint/2010/main" xmlns="" val="3468575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25414" y="5715000"/>
            <a:ext cx="8548666" cy="762000"/>
          </a:xfrm>
          <a:prstGeom prst="roundRect">
            <a:avLst>
              <a:gd name="adj" fmla="val 8975"/>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Image / Video Services</a:t>
            </a:r>
            <a:endParaRPr lang="en-US" sz="2800" b="1" dirty="0">
              <a:solidFill>
                <a:srgbClr val="002060"/>
              </a:solidFill>
            </a:endParaRPr>
          </a:p>
        </p:txBody>
      </p:sp>
      <p:sp>
        <p:nvSpPr>
          <p:cNvPr id="9" name="Date Placeholder 8"/>
          <p:cNvSpPr>
            <a:spLocks noGrp="1"/>
          </p:cNvSpPr>
          <p:nvPr>
            <p:ph type="dt" sz="half" idx="10"/>
          </p:nvPr>
        </p:nvSpPr>
        <p:spPr>
          <a:xfrm>
            <a:off x="533400" y="6629400"/>
            <a:ext cx="20574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74528" y="6629400"/>
            <a:ext cx="440871" cy="136525"/>
          </a:xfrm>
        </p:spPr>
        <p:txBody>
          <a:bodyPr/>
          <a:lstStyle/>
          <a:p>
            <a:fld id="{B6F15528-21DE-4FAA-801E-634DDDAF4B2B}" type="slidenum">
              <a:rPr lang="en-US" sz="1000" b="1" smtClean="0"/>
              <a:pPr/>
              <a:t>5</a:t>
            </a:fld>
            <a:endParaRPr lang="en-US" sz="1000" b="1" dirty="0"/>
          </a:p>
        </p:txBody>
      </p:sp>
      <p:sp>
        <p:nvSpPr>
          <p:cNvPr id="14"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6" name="TextBox 5"/>
          <p:cNvSpPr txBox="1"/>
          <p:nvPr/>
        </p:nvSpPr>
        <p:spPr>
          <a:xfrm>
            <a:off x="457200" y="762000"/>
            <a:ext cx="8549640" cy="815608"/>
          </a:xfrm>
          <a:prstGeom prst="rect">
            <a:avLst/>
          </a:prstGeom>
          <a:noFill/>
          <a:ln cap="rnd">
            <a:noFill/>
            <a:round/>
          </a:ln>
        </p:spPr>
        <p:txBody>
          <a:bodyPr wrap="square" rtlCol="0">
            <a:spAutoFit/>
          </a:bodyPr>
          <a:lstStyle/>
          <a:p>
            <a:pPr lvl="0"/>
            <a:r>
              <a:rPr lang="en-US" sz="1400" b="1" dirty="0">
                <a:solidFill>
                  <a:srgbClr val="002060"/>
                </a:solidFill>
              </a:rPr>
              <a:t>Image/Video Analysis </a:t>
            </a:r>
            <a:endParaRPr lang="en-US" sz="1400" b="1" dirty="0" smtClean="0">
              <a:solidFill>
                <a:srgbClr val="002060"/>
              </a:solidFill>
            </a:endParaRPr>
          </a:p>
          <a:p>
            <a:pPr lvl="0"/>
            <a:r>
              <a:rPr lang="en-US" sz="1100" dirty="0" smtClean="0"/>
              <a:t>Capability to analyze image (or) video to identify the objects, people, text, scenes and activities, as well as detect any unsafe content. Analyze </a:t>
            </a:r>
            <a:r>
              <a:rPr lang="en-US" sz="1100" dirty="0"/>
              <a:t>the face attributes such as happiness, age range, eyes open, glasses, facial hair, etc. </a:t>
            </a:r>
          </a:p>
          <a:p>
            <a:endParaRPr lang="en-US" sz="1100" b="1" dirty="0">
              <a:solidFill>
                <a:srgbClr val="002060"/>
              </a:solidFill>
            </a:endParaRPr>
          </a:p>
        </p:txBody>
      </p:sp>
      <p:graphicFrame>
        <p:nvGraphicFramePr>
          <p:cNvPr id="7" name="Diagram 6"/>
          <p:cNvGraphicFramePr/>
          <p:nvPr>
            <p:extLst>
              <p:ext uri="{D42A27DB-BD31-4B8C-83A1-F6EECF244321}">
                <p14:modId xmlns:p14="http://schemas.microsoft.com/office/powerpoint/2010/main" xmlns="" val="3353744326"/>
              </p:ext>
            </p:extLst>
          </p:nvPr>
        </p:nvGraphicFramePr>
        <p:xfrm>
          <a:off x="381000" y="1679377"/>
          <a:ext cx="5791200" cy="3883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81000" y="1371600"/>
            <a:ext cx="5562600" cy="307777"/>
          </a:xfrm>
          <a:prstGeom prst="rect">
            <a:avLst/>
          </a:prstGeom>
          <a:noFill/>
          <a:ln cap="rnd">
            <a:noFill/>
            <a:round/>
          </a:ln>
        </p:spPr>
        <p:txBody>
          <a:bodyPr wrap="square" rtlCol="0">
            <a:spAutoFit/>
          </a:bodyPr>
          <a:lstStyle/>
          <a:p>
            <a:r>
              <a:rPr lang="en-US" sz="1400" b="1" dirty="0" smtClean="0">
                <a:solidFill>
                  <a:srgbClr val="002060"/>
                </a:solidFill>
              </a:rPr>
              <a:t>Key capabilities</a:t>
            </a:r>
            <a:endParaRPr lang="en-US" sz="1100" b="1" dirty="0">
              <a:solidFill>
                <a:srgbClr val="002060"/>
              </a:solidFill>
            </a:endParaRPr>
          </a:p>
        </p:txBody>
      </p:sp>
      <p:sp>
        <p:nvSpPr>
          <p:cNvPr id="12" name="TextBox 11"/>
          <p:cNvSpPr txBox="1"/>
          <p:nvPr/>
        </p:nvSpPr>
        <p:spPr>
          <a:xfrm>
            <a:off x="452308" y="5715000"/>
            <a:ext cx="2834640" cy="646331"/>
          </a:xfrm>
          <a:prstGeom prst="rect">
            <a:avLst/>
          </a:prstGeom>
          <a:noFill/>
          <a:ln cap="rnd">
            <a:noFill/>
            <a:round/>
          </a:ln>
        </p:spPr>
        <p:txBody>
          <a:bodyPr wrap="square" rtlCol="0">
            <a:spAutoFit/>
          </a:bodyPr>
          <a:lstStyle/>
          <a:p>
            <a:r>
              <a:rPr lang="en-US" sz="1400" b="1" dirty="0" smtClean="0">
                <a:solidFill>
                  <a:srgbClr val="002060"/>
                </a:solidFill>
              </a:rPr>
              <a:t>Available tools</a:t>
            </a:r>
          </a:p>
          <a:p>
            <a:pPr marL="171450" indent="-171450">
              <a:buFont typeface="Arial" panose="020B0604020202020204" pitchFamily="34" charset="0"/>
              <a:buChar char="•"/>
            </a:pPr>
            <a:r>
              <a:rPr lang="en-US" sz="1100" dirty="0" smtClean="0">
                <a:solidFill>
                  <a:schemeClr val="tx1">
                    <a:lumMod val="75000"/>
                    <a:lumOff val="25000"/>
                  </a:schemeClr>
                </a:solidFill>
              </a:rPr>
              <a:t>Amazon </a:t>
            </a:r>
            <a:r>
              <a:rPr lang="en-US" sz="1100" dirty="0">
                <a:solidFill>
                  <a:schemeClr val="tx1">
                    <a:lumMod val="75000"/>
                    <a:lumOff val="25000"/>
                  </a:schemeClr>
                </a:solidFill>
              </a:rPr>
              <a:t>Rekognition </a:t>
            </a:r>
            <a:r>
              <a:rPr lang="en-US" sz="1100" dirty="0" smtClean="0">
                <a:solidFill>
                  <a:schemeClr val="tx1">
                    <a:lumMod val="75000"/>
                    <a:lumOff val="25000"/>
                  </a:schemeClr>
                </a:solidFill>
              </a:rPr>
              <a:t>API</a:t>
            </a:r>
            <a:endParaRPr lang="en-US" sz="1100" dirty="0">
              <a:solidFill>
                <a:schemeClr val="tx1">
                  <a:lumMod val="75000"/>
                  <a:lumOff val="25000"/>
                </a:schemeClr>
              </a:solidFill>
            </a:endParaRPr>
          </a:p>
          <a:p>
            <a:pPr marL="171450" indent="-171450">
              <a:buFont typeface="Arial" panose="020B0604020202020204" pitchFamily="34" charset="0"/>
              <a:buChar char="•"/>
            </a:pPr>
            <a:r>
              <a:rPr lang="en-US" sz="1100" dirty="0" smtClean="0">
                <a:solidFill>
                  <a:schemeClr val="tx1">
                    <a:lumMod val="75000"/>
                    <a:lumOff val="25000"/>
                  </a:schemeClr>
                </a:solidFill>
              </a:rPr>
              <a:t>IBM Watson Visual Recognition API</a:t>
            </a:r>
            <a:endParaRPr lang="en-US" sz="1100" dirty="0">
              <a:solidFill>
                <a:schemeClr val="tx1">
                  <a:lumMod val="75000"/>
                  <a:lumOff val="25000"/>
                </a:schemeClr>
              </a:solidFill>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227197" y="1755576"/>
            <a:ext cx="2753268" cy="7590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227196" y="2732979"/>
            <a:ext cx="1335948" cy="7318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2" name="Picture 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669825" y="2743200"/>
            <a:ext cx="1310640" cy="72327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6227198" y="4648200"/>
            <a:ext cx="2753268" cy="8352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6227197" y="3657600"/>
            <a:ext cx="2753268" cy="8751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7" name="TextBox 16"/>
          <p:cNvSpPr txBox="1"/>
          <p:nvPr/>
        </p:nvSpPr>
        <p:spPr>
          <a:xfrm>
            <a:off x="2804160" y="5893713"/>
            <a:ext cx="2606040" cy="430887"/>
          </a:xfrm>
          <a:prstGeom prst="rect">
            <a:avLst/>
          </a:prstGeom>
          <a:noFill/>
          <a:ln cap="rnd">
            <a:noFill/>
            <a:round/>
          </a:ln>
        </p:spPr>
        <p:txBody>
          <a:bodyPr wrap="square" rtlCol="0">
            <a:spAutoFit/>
          </a:bodyPr>
          <a:lstStyle/>
          <a:p>
            <a:pPr marL="171450" indent="-171450" fontAlgn="ctr">
              <a:buFont typeface="Arial" panose="020B0604020202020204" pitchFamily="34" charset="0"/>
              <a:buChar char="•"/>
            </a:pPr>
            <a:r>
              <a:rPr lang="en-US" sz="1100" dirty="0">
                <a:solidFill>
                  <a:schemeClr val="tx1">
                    <a:lumMod val="75000"/>
                    <a:lumOff val="25000"/>
                  </a:schemeClr>
                </a:solidFill>
              </a:rPr>
              <a:t>Google </a:t>
            </a:r>
            <a:r>
              <a:rPr lang="en-US" sz="1100" dirty="0" smtClean="0">
                <a:solidFill>
                  <a:schemeClr val="tx1">
                    <a:lumMod val="75000"/>
                    <a:lumOff val="25000"/>
                  </a:schemeClr>
                </a:solidFill>
              </a:rPr>
              <a:t>– Cloud Vision API</a:t>
            </a:r>
          </a:p>
          <a:p>
            <a:pPr marL="171450" indent="-171450" fontAlgn="ctr">
              <a:buFont typeface="Arial" panose="020B0604020202020204" pitchFamily="34" charset="0"/>
              <a:buChar char="•"/>
            </a:pPr>
            <a:r>
              <a:rPr lang="en-US" sz="1100" dirty="0" smtClean="0">
                <a:solidFill>
                  <a:schemeClr val="tx1">
                    <a:lumMod val="75000"/>
                    <a:lumOff val="25000"/>
                  </a:schemeClr>
                </a:solidFill>
              </a:rPr>
              <a:t>Microsoft </a:t>
            </a:r>
            <a:r>
              <a:rPr lang="en-US" sz="1100" dirty="0">
                <a:solidFill>
                  <a:schemeClr val="tx1">
                    <a:lumMod val="75000"/>
                    <a:lumOff val="25000"/>
                  </a:schemeClr>
                </a:solidFill>
              </a:rPr>
              <a:t>Cognitive Services </a:t>
            </a:r>
            <a:r>
              <a:rPr lang="en-US" sz="1100" dirty="0" smtClean="0">
                <a:solidFill>
                  <a:schemeClr val="tx1">
                    <a:lumMod val="75000"/>
                    <a:lumOff val="25000"/>
                  </a:schemeClr>
                </a:solidFill>
              </a:rPr>
              <a:t>- Face API </a:t>
            </a:r>
            <a:endParaRPr lang="en-US" sz="1100" b="1" dirty="0">
              <a:solidFill>
                <a:srgbClr val="002060"/>
              </a:solidFill>
            </a:endParaRPr>
          </a:p>
        </p:txBody>
      </p:sp>
    </p:spTree>
    <p:extLst>
      <p:ext uri="{BB962C8B-B14F-4D97-AF65-F5344CB8AC3E}">
        <p14:creationId xmlns:p14="http://schemas.microsoft.com/office/powerpoint/2010/main" xmlns="" val="4064948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44104" y="1583665"/>
            <a:ext cx="685800" cy="41148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7976556" y="3343282"/>
            <a:ext cx="869950" cy="1847754"/>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00" b="1" dirty="0">
              <a:solidFill>
                <a:schemeClr val="bg1"/>
              </a:solidFill>
            </a:endParaRPr>
          </a:p>
        </p:txBody>
      </p:sp>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Evolving Banking Customer’s experience</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6</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lowchart: Magnetic Disk 13"/>
          <p:cNvSpPr/>
          <p:nvPr/>
        </p:nvSpPr>
        <p:spPr>
          <a:xfrm>
            <a:off x="8085117" y="3488204"/>
            <a:ext cx="677883" cy="454817"/>
          </a:xfrm>
          <a:prstGeom prst="flowChartMagneticDisk">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SORs</a:t>
            </a:r>
          </a:p>
        </p:txBody>
      </p:sp>
      <p:sp>
        <p:nvSpPr>
          <p:cNvPr id="32" name="Left-Right Arrow 31"/>
          <p:cNvSpPr/>
          <p:nvPr/>
        </p:nvSpPr>
        <p:spPr>
          <a:xfrm>
            <a:off x="6784154" y="4101819"/>
            <a:ext cx="365760" cy="248399"/>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Left-Right Arrow 32"/>
          <p:cNvSpPr/>
          <p:nvPr/>
        </p:nvSpPr>
        <p:spPr>
          <a:xfrm>
            <a:off x="7597563" y="4101819"/>
            <a:ext cx="365760" cy="248399"/>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7146384" y="3343282"/>
            <a:ext cx="457200" cy="1847754"/>
          </a:xfrm>
          <a:prstGeom prst="roundRect">
            <a:avLst>
              <a:gd name="adj" fmla="val 12421"/>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chemeClr val="bg1"/>
                </a:solidFill>
              </a:rPr>
              <a:t>Fulfillment Services </a:t>
            </a:r>
          </a:p>
          <a:p>
            <a:pPr algn="ctr"/>
            <a:r>
              <a:rPr lang="en-US" sz="1000" b="1" dirty="0" smtClean="0">
                <a:solidFill>
                  <a:schemeClr val="bg1"/>
                </a:solidFill>
              </a:rPr>
              <a:t>(via Gateway)</a:t>
            </a:r>
            <a:endParaRPr lang="en-US" sz="1000" b="1" dirty="0">
              <a:solidFill>
                <a:schemeClr val="bg1"/>
              </a:solidFill>
            </a:endParaRPr>
          </a:p>
        </p:txBody>
      </p:sp>
      <p:sp>
        <p:nvSpPr>
          <p:cNvPr id="31" name="Rounded Rectangle 30"/>
          <p:cNvSpPr/>
          <p:nvPr/>
        </p:nvSpPr>
        <p:spPr>
          <a:xfrm>
            <a:off x="3254884" y="3292386"/>
            <a:ext cx="3524311" cy="2153682"/>
          </a:xfrm>
          <a:prstGeom prst="roundRect">
            <a:avLst>
              <a:gd name="adj" fmla="val 2987"/>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200" b="1" dirty="0" smtClean="0">
                <a:solidFill>
                  <a:schemeClr val="bg1"/>
                </a:solidFill>
              </a:rPr>
              <a:t>Chatbot</a:t>
            </a:r>
            <a:endParaRPr lang="en-US" sz="1200" b="1" dirty="0">
              <a:solidFill>
                <a:schemeClr val="bg1"/>
              </a:solidFill>
            </a:endParaRPr>
          </a:p>
        </p:txBody>
      </p:sp>
      <p:pic>
        <p:nvPicPr>
          <p:cNvPr id="43" name="Picture 2" descr="C:\Users\U551178\Desktop\BPM1.jpg"/>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rightnessContrast bright="-11000"/>
                    </a14:imgEffect>
                  </a14:imgLayer>
                </a14:imgProps>
              </a:ext>
              <a:ext uri="{28A0092B-C50C-407E-A947-70E740481C1C}">
                <a14:useLocalDpi xmlns:a14="http://schemas.microsoft.com/office/drawing/2010/main" xmlns="" val="0"/>
              </a:ext>
            </a:extLst>
          </a:blip>
          <a:srcRect/>
          <a:stretch>
            <a:fillRect/>
          </a:stretch>
        </p:blipFill>
        <p:spPr bwMode="auto">
          <a:xfrm>
            <a:off x="8277304" y="4202618"/>
            <a:ext cx="360847" cy="239561"/>
          </a:xfrm>
          <a:prstGeom prst="rect">
            <a:avLst/>
          </a:prstGeom>
          <a:noFill/>
          <a:ln>
            <a:solidFill>
              <a:srgbClr val="0070C0"/>
            </a:solidFill>
          </a:ln>
          <a:extLst>
            <a:ext uri="{909E8E84-426E-40DD-AFC4-6F175D3DCCD1}">
              <a14:hiddenFill xmlns:a14="http://schemas.microsoft.com/office/drawing/2010/main" xmlns="">
                <a:solidFill>
                  <a:srgbClr val="FFFFFF"/>
                </a:solidFill>
              </a14:hiddenFill>
            </a:ext>
          </a:extLst>
        </p:spPr>
      </p:pic>
      <p:grpSp>
        <p:nvGrpSpPr>
          <p:cNvPr id="44" name="Group 67"/>
          <p:cNvGrpSpPr>
            <a:grpSpLocks noChangeAspect="1"/>
          </p:cNvGrpSpPr>
          <p:nvPr>
            <p:custDataLst>
              <p:tags r:id="rId1"/>
            </p:custDataLst>
          </p:nvPr>
        </p:nvGrpSpPr>
        <p:grpSpPr bwMode="auto">
          <a:xfrm>
            <a:off x="8282625" y="4750741"/>
            <a:ext cx="341490" cy="256015"/>
            <a:chOff x="8403431" y="4775626"/>
            <a:chExt cx="1169520" cy="981937"/>
          </a:xfrm>
        </p:grpSpPr>
        <p:sp>
          <p:nvSpPr>
            <p:cNvPr id="45" name="Freeform 34"/>
            <p:cNvSpPr>
              <a:spLocks noEditPoints="1"/>
            </p:cNvSpPr>
            <p:nvPr>
              <p:custDataLst>
                <p:tags r:id="rId2"/>
              </p:custDataLst>
            </p:nvPr>
          </p:nvSpPr>
          <p:spPr bwMode="auto">
            <a:xfrm rot="538081">
              <a:off x="9027836" y="4775626"/>
              <a:ext cx="545115" cy="548001"/>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76B2E4"/>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sp>
          <p:nvSpPr>
            <p:cNvPr id="46" name="Freeform 34"/>
            <p:cNvSpPr>
              <a:spLocks noEditPoints="1"/>
            </p:cNvSpPr>
            <p:nvPr>
              <p:custDataLst>
                <p:tags r:id="rId3"/>
              </p:custDataLst>
            </p:nvPr>
          </p:nvSpPr>
          <p:spPr bwMode="auto">
            <a:xfrm>
              <a:off x="8403431" y="4832658"/>
              <a:ext cx="664049" cy="667022"/>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066BB0"/>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sp>
          <p:nvSpPr>
            <p:cNvPr id="47" name="Freeform 34"/>
            <p:cNvSpPr>
              <a:spLocks noEditPoints="1"/>
            </p:cNvSpPr>
            <p:nvPr>
              <p:custDataLst>
                <p:tags r:id="rId4"/>
              </p:custDataLst>
            </p:nvPr>
          </p:nvSpPr>
          <p:spPr bwMode="auto">
            <a:xfrm rot="1469594">
              <a:off x="8931201" y="5308749"/>
              <a:ext cx="448482" cy="448814"/>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A5CCED"/>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grpSp>
      <p:sp>
        <p:nvSpPr>
          <p:cNvPr id="48" name="Rounded Rectangle 47"/>
          <p:cNvSpPr/>
          <p:nvPr/>
        </p:nvSpPr>
        <p:spPr bwMode="auto">
          <a:xfrm>
            <a:off x="8048370" y="4021604"/>
            <a:ext cx="714230" cy="441656"/>
          </a:xfrm>
          <a:prstGeom prst="roundRect">
            <a:avLst>
              <a:gd name="adj" fmla="val 13101"/>
            </a:avLst>
          </a:prstGeom>
          <a:noFill/>
          <a:ln w="19050">
            <a:solidFill>
              <a:srgbClr val="0070C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800" b="1" dirty="0" smtClean="0">
                <a:solidFill>
                  <a:srgbClr val="0070C0"/>
                </a:solidFill>
                <a:latin typeface="+mj-lt"/>
                <a:ea typeface="MS PGothic" pitchFamily="34" charset="-128"/>
              </a:rPr>
              <a:t>BPMS</a:t>
            </a:r>
            <a:endParaRPr lang="en-US" sz="1000" b="1" dirty="0">
              <a:solidFill>
                <a:srgbClr val="0070C0"/>
              </a:solidFill>
              <a:latin typeface="+mj-lt"/>
              <a:ea typeface="MS PGothic" pitchFamily="34" charset="-128"/>
            </a:endParaRPr>
          </a:p>
        </p:txBody>
      </p:sp>
      <p:sp>
        <p:nvSpPr>
          <p:cNvPr id="49" name="Rounded Rectangle 48"/>
          <p:cNvSpPr/>
          <p:nvPr/>
        </p:nvSpPr>
        <p:spPr bwMode="auto">
          <a:xfrm>
            <a:off x="8068377" y="4558366"/>
            <a:ext cx="707483" cy="463575"/>
          </a:xfrm>
          <a:prstGeom prst="roundRect">
            <a:avLst>
              <a:gd name="adj" fmla="val 13270"/>
            </a:avLst>
          </a:prstGeom>
          <a:noFill/>
          <a:ln w="19050">
            <a:solidFill>
              <a:srgbClr val="0070C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000" b="1" dirty="0" smtClean="0">
                <a:solidFill>
                  <a:srgbClr val="0070C0"/>
                </a:solidFill>
                <a:latin typeface="+mj-lt"/>
                <a:ea typeface="MS PGothic" pitchFamily="34" charset="-128"/>
              </a:rPr>
              <a:t>Services</a:t>
            </a:r>
            <a:endParaRPr lang="en-US" sz="1000" b="1" dirty="0">
              <a:solidFill>
                <a:srgbClr val="0070C0"/>
              </a:solidFill>
              <a:latin typeface="+mj-lt"/>
              <a:ea typeface="MS PGothic" pitchFamily="34" charset="-128"/>
            </a:endParaRPr>
          </a:p>
        </p:txBody>
      </p:sp>
      <p:sp>
        <p:nvSpPr>
          <p:cNvPr id="63" name="Rounded Rectangle 62"/>
          <p:cNvSpPr/>
          <p:nvPr/>
        </p:nvSpPr>
        <p:spPr>
          <a:xfrm>
            <a:off x="3663622" y="3373914"/>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64" name="Rounded Rectangle 63"/>
          <p:cNvSpPr/>
          <p:nvPr/>
        </p:nvSpPr>
        <p:spPr>
          <a:xfrm>
            <a:off x="3704203" y="3450115"/>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a:t>
            </a:r>
            <a:r>
              <a:rPr lang="en-US" sz="800" dirty="0" smtClean="0">
                <a:solidFill>
                  <a:schemeClr val="bg1"/>
                </a:solidFill>
              </a:rPr>
              <a:t> I would like to know my account balance</a:t>
            </a:r>
          </a:p>
          <a:p>
            <a:r>
              <a:rPr lang="en-US" sz="800" b="1" dirty="0" smtClean="0">
                <a:solidFill>
                  <a:schemeClr val="bg1"/>
                </a:solidFill>
              </a:rPr>
              <a:t>@</a:t>
            </a:r>
            <a:r>
              <a:rPr lang="en-US" sz="800" dirty="0" smtClean="0">
                <a:solidFill>
                  <a:schemeClr val="bg1"/>
                </a:solidFill>
              </a:rPr>
              <a:t> Please let me know my account balance</a:t>
            </a:r>
            <a:endParaRPr lang="en-US" sz="800" dirty="0">
              <a:solidFill>
                <a:schemeClr val="bg1"/>
              </a:solidFill>
            </a:endParaRPr>
          </a:p>
        </p:txBody>
      </p:sp>
      <p:sp>
        <p:nvSpPr>
          <p:cNvPr id="65" name="Rounded Rectangle 64"/>
          <p:cNvSpPr/>
          <p:nvPr/>
        </p:nvSpPr>
        <p:spPr>
          <a:xfrm>
            <a:off x="3704203" y="4271905"/>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Balance Inquiry</a:t>
            </a:r>
            <a:endParaRPr lang="en-US" sz="800" b="1" dirty="0">
              <a:solidFill>
                <a:schemeClr val="bg1"/>
              </a:solidFill>
            </a:endParaRPr>
          </a:p>
        </p:txBody>
      </p:sp>
      <p:sp>
        <p:nvSpPr>
          <p:cNvPr id="66" name="Rounded Rectangle 65"/>
          <p:cNvSpPr/>
          <p:nvPr/>
        </p:nvSpPr>
        <p:spPr>
          <a:xfrm>
            <a:off x="3704203" y="4627028"/>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91440" indent="-91440">
              <a:buFont typeface="Arial" panose="020B0604020202020204" pitchFamily="34" charset="0"/>
              <a:buChar char="•"/>
            </a:pPr>
            <a:r>
              <a:rPr lang="en-US" sz="800" dirty="0" smtClean="0">
                <a:solidFill>
                  <a:schemeClr val="bg1"/>
                </a:solidFill>
              </a:rPr>
              <a:t>Account#</a:t>
            </a:r>
            <a:endParaRPr lang="en-US" sz="800" dirty="0">
              <a:solidFill>
                <a:schemeClr val="bg1"/>
              </a:solidFill>
            </a:endParaRPr>
          </a:p>
        </p:txBody>
      </p:sp>
      <p:sp>
        <p:nvSpPr>
          <p:cNvPr id="67" name="Rounded Rectangle 66"/>
          <p:cNvSpPr/>
          <p:nvPr/>
        </p:nvSpPr>
        <p:spPr>
          <a:xfrm>
            <a:off x="4693005" y="3362236"/>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68" name="Rounded Rectangle 67"/>
          <p:cNvSpPr/>
          <p:nvPr/>
        </p:nvSpPr>
        <p:spPr>
          <a:xfrm>
            <a:off x="4733586" y="3438437"/>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chemeClr val="bg1"/>
                </a:solidFill>
              </a:rPr>
              <a:t>@</a:t>
            </a:r>
            <a:r>
              <a:rPr lang="en-US" sz="800" dirty="0">
                <a:solidFill>
                  <a:schemeClr val="bg1"/>
                </a:solidFill>
              </a:rPr>
              <a:t>List my recent </a:t>
            </a:r>
            <a:r>
              <a:rPr lang="en-US" sz="800" dirty="0" smtClean="0">
                <a:solidFill>
                  <a:schemeClr val="bg1"/>
                </a:solidFill>
              </a:rPr>
              <a:t>transactions</a:t>
            </a:r>
          </a:p>
          <a:p>
            <a:endParaRPr lang="en-US" sz="800" dirty="0">
              <a:solidFill>
                <a:schemeClr val="bg1"/>
              </a:solidFill>
            </a:endParaRPr>
          </a:p>
          <a:p>
            <a:r>
              <a:rPr lang="en-US" sz="800" dirty="0">
                <a:solidFill>
                  <a:schemeClr val="bg1"/>
                </a:solidFill>
              </a:rPr>
              <a:t>@ Show my recent transactions</a:t>
            </a:r>
          </a:p>
        </p:txBody>
      </p:sp>
      <p:sp>
        <p:nvSpPr>
          <p:cNvPr id="69" name="Rounded Rectangle 68"/>
          <p:cNvSpPr/>
          <p:nvPr/>
        </p:nvSpPr>
        <p:spPr>
          <a:xfrm>
            <a:off x="4733586" y="4260227"/>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Recent transactions</a:t>
            </a:r>
            <a:endParaRPr lang="en-US" sz="800" b="1" dirty="0">
              <a:solidFill>
                <a:schemeClr val="bg1"/>
              </a:solidFill>
            </a:endParaRPr>
          </a:p>
        </p:txBody>
      </p:sp>
      <p:sp>
        <p:nvSpPr>
          <p:cNvPr id="70" name="Rounded Rectangle 69"/>
          <p:cNvSpPr/>
          <p:nvPr/>
        </p:nvSpPr>
        <p:spPr>
          <a:xfrm>
            <a:off x="4733586" y="4615350"/>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91440" indent="-91440">
              <a:buFont typeface="Arial" panose="020B0604020202020204" pitchFamily="34" charset="0"/>
              <a:buChar char="•"/>
            </a:pPr>
            <a:r>
              <a:rPr lang="en-US" sz="800" dirty="0" smtClean="0">
                <a:solidFill>
                  <a:schemeClr val="bg1"/>
                </a:solidFill>
              </a:rPr>
              <a:t>Account#</a:t>
            </a:r>
            <a:endParaRPr lang="en-US" sz="800" dirty="0">
              <a:solidFill>
                <a:schemeClr val="bg1"/>
              </a:solidFill>
            </a:endParaRPr>
          </a:p>
        </p:txBody>
      </p:sp>
      <p:sp>
        <p:nvSpPr>
          <p:cNvPr id="71" name="Rounded Rectangle 70"/>
          <p:cNvSpPr/>
          <p:nvPr/>
        </p:nvSpPr>
        <p:spPr>
          <a:xfrm>
            <a:off x="5721022" y="3370855"/>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2" name="Rounded Rectangle 71"/>
          <p:cNvSpPr/>
          <p:nvPr/>
        </p:nvSpPr>
        <p:spPr>
          <a:xfrm>
            <a:off x="5761603" y="3447056"/>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a:t>
            </a:r>
            <a:r>
              <a:rPr lang="en-US" sz="800" dirty="0" smtClean="0">
                <a:solidFill>
                  <a:schemeClr val="bg1"/>
                </a:solidFill>
              </a:rPr>
              <a:t> Transfer money</a:t>
            </a:r>
          </a:p>
          <a:p>
            <a:endParaRPr lang="en-US" sz="800" dirty="0" smtClean="0">
              <a:solidFill>
                <a:schemeClr val="bg1"/>
              </a:solidFill>
            </a:endParaRPr>
          </a:p>
          <a:p>
            <a:r>
              <a:rPr lang="en-US" sz="800" b="1" dirty="0" smtClean="0">
                <a:solidFill>
                  <a:schemeClr val="bg1"/>
                </a:solidFill>
              </a:rPr>
              <a:t>@</a:t>
            </a:r>
            <a:r>
              <a:rPr lang="en-US" sz="800" dirty="0" smtClean="0">
                <a:solidFill>
                  <a:schemeClr val="bg1"/>
                </a:solidFill>
              </a:rPr>
              <a:t>  Transfer Cash</a:t>
            </a:r>
            <a:endParaRPr lang="en-US" sz="800" dirty="0">
              <a:solidFill>
                <a:schemeClr val="bg1"/>
              </a:solidFill>
            </a:endParaRPr>
          </a:p>
        </p:txBody>
      </p:sp>
      <p:sp>
        <p:nvSpPr>
          <p:cNvPr id="73" name="Rounded Rectangle 72"/>
          <p:cNvSpPr/>
          <p:nvPr/>
        </p:nvSpPr>
        <p:spPr>
          <a:xfrm>
            <a:off x="5761603" y="4268846"/>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Money Movement</a:t>
            </a:r>
            <a:endParaRPr lang="en-US" sz="800" b="1" dirty="0">
              <a:solidFill>
                <a:schemeClr val="bg1"/>
              </a:solidFill>
            </a:endParaRPr>
          </a:p>
        </p:txBody>
      </p:sp>
      <p:sp>
        <p:nvSpPr>
          <p:cNvPr id="74" name="Rounded Rectangle 73"/>
          <p:cNvSpPr/>
          <p:nvPr/>
        </p:nvSpPr>
        <p:spPr>
          <a:xfrm>
            <a:off x="5761603" y="4623969"/>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solidFill>
                  <a:schemeClr val="bg1"/>
                </a:solidFill>
              </a:rPr>
              <a:t>From </a:t>
            </a:r>
            <a:r>
              <a:rPr lang="en-US" sz="800" dirty="0" smtClean="0">
                <a:solidFill>
                  <a:schemeClr val="bg1"/>
                </a:solidFill>
              </a:rPr>
              <a:t>Acct#</a:t>
            </a:r>
            <a:endParaRPr lang="en-US" sz="800" dirty="0">
              <a:solidFill>
                <a:schemeClr val="bg1"/>
              </a:solidFill>
            </a:endParaRPr>
          </a:p>
          <a:p>
            <a:pPr marL="171450" indent="-171450">
              <a:buFont typeface="Arial" panose="020B0604020202020204" pitchFamily="34" charset="0"/>
              <a:buChar char="•"/>
            </a:pPr>
            <a:r>
              <a:rPr lang="en-US" sz="800" dirty="0">
                <a:solidFill>
                  <a:schemeClr val="bg1"/>
                </a:solidFill>
              </a:rPr>
              <a:t>To </a:t>
            </a:r>
            <a:r>
              <a:rPr lang="en-US" sz="800" dirty="0" smtClean="0">
                <a:solidFill>
                  <a:schemeClr val="bg1"/>
                </a:solidFill>
              </a:rPr>
              <a:t>Acct#</a:t>
            </a:r>
            <a:endParaRPr lang="en-US" sz="800" dirty="0">
              <a:solidFill>
                <a:schemeClr val="bg1"/>
              </a:solidFill>
            </a:endParaRPr>
          </a:p>
          <a:p>
            <a:pPr marL="171450" indent="-171450">
              <a:buFont typeface="Arial" panose="020B0604020202020204" pitchFamily="34" charset="0"/>
              <a:buChar char="•"/>
            </a:pPr>
            <a:r>
              <a:rPr lang="en-US" sz="800" dirty="0">
                <a:solidFill>
                  <a:schemeClr val="bg1"/>
                </a:solidFill>
              </a:rPr>
              <a:t>Amount</a:t>
            </a:r>
            <a:endParaRPr lang="en-US" sz="1100" b="1" dirty="0">
              <a:solidFill>
                <a:schemeClr val="bg1"/>
              </a:solidFill>
            </a:endParaRPr>
          </a:p>
        </p:txBody>
      </p:sp>
      <p:sp>
        <p:nvSpPr>
          <p:cNvPr id="75" name="TextBox 74"/>
          <p:cNvSpPr txBox="1"/>
          <p:nvPr/>
        </p:nvSpPr>
        <p:spPr>
          <a:xfrm rot="16200000">
            <a:off x="3118678" y="3661734"/>
            <a:ext cx="826415" cy="246221"/>
          </a:xfrm>
          <a:prstGeom prst="rect">
            <a:avLst/>
          </a:prstGeom>
          <a:noFill/>
        </p:spPr>
        <p:txBody>
          <a:bodyPr wrap="square" rtlCol="0">
            <a:spAutoFit/>
          </a:bodyPr>
          <a:lstStyle/>
          <a:p>
            <a:pPr algn="ctr"/>
            <a:r>
              <a:rPr lang="en-US" sz="1000" b="1" dirty="0" smtClean="0">
                <a:solidFill>
                  <a:schemeClr val="bg1"/>
                </a:solidFill>
              </a:rPr>
              <a:t>Utterances</a:t>
            </a:r>
            <a:endParaRPr lang="en-US" sz="1000" b="1" dirty="0">
              <a:solidFill>
                <a:schemeClr val="bg1"/>
              </a:solidFill>
            </a:endParaRPr>
          </a:p>
        </p:txBody>
      </p:sp>
      <p:sp>
        <p:nvSpPr>
          <p:cNvPr id="76" name="TextBox 75"/>
          <p:cNvSpPr txBox="1"/>
          <p:nvPr/>
        </p:nvSpPr>
        <p:spPr>
          <a:xfrm rot="16200000">
            <a:off x="3074026" y="4801960"/>
            <a:ext cx="761829" cy="400110"/>
          </a:xfrm>
          <a:prstGeom prst="rect">
            <a:avLst/>
          </a:prstGeom>
          <a:noFill/>
        </p:spPr>
        <p:txBody>
          <a:bodyPr wrap="square" rtlCol="0">
            <a:spAutoFit/>
          </a:bodyPr>
          <a:lstStyle/>
          <a:p>
            <a:pPr algn="ctr"/>
            <a:r>
              <a:rPr lang="en-US" sz="1000" b="1" dirty="0" smtClean="0">
                <a:solidFill>
                  <a:schemeClr val="bg1"/>
                </a:solidFill>
              </a:rPr>
              <a:t>Slots &amp; </a:t>
            </a:r>
            <a:r>
              <a:rPr lang="en-US" sz="1000" b="1" dirty="0">
                <a:solidFill>
                  <a:schemeClr val="bg1"/>
                </a:solidFill>
              </a:rPr>
              <a:t>Prompts</a:t>
            </a:r>
          </a:p>
        </p:txBody>
      </p:sp>
      <p:sp>
        <p:nvSpPr>
          <p:cNvPr id="77" name="TextBox 76"/>
          <p:cNvSpPr txBox="1"/>
          <p:nvPr/>
        </p:nvSpPr>
        <p:spPr>
          <a:xfrm rot="16200000">
            <a:off x="3240199" y="4292813"/>
            <a:ext cx="583373" cy="246221"/>
          </a:xfrm>
          <a:prstGeom prst="rect">
            <a:avLst/>
          </a:prstGeom>
          <a:noFill/>
        </p:spPr>
        <p:txBody>
          <a:bodyPr wrap="square" rtlCol="0">
            <a:spAutoFit/>
          </a:bodyPr>
          <a:lstStyle/>
          <a:p>
            <a:pPr algn="ctr"/>
            <a:r>
              <a:rPr lang="en-US" sz="1000" b="1" dirty="0" smtClean="0">
                <a:solidFill>
                  <a:schemeClr val="bg1"/>
                </a:solidFill>
              </a:rPr>
              <a:t>Intents</a:t>
            </a:r>
            <a:endParaRPr lang="en-US" sz="1000" b="1" dirty="0">
              <a:solidFill>
                <a:schemeClr val="bg1"/>
              </a:solidFill>
            </a:endParaRPr>
          </a:p>
        </p:txBody>
      </p:sp>
      <p:sp>
        <p:nvSpPr>
          <p:cNvPr id="117" name="TextBox 116"/>
          <p:cNvSpPr txBox="1"/>
          <p:nvPr/>
        </p:nvSpPr>
        <p:spPr>
          <a:xfrm>
            <a:off x="3886200" y="5876836"/>
            <a:ext cx="5027890" cy="430887"/>
          </a:xfrm>
          <a:prstGeom prst="rect">
            <a:avLst/>
          </a:prstGeom>
          <a:noFill/>
          <a:ln cap="rnd">
            <a:noFill/>
            <a:round/>
          </a:ln>
        </p:spPr>
        <p:txBody>
          <a:bodyPr wrap="square" rtlCol="0">
            <a:spAutoFit/>
          </a:bodyPr>
          <a:lstStyle/>
          <a:p>
            <a:r>
              <a:rPr lang="en-US" sz="1100" b="1" dirty="0"/>
              <a:t>Prompts : </a:t>
            </a:r>
            <a:r>
              <a:rPr lang="en-US" sz="1100" dirty="0"/>
              <a:t>Questions to be asked to the uses for each of the required </a:t>
            </a:r>
            <a:r>
              <a:rPr lang="en-US" sz="1100" dirty="0" smtClean="0"/>
              <a:t>Slots</a:t>
            </a:r>
          </a:p>
          <a:p>
            <a:r>
              <a:rPr lang="en-US" sz="1100" b="1" dirty="0"/>
              <a:t>Response Cards : </a:t>
            </a:r>
            <a:r>
              <a:rPr lang="en-US" sz="1100" dirty="0"/>
              <a:t>List of options for each prompt to be shared with the </a:t>
            </a:r>
            <a:r>
              <a:rPr lang="en-US" sz="1100" dirty="0" smtClean="0"/>
              <a:t>user</a:t>
            </a:r>
            <a:endParaRPr lang="en-US" sz="1100" dirty="0"/>
          </a:p>
        </p:txBody>
      </p:sp>
      <p:sp>
        <p:nvSpPr>
          <p:cNvPr id="120" name="TextBox 119"/>
          <p:cNvSpPr txBox="1"/>
          <p:nvPr/>
        </p:nvSpPr>
        <p:spPr>
          <a:xfrm>
            <a:off x="472272" y="5876836"/>
            <a:ext cx="3337728" cy="600164"/>
          </a:xfrm>
          <a:prstGeom prst="rect">
            <a:avLst/>
          </a:prstGeom>
          <a:noFill/>
          <a:ln cap="rnd">
            <a:noFill/>
            <a:round/>
          </a:ln>
        </p:spPr>
        <p:txBody>
          <a:bodyPr wrap="square" rtlCol="0">
            <a:spAutoFit/>
          </a:bodyPr>
          <a:lstStyle/>
          <a:p>
            <a:r>
              <a:rPr lang="en-US" sz="1100" b="1" dirty="0" smtClean="0"/>
              <a:t>Intents : </a:t>
            </a:r>
            <a:r>
              <a:rPr lang="en-US" sz="1100" dirty="0" smtClean="0"/>
              <a:t>An </a:t>
            </a:r>
            <a:r>
              <a:rPr lang="en-US" sz="1100" dirty="0"/>
              <a:t>action user wants to </a:t>
            </a:r>
            <a:r>
              <a:rPr lang="en-US" sz="1100" dirty="0" smtClean="0"/>
              <a:t>perform</a:t>
            </a:r>
          </a:p>
          <a:p>
            <a:r>
              <a:rPr lang="en-US" sz="1100" b="1" dirty="0"/>
              <a:t>Utterances : </a:t>
            </a:r>
            <a:r>
              <a:rPr lang="en-US" sz="1100" dirty="0"/>
              <a:t>How a user might convey the intent</a:t>
            </a:r>
            <a:r>
              <a:rPr lang="en-US" sz="1100" dirty="0" smtClean="0"/>
              <a:t>.</a:t>
            </a:r>
          </a:p>
          <a:p>
            <a:r>
              <a:rPr lang="en-US" sz="1100" b="1" dirty="0"/>
              <a:t>Slots :</a:t>
            </a:r>
            <a:r>
              <a:rPr lang="en-US" sz="1100" dirty="0"/>
              <a:t> Input parameters to fulfill the </a:t>
            </a:r>
            <a:r>
              <a:rPr lang="en-US" sz="1100" dirty="0" smtClean="0"/>
              <a:t>intent</a:t>
            </a:r>
            <a:endParaRPr lang="en-US" sz="1100" dirty="0"/>
          </a:p>
        </p:txBody>
      </p:sp>
      <p:graphicFrame>
        <p:nvGraphicFramePr>
          <p:cNvPr id="80" name="Diagram 79"/>
          <p:cNvGraphicFramePr/>
          <p:nvPr>
            <p:extLst>
              <p:ext uri="{D42A27DB-BD31-4B8C-83A1-F6EECF244321}">
                <p14:modId xmlns:p14="http://schemas.microsoft.com/office/powerpoint/2010/main" xmlns="" val="2951295960"/>
              </p:ext>
            </p:extLst>
          </p:nvPr>
        </p:nvGraphicFramePr>
        <p:xfrm>
          <a:off x="694592" y="685800"/>
          <a:ext cx="8220808" cy="2209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1" name="TextBox 80"/>
          <p:cNvSpPr txBox="1"/>
          <p:nvPr/>
        </p:nvSpPr>
        <p:spPr>
          <a:xfrm>
            <a:off x="7010400" y="1066800"/>
            <a:ext cx="1828800" cy="461665"/>
          </a:xfrm>
          <a:prstGeom prst="rect">
            <a:avLst/>
          </a:prstGeom>
          <a:noFill/>
        </p:spPr>
        <p:txBody>
          <a:bodyPr wrap="square" rtlCol="0">
            <a:spAutoFit/>
          </a:bodyPr>
          <a:lstStyle/>
          <a:p>
            <a:pPr algn="ctr"/>
            <a:r>
              <a:rPr lang="en-US" sz="1200" b="1" dirty="0" smtClean="0">
                <a:solidFill>
                  <a:srgbClr val="002060"/>
                </a:solidFill>
              </a:rPr>
              <a:t>Conversational Banking</a:t>
            </a:r>
            <a:endParaRPr lang="en-US" sz="1200" dirty="0">
              <a:solidFill>
                <a:srgbClr val="002060"/>
              </a:solidFill>
            </a:endParaRPr>
          </a:p>
          <a:p>
            <a:pPr lvl="0" algn="ctr"/>
            <a:r>
              <a:rPr lang="en-US" sz="1200" b="1" dirty="0" smtClean="0">
                <a:solidFill>
                  <a:srgbClr val="002060"/>
                </a:solidFill>
              </a:rPr>
              <a:t>2017 </a:t>
            </a:r>
          </a:p>
        </p:txBody>
      </p:sp>
      <p:sp>
        <p:nvSpPr>
          <p:cNvPr id="82" name="TextBox 81"/>
          <p:cNvSpPr txBox="1"/>
          <p:nvPr/>
        </p:nvSpPr>
        <p:spPr>
          <a:xfrm>
            <a:off x="4706816" y="1066800"/>
            <a:ext cx="1219200" cy="461665"/>
          </a:xfrm>
          <a:prstGeom prst="rect">
            <a:avLst/>
          </a:prstGeom>
          <a:noFill/>
        </p:spPr>
        <p:txBody>
          <a:bodyPr wrap="square" rtlCol="0">
            <a:spAutoFit/>
          </a:bodyPr>
          <a:lstStyle/>
          <a:p>
            <a:pPr lvl="0" algn="ctr"/>
            <a:r>
              <a:rPr lang="en-US" sz="1200" b="1" dirty="0" smtClean="0">
                <a:solidFill>
                  <a:srgbClr val="002060"/>
                </a:solidFill>
              </a:rPr>
              <a:t>Online Banking</a:t>
            </a:r>
          </a:p>
          <a:p>
            <a:pPr lvl="0" algn="ctr"/>
            <a:r>
              <a:rPr lang="en-US" sz="1200" b="1" dirty="0" smtClean="0">
                <a:solidFill>
                  <a:srgbClr val="002060"/>
                </a:solidFill>
              </a:rPr>
              <a:t>1999</a:t>
            </a:r>
            <a:endParaRPr lang="en-US" dirty="0">
              <a:solidFill>
                <a:srgbClr val="002060"/>
              </a:solidFill>
            </a:endParaRPr>
          </a:p>
        </p:txBody>
      </p:sp>
      <p:sp>
        <p:nvSpPr>
          <p:cNvPr id="83" name="TextBox 82"/>
          <p:cNvSpPr txBox="1"/>
          <p:nvPr/>
        </p:nvSpPr>
        <p:spPr>
          <a:xfrm>
            <a:off x="2277208" y="1066800"/>
            <a:ext cx="533400" cy="461665"/>
          </a:xfrm>
          <a:prstGeom prst="rect">
            <a:avLst/>
          </a:prstGeom>
          <a:noFill/>
        </p:spPr>
        <p:txBody>
          <a:bodyPr wrap="square" rtlCol="0">
            <a:spAutoFit/>
          </a:bodyPr>
          <a:lstStyle/>
          <a:p>
            <a:pPr lvl="0" algn="ctr"/>
            <a:r>
              <a:rPr lang="en-US" sz="1200" b="1" dirty="0" smtClean="0">
                <a:solidFill>
                  <a:srgbClr val="002060"/>
                </a:solidFill>
              </a:rPr>
              <a:t>ATM</a:t>
            </a:r>
            <a:endParaRPr lang="en-US" sz="1200" b="1" dirty="0">
              <a:solidFill>
                <a:srgbClr val="002060"/>
              </a:solidFill>
            </a:endParaRPr>
          </a:p>
          <a:p>
            <a:pPr lvl="0" algn="ctr"/>
            <a:r>
              <a:rPr lang="en-US" sz="1200" b="1" dirty="0">
                <a:solidFill>
                  <a:srgbClr val="002060"/>
                </a:solidFill>
              </a:rPr>
              <a:t>1967</a:t>
            </a:r>
          </a:p>
        </p:txBody>
      </p:sp>
      <p:sp>
        <p:nvSpPr>
          <p:cNvPr id="84" name="TextBox 83"/>
          <p:cNvSpPr txBox="1"/>
          <p:nvPr/>
        </p:nvSpPr>
        <p:spPr>
          <a:xfrm>
            <a:off x="3159368" y="2133600"/>
            <a:ext cx="1600200" cy="461665"/>
          </a:xfrm>
          <a:prstGeom prst="rect">
            <a:avLst/>
          </a:prstGeom>
          <a:noFill/>
        </p:spPr>
        <p:txBody>
          <a:bodyPr wrap="square" rtlCol="0">
            <a:spAutoFit/>
          </a:bodyPr>
          <a:lstStyle/>
          <a:p>
            <a:pPr lvl="0" algn="ctr"/>
            <a:r>
              <a:rPr lang="en-US" sz="1200" b="1" dirty="0" smtClean="0">
                <a:solidFill>
                  <a:srgbClr val="002060"/>
                </a:solidFill>
              </a:rPr>
              <a:t>1980 </a:t>
            </a:r>
          </a:p>
          <a:p>
            <a:pPr lvl="0" algn="ctr"/>
            <a:r>
              <a:rPr lang="en-US" sz="1200" b="1" dirty="0" smtClean="0">
                <a:solidFill>
                  <a:srgbClr val="002060"/>
                </a:solidFill>
              </a:rPr>
              <a:t>Telephone Banking</a:t>
            </a:r>
            <a:endParaRPr lang="en-US" dirty="0">
              <a:solidFill>
                <a:srgbClr val="002060"/>
              </a:solidFill>
            </a:endParaRPr>
          </a:p>
        </p:txBody>
      </p:sp>
      <p:sp>
        <p:nvSpPr>
          <p:cNvPr id="85" name="TextBox 84"/>
          <p:cNvSpPr txBox="1"/>
          <p:nvPr/>
        </p:nvSpPr>
        <p:spPr>
          <a:xfrm>
            <a:off x="6245804" y="2133600"/>
            <a:ext cx="1236452" cy="461665"/>
          </a:xfrm>
          <a:prstGeom prst="rect">
            <a:avLst/>
          </a:prstGeom>
          <a:noFill/>
        </p:spPr>
        <p:txBody>
          <a:bodyPr wrap="square" rtlCol="0">
            <a:spAutoFit/>
          </a:bodyPr>
          <a:lstStyle/>
          <a:p>
            <a:pPr lvl="0" algn="ctr"/>
            <a:r>
              <a:rPr lang="en-US" sz="1200" b="1" dirty="0" smtClean="0">
                <a:solidFill>
                  <a:srgbClr val="002060"/>
                </a:solidFill>
              </a:rPr>
              <a:t>2012</a:t>
            </a:r>
          </a:p>
          <a:p>
            <a:pPr lvl="0" algn="ctr"/>
            <a:r>
              <a:rPr lang="en-US" sz="1200" b="1" dirty="0" smtClean="0">
                <a:solidFill>
                  <a:srgbClr val="002060"/>
                </a:solidFill>
              </a:rPr>
              <a:t>Mobile Banking</a:t>
            </a:r>
            <a:endParaRPr lang="en-US" dirty="0">
              <a:solidFill>
                <a:srgbClr val="002060"/>
              </a:solidFill>
            </a:endParaRPr>
          </a:p>
        </p:txBody>
      </p:sp>
      <p:sp>
        <p:nvSpPr>
          <p:cNvPr id="86" name="Rounded Rectangle 85"/>
          <p:cNvSpPr/>
          <p:nvPr/>
        </p:nvSpPr>
        <p:spPr>
          <a:xfrm>
            <a:off x="228600" y="844549"/>
            <a:ext cx="8686800" cy="1822451"/>
          </a:xfrm>
          <a:prstGeom prst="roundRect">
            <a:avLst>
              <a:gd name="adj" fmla="val 3229"/>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7" name="TextBox 86"/>
          <p:cNvSpPr txBox="1"/>
          <p:nvPr/>
        </p:nvSpPr>
        <p:spPr>
          <a:xfrm>
            <a:off x="457200" y="2971800"/>
            <a:ext cx="3733800" cy="307777"/>
          </a:xfrm>
          <a:prstGeom prst="rect">
            <a:avLst/>
          </a:prstGeom>
          <a:noFill/>
        </p:spPr>
        <p:txBody>
          <a:bodyPr wrap="square" rtlCol="0">
            <a:spAutoFit/>
          </a:bodyPr>
          <a:lstStyle/>
          <a:p>
            <a:r>
              <a:rPr lang="en-US" sz="1400" b="1" dirty="0" smtClean="0">
                <a:solidFill>
                  <a:srgbClr val="002060"/>
                </a:solidFill>
              </a:rPr>
              <a:t>Conversational Banking ?</a:t>
            </a:r>
            <a:endParaRPr lang="en-US" b="1" dirty="0">
              <a:solidFill>
                <a:srgbClr val="002060"/>
              </a:solidFill>
            </a:endParaRPr>
          </a:p>
        </p:txBody>
      </p:sp>
      <p:sp>
        <p:nvSpPr>
          <p:cNvPr id="53" name="TextBox 52"/>
          <p:cNvSpPr txBox="1"/>
          <p:nvPr/>
        </p:nvSpPr>
        <p:spPr>
          <a:xfrm>
            <a:off x="381000" y="1066800"/>
            <a:ext cx="1225065" cy="461665"/>
          </a:xfrm>
          <a:prstGeom prst="rect">
            <a:avLst/>
          </a:prstGeom>
          <a:noFill/>
        </p:spPr>
        <p:txBody>
          <a:bodyPr wrap="square" rtlCol="0">
            <a:spAutoFit/>
          </a:bodyPr>
          <a:lstStyle/>
          <a:p>
            <a:pPr lvl="0" algn="ctr"/>
            <a:r>
              <a:rPr lang="en-US" sz="1200" b="1" dirty="0" smtClean="0">
                <a:solidFill>
                  <a:srgbClr val="002060"/>
                </a:solidFill>
              </a:rPr>
              <a:t>Banking Center</a:t>
            </a:r>
            <a:endParaRPr lang="en-US" sz="1200" b="1" dirty="0">
              <a:solidFill>
                <a:srgbClr val="002060"/>
              </a:solidFill>
            </a:endParaRPr>
          </a:p>
          <a:p>
            <a:pPr lvl="0" algn="ctr"/>
            <a:r>
              <a:rPr lang="en-US" sz="1200" b="1" dirty="0" smtClean="0">
                <a:solidFill>
                  <a:srgbClr val="002060"/>
                </a:solidFill>
              </a:rPr>
              <a:t>~1400</a:t>
            </a:r>
            <a:endParaRPr lang="en-US" sz="1200" b="1" dirty="0">
              <a:solidFill>
                <a:srgbClr val="002060"/>
              </a:solidFill>
            </a:endParaRPr>
          </a:p>
        </p:txBody>
      </p:sp>
      <p:sp>
        <p:nvSpPr>
          <p:cNvPr id="55" name="Left-Right Arrow 54"/>
          <p:cNvSpPr/>
          <p:nvPr/>
        </p:nvSpPr>
        <p:spPr>
          <a:xfrm>
            <a:off x="2089299" y="4045913"/>
            <a:ext cx="1165585" cy="594973"/>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Text/Speech</a:t>
            </a:r>
            <a:endParaRPr lang="en-US" sz="1000" b="1" dirty="0"/>
          </a:p>
        </p:txBody>
      </p:sp>
      <p:pic>
        <p:nvPicPr>
          <p:cNvPr id="2052" name="Picture 4" descr="See the source image"/>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17967" y="3810000"/>
            <a:ext cx="990600" cy="1074541"/>
          </a:xfrm>
          <a:prstGeom prst="rect">
            <a:avLst/>
          </a:prstGeom>
          <a:solidFill>
            <a:srgbClr val="0070C0"/>
          </a:solidFill>
        </p:spPr>
      </p:pic>
      <p:sp>
        <p:nvSpPr>
          <p:cNvPr id="16" name="Rounded Rectangle 15"/>
          <p:cNvSpPr/>
          <p:nvPr/>
        </p:nvSpPr>
        <p:spPr>
          <a:xfrm>
            <a:off x="228600" y="2971800"/>
            <a:ext cx="8686800" cy="2743200"/>
          </a:xfrm>
          <a:prstGeom prst="roundRect">
            <a:avLst>
              <a:gd name="adj" fmla="val 3229"/>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pic>
        <p:nvPicPr>
          <p:cNvPr id="2050" name="Picture 2" descr="Image result for phone image">
            <a:hlinkClick r:id="rId13"/>
          </p:cNvPr>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130181" y="3429000"/>
            <a:ext cx="969752" cy="18646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30389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Use Case – Conversational Channel </a:t>
            </a:r>
            <a:r>
              <a:rPr lang="en-US" sz="1400" b="1" dirty="0" smtClean="0">
                <a:solidFill>
                  <a:srgbClr val="002060"/>
                </a:solidFill>
              </a:rPr>
              <a:t>(Using Amazon Lex)</a:t>
            </a:r>
            <a:endParaRPr lang="en-US" sz="14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7</a:t>
            </a:fld>
            <a:endParaRPr lang="en-US" sz="1000" b="1" dirty="0"/>
          </a:p>
        </p:txBody>
      </p:sp>
      <p:sp>
        <p:nvSpPr>
          <p:cNvPr id="41"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3" name="TextBox 2"/>
          <p:cNvSpPr txBox="1"/>
          <p:nvPr/>
        </p:nvSpPr>
        <p:spPr>
          <a:xfrm>
            <a:off x="220091" y="586596"/>
            <a:ext cx="8764209" cy="954107"/>
          </a:xfrm>
          <a:prstGeom prst="rect">
            <a:avLst/>
          </a:prstGeom>
          <a:noFill/>
        </p:spPr>
        <p:txBody>
          <a:bodyPr wrap="square" rtlCol="0">
            <a:spAutoFit/>
          </a:bodyPr>
          <a:lstStyle/>
          <a:p>
            <a:pPr marL="91440" lvl="0"/>
            <a:r>
              <a:rPr lang="en-US" sz="1200" b="1" dirty="0">
                <a:solidFill>
                  <a:srgbClr val="002060"/>
                </a:solidFill>
              </a:rPr>
              <a:t>Use case </a:t>
            </a:r>
            <a:r>
              <a:rPr lang="en-US" sz="1100" b="1" dirty="0">
                <a:solidFill>
                  <a:srgbClr val="002060"/>
                </a:solidFill>
              </a:rPr>
              <a:t>: </a:t>
            </a:r>
            <a:r>
              <a:rPr lang="en-US" sz="1050" dirty="0">
                <a:solidFill>
                  <a:schemeClr val="tx1">
                    <a:lumMod val="75000"/>
                    <a:lumOff val="25000"/>
                  </a:schemeClr>
                </a:solidFill>
              </a:rPr>
              <a:t>C</a:t>
            </a:r>
            <a:r>
              <a:rPr lang="en-US" sz="1050" dirty="0" smtClean="0">
                <a:solidFill>
                  <a:schemeClr val="tx1">
                    <a:lumMod val="75000"/>
                    <a:lumOff val="25000"/>
                  </a:schemeClr>
                </a:solidFill>
              </a:rPr>
              <a:t>ustomer can have more than one bank account. After successful authentication, conversation channel should be able to support the following</a:t>
            </a:r>
            <a:r>
              <a:rPr lang="en-US" sz="1000" dirty="0" smtClean="0">
                <a:solidFill>
                  <a:schemeClr val="tx1">
                    <a:lumMod val="75000"/>
                    <a:lumOff val="25000"/>
                  </a:schemeClr>
                </a:solidFill>
              </a:rPr>
              <a:t>.</a:t>
            </a:r>
          </a:p>
          <a:p>
            <a:pPr marL="262890" lvl="0" indent="-171450">
              <a:buFont typeface="Arial" panose="020B0604020202020204" pitchFamily="34" charset="0"/>
              <a:buChar char="•"/>
            </a:pPr>
            <a:r>
              <a:rPr lang="en-US" sz="1100" b="1" dirty="0" smtClean="0">
                <a:solidFill>
                  <a:schemeClr val="tx1">
                    <a:lumMod val="75000"/>
                    <a:lumOff val="25000"/>
                  </a:schemeClr>
                </a:solidFill>
              </a:rPr>
              <a:t>Getting Account Balance </a:t>
            </a:r>
          </a:p>
          <a:p>
            <a:pPr marL="262890" lvl="0" indent="-171450">
              <a:buFont typeface="Arial" panose="020B0604020202020204" pitchFamily="34" charset="0"/>
              <a:buChar char="•"/>
            </a:pPr>
            <a:r>
              <a:rPr lang="en-US" sz="1100" b="1" dirty="0" smtClean="0">
                <a:solidFill>
                  <a:schemeClr val="tx1">
                    <a:lumMod val="75000"/>
                    <a:lumOff val="25000"/>
                  </a:schemeClr>
                </a:solidFill>
              </a:rPr>
              <a:t>Listing recent transactions </a:t>
            </a:r>
          </a:p>
          <a:p>
            <a:pPr marL="262890" lvl="0" indent="-171450">
              <a:buFont typeface="Arial" panose="020B0604020202020204" pitchFamily="34" charset="0"/>
              <a:buChar char="•"/>
            </a:pPr>
            <a:r>
              <a:rPr lang="en-US" sz="1100" b="1" dirty="0" smtClean="0">
                <a:solidFill>
                  <a:schemeClr val="tx1">
                    <a:lumMod val="75000"/>
                    <a:lumOff val="25000"/>
                  </a:schemeClr>
                </a:solidFill>
              </a:rPr>
              <a:t>Money Movement </a:t>
            </a:r>
          </a:p>
          <a:p>
            <a:pPr marL="91440" lvl="0"/>
            <a:r>
              <a:rPr lang="en-US" sz="1100" b="1" dirty="0" smtClean="0">
                <a:solidFill>
                  <a:schemeClr val="tx1">
                    <a:lumMod val="75000"/>
                    <a:lumOff val="25000"/>
                  </a:schemeClr>
                </a:solidFill>
              </a:rPr>
              <a:t>Note</a:t>
            </a:r>
            <a:r>
              <a:rPr lang="en-US" sz="1100" dirty="0" smtClean="0">
                <a:solidFill>
                  <a:schemeClr val="tx1">
                    <a:lumMod val="75000"/>
                    <a:lumOff val="25000"/>
                  </a:schemeClr>
                </a:solidFill>
              </a:rPr>
              <a:t> </a:t>
            </a:r>
            <a:r>
              <a:rPr lang="en-US" sz="1100" dirty="0">
                <a:solidFill>
                  <a:schemeClr val="tx1">
                    <a:lumMod val="75000"/>
                    <a:lumOff val="25000"/>
                  </a:schemeClr>
                </a:solidFill>
              </a:rPr>
              <a:t>: </a:t>
            </a:r>
            <a:r>
              <a:rPr lang="en-US" sz="1050" dirty="0">
                <a:solidFill>
                  <a:schemeClr val="tx1">
                    <a:lumMod val="75000"/>
                    <a:lumOff val="25000"/>
                  </a:schemeClr>
                </a:solidFill>
              </a:rPr>
              <a:t>Ignored Authentication/Authorization for </a:t>
            </a:r>
            <a:r>
              <a:rPr lang="en-US" sz="1050" dirty="0" smtClean="0">
                <a:solidFill>
                  <a:schemeClr val="tx1">
                    <a:lumMod val="75000"/>
                    <a:lumOff val="25000"/>
                  </a:schemeClr>
                </a:solidFill>
              </a:rPr>
              <a:t>simplicity and assume existing services to perform the above business functions.</a:t>
            </a:r>
          </a:p>
        </p:txBody>
      </p:sp>
      <p:sp>
        <p:nvSpPr>
          <p:cNvPr id="50" name="Rounded Rectangle 49"/>
          <p:cNvSpPr/>
          <p:nvPr/>
        </p:nvSpPr>
        <p:spPr>
          <a:xfrm>
            <a:off x="8104398" y="1878550"/>
            <a:ext cx="86995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200" b="1" dirty="0" smtClean="0">
                <a:solidFill>
                  <a:srgbClr val="002060"/>
                </a:solidFill>
              </a:rPr>
              <a:t>Domain</a:t>
            </a:r>
          </a:p>
          <a:p>
            <a:pPr algn="ctr"/>
            <a:r>
              <a:rPr lang="en-US" sz="1200" b="1" dirty="0" smtClean="0">
                <a:solidFill>
                  <a:srgbClr val="002060"/>
                </a:solidFill>
              </a:rPr>
              <a:t>Services</a:t>
            </a:r>
            <a:endParaRPr lang="en-US" sz="1200" b="1" dirty="0">
              <a:solidFill>
                <a:srgbClr val="002060"/>
              </a:solidFill>
            </a:endParaRPr>
          </a:p>
        </p:txBody>
      </p:sp>
      <p:sp>
        <p:nvSpPr>
          <p:cNvPr id="52" name="Left-Right Arrow 51"/>
          <p:cNvSpPr/>
          <p:nvPr/>
        </p:nvSpPr>
        <p:spPr>
          <a:xfrm>
            <a:off x="6154948" y="2822684"/>
            <a:ext cx="38100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Left-Right Arrow 52"/>
          <p:cNvSpPr/>
          <p:nvPr/>
        </p:nvSpPr>
        <p:spPr>
          <a:xfrm>
            <a:off x="7745352" y="2822684"/>
            <a:ext cx="34793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ounded Rectangle 53"/>
          <p:cNvSpPr/>
          <p:nvPr/>
        </p:nvSpPr>
        <p:spPr>
          <a:xfrm>
            <a:off x="304800" y="1752600"/>
            <a:ext cx="8763000" cy="2362200"/>
          </a:xfrm>
          <a:prstGeom prst="roundRect">
            <a:avLst>
              <a:gd name="adj" fmla="val 3229"/>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pic>
        <p:nvPicPr>
          <p:cNvPr id="55" name="Picture 2" descr="Image result for phone image">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3748" y="1878550"/>
            <a:ext cx="1061721" cy="2153682"/>
          </a:xfrm>
          <a:prstGeom prst="rect">
            <a:avLst/>
          </a:prstGeom>
          <a:noFill/>
          <a:extLst>
            <a:ext uri="{909E8E84-426E-40DD-AFC4-6F175D3DCCD1}">
              <a14:hiddenFill xmlns:a14="http://schemas.microsoft.com/office/drawing/2010/main" xmlns="">
                <a:solidFill>
                  <a:srgbClr val="FFFFFF"/>
                </a:solidFill>
              </a14:hiddenFill>
            </a:ext>
          </a:extLst>
        </p:spPr>
      </p:pic>
      <p:sp>
        <p:nvSpPr>
          <p:cNvPr id="56" name="Rounded Rectangle 55"/>
          <p:cNvSpPr/>
          <p:nvPr/>
        </p:nvSpPr>
        <p:spPr>
          <a:xfrm>
            <a:off x="7328901" y="1868238"/>
            <a:ext cx="41407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rgbClr val="002060"/>
                </a:solidFill>
              </a:rPr>
              <a:t>API Gateway</a:t>
            </a:r>
            <a:endParaRPr lang="en-US" sz="1000" b="1" dirty="0">
              <a:solidFill>
                <a:srgbClr val="002060"/>
              </a:solidFill>
            </a:endParaRPr>
          </a:p>
        </p:txBody>
      </p:sp>
      <p:sp>
        <p:nvSpPr>
          <p:cNvPr id="57" name="Rounded Rectangle 56"/>
          <p:cNvSpPr/>
          <p:nvPr/>
        </p:nvSpPr>
        <p:spPr>
          <a:xfrm>
            <a:off x="1644392" y="1869924"/>
            <a:ext cx="4513051"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horz" rtlCol="0" anchor="b"/>
          <a:lstStyle/>
          <a:p>
            <a:pPr algn="ctr"/>
            <a:r>
              <a:rPr lang="en-US" sz="1200" b="1" dirty="0" smtClean="0">
                <a:solidFill>
                  <a:srgbClr val="002060"/>
                </a:solidFill>
              </a:rPr>
              <a:t>Amazon Lex</a:t>
            </a:r>
            <a:endParaRPr lang="en-US" sz="1200" b="1" dirty="0">
              <a:solidFill>
                <a:srgbClr val="002060"/>
              </a:solidFill>
            </a:endParaRPr>
          </a:p>
        </p:txBody>
      </p:sp>
      <p:sp>
        <p:nvSpPr>
          <p:cNvPr id="69" name="Rounded Rectangle 68"/>
          <p:cNvSpPr/>
          <p:nvPr/>
        </p:nvSpPr>
        <p:spPr>
          <a:xfrm>
            <a:off x="3041870" y="1916678"/>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0" name="Rounded Rectangle 69"/>
          <p:cNvSpPr/>
          <p:nvPr/>
        </p:nvSpPr>
        <p:spPr>
          <a:xfrm>
            <a:off x="3108329" y="1992879"/>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F</a:t>
            </a:r>
            <a:r>
              <a:rPr lang="en-US" sz="800" b="1" dirty="0" smtClean="0">
                <a:solidFill>
                  <a:schemeClr val="bg1"/>
                </a:solidFill>
              </a:rPr>
              <a:t> </a:t>
            </a:r>
            <a:r>
              <a:rPr lang="en-US" sz="800" dirty="0" smtClean="0">
                <a:solidFill>
                  <a:schemeClr val="bg1"/>
                </a:solidFill>
              </a:rPr>
              <a:t>What is my Balance</a:t>
            </a:r>
          </a:p>
          <a:p>
            <a:endParaRPr lang="en-US" sz="800" dirty="0" smtClean="0">
              <a:solidFill>
                <a:schemeClr val="bg1"/>
              </a:solidFill>
            </a:endParaRPr>
          </a:p>
          <a:p>
            <a:r>
              <a:rPr lang="en-US" sz="800" b="1" dirty="0">
                <a:solidFill>
                  <a:srgbClr val="C00000"/>
                </a:solidFill>
                <a:latin typeface="Wingdings" panose="05000000000000000000" pitchFamily="2" charset="2"/>
              </a:rPr>
              <a:t>F</a:t>
            </a:r>
            <a:r>
              <a:rPr lang="en-US" sz="800" dirty="0" smtClean="0">
                <a:solidFill>
                  <a:schemeClr val="bg1"/>
                </a:solidFill>
              </a:rPr>
              <a:t> Please let me know my Balance</a:t>
            </a:r>
            <a:endParaRPr lang="en-US" sz="800" dirty="0">
              <a:solidFill>
                <a:schemeClr val="bg1"/>
              </a:solidFill>
            </a:endParaRPr>
          </a:p>
        </p:txBody>
      </p:sp>
      <p:sp>
        <p:nvSpPr>
          <p:cNvPr id="71" name="Rounded Rectangle 70"/>
          <p:cNvSpPr/>
          <p:nvPr/>
        </p:nvSpPr>
        <p:spPr>
          <a:xfrm>
            <a:off x="3108329" y="2814669"/>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Balance Inquiry</a:t>
            </a:r>
            <a:endParaRPr lang="en-US" sz="800" b="1" dirty="0">
              <a:solidFill>
                <a:schemeClr val="bg1"/>
              </a:solidFill>
            </a:endParaRPr>
          </a:p>
        </p:txBody>
      </p:sp>
      <p:sp>
        <p:nvSpPr>
          <p:cNvPr id="72" name="Rounded Rectangle 71"/>
          <p:cNvSpPr/>
          <p:nvPr/>
        </p:nvSpPr>
        <p:spPr>
          <a:xfrm>
            <a:off x="3108329" y="3169792"/>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C</a:t>
            </a:r>
            <a:r>
              <a:rPr lang="en-US" sz="800" b="1" dirty="0" smtClean="0">
                <a:solidFill>
                  <a:schemeClr val="bg1"/>
                </a:solidFill>
                <a:latin typeface="Wingdings" panose="05000000000000000000" pitchFamily="2" charset="2"/>
              </a:rPr>
              <a:t> </a:t>
            </a:r>
            <a:r>
              <a:rPr lang="en-US" sz="800" dirty="0" smtClean="0">
                <a:solidFill>
                  <a:schemeClr val="bg1"/>
                </a:solidFill>
              </a:rPr>
              <a:t>Account#</a:t>
            </a:r>
            <a:endParaRPr lang="en-US" sz="800" dirty="0">
              <a:solidFill>
                <a:schemeClr val="bg1"/>
              </a:solidFill>
            </a:endParaRPr>
          </a:p>
        </p:txBody>
      </p:sp>
      <p:sp>
        <p:nvSpPr>
          <p:cNvPr id="73" name="Rounded Rectangle 72"/>
          <p:cNvSpPr/>
          <p:nvPr/>
        </p:nvSpPr>
        <p:spPr>
          <a:xfrm>
            <a:off x="4071253" y="1905000"/>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4" name="Rounded Rectangle 73"/>
          <p:cNvSpPr/>
          <p:nvPr/>
        </p:nvSpPr>
        <p:spPr>
          <a:xfrm>
            <a:off x="4129086" y="1981201"/>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chemeClr val="bg1"/>
                </a:solidFill>
              </a:rPr>
              <a:t> </a:t>
            </a:r>
            <a:r>
              <a:rPr lang="en-US" sz="800" b="1" dirty="0">
                <a:solidFill>
                  <a:srgbClr val="C00000"/>
                </a:solidFill>
                <a:latin typeface="Wingdings" panose="05000000000000000000" pitchFamily="2" charset="2"/>
              </a:rPr>
              <a:t>F</a:t>
            </a:r>
            <a:r>
              <a:rPr lang="en-US" sz="800" b="1" dirty="0">
                <a:solidFill>
                  <a:schemeClr val="bg1"/>
                </a:solidFill>
                <a:latin typeface="Wingdings" panose="05000000000000000000" pitchFamily="2" charset="2"/>
              </a:rPr>
              <a:t> </a:t>
            </a:r>
            <a:r>
              <a:rPr lang="en-US" sz="800" dirty="0" smtClean="0">
                <a:solidFill>
                  <a:schemeClr val="bg1"/>
                </a:solidFill>
              </a:rPr>
              <a:t>List </a:t>
            </a:r>
            <a:r>
              <a:rPr lang="en-US" sz="800" dirty="0">
                <a:solidFill>
                  <a:schemeClr val="bg1"/>
                </a:solidFill>
              </a:rPr>
              <a:t>my recent </a:t>
            </a:r>
            <a:r>
              <a:rPr lang="en-US" sz="800" dirty="0" smtClean="0">
                <a:solidFill>
                  <a:schemeClr val="bg1"/>
                </a:solidFill>
              </a:rPr>
              <a:t>transactions</a:t>
            </a:r>
            <a:endParaRPr lang="en-US" sz="800" dirty="0">
              <a:solidFill>
                <a:schemeClr val="bg1"/>
              </a:solidFill>
            </a:endParaRPr>
          </a:p>
          <a:p>
            <a:r>
              <a:rPr lang="en-US" sz="800" b="1" dirty="0">
                <a:solidFill>
                  <a:srgbClr val="C00000"/>
                </a:solidFill>
                <a:latin typeface="Wingdings" panose="05000000000000000000" pitchFamily="2" charset="2"/>
              </a:rPr>
              <a:t>F </a:t>
            </a:r>
            <a:r>
              <a:rPr lang="en-US" sz="800" dirty="0" smtClean="0">
                <a:solidFill>
                  <a:schemeClr val="bg1"/>
                </a:solidFill>
              </a:rPr>
              <a:t>Show </a:t>
            </a:r>
            <a:r>
              <a:rPr lang="en-US" sz="800" dirty="0">
                <a:solidFill>
                  <a:schemeClr val="bg1"/>
                </a:solidFill>
              </a:rPr>
              <a:t>my recent transactions</a:t>
            </a:r>
          </a:p>
        </p:txBody>
      </p:sp>
      <p:sp>
        <p:nvSpPr>
          <p:cNvPr id="75" name="Rounded Rectangle 74"/>
          <p:cNvSpPr/>
          <p:nvPr/>
        </p:nvSpPr>
        <p:spPr>
          <a:xfrm>
            <a:off x="4129086" y="2802991"/>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Recent transactions</a:t>
            </a:r>
            <a:endParaRPr lang="en-US" sz="800" b="1" dirty="0">
              <a:solidFill>
                <a:schemeClr val="bg1"/>
              </a:solidFill>
            </a:endParaRPr>
          </a:p>
        </p:txBody>
      </p:sp>
      <p:sp>
        <p:nvSpPr>
          <p:cNvPr id="77" name="Rounded Rectangle 76"/>
          <p:cNvSpPr/>
          <p:nvPr/>
        </p:nvSpPr>
        <p:spPr>
          <a:xfrm>
            <a:off x="4129086" y="3158114"/>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C</a:t>
            </a:r>
            <a:r>
              <a:rPr lang="en-US" sz="800" b="1" dirty="0" smtClean="0">
                <a:solidFill>
                  <a:schemeClr val="bg1"/>
                </a:solidFill>
                <a:latin typeface="Wingdings" panose="05000000000000000000" pitchFamily="2" charset="2"/>
              </a:rPr>
              <a:t> </a:t>
            </a:r>
            <a:r>
              <a:rPr lang="en-US" sz="800" dirty="0" smtClean="0">
                <a:solidFill>
                  <a:schemeClr val="bg1"/>
                </a:solidFill>
              </a:rPr>
              <a:t>Account#</a:t>
            </a:r>
            <a:endParaRPr lang="en-US" sz="800" dirty="0">
              <a:solidFill>
                <a:schemeClr val="bg1"/>
              </a:solidFill>
            </a:endParaRPr>
          </a:p>
        </p:txBody>
      </p:sp>
      <p:sp>
        <p:nvSpPr>
          <p:cNvPr id="78" name="Rounded Rectangle 77"/>
          <p:cNvSpPr/>
          <p:nvPr/>
        </p:nvSpPr>
        <p:spPr>
          <a:xfrm>
            <a:off x="5099270" y="1913619"/>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81" name="Rounded Rectangle 80"/>
          <p:cNvSpPr/>
          <p:nvPr/>
        </p:nvSpPr>
        <p:spPr>
          <a:xfrm>
            <a:off x="5148477" y="1989820"/>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rgbClr val="C00000"/>
                </a:solidFill>
                <a:latin typeface="Wingdings" panose="05000000000000000000" pitchFamily="2" charset="2"/>
              </a:rPr>
              <a:t>F</a:t>
            </a:r>
            <a:r>
              <a:rPr lang="en-US" sz="800" dirty="0" smtClean="0">
                <a:solidFill>
                  <a:srgbClr val="C00000"/>
                </a:solidFill>
              </a:rPr>
              <a:t> </a:t>
            </a:r>
            <a:r>
              <a:rPr lang="en-US" sz="800" dirty="0" smtClean="0">
                <a:solidFill>
                  <a:schemeClr val="bg1"/>
                </a:solidFill>
              </a:rPr>
              <a:t>Transfer money</a:t>
            </a:r>
          </a:p>
          <a:p>
            <a:endParaRPr lang="en-US" sz="800" dirty="0" smtClean="0">
              <a:solidFill>
                <a:schemeClr val="bg1"/>
              </a:solidFill>
            </a:endParaRPr>
          </a:p>
          <a:p>
            <a:r>
              <a:rPr lang="en-US" sz="800" b="1" dirty="0">
                <a:solidFill>
                  <a:srgbClr val="C00000"/>
                </a:solidFill>
                <a:latin typeface="Wingdings" panose="05000000000000000000" pitchFamily="2" charset="2"/>
              </a:rPr>
              <a:t>F</a:t>
            </a:r>
            <a:r>
              <a:rPr lang="en-US" sz="800" dirty="0" smtClean="0">
                <a:solidFill>
                  <a:schemeClr val="bg1"/>
                </a:solidFill>
              </a:rPr>
              <a:t>  Transfer Cash</a:t>
            </a:r>
            <a:endParaRPr lang="en-US" sz="800" dirty="0">
              <a:solidFill>
                <a:schemeClr val="bg1"/>
              </a:solidFill>
            </a:endParaRPr>
          </a:p>
        </p:txBody>
      </p:sp>
      <p:sp>
        <p:nvSpPr>
          <p:cNvPr id="82" name="Rounded Rectangle 81"/>
          <p:cNvSpPr/>
          <p:nvPr/>
        </p:nvSpPr>
        <p:spPr>
          <a:xfrm>
            <a:off x="5148477" y="2811610"/>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Money Movement</a:t>
            </a:r>
            <a:endParaRPr lang="en-US" sz="800" b="1" dirty="0">
              <a:solidFill>
                <a:schemeClr val="bg1"/>
              </a:solidFill>
            </a:endParaRPr>
          </a:p>
        </p:txBody>
      </p:sp>
      <p:sp>
        <p:nvSpPr>
          <p:cNvPr id="84" name="Rounded Rectangle 83"/>
          <p:cNvSpPr/>
          <p:nvPr/>
        </p:nvSpPr>
        <p:spPr>
          <a:xfrm>
            <a:off x="5148477" y="3166733"/>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rgbClr val="C00000"/>
                </a:solidFill>
                <a:latin typeface="Wingdings" panose="05000000000000000000" pitchFamily="2" charset="2"/>
              </a:rPr>
              <a:t>C </a:t>
            </a:r>
            <a:r>
              <a:rPr lang="en-US" sz="800" dirty="0" smtClean="0">
                <a:solidFill>
                  <a:schemeClr val="bg1"/>
                </a:solidFill>
              </a:rPr>
              <a:t>From Acct#</a:t>
            </a:r>
            <a:endParaRPr lang="en-US" sz="800" dirty="0">
              <a:solidFill>
                <a:schemeClr val="bg1"/>
              </a:solidFill>
            </a:endParaRPr>
          </a:p>
          <a:p>
            <a:r>
              <a:rPr lang="en-US" sz="800" b="1" dirty="0">
                <a:solidFill>
                  <a:srgbClr val="C00000"/>
                </a:solidFill>
                <a:latin typeface="Wingdings" panose="05000000000000000000" pitchFamily="2" charset="2"/>
              </a:rPr>
              <a:t>C </a:t>
            </a:r>
            <a:r>
              <a:rPr lang="en-US" sz="800" dirty="0" smtClean="0">
                <a:solidFill>
                  <a:schemeClr val="bg1"/>
                </a:solidFill>
              </a:rPr>
              <a:t>To Acct#</a:t>
            </a:r>
            <a:endParaRPr lang="en-US" sz="800" dirty="0">
              <a:solidFill>
                <a:schemeClr val="bg1"/>
              </a:solidFill>
            </a:endParaRPr>
          </a:p>
          <a:p>
            <a:r>
              <a:rPr lang="en-US" sz="800" b="1" dirty="0">
                <a:solidFill>
                  <a:srgbClr val="C00000"/>
                </a:solidFill>
                <a:latin typeface="Wingdings" panose="05000000000000000000" pitchFamily="2" charset="2"/>
              </a:rPr>
              <a:t>C </a:t>
            </a:r>
            <a:r>
              <a:rPr lang="en-US" sz="800" dirty="0" smtClean="0">
                <a:solidFill>
                  <a:schemeClr val="bg1"/>
                </a:solidFill>
              </a:rPr>
              <a:t>Amount</a:t>
            </a:r>
            <a:endParaRPr lang="en-US" sz="1100" b="1" dirty="0">
              <a:solidFill>
                <a:schemeClr val="bg1"/>
              </a:solidFill>
            </a:endParaRPr>
          </a:p>
        </p:txBody>
      </p:sp>
      <p:sp>
        <p:nvSpPr>
          <p:cNvPr id="85" name="TextBox 84"/>
          <p:cNvSpPr txBox="1"/>
          <p:nvPr/>
        </p:nvSpPr>
        <p:spPr>
          <a:xfrm rot="16200000">
            <a:off x="2496926" y="2204498"/>
            <a:ext cx="826415" cy="246221"/>
          </a:xfrm>
          <a:prstGeom prst="rect">
            <a:avLst/>
          </a:prstGeom>
          <a:noFill/>
        </p:spPr>
        <p:txBody>
          <a:bodyPr wrap="square" rtlCol="0">
            <a:spAutoFit/>
          </a:bodyPr>
          <a:lstStyle/>
          <a:p>
            <a:pPr algn="ctr"/>
            <a:r>
              <a:rPr lang="en-US" sz="1000" b="1" dirty="0" smtClean="0"/>
              <a:t>Utterances</a:t>
            </a:r>
            <a:endParaRPr lang="en-US" sz="1000" b="1" dirty="0"/>
          </a:p>
        </p:txBody>
      </p:sp>
      <p:sp>
        <p:nvSpPr>
          <p:cNvPr id="89" name="TextBox 88"/>
          <p:cNvSpPr txBox="1"/>
          <p:nvPr/>
        </p:nvSpPr>
        <p:spPr>
          <a:xfrm rot="16200000">
            <a:off x="2452274" y="3344724"/>
            <a:ext cx="761829" cy="400110"/>
          </a:xfrm>
          <a:prstGeom prst="rect">
            <a:avLst/>
          </a:prstGeom>
          <a:noFill/>
        </p:spPr>
        <p:txBody>
          <a:bodyPr wrap="square" rtlCol="0">
            <a:spAutoFit/>
          </a:bodyPr>
          <a:lstStyle/>
          <a:p>
            <a:pPr algn="ctr"/>
            <a:r>
              <a:rPr lang="en-US" sz="1000" b="1" dirty="0" smtClean="0"/>
              <a:t>Slots &amp; </a:t>
            </a:r>
            <a:r>
              <a:rPr lang="en-US" sz="1000" b="1" dirty="0"/>
              <a:t>Prompts</a:t>
            </a:r>
          </a:p>
        </p:txBody>
      </p:sp>
      <p:sp>
        <p:nvSpPr>
          <p:cNvPr id="90" name="TextBox 89"/>
          <p:cNvSpPr txBox="1"/>
          <p:nvPr/>
        </p:nvSpPr>
        <p:spPr>
          <a:xfrm rot="16200000">
            <a:off x="2618447" y="2835577"/>
            <a:ext cx="583373" cy="246221"/>
          </a:xfrm>
          <a:prstGeom prst="rect">
            <a:avLst/>
          </a:prstGeom>
          <a:noFill/>
        </p:spPr>
        <p:txBody>
          <a:bodyPr wrap="square" rtlCol="0">
            <a:spAutoFit/>
          </a:bodyPr>
          <a:lstStyle/>
          <a:p>
            <a:pPr algn="ctr"/>
            <a:r>
              <a:rPr lang="en-US" sz="1000" b="1" dirty="0" smtClean="0"/>
              <a:t>Intents</a:t>
            </a:r>
            <a:endParaRPr lang="en-US" sz="1000" b="1" dirty="0"/>
          </a:p>
        </p:txBody>
      </p:sp>
      <p:sp>
        <p:nvSpPr>
          <p:cNvPr id="154" name="Rounded Rectangle 153"/>
          <p:cNvSpPr/>
          <p:nvPr/>
        </p:nvSpPr>
        <p:spPr bwMode="auto">
          <a:xfrm rot="5400000">
            <a:off x="1951790" y="1917076"/>
            <a:ext cx="450147" cy="912540"/>
          </a:xfrm>
          <a:prstGeom prst="roundRect">
            <a:avLst>
              <a:gd name="adj" fmla="val 8398"/>
            </a:avLst>
          </a:prstGeom>
          <a:solidFill>
            <a:srgbClr val="0070C0"/>
          </a:solidFill>
          <a:ln>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vert270" wrap="square" lIns="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Speech </a:t>
            </a:r>
            <a:r>
              <a:rPr lang="en-US" sz="1600" b="1" dirty="0" smtClean="0">
                <a:solidFill>
                  <a:schemeClr val="bg1">
                    <a:lumMod val="95000"/>
                  </a:schemeClr>
                </a:solidFill>
                <a:latin typeface="+mj-lt"/>
                <a:ea typeface="ＭＳ Ｐゴシック" charset="0"/>
                <a:cs typeface="MS PGothic"/>
              </a:rPr>
              <a:t>&gt;</a:t>
            </a:r>
            <a:r>
              <a:rPr lang="en-US" sz="1000" b="1" dirty="0" smtClean="0">
                <a:solidFill>
                  <a:schemeClr val="bg1">
                    <a:lumMod val="95000"/>
                  </a:schemeClr>
                </a:solidFill>
                <a:latin typeface="+mj-lt"/>
                <a:ea typeface="ＭＳ Ｐゴシック" charset="0"/>
                <a:cs typeface="MS PGothic"/>
              </a:rPr>
              <a:t> Text</a:t>
            </a:r>
          </a:p>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          (or)  Text</a:t>
            </a:r>
            <a:endParaRPr lang="en-US" sz="1000" b="1" dirty="0">
              <a:solidFill>
                <a:schemeClr val="bg1">
                  <a:lumMod val="95000"/>
                </a:schemeClr>
              </a:solidFill>
              <a:latin typeface="+mj-lt"/>
              <a:ea typeface="ＭＳ Ｐゴシック" charset="0"/>
              <a:cs typeface="MS PGothic"/>
            </a:endParaRPr>
          </a:p>
        </p:txBody>
      </p:sp>
      <p:sp>
        <p:nvSpPr>
          <p:cNvPr id="155" name="Rounded Rectangle 154"/>
          <p:cNvSpPr/>
          <p:nvPr/>
        </p:nvSpPr>
        <p:spPr bwMode="auto">
          <a:xfrm rot="5400000">
            <a:off x="1949250" y="3035351"/>
            <a:ext cx="455226" cy="912540"/>
          </a:xfrm>
          <a:prstGeom prst="roundRect">
            <a:avLst>
              <a:gd name="adj" fmla="val 8398"/>
            </a:avLst>
          </a:prstGeom>
          <a:solidFill>
            <a:srgbClr val="0070C0"/>
          </a:solidFill>
          <a:ln>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vert270" wrap="square" lIns="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Speech </a:t>
            </a:r>
            <a:r>
              <a:rPr lang="en-US" sz="1600" b="1" dirty="0" smtClean="0">
                <a:solidFill>
                  <a:schemeClr val="bg1">
                    <a:lumMod val="95000"/>
                  </a:schemeClr>
                </a:solidFill>
                <a:latin typeface="+mj-lt"/>
                <a:ea typeface="ＭＳ Ｐゴシック" charset="0"/>
                <a:cs typeface="MS PGothic"/>
              </a:rPr>
              <a:t>&lt;</a:t>
            </a:r>
            <a:r>
              <a:rPr lang="en-US" sz="1000" b="1" dirty="0" smtClean="0">
                <a:solidFill>
                  <a:schemeClr val="bg1">
                    <a:lumMod val="95000"/>
                  </a:schemeClr>
                </a:solidFill>
                <a:latin typeface="+mj-lt"/>
                <a:ea typeface="ＭＳ Ｐゴシック" charset="0"/>
                <a:cs typeface="MS PGothic"/>
              </a:rPr>
              <a:t> Text</a:t>
            </a:r>
          </a:p>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          (or)  Text</a:t>
            </a:r>
            <a:endParaRPr lang="en-US" sz="1000" b="1" dirty="0">
              <a:solidFill>
                <a:schemeClr val="bg1">
                  <a:lumMod val="95000"/>
                </a:schemeClr>
              </a:solidFill>
              <a:latin typeface="+mj-lt"/>
              <a:ea typeface="ＭＳ Ｐゴシック" charset="0"/>
              <a:cs typeface="MS PGothic"/>
            </a:endParaRPr>
          </a:p>
        </p:txBody>
      </p:sp>
      <p:sp>
        <p:nvSpPr>
          <p:cNvPr id="157" name="TextBox 156"/>
          <p:cNvSpPr txBox="1"/>
          <p:nvPr/>
        </p:nvSpPr>
        <p:spPr>
          <a:xfrm>
            <a:off x="322173" y="4212266"/>
            <a:ext cx="8593227" cy="938719"/>
          </a:xfrm>
          <a:prstGeom prst="rect">
            <a:avLst/>
          </a:prstGeom>
          <a:noFill/>
          <a:ln>
            <a:noFill/>
          </a:ln>
        </p:spPr>
        <p:txBody>
          <a:bodyPr wrap="square" rtlCol="0">
            <a:spAutoFit/>
          </a:bodyPr>
          <a:lstStyle/>
          <a:p>
            <a:pPr marL="91440" lvl="0"/>
            <a:r>
              <a:rPr lang="en-US" sz="1100" b="1" dirty="0" smtClean="0">
                <a:solidFill>
                  <a:srgbClr val="002060"/>
                </a:solidFill>
              </a:rPr>
              <a:t>Amazon Lex: </a:t>
            </a:r>
            <a:r>
              <a:rPr lang="en-US" sz="1100" dirty="0">
                <a:solidFill>
                  <a:schemeClr val="tx1">
                    <a:lumMod val="75000"/>
                    <a:lumOff val="25000"/>
                  </a:schemeClr>
                </a:solidFill>
              </a:rPr>
              <a:t>An AWS service for building conversational interfaces for applications using voice and </a:t>
            </a:r>
            <a:r>
              <a:rPr lang="en-US" sz="1100" dirty="0" smtClean="0">
                <a:solidFill>
                  <a:schemeClr val="tx1">
                    <a:lumMod val="75000"/>
                    <a:lumOff val="25000"/>
                  </a:schemeClr>
                </a:solidFill>
              </a:rPr>
              <a:t>text</a:t>
            </a:r>
            <a:endParaRPr lang="en-US" sz="1100" dirty="0">
              <a:solidFill>
                <a:schemeClr val="tx1">
                  <a:lumMod val="75000"/>
                  <a:lumOff val="25000"/>
                </a:schemeClr>
              </a:solidFill>
            </a:endParaRPr>
          </a:p>
          <a:p>
            <a:pPr marL="91440" lvl="0"/>
            <a:r>
              <a:rPr lang="en-US" sz="1100" b="1" dirty="0" smtClean="0">
                <a:solidFill>
                  <a:srgbClr val="002060"/>
                </a:solidFill>
              </a:rPr>
              <a:t>AWS Lambda: </a:t>
            </a:r>
            <a:r>
              <a:rPr lang="en-US" sz="1100" dirty="0">
                <a:solidFill>
                  <a:schemeClr val="tx1">
                    <a:lumMod val="75000"/>
                    <a:lumOff val="25000"/>
                  </a:schemeClr>
                </a:solidFill>
              </a:rPr>
              <a:t>It is an event-driven, </a:t>
            </a:r>
            <a:r>
              <a:rPr lang="en-US" sz="1100" dirty="0" smtClean="0">
                <a:solidFill>
                  <a:schemeClr val="tx1">
                    <a:lumMod val="75000"/>
                    <a:lumOff val="25000"/>
                  </a:schemeClr>
                </a:solidFill>
              </a:rPr>
              <a:t>server-less </a:t>
            </a:r>
            <a:r>
              <a:rPr lang="en-US" sz="1100" dirty="0">
                <a:solidFill>
                  <a:schemeClr val="tx1">
                    <a:lumMod val="75000"/>
                    <a:lumOff val="25000"/>
                  </a:schemeClr>
                </a:solidFill>
              </a:rPr>
              <a:t>computing platform which runs the code in response to events and automatically manages </a:t>
            </a:r>
            <a:r>
              <a:rPr lang="en-US" sz="1100" dirty="0" smtClean="0">
                <a:solidFill>
                  <a:schemeClr val="tx1">
                    <a:lumMod val="75000"/>
                    <a:lumOff val="25000"/>
                  </a:schemeClr>
                </a:solidFill>
              </a:rPr>
              <a:t>the       computer resources </a:t>
            </a:r>
            <a:r>
              <a:rPr lang="en-US" sz="1100" dirty="0">
                <a:solidFill>
                  <a:schemeClr val="tx1">
                    <a:lumMod val="75000"/>
                    <a:lumOff val="25000"/>
                  </a:schemeClr>
                </a:solidFill>
              </a:rPr>
              <a:t>required by the </a:t>
            </a:r>
            <a:r>
              <a:rPr lang="en-US" sz="1100" dirty="0" smtClean="0">
                <a:solidFill>
                  <a:schemeClr val="tx1">
                    <a:lumMod val="75000"/>
                    <a:lumOff val="25000"/>
                  </a:schemeClr>
                </a:solidFill>
              </a:rPr>
              <a:t>code</a:t>
            </a:r>
          </a:p>
          <a:p>
            <a:pPr marL="91440" lvl="0"/>
            <a:r>
              <a:rPr lang="en-US" sz="1100" b="1" dirty="0">
                <a:solidFill>
                  <a:srgbClr val="002060"/>
                </a:solidFill>
              </a:rPr>
              <a:t>API Gateway: </a:t>
            </a:r>
            <a:r>
              <a:rPr lang="en-US" sz="1100" dirty="0" smtClean="0">
                <a:solidFill>
                  <a:schemeClr val="tx1">
                    <a:lumMod val="75000"/>
                    <a:lumOff val="25000"/>
                  </a:schemeClr>
                </a:solidFill>
              </a:rPr>
              <a:t>A facade </a:t>
            </a:r>
            <a:r>
              <a:rPr lang="en-US" sz="1100" dirty="0">
                <a:solidFill>
                  <a:schemeClr val="tx1">
                    <a:lumMod val="75000"/>
                    <a:lumOff val="25000"/>
                  </a:schemeClr>
                </a:solidFill>
              </a:rPr>
              <a:t>to consume domain services </a:t>
            </a:r>
            <a:r>
              <a:rPr lang="en-US" sz="1100" dirty="0" smtClean="0">
                <a:solidFill>
                  <a:schemeClr val="tx1">
                    <a:lumMod val="75000"/>
                    <a:lumOff val="25000"/>
                  </a:schemeClr>
                </a:solidFill>
              </a:rPr>
              <a:t>to orchestrate and abstract </a:t>
            </a:r>
            <a:r>
              <a:rPr lang="en-US" sz="1100" dirty="0">
                <a:solidFill>
                  <a:schemeClr val="tx1">
                    <a:lumMod val="75000"/>
                    <a:lumOff val="25000"/>
                  </a:schemeClr>
                </a:solidFill>
              </a:rPr>
              <a:t>the underlying </a:t>
            </a:r>
            <a:r>
              <a:rPr lang="en-US" sz="1100" dirty="0" smtClean="0">
                <a:solidFill>
                  <a:schemeClr val="tx1">
                    <a:lumMod val="75000"/>
                    <a:lumOff val="25000"/>
                  </a:schemeClr>
                </a:solidFill>
              </a:rPr>
              <a:t>complexity</a:t>
            </a:r>
          </a:p>
          <a:p>
            <a:pPr marL="91440" lvl="0"/>
            <a:r>
              <a:rPr lang="en-US" sz="1100" b="1" dirty="0" smtClean="0">
                <a:solidFill>
                  <a:srgbClr val="002060"/>
                </a:solidFill>
              </a:rPr>
              <a:t>Domain </a:t>
            </a:r>
            <a:r>
              <a:rPr lang="en-US" sz="1100" b="1" dirty="0">
                <a:solidFill>
                  <a:srgbClr val="002060"/>
                </a:solidFill>
              </a:rPr>
              <a:t>Services</a:t>
            </a:r>
            <a:r>
              <a:rPr lang="en-US" sz="1100" b="1" dirty="0" smtClean="0">
                <a:solidFill>
                  <a:srgbClr val="002060"/>
                </a:solidFill>
              </a:rPr>
              <a:t>: </a:t>
            </a:r>
            <a:r>
              <a:rPr lang="en-US" sz="1100" dirty="0">
                <a:solidFill>
                  <a:schemeClr val="tx1">
                    <a:lumMod val="75000"/>
                    <a:lumOff val="25000"/>
                  </a:schemeClr>
                </a:solidFill>
              </a:rPr>
              <a:t>Grouped Business Services </a:t>
            </a:r>
            <a:r>
              <a:rPr lang="en-US" sz="1100" dirty="0" smtClean="0">
                <a:solidFill>
                  <a:schemeClr val="tx1">
                    <a:lumMod val="75000"/>
                    <a:lumOff val="25000"/>
                  </a:schemeClr>
                </a:solidFill>
              </a:rPr>
              <a:t>into various domains </a:t>
            </a:r>
            <a:r>
              <a:rPr lang="en-US" sz="1100" dirty="0">
                <a:solidFill>
                  <a:schemeClr val="tx1">
                    <a:lumMod val="75000"/>
                    <a:lumOff val="25000"/>
                  </a:schemeClr>
                </a:solidFill>
              </a:rPr>
              <a:t>and </a:t>
            </a:r>
            <a:r>
              <a:rPr lang="en-US" sz="1100" dirty="0" smtClean="0">
                <a:solidFill>
                  <a:schemeClr val="tx1">
                    <a:lumMod val="75000"/>
                    <a:lumOff val="25000"/>
                  </a:schemeClr>
                </a:solidFill>
              </a:rPr>
              <a:t>sub-domains</a:t>
            </a:r>
            <a:r>
              <a:rPr lang="en-US" sz="1100" dirty="0">
                <a:solidFill>
                  <a:schemeClr val="tx1">
                    <a:lumMod val="75000"/>
                    <a:lumOff val="25000"/>
                  </a:schemeClr>
                </a:solidFill>
              </a:rPr>
              <a:t>.</a:t>
            </a:r>
          </a:p>
        </p:txBody>
      </p:sp>
      <p:sp>
        <p:nvSpPr>
          <p:cNvPr id="43" name="Rounded Rectangle 42"/>
          <p:cNvSpPr/>
          <p:nvPr/>
        </p:nvSpPr>
        <p:spPr>
          <a:xfrm>
            <a:off x="6543691" y="1869925"/>
            <a:ext cx="41407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rgbClr val="002060"/>
                </a:solidFill>
              </a:rPr>
              <a:t>AWS Lambda</a:t>
            </a:r>
            <a:endParaRPr lang="en-US" sz="1000" b="1" dirty="0">
              <a:solidFill>
                <a:srgbClr val="002060"/>
              </a:solidFill>
            </a:endParaRPr>
          </a:p>
        </p:txBody>
      </p:sp>
      <p:sp>
        <p:nvSpPr>
          <p:cNvPr id="44" name="Left-Right Arrow 43"/>
          <p:cNvSpPr/>
          <p:nvPr/>
        </p:nvSpPr>
        <p:spPr>
          <a:xfrm>
            <a:off x="6971455" y="2822684"/>
            <a:ext cx="34793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ight Arrow 3"/>
          <p:cNvSpPr/>
          <p:nvPr/>
        </p:nvSpPr>
        <p:spPr>
          <a:xfrm>
            <a:off x="1418326" y="2251408"/>
            <a:ext cx="218923" cy="263192"/>
          </a:xfrm>
          <a:prstGeom prs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p:cNvSpPr/>
          <p:nvPr/>
        </p:nvSpPr>
        <p:spPr>
          <a:xfrm rot="10800000">
            <a:off x="1410287" y="3361755"/>
            <a:ext cx="218923" cy="263192"/>
          </a:xfrm>
          <a:prstGeom prs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322173" y="5486400"/>
            <a:ext cx="2393239" cy="769441"/>
          </a:xfrm>
          <a:prstGeom prst="rect">
            <a:avLst/>
          </a:prstGeom>
          <a:noFill/>
        </p:spPr>
        <p:txBody>
          <a:bodyPr wrap="square" rtlCol="0">
            <a:spAutoFit/>
          </a:bodyPr>
          <a:lstStyle/>
          <a:p>
            <a:pPr marL="91440" lvl="0"/>
            <a:r>
              <a:rPr lang="en-US" sz="1100" b="1" dirty="0" smtClean="0">
                <a:solidFill>
                  <a:srgbClr val="002060"/>
                </a:solidFill>
              </a:rPr>
              <a:t>How </a:t>
            </a:r>
            <a:r>
              <a:rPr lang="en-US" sz="1100" b="1" dirty="0">
                <a:solidFill>
                  <a:srgbClr val="002060"/>
                </a:solidFill>
              </a:rPr>
              <a:t>to </a:t>
            </a:r>
            <a:r>
              <a:rPr lang="en-US" sz="1100" b="1" dirty="0" smtClean="0">
                <a:solidFill>
                  <a:srgbClr val="002060"/>
                </a:solidFill>
              </a:rPr>
              <a:t>develop Amazon </a:t>
            </a:r>
            <a:r>
              <a:rPr lang="en-US" sz="1100" b="1" dirty="0">
                <a:solidFill>
                  <a:srgbClr val="002060"/>
                </a:solidFill>
              </a:rPr>
              <a:t>Lex Bot ?</a:t>
            </a:r>
          </a:p>
          <a:p>
            <a:pPr marL="262890" lvl="0" indent="-171450">
              <a:buFont typeface="Arial" panose="020B0604020202020204" pitchFamily="34" charset="0"/>
              <a:buChar char="•"/>
            </a:pPr>
            <a:r>
              <a:rPr lang="en-US" sz="1100" dirty="0">
                <a:solidFill>
                  <a:schemeClr val="tx1">
                    <a:lumMod val="75000"/>
                    <a:lumOff val="25000"/>
                  </a:schemeClr>
                </a:solidFill>
              </a:rPr>
              <a:t>Amazon Lex console (or) </a:t>
            </a:r>
          </a:p>
          <a:p>
            <a:pPr marL="262890" lvl="0" indent="-171450">
              <a:buFont typeface="Arial" panose="020B0604020202020204" pitchFamily="34" charset="0"/>
              <a:buChar char="•"/>
            </a:pPr>
            <a:r>
              <a:rPr lang="en-US" sz="1100" dirty="0">
                <a:solidFill>
                  <a:schemeClr val="tx1">
                    <a:lumMod val="75000"/>
                    <a:lumOff val="25000"/>
                  </a:schemeClr>
                </a:solidFill>
              </a:rPr>
              <a:t>AWS Model Building API </a:t>
            </a:r>
            <a:endParaRPr lang="en-US" sz="1100" dirty="0" smtClean="0">
              <a:solidFill>
                <a:schemeClr val="tx1">
                  <a:lumMod val="75000"/>
                  <a:lumOff val="25000"/>
                </a:schemeClr>
              </a:solidFill>
            </a:endParaRPr>
          </a:p>
          <a:p>
            <a:pPr marL="91440" lvl="0"/>
            <a:r>
              <a:rPr lang="en-US" sz="1100" dirty="0">
                <a:solidFill>
                  <a:schemeClr val="tx1">
                    <a:lumMod val="75000"/>
                    <a:lumOff val="25000"/>
                  </a:schemeClr>
                </a:solidFill>
              </a:rPr>
              <a:t> </a:t>
            </a:r>
            <a:r>
              <a:rPr lang="en-US" sz="1100" dirty="0" smtClean="0">
                <a:solidFill>
                  <a:schemeClr val="tx1">
                    <a:lumMod val="75000"/>
                    <a:lumOff val="25000"/>
                  </a:schemeClr>
                </a:solidFill>
              </a:rPr>
              <a:t>    </a:t>
            </a:r>
            <a:r>
              <a:rPr lang="en-US" sz="800" dirty="0" smtClean="0">
                <a:solidFill>
                  <a:schemeClr val="tx1">
                    <a:lumMod val="75000"/>
                    <a:lumOff val="25000"/>
                  </a:schemeClr>
                </a:solidFill>
              </a:rPr>
              <a:t>(</a:t>
            </a:r>
            <a:r>
              <a:rPr lang="en-US" sz="800" dirty="0">
                <a:solidFill>
                  <a:schemeClr val="tx1">
                    <a:lumMod val="75000"/>
                    <a:lumOff val="25000"/>
                  </a:schemeClr>
                </a:solidFill>
              </a:rPr>
              <a:t>Through CLI or Custom Programs)</a:t>
            </a:r>
          </a:p>
        </p:txBody>
      </p:sp>
      <p:sp>
        <p:nvSpPr>
          <p:cNvPr id="47" name="TextBox 46"/>
          <p:cNvSpPr txBox="1"/>
          <p:nvPr/>
        </p:nvSpPr>
        <p:spPr>
          <a:xfrm>
            <a:off x="5016193" y="5486400"/>
            <a:ext cx="3945027" cy="769441"/>
          </a:xfrm>
          <a:prstGeom prst="rect">
            <a:avLst/>
          </a:prstGeom>
          <a:noFill/>
        </p:spPr>
        <p:txBody>
          <a:bodyPr wrap="square" rtlCol="0">
            <a:spAutoFit/>
          </a:bodyPr>
          <a:lstStyle/>
          <a:p>
            <a:pPr marL="91440" lvl="0"/>
            <a:r>
              <a:rPr lang="en-US" sz="1100" b="1" dirty="0" smtClean="0">
                <a:solidFill>
                  <a:srgbClr val="002060"/>
                </a:solidFill>
              </a:rPr>
              <a:t>How </a:t>
            </a:r>
            <a:r>
              <a:rPr lang="en-US" sz="1100" b="1" dirty="0">
                <a:solidFill>
                  <a:srgbClr val="002060"/>
                </a:solidFill>
              </a:rPr>
              <a:t>to </a:t>
            </a:r>
            <a:r>
              <a:rPr lang="en-US" sz="1100" b="1" dirty="0" smtClean="0">
                <a:solidFill>
                  <a:srgbClr val="002060"/>
                </a:solidFill>
              </a:rPr>
              <a:t>test ?</a:t>
            </a:r>
            <a:endParaRPr lang="en-US" sz="1100" b="1" dirty="0">
              <a:solidFill>
                <a:srgbClr val="002060"/>
              </a:solidFill>
            </a:endParaRPr>
          </a:p>
          <a:p>
            <a:pPr marL="262890" lvl="0" indent="-171450">
              <a:buFont typeface="Arial" panose="020B0604020202020204" pitchFamily="34" charset="0"/>
              <a:buChar char="•"/>
            </a:pPr>
            <a:r>
              <a:rPr lang="en-US" sz="1100" dirty="0" smtClean="0">
                <a:solidFill>
                  <a:schemeClr val="tx1">
                    <a:lumMod val="75000"/>
                    <a:lumOff val="25000"/>
                  </a:schemeClr>
                </a:solidFill>
              </a:rPr>
              <a:t>Amazon Test Chatbot utility</a:t>
            </a:r>
            <a:endParaRPr lang="en-US" sz="1100" dirty="0">
              <a:solidFill>
                <a:schemeClr val="tx1">
                  <a:lumMod val="75000"/>
                  <a:lumOff val="25000"/>
                </a:schemeClr>
              </a:solidFill>
            </a:endParaRPr>
          </a:p>
          <a:p>
            <a:pPr marL="262890" lvl="0" indent="-171450">
              <a:buFont typeface="Arial" panose="020B0604020202020204" pitchFamily="34" charset="0"/>
              <a:buChar char="•"/>
            </a:pPr>
            <a:r>
              <a:rPr lang="en-US" sz="1100" dirty="0" smtClean="0">
                <a:solidFill>
                  <a:schemeClr val="tx1">
                    <a:lumMod val="75000"/>
                    <a:lumOff val="25000"/>
                  </a:schemeClr>
                </a:solidFill>
              </a:rPr>
              <a:t>Channels ( Facebook Messenger , </a:t>
            </a:r>
            <a:r>
              <a:rPr lang="en-US" sz="1100" dirty="0" err="1" smtClean="0">
                <a:solidFill>
                  <a:schemeClr val="tx1">
                    <a:lumMod val="75000"/>
                    <a:lumOff val="25000"/>
                  </a:schemeClr>
                </a:solidFill>
              </a:rPr>
              <a:t>Kik</a:t>
            </a:r>
            <a:r>
              <a:rPr lang="en-US" sz="1100" dirty="0" smtClean="0">
                <a:solidFill>
                  <a:schemeClr val="tx1">
                    <a:lumMod val="75000"/>
                    <a:lumOff val="25000"/>
                  </a:schemeClr>
                </a:solidFill>
              </a:rPr>
              <a:t>, Slack and Twilio SMS)</a:t>
            </a:r>
          </a:p>
          <a:p>
            <a:pPr marL="262890" lvl="0" indent="-171450">
              <a:buFont typeface="Arial" panose="020B0604020202020204" pitchFamily="34" charset="0"/>
              <a:buChar char="•"/>
            </a:pPr>
            <a:r>
              <a:rPr lang="en-US" sz="1100" dirty="0" smtClean="0">
                <a:solidFill>
                  <a:schemeClr val="tx1">
                    <a:lumMod val="75000"/>
                    <a:lumOff val="25000"/>
                  </a:schemeClr>
                </a:solidFill>
              </a:rPr>
              <a:t>Amazon CLI</a:t>
            </a:r>
          </a:p>
        </p:txBody>
      </p:sp>
      <p:sp>
        <p:nvSpPr>
          <p:cNvPr id="48" name="TextBox 47"/>
          <p:cNvSpPr txBox="1"/>
          <p:nvPr/>
        </p:nvSpPr>
        <p:spPr>
          <a:xfrm>
            <a:off x="2804276" y="5486400"/>
            <a:ext cx="2072524" cy="430887"/>
          </a:xfrm>
          <a:prstGeom prst="rect">
            <a:avLst/>
          </a:prstGeom>
          <a:noFill/>
        </p:spPr>
        <p:txBody>
          <a:bodyPr wrap="square" rtlCol="0">
            <a:spAutoFit/>
          </a:bodyPr>
          <a:lstStyle/>
          <a:p>
            <a:pPr marL="91440" lvl="0"/>
            <a:r>
              <a:rPr lang="en-US" sz="1100" b="1" dirty="0" smtClean="0">
                <a:solidFill>
                  <a:srgbClr val="002060"/>
                </a:solidFill>
              </a:rPr>
              <a:t>Where  </a:t>
            </a:r>
            <a:r>
              <a:rPr lang="en-US" sz="1100" b="1" dirty="0">
                <a:solidFill>
                  <a:srgbClr val="002060"/>
                </a:solidFill>
              </a:rPr>
              <a:t>to </a:t>
            </a:r>
            <a:r>
              <a:rPr lang="en-US" sz="1100" b="1" dirty="0" smtClean="0">
                <a:solidFill>
                  <a:srgbClr val="002060"/>
                </a:solidFill>
              </a:rPr>
              <a:t>develop ?</a:t>
            </a:r>
            <a:endParaRPr lang="en-US" sz="1100" b="1" dirty="0">
              <a:solidFill>
                <a:srgbClr val="002060"/>
              </a:solidFill>
            </a:endParaRPr>
          </a:p>
          <a:p>
            <a:pPr marL="262890" lvl="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AWS</a:t>
            </a:r>
            <a:endParaRPr lang="en-US" sz="1100" dirty="0">
              <a:solidFill>
                <a:schemeClr val="tx1">
                  <a:lumMod val="75000"/>
                  <a:lumOff val="25000"/>
                </a:schemeClr>
              </a:solidFill>
            </a:endParaRPr>
          </a:p>
        </p:txBody>
      </p:sp>
      <p:sp>
        <p:nvSpPr>
          <p:cNvPr id="5" name="Rounded Rectangle 4"/>
          <p:cNvSpPr/>
          <p:nvPr/>
        </p:nvSpPr>
        <p:spPr>
          <a:xfrm>
            <a:off x="8125749" y="1956756"/>
            <a:ext cx="811398" cy="489408"/>
          </a:xfrm>
          <a:prstGeom prst="roundRect">
            <a:avLst>
              <a:gd name="adj" fmla="val 693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Get Accounts</a:t>
            </a:r>
            <a:endParaRPr lang="en-US" sz="800" b="1" dirty="0"/>
          </a:p>
        </p:txBody>
      </p:sp>
      <p:sp>
        <p:nvSpPr>
          <p:cNvPr id="58" name="Rounded Rectangle 57"/>
          <p:cNvSpPr/>
          <p:nvPr/>
        </p:nvSpPr>
        <p:spPr>
          <a:xfrm>
            <a:off x="8134821" y="2531727"/>
            <a:ext cx="802325" cy="489408"/>
          </a:xfrm>
          <a:prstGeom prst="roundRect">
            <a:avLst>
              <a:gd name="adj" fmla="val 693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Get Recent Transactions</a:t>
            </a:r>
            <a:endParaRPr lang="en-US" sz="800" b="1" dirty="0"/>
          </a:p>
        </p:txBody>
      </p:sp>
      <p:sp>
        <p:nvSpPr>
          <p:cNvPr id="59" name="Rounded Rectangle 58"/>
          <p:cNvSpPr/>
          <p:nvPr/>
        </p:nvSpPr>
        <p:spPr>
          <a:xfrm>
            <a:off x="8134821" y="3101587"/>
            <a:ext cx="802325" cy="489408"/>
          </a:xfrm>
          <a:prstGeom prst="roundRect">
            <a:avLst>
              <a:gd name="adj" fmla="val 8395"/>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Money Movement</a:t>
            </a:r>
            <a:endParaRPr lang="en-US" sz="800" b="1" dirty="0"/>
          </a:p>
        </p:txBody>
      </p:sp>
    </p:spTree>
    <p:extLst>
      <p:ext uri="{BB962C8B-B14F-4D97-AF65-F5344CB8AC3E}">
        <p14:creationId xmlns:p14="http://schemas.microsoft.com/office/powerpoint/2010/main" xmlns="" val="56526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a:solidFill>
                  <a:srgbClr val="002060"/>
                </a:solidFill>
              </a:rPr>
              <a:t>Use Case – Conversational Channel </a:t>
            </a:r>
            <a:r>
              <a:rPr lang="en-US" sz="1400" b="1" dirty="0">
                <a:solidFill>
                  <a:srgbClr val="002060"/>
                </a:solidFill>
              </a:rPr>
              <a:t>(Using Amazon Lex</a:t>
            </a:r>
            <a:r>
              <a:rPr lang="en-US" sz="1400" b="1" dirty="0" smtClean="0">
                <a:solidFill>
                  <a:srgbClr val="002060"/>
                </a:solidFill>
              </a:rPr>
              <a:t>)   </a:t>
            </a:r>
            <a:r>
              <a:rPr lang="en-US" sz="2800" b="1" dirty="0" smtClean="0">
                <a:solidFill>
                  <a:srgbClr val="002060"/>
                </a:solidFill>
              </a:rPr>
              <a:t>… </a:t>
            </a:r>
            <a:r>
              <a:rPr lang="en-US" sz="1800" b="1" dirty="0" smtClean="0">
                <a:solidFill>
                  <a:srgbClr val="002060"/>
                </a:solidFill>
              </a:rPr>
              <a:t>continued</a:t>
            </a:r>
            <a:endParaRPr lang="en-US" sz="1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8</a:t>
            </a:fld>
            <a:endParaRPr lang="en-US" sz="1000" b="1" dirty="0"/>
          </a:p>
        </p:txBody>
      </p:sp>
      <p:sp>
        <p:nvSpPr>
          <p:cNvPr id="12"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32" name="Date Placeholder 8"/>
          <p:cNvSpPr txBox="1">
            <a:spLocks/>
          </p:cNvSpPr>
          <p:nvPr/>
        </p:nvSpPr>
        <p:spPr>
          <a:xfrm>
            <a:off x="457200" y="6629400"/>
            <a:ext cx="2133600" cy="1365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3B1607-691C-45B5-AF95-DB2C7AF77555}" type="datetime1">
              <a:rPr lang="en-US" sz="1000" b="1" smtClean="0"/>
              <a:pPr/>
              <a:t>3/15/2018</a:t>
            </a:fld>
            <a:endParaRPr lang="en-US" sz="1000" b="1" dirty="0"/>
          </a:p>
        </p:txBody>
      </p:sp>
      <p:sp>
        <p:nvSpPr>
          <p:cNvPr id="3" name="TextBox 2"/>
          <p:cNvSpPr txBox="1"/>
          <p:nvPr/>
        </p:nvSpPr>
        <p:spPr>
          <a:xfrm rot="20269266">
            <a:off x="2057400" y="3581400"/>
            <a:ext cx="2552095" cy="369332"/>
          </a:xfrm>
          <a:prstGeom prst="rect">
            <a:avLst/>
          </a:prstGeom>
          <a:noFill/>
        </p:spPr>
        <p:txBody>
          <a:bodyPr wrap="square" rtlCol="0">
            <a:spAutoFit/>
          </a:bodyPr>
          <a:lstStyle/>
          <a:p>
            <a:r>
              <a:rPr lang="en-US" dirty="0" smtClean="0">
                <a:solidFill>
                  <a:srgbClr val="C00000"/>
                </a:solidFill>
              </a:rPr>
              <a:t>TODO : Add Screen Shots</a:t>
            </a:r>
            <a:endParaRPr lang="en-US" dirty="0">
              <a:solidFill>
                <a:srgbClr val="C00000"/>
              </a:solidFill>
            </a:endParaRPr>
          </a:p>
        </p:txBody>
      </p:sp>
      <p:sp>
        <p:nvSpPr>
          <p:cNvPr id="8" name="TextBox 7"/>
          <p:cNvSpPr txBox="1"/>
          <p:nvPr/>
        </p:nvSpPr>
        <p:spPr>
          <a:xfrm>
            <a:off x="220091" y="586596"/>
            <a:ext cx="8764209" cy="954107"/>
          </a:xfrm>
          <a:prstGeom prst="rect">
            <a:avLst/>
          </a:prstGeom>
          <a:noFill/>
        </p:spPr>
        <p:txBody>
          <a:bodyPr wrap="square" rtlCol="0">
            <a:spAutoFit/>
          </a:bodyPr>
          <a:lstStyle/>
          <a:p>
            <a:pPr marL="91440" lvl="0"/>
            <a:r>
              <a:rPr lang="en-US" sz="1200" b="1" dirty="0" smtClean="0">
                <a:solidFill>
                  <a:srgbClr val="002060"/>
                </a:solidFill>
              </a:rPr>
              <a:t>Domain Services</a:t>
            </a:r>
            <a:endParaRPr lang="en-US" sz="1000" dirty="0" smtClean="0">
              <a:solidFill>
                <a:schemeClr val="tx1">
                  <a:lumMod val="75000"/>
                  <a:lumOff val="25000"/>
                </a:schemeClr>
              </a:solidFill>
            </a:endParaRPr>
          </a:p>
          <a:p>
            <a:pPr marL="262890" lvl="0" indent="-171450">
              <a:buFont typeface="Arial" panose="020B0604020202020204" pitchFamily="34" charset="0"/>
              <a:buChar char="•"/>
            </a:pPr>
            <a:r>
              <a:rPr lang="en-US" sz="1100" b="1" dirty="0" smtClean="0">
                <a:solidFill>
                  <a:schemeClr val="tx1">
                    <a:lumMod val="75000"/>
                    <a:lumOff val="25000"/>
                  </a:schemeClr>
                </a:solidFill>
              </a:rPr>
              <a:t>Customer Account </a:t>
            </a:r>
            <a:r>
              <a:rPr lang="en-US" sz="1100" b="1" dirty="0" smtClean="0">
                <a:solidFill>
                  <a:schemeClr val="tx1">
                    <a:lumMod val="75000"/>
                    <a:lumOff val="25000"/>
                  </a:schemeClr>
                </a:solidFill>
              </a:rPr>
              <a:t>microservice </a:t>
            </a:r>
            <a:r>
              <a:rPr lang="en-US" sz="1100" dirty="0" smtClean="0">
                <a:solidFill>
                  <a:schemeClr val="tx1">
                    <a:lumMod val="75000"/>
                    <a:lumOff val="25000"/>
                  </a:schemeClr>
                </a:solidFill>
              </a:rPr>
              <a:t>(endpoint : customers/2000/accounts method=GET)</a:t>
            </a:r>
            <a:r>
              <a:rPr lang="en-US" sz="1100" dirty="0" smtClean="0">
                <a:solidFill>
                  <a:schemeClr val="tx1">
                    <a:lumMod val="75000"/>
                    <a:lumOff val="25000"/>
                  </a:schemeClr>
                </a:solidFill>
              </a:rPr>
              <a:t> </a:t>
            </a:r>
            <a:endParaRPr lang="en-US" sz="1100" dirty="0" smtClean="0">
              <a:solidFill>
                <a:schemeClr val="tx1">
                  <a:lumMod val="75000"/>
                  <a:lumOff val="25000"/>
                </a:schemeClr>
              </a:solidFill>
            </a:endParaRPr>
          </a:p>
          <a:p>
            <a:pPr marL="262890" lvl="0" indent="-171450">
              <a:buFont typeface="Arial" panose="020B0604020202020204" pitchFamily="34" charset="0"/>
              <a:buChar char="•"/>
            </a:pPr>
            <a:r>
              <a:rPr lang="en-US" sz="1100" b="1" dirty="0" smtClean="0">
                <a:solidFill>
                  <a:schemeClr val="tx1">
                    <a:lumMod val="75000"/>
                    <a:lumOff val="25000"/>
                  </a:schemeClr>
                </a:solidFill>
              </a:rPr>
              <a:t>Transactions microservice (endpoint </a:t>
            </a:r>
            <a:r>
              <a:rPr lang="en-US" sz="1100" dirty="0" smtClean="0">
                <a:solidFill>
                  <a:schemeClr val="tx1">
                    <a:lumMod val="75000"/>
                    <a:lumOff val="25000"/>
                  </a:schemeClr>
                </a:solidFill>
              </a:rPr>
              <a:t>: </a:t>
            </a:r>
            <a:r>
              <a:rPr lang="en-US" sz="1100" dirty="0" err="1" smtClean="0">
                <a:solidFill>
                  <a:schemeClr val="tx1">
                    <a:lumMod val="75000"/>
                    <a:lumOff val="25000"/>
                  </a:schemeClr>
                </a:solidFill>
              </a:rPr>
              <a:t>transactions?accounted</a:t>
            </a:r>
            <a:r>
              <a:rPr lang="en-US" sz="1100" dirty="0" smtClean="0">
                <a:solidFill>
                  <a:schemeClr val="tx1">
                    <a:lumMod val="75000"/>
                    <a:lumOff val="25000"/>
                  </a:schemeClr>
                </a:solidFill>
              </a:rPr>
              <a:t>=1234001 method=GET)</a:t>
            </a:r>
            <a:endParaRPr lang="en-US" sz="1100" dirty="0" smtClean="0">
              <a:solidFill>
                <a:schemeClr val="tx1">
                  <a:lumMod val="75000"/>
                  <a:lumOff val="25000"/>
                </a:schemeClr>
              </a:solidFill>
            </a:endParaRPr>
          </a:p>
          <a:p>
            <a:pPr marL="262890" lvl="0" indent="-171450">
              <a:buFont typeface="Arial" panose="020B0604020202020204" pitchFamily="34" charset="0"/>
              <a:buChar char="•"/>
            </a:pPr>
            <a:r>
              <a:rPr lang="en-US" sz="1100" b="1" dirty="0" smtClean="0">
                <a:solidFill>
                  <a:schemeClr val="tx1">
                    <a:lumMod val="75000"/>
                    <a:lumOff val="25000"/>
                  </a:schemeClr>
                </a:solidFill>
              </a:rPr>
              <a:t>Money Movement microservice (endpoint </a:t>
            </a:r>
            <a:r>
              <a:rPr lang="en-US" sz="1100" dirty="0" smtClean="0">
                <a:solidFill>
                  <a:schemeClr val="tx1">
                    <a:lumMod val="75000"/>
                    <a:lumOff val="25000"/>
                  </a:schemeClr>
                </a:solidFill>
              </a:rPr>
              <a:t>: moneymovement/ method POST , message format=JSON)</a:t>
            </a:r>
            <a:endParaRPr lang="en-US" sz="1100" dirty="0" smtClean="0">
              <a:solidFill>
                <a:schemeClr val="tx1">
                  <a:lumMod val="75000"/>
                  <a:lumOff val="25000"/>
                </a:schemeClr>
              </a:solidFill>
            </a:endParaRPr>
          </a:p>
          <a:p>
            <a:pPr marL="91440" lvl="0"/>
            <a:r>
              <a:rPr lang="en-US" sz="1100" b="1" dirty="0" smtClean="0">
                <a:solidFill>
                  <a:schemeClr val="tx1">
                    <a:lumMod val="75000"/>
                    <a:lumOff val="25000"/>
                  </a:schemeClr>
                </a:solidFill>
              </a:rPr>
              <a:t>Note</a:t>
            </a:r>
            <a:r>
              <a:rPr lang="en-US" sz="1100" dirty="0" smtClean="0">
                <a:solidFill>
                  <a:schemeClr val="tx1">
                    <a:lumMod val="75000"/>
                    <a:lumOff val="25000"/>
                  </a:schemeClr>
                </a:solidFill>
              </a:rPr>
              <a:t> </a:t>
            </a:r>
            <a:r>
              <a:rPr lang="en-US" sz="1100" dirty="0">
                <a:solidFill>
                  <a:schemeClr val="tx1">
                    <a:lumMod val="75000"/>
                    <a:lumOff val="25000"/>
                  </a:schemeClr>
                </a:solidFill>
              </a:rPr>
              <a:t>: </a:t>
            </a:r>
            <a:r>
              <a:rPr lang="en-US" sz="1050" dirty="0">
                <a:solidFill>
                  <a:schemeClr val="tx1">
                    <a:lumMod val="75000"/>
                    <a:lumOff val="25000"/>
                  </a:schemeClr>
                </a:solidFill>
              </a:rPr>
              <a:t>Ignored Authentication/Authorization for </a:t>
            </a:r>
            <a:r>
              <a:rPr lang="en-US" sz="1050" dirty="0" smtClean="0">
                <a:solidFill>
                  <a:schemeClr val="tx1">
                    <a:lumMod val="75000"/>
                    <a:lumOff val="25000"/>
                  </a:schemeClr>
                </a:solidFill>
              </a:rPr>
              <a:t>simplicity and assume existing services to perform the above business functions.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9</a:t>
            </a:fld>
            <a:endParaRPr lang="en-US" sz="1000" b="1" dirty="0"/>
          </a:p>
        </p:txBody>
      </p:sp>
      <p:sp>
        <p:nvSpPr>
          <p:cNvPr id="30" name="TextBox 29"/>
          <p:cNvSpPr txBox="1"/>
          <p:nvPr/>
        </p:nvSpPr>
        <p:spPr>
          <a:xfrm>
            <a:off x="2819400" y="2743200"/>
            <a:ext cx="3143250" cy="923330"/>
          </a:xfrm>
          <a:prstGeom prst="rect">
            <a:avLst/>
          </a:prstGeom>
          <a:noFill/>
        </p:spPr>
        <p:txBody>
          <a:bodyPr wrap="square" rtlCol="0">
            <a:spAutoFit/>
          </a:bodyPr>
          <a:lstStyle/>
          <a:p>
            <a:r>
              <a:rPr lang="en-US" sz="5400" b="1" dirty="0">
                <a:solidFill>
                  <a:srgbClr val="002060"/>
                </a:solidFill>
                <a:latin typeface="+mj-lt"/>
                <a:ea typeface="ＭＳ Ｐゴシック" charset="0"/>
                <a:cs typeface="MS PGothic"/>
              </a:rPr>
              <a:t>Appendix</a:t>
            </a:r>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FAVOFl64kq987u1J8wMq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and 2.0 template widescreen 3_26_15">
  <a:themeElements>
    <a:clrScheme name="Brand 2.0 colors">
      <a:dk1>
        <a:srgbClr val="000000"/>
      </a:dk1>
      <a:lt1>
        <a:srgbClr val="FFFFFF"/>
      </a:lt1>
      <a:dk2>
        <a:srgbClr val="ED8800"/>
      </a:dk2>
      <a:lt2>
        <a:srgbClr val="BB0826"/>
      </a:lt2>
      <a:accent1>
        <a:srgbClr val="ED8800"/>
      </a:accent1>
      <a:accent2>
        <a:srgbClr val="702F8A"/>
      </a:accent2>
      <a:accent3>
        <a:srgbClr val="0095C8"/>
      </a:accent3>
      <a:accent4>
        <a:srgbClr val="46A033"/>
      </a:accent4>
      <a:accent5>
        <a:srgbClr val="AE2573"/>
      </a:accent5>
      <a:accent6>
        <a:srgbClr val="7A6855"/>
      </a:accent6>
      <a:hlink>
        <a:srgbClr val="44464A"/>
      </a:hlink>
      <a:folHlink>
        <a:srgbClr val="D9D9D6"/>
      </a:folHlink>
    </a:clrScheme>
    <a:fontScheme name="Brand 2.0 fonts">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91440" tIns="45720" rIns="91440" bIns="45720" rtlCol="0">
        <a:normAutofit/>
      </a:bodyPr>
      <a:lstStyle>
        <a:defPPr marL="342900" indent="-342900" algn="l" defTabSz="914400" rtl="0" eaLnBrk="1" latinLnBrk="0" hangingPunct="1">
          <a:spcBef>
            <a:spcPts val="800"/>
          </a:spcBef>
          <a:buFont typeface="Wingdings" pitchFamily="2" charset="2"/>
          <a:buChar char="§"/>
          <a:defRPr sz="1400" kern="1200" dirty="0" err="1" smtClean="0">
            <a:solidFill>
              <a:schemeClr val="tx1"/>
            </a:solidFill>
            <a:latin typeface="Verdana" pitchFamily="34" charset="0"/>
            <a:ea typeface="+mn-ea"/>
            <a:cs typeface="+mn-cs"/>
          </a:defRPr>
        </a:defPPr>
      </a:lstStyle>
    </a:txDef>
  </a:objectDefaults>
  <a:extraClrSchemeLst/>
  <a:custClrLst>
    <a:custClr name="Dark Orange">
      <a:srgbClr val="CE4C00"/>
    </a:custClr>
    <a:custClr name="Dark Plum">
      <a:srgbClr val="4D3B65"/>
    </a:custClr>
    <a:custClr name="Dark Teal">
      <a:srgbClr val="00698C"/>
    </a:custClr>
    <a:custClr name="Dark Green">
      <a:srgbClr val="007337"/>
    </a:custClr>
    <a:custClr name="Dark Magenta">
      <a:srgbClr val="821861"/>
    </a:custClr>
    <a:custClr name="Dark Ebony">
      <a:srgbClr val="574537"/>
    </a:custClr>
    <a:custClr name="WF Yellow">
      <a:srgbClr val="FCC60A"/>
    </a:custClr>
    <a:custClr name="WF Gray">
      <a:srgbClr val="8F8F8F"/>
    </a:custClr>
    <a:custClr name="Aqua Blue">
      <a:srgbClr val="44464A"/>
    </a:custClr>
    <a:custClr name="Khaki">
      <a:srgbClr val="BFC0BE"/>
    </a:custClr>
    <a:custClr name="Stone">
      <a:srgbClr val="D7D3C7"/>
    </a:custClr>
    <a:custClr name="Breeze">
      <a:srgbClr val="DADBBF"/>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1269</Words>
  <Application>Microsoft Office PowerPoint</Application>
  <PresentationFormat>On-screen Show (4:3)</PresentationFormat>
  <Paragraphs>281</Paragraphs>
  <Slides>12</Slides>
  <Notes>3</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Brand 2.0 template widescreen 3_26_15</vt:lpstr>
      <vt:lpstr>Slide 1</vt:lpstr>
      <vt:lpstr>Topics</vt:lpstr>
      <vt:lpstr>Artificial Intelligence and Key subject areas</vt:lpstr>
      <vt:lpstr>Natural Language Processing</vt:lpstr>
      <vt:lpstr>Image / Video Services</vt:lpstr>
      <vt:lpstr>Evolving Banking Customer’s experience</vt:lpstr>
      <vt:lpstr>Use Case – Conversational Channel (Using Amazon Lex)</vt:lpstr>
      <vt:lpstr>Use Case – Conversational Channel (Using Amazon Lex)   … continued</vt:lpstr>
      <vt:lpstr>Slide 9</vt:lpstr>
      <vt:lpstr>Key Players / Product Spectrum</vt:lpstr>
      <vt:lpstr>Use cases</vt:lpstr>
      <vt:lpstr>Reference Documents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AS/400 application migration proposal</dc:title>
  <dc:creator>menda</dc:creator>
  <cp:lastModifiedBy>admin</cp:lastModifiedBy>
  <cp:revision>294</cp:revision>
  <dcterms:created xsi:type="dcterms:W3CDTF">2006-08-16T00:00:00Z</dcterms:created>
  <dcterms:modified xsi:type="dcterms:W3CDTF">2018-03-15T19:45:28Z</dcterms:modified>
</cp:coreProperties>
</file>