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4" r:id="rId1"/>
  </p:sldMasterIdLst>
  <p:notesMasterIdLst>
    <p:notesMasterId r:id="rId5"/>
  </p:notesMasterIdLst>
  <p:sldIdLst>
    <p:sldId id="256" r:id="rId2"/>
    <p:sldId id="26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 arp" userId="247fde5d00c93b4b" providerId="LiveId" clId="{CB4FF2BD-7337-4185-96BE-2A964A5F4D50}"/>
    <pc:docChg chg="custSel delSld modSld">
      <pc:chgData name="Raman arp" userId="247fde5d00c93b4b" providerId="LiveId" clId="{CB4FF2BD-7337-4185-96BE-2A964A5F4D50}" dt="2024-09-05T17:11:56.190" v="13" actId="47"/>
      <pc:docMkLst>
        <pc:docMk/>
      </pc:docMkLst>
      <pc:sldChg chg="delSp modSp del mod">
        <pc:chgData name="Raman arp" userId="247fde5d00c93b4b" providerId="LiveId" clId="{CB4FF2BD-7337-4185-96BE-2A964A5F4D50}" dt="2024-09-05T17:11:56.190" v="13" actId="47"/>
        <pc:sldMkLst>
          <pc:docMk/>
          <pc:sldMk cId="923506758" sldId="267"/>
        </pc:sldMkLst>
        <pc:spChg chg="mod">
          <ac:chgData name="Raman arp" userId="247fde5d00c93b4b" providerId="LiveId" clId="{CB4FF2BD-7337-4185-96BE-2A964A5F4D50}" dt="2024-09-05T16:24:30.121" v="12" actId="1076"/>
          <ac:spMkLst>
            <pc:docMk/>
            <pc:sldMk cId="923506758" sldId="267"/>
            <ac:spMk id="3" creationId="{7707F9AA-BA3D-E57D-EBF8-B3A0008D4216}"/>
          </ac:spMkLst>
        </pc:spChg>
        <pc:spChg chg="mod">
          <ac:chgData name="Raman arp" userId="247fde5d00c93b4b" providerId="LiveId" clId="{CB4FF2BD-7337-4185-96BE-2A964A5F4D50}" dt="2024-09-05T16:24:27.461" v="11" actId="1076"/>
          <ac:spMkLst>
            <pc:docMk/>
            <pc:sldMk cId="923506758" sldId="267"/>
            <ac:spMk id="5" creationId="{1067ACD8-15FD-5CF5-0167-D39A8D5536FF}"/>
          </ac:spMkLst>
        </pc:spChg>
        <pc:spChg chg="del mod">
          <ac:chgData name="Raman arp" userId="247fde5d00c93b4b" providerId="LiveId" clId="{CB4FF2BD-7337-4185-96BE-2A964A5F4D50}" dt="2024-09-05T16:24:20.467" v="9" actId="21"/>
          <ac:spMkLst>
            <pc:docMk/>
            <pc:sldMk cId="923506758" sldId="267"/>
            <ac:spMk id="8" creationId="{FFC3A44C-9297-0908-00A9-338FEBE3B5A8}"/>
          </ac:spMkLst>
        </pc:spChg>
      </pc:sldChg>
    </pc:docChg>
  </pc:docChgLst>
  <pc:docChgLst>
    <pc:chgData name="Raman arp" userId="247fde5d00c93b4b" providerId="LiveId" clId="{E46681C3-B734-4623-89B5-9FDC4B61D0DB}"/>
    <pc:docChg chg="modSld">
      <pc:chgData name="Raman arp" userId="247fde5d00c93b4b" providerId="LiveId" clId="{E46681C3-B734-4623-89B5-9FDC4B61D0DB}" dt="2024-10-17T18:30:14.428" v="16" actId="20577"/>
      <pc:docMkLst>
        <pc:docMk/>
      </pc:docMkLst>
      <pc:sldChg chg="modSp mod">
        <pc:chgData name="Raman arp" userId="247fde5d00c93b4b" providerId="LiveId" clId="{E46681C3-B734-4623-89B5-9FDC4B61D0DB}" dt="2024-10-17T18:30:14.428" v="16" actId="20577"/>
        <pc:sldMkLst>
          <pc:docMk/>
          <pc:sldMk cId="125725726" sldId="256"/>
        </pc:sldMkLst>
        <pc:spChg chg="mod">
          <ac:chgData name="Raman arp" userId="247fde5d00c93b4b" providerId="LiveId" clId="{E46681C3-B734-4623-89B5-9FDC4B61D0DB}" dt="2024-10-17T18:30:14.428" v="16" actId="20577"/>
          <ac:spMkLst>
            <pc:docMk/>
            <pc:sldMk cId="125725726" sldId="256"/>
            <ac:spMk id="5" creationId="{0EADF213-A041-C5DB-61F3-7643C04084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9BEC6-5697-42F4-B2E9-DC61E3371B4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55565-2EF1-4170-B91B-E90BE7566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5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2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4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9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  <p:sldLayoutId id="2147484218" r:id="rId14"/>
    <p:sldLayoutId id="2147484219" r:id="rId15"/>
    <p:sldLayoutId id="2147484220" r:id="rId16"/>
    <p:sldLayoutId id="21474842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orful dots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3A8D434-BA78-9F84-7B31-D4DFC7001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3" b="1902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26" name="Freeform 5">
            <a:extLst>
              <a:ext uri="{FF2B5EF4-FFF2-40B4-BE49-F238E27FC236}">
                <a16:creationId xmlns:a16="http://schemas.microsoft.com/office/drawing/2014/main" id="{0F26ABD3-9F56-43F4-AAE5-B8ADF4B69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8343B-D034-6D21-9128-FEB227722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194081"/>
            <a:ext cx="7219954" cy="2112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Calisto MT (Body)"/>
                <a:cs typeface="Times New Roman" panose="02020603050405020304" pitchFamily="18" charset="0"/>
              </a:rPr>
              <a:t> Analysis of Products from Top eBay Sellers</a:t>
            </a:r>
            <a:endParaRPr lang="en-US" sz="3900" b="1" dirty="0">
              <a:effectLst/>
              <a:latin typeface="Calisto MT (Body)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BD8C4-933D-2E83-0CF2-F97D6ACACF6D}"/>
              </a:ext>
            </a:extLst>
          </p:cNvPr>
          <p:cNvSpPr txBox="1"/>
          <p:nvPr/>
        </p:nvSpPr>
        <p:spPr>
          <a:xfrm>
            <a:off x="10899648" y="6327648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Raman 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DF213-A041-C5DB-61F3-7643C04084EE}"/>
              </a:ext>
            </a:extLst>
          </p:cNvPr>
          <p:cNvSpPr txBox="1"/>
          <p:nvPr/>
        </p:nvSpPr>
        <p:spPr>
          <a:xfrm>
            <a:off x="261464" y="650611"/>
            <a:ext cx="68342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 to be Completed </a:t>
            </a:r>
            <a:r>
              <a:rPr lang="en-US" sz="2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 November 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257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900D9-B87A-0886-8B59-0FF875CD4C49}"/>
              </a:ext>
            </a:extLst>
          </p:cNvPr>
          <p:cNvSpPr txBox="1"/>
          <p:nvPr/>
        </p:nvSpPr>
        <p:spPr>
          <a:xfrm>
            <a:off x="8134193" y="6319292"/>
            <a:ext cx="132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Raman 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7ACD8-15FD-5CF5-0167-D39A8D5536FF}"/>
              </a:ext>
            </a:extLst>
          </p:cNvPr>
          <p:cNvSpPr txBox="1"/>
          <p:nvPr/>
        </p:nvSpPr>
        <p:spPr>
          <a:xfrm>
            <a:off x="301753" y="2041865"/>
            <a:ext cx="88513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An important part of this project is to develop and demonstrate skills such as:</a:t>
            </a:r>
          </a:p>
          <a:p>
            <a:pPr algn="just"/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Web scraping and data collection for creating a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Data analysis and database management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Creating visualizations for understanding e-commerce dynamics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473EC3B7-3B97-A274-FBC3-7579FAF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0" r="43033" b="-2"/>
          <a:stretch/>
        </p:blipFill>
        <p:spPr>
          <a:xfrm>
            <a:off x="9455587" y="0"/>
            <a:ext cx="273641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3A44C-9297-0908-00A9-338FEBE3B5A8}"/>
              </a:ext>
            </a:extLst>
          </p:cNvPr>
          <p:cNvSpPr txBox="1"/>
          <p:nvPr/>
        </p:nvSpPr>
        <p:spPr>
          <a:xfrm>
            <a:off x="1569721" y="671132"/>
            <a:ext cx="6096000" cy="6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Brief Description</a:t>
            </a:r>
            <a:endParaRPr lang="en-US" sz="36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72C5D-01E7-EB49-93F1-E0415F8F5A44}"/>
              </a:ext>
            </a:extLst>
          </p:cNvPr>
          <p:cNvSpPr txBox="1"/>
          <p:nvPr/>
        </p:nvSpPr>
        <p:spPr>
          <a:xfrm>
            <a:off x="132523" y="139149"/>
            <a:ext cx="9501808" cy="636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800" dirty="0"/>
              <a:t>Working on this project should provide valuable insights about:</a:t>
            </a:r>
          </a:p>
          <a:p>
            <a:pPr algn="just"/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📈 </a:t>
            </a:r>
            <a:r>
              <a:rPr lang="en-US" sz="2800" b="1" dirty="0"/>
              <a:t>Market Trends</a:t>
            </a:r>
            <a:r>
              <a:rPr lang="en-US" sz="2800" dirty="0"/>
              <a:t>: Identify which products are trending and popular among top sellers.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🛒 </a:t>
            </a:r>
            <a:r>
              <a:rPr lang="en-US" sz="2800" b="1" dirty="0"/>
              <a:t>Pricing Strategies</a:t>
            </a:r>
            <a:r>
              <a:rPr lang="en-US" sz="2800" dirty="0"/>
              <a:t>: Analyze pricing strategies of successful sellers.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⭐ </a:t>
            </a:r>
            <a:r>
              <a:rPr lang="en-US" sz="2800" b="1" dirty="0"/>
              <a:t>Customer Preferences</a:t>
            </a:r>
            <a:r>
              <a:rPr lang="en-US" sz="2800" dirty="0"/>
              <a:t>: Examine product reviews and ratings to gauge customer satisfaction and preferences.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📦 </a:t>
            </a:r>
            <a:r>
              <a:rPr lang="en-US" sz="2800" b="1" dirty="0"/>
              <a:t>Product Performance</a:t>
            </a:r>
            <a:r>
              <a:rPr lang="en-US" sz="2800" dirty="0"/>
              <a:t>: Compare different product categories to see which perform better in terms of sales volume and customer feedback.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BC6E4-DB3A-4398-8E56-4002F0E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ED6DA-2F3D-725B-57D8-F6FB146E74FD}"/>
              </a:ext>
            </a:extLst>
          </p:cNvPr>
          <p:cNvSpPr txBox="1"/>
          <p:nvPr/>
        </p:nvSpPr>
        <p:spPr>
          <a:xfrm>
            <a:off x="8386175" y="6128412"/>
            <a:ext cx="124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Raman K.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D791AD3-7E86-79B9-0C90-9B4ADBA77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13" r="20890" b="-1"/>
          <a:stretch/>
        </p:blipFill>
        <p:spPr>
          <a:xfrm>
            <a:off x="9859617" y="0"/>
            <a:ext cx="2332383" cy="68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18740</TotalTime>
  <Words>135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Calisto MT</vt:lpstr>
      <vt:lpstr>Calisto MT (Body)</vt:lpstr>
      <vt:lpstr>Times New Roman</vt:lpstr>
      <vt:lpstr>Wingdings 2</vt:lpstr>
      <vt:lpstr>Slate</vt:lpstr>
      <vt:lpstr> Analysis of Products from Top eBay Sellers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Raman arp</dc:creator>
  <cp:lastModifiedBy>Raman arp</cp:lastModifiedBy>
  <cp:revision>4</cp:revision>
  <dcterms:created xsi:type="dcterms:W3CDTF">2024-06-03T20:10:59Z</dcterms:created>
  <dcterms:modified xsi:type="dcterms:W3CDTF">2024-10-17T18:30:17Z</dcterms:modified>
</cp:coreProperties>
</file>