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9" r:id="rId2"/>
    <p:sldId id="281" r:id="rId3"/>
    <p:sldId id="278" r:id="rId4"/>
    <p:sldId id="279" r:id="rId5"/>
    <p:sldId id="280" r:id="rId6"/>
    <p:sldId id="282" r:id="rId7"/>
    <p:sldId id="283" r:id="rId8"/>
    <p:sldId id="28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>
        <p:scale>
          <a:sx n="86" d="100"/>
          <a:sy n="86" d="100"/>
        </p:scale>
        <p:origin x="-90" y="24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4/5/2022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4/5/2022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244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09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64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165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5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16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29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6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45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21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15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6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4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10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6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78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98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9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Fibonacci heap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Programming Domain</a:t>
            </a:r>
          </a:p>
        </p:txBody>
      </p:sp>
    </p:spTree>
    <p:extLst>
      <p:ext uri="{BB962C8B-B14F-4D97-AF65-F5344CB8AC3E}">
        <p14:creationId xmlns:p14="http://schemas.microsoft.com/office/powerpoint/2010/main" xmlns="" val="28870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Fibonacci </a:t>
            </a:r>
            <a:r>
              <a:rPr lang="en-US" sz="2800" b="1" dirty="0" smtClean="0"/>
              <a:t>Heap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200" dirty="0"/>
              <a:t>A </a:t>
            </a:r>
            <a:r>
              <a:rPr lang="en-US" sz="3200" dirty="0" err="1"/>
              <a:t>fibonacci</a:t>
            </a:r>
            <a:r>
              <a:rPr lang="en-US" sz="3200" dirty="0"/>
              <a:t> heap is a data structure that consists of a collection of trees which follow min heap or max heap </a:t>
            </a:r>
            <a:r>
              <a:rPr lang="en-US" sz="3200" dirty="0" smtClean="0"/>
              <a:t>property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200" dirty="0"/>
              <a:t>In a </a:t>
            </a:r>
            <a:r>
              <a:rPr lang="en-US" sz="3200" dirty="0" err="1"/>
              <a:t>fibonacci</a:t>
            </a:r>
            <a:r>
              <a:rPr lang="en-US" sz="3200" dirty="0"/>
              <a:t> heap, a node can have more than two children or no children at all. </a:t>
            </a:r>
            <a:endParaRPr lang="en-US" sz="3200" dirty="0" smtClean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45153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200" dirty="0"/>
              <a:t>This Fibonacci Heap H consists of five Fibonacci Heaps and 16 nodes. </a:t>
            </a:r>
            <a:endParaRPr lang="en-US" sz="3200" dirty="0" smtClean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200" dirty="0" smtClean="0"/>
              <a:t>The </a:t>
            </a:r>
            <a:r>
              <a:rPr lang="en-US" sz="3200" dirty="0"/>
              <a:t>line with arrow head indicates the root list. Minimum node in the list is denoted by min[H] which is holding 4</a:t>
            </a:r>
            <a:endParaRPr lang="en-US" sz="3200" dirty="0" smtClean="0"/>
          </a:p>
        </p:txBody>
      </p:sp>
      <p:pic>
        <p:nvPicPr>
          <p:cNvPr id="1026" name="Picture 2" descr="https://www.tutorialspoint.com/assets/questions/media/41061/fibonacci_he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612" y="3886200"/>
            <a:ext cx="8185722" cy="259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872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Properties of a Fibonacci </a:t>
            </a:r>
            <a:r>
              <a:rPr lang="en-US" sz="2800" b="1" dirty="0" smtClean="0"/>
              <a:t>Heap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200" dirty="0"/>
              <a:t>It is a set of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heap-ordered </a:t>
            </a:r>
            <a:r>
              <a:rPr lang="en-US" sz="3200" dirty="0"/>
              <a:t>trees. (i.e. The parent is always smaller than the children</a:t>
            </a:r>
            <a:r>
              <a:rPr lang="en-US" sz="3200" dirty="0" smtClean="0"/>
              <a:t>.)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200" dirty="0"/>
              <a:t>A pointer is maintained at the minimum element node. It consists of a set of marked nodes. (Decrease key operation</a:t>
            </a:r>
            <a:r>
              <a:rPr lang="en-US" sz="3200" dirty="0" smtClean="0"/>
              <a:t>)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200" dirty="0"/>
              <a:t>The trees within a Fibonacci heap are unordered but </a:t>
            </a:r>
            <a:r>
              <a:rPr lang="en-US" sz="3200" dirty="0" smtClean="0"/>
              <a:t>rooted</a:t>
            </a:r>
          </a:p>
        </p:txBody>
      </p:sp>
    </p:spTree>
    <p:extLst>
      <p:ext uri="{BB962C8B-B14F-4D97-AF65-F5344CB8AC3E}">
        <p14:creationId xmlns:p14="http://schemas.microsoft.com/office/powerpoint/2010/main" xmlns="" val="207105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Memory </a:t>
            </a:r>
            <a:r>
              <a:rPr lang="en-US" sz="2800" b="1" dirty="0" smtClean="0"/>
              <a:t>Representation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200" dirty="0"/>
              <a:t>The roots of all the trees are linked together for faster access. </a:t>
            </a:r>
            <a:endParaRPr lang="en-US" sz="3200" dirty="0" smtClean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200" dirty="0" smtClean="0"/>
              <a:t>The </a:t>
            </a:r>
            <a:r>
              <a:rPr lang="en-US" sz="3200" dirty="0"/>
              <a:t>child nodes of a parent node are connected to each other through a circular doubly linked </a:t>
            </a:r>
            <a:r>
              <a:rPr lang="en-US" sz="3200" dirty="0" smtClean="0"/>
              <a:t>list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200" dirty="0" smtClean="0"/>
          </a:p>
        </p:txBody>
      </p:sp>
      <p:sp>
        <p:nvSpPr>
          <p:cNvPr id="4" name="AutoShape 2" descr="ibonacci Heap Structure"/>
          <p:cNvSpPr>
            <a:spLocks noChangeAspect="1" noChangeArrowheads="1"/>
          </p:cNvSpPr>
          <p:nvPr/>
        </p:nvSpPr>
        <p:spPr bwMode="auto">
          <a:xfrm>
            <a:off x="0" y="0"/>
            <a:ext cx="62960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612" y="3733800"/>
            <a:ext cx="6324600" cy="25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58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Inserting a node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Create a new node for the element.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Check if the heap is empty.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If the heap is empty, set the new node as a root node and mark it </a:t>
            </a:r>
            <a:r>
              <a:rPr lang="en-US" sz="3200" i="1" dirty="0"/>
              <a:t>min</a:t>
            </a:r>
            <a:r>
              <a:rPr lang="en-US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Else, insert the node into the root list and update </a:t>
            </a:r>
            <a:r>
              <a:rPr lang="en-US" sz="3200" i="1" dirty="0"/>
              <a:t>min</a:t>
            </a:r>
            <a:r>
              <a:rPr lang="en-US" sz="3200" dirty="0"/>
              <a:t>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4869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8612" y="457200"/>
            <a:ext cx="7562444" cy="6142037"/>
          </a:xfrm>
        </p:spPr>
      </p:pic>
    </p:spTree>
    <p:extLst>
      <p:ext uri="{BB962C8B-B14F-4D97-AF65-F5344CB8AC3E}">
        <p14:creationId xmlns:p14="http://schemas.microsoft.com/office/powerpoint/2010/main" xmlns="" val="128047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Union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Concatenate the roots of both the heaps.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Update </a:t>
            </a:r>
            <a:r>
              <a:rPr lang="en-US" sz="3200" i="1" dirty="0"/>
              <a:t>min</a:t>
            </a:r>
            <a:r>
              <a:rPr lang="en-US" sz="3200" dirty="0"/>
              <a:t> by selecting a minimum key from the new root lists.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2012" y="2590800"/>
            <a:ext cx="86106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785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1612</TotalTime>
  <Words>306</Words>
  <Application>Microsoft Office PowerPoint</Application>
  <PresentationFormat>Custom</PresentationFormat>
  <Paragraphs>36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World country report presentation</vt:lpstr>
      <vt:lpstr>Fibonacci heap</vt:lpstr>
      <vt:lpstr>Fibonacci Heap</vt:lpstr>
      <vt:lpstr>Slide 3</vt:lpstr>
      <vt:lpstr>Properties of a Fibonacci Heap</vt:lpstr>
      <vt:lpstr>Memory Representation</vt:lpstr>
      <vt:lpstr>Inserting a node</vt:lpstr>
      <vt:lpstr>Slide 7</vt:lpstr>
      <vt:lpstr>Union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User</cp:lastModifiedBy>
  <cp:revision>132</cp:revision>
  <dcterms:created xsi:type="dcterms:W3CDTF">2022-01-12T07:04:17Z</dcterms:created>
  <dcterms:modified xsi:type="dcterms:W3CDTF">2022-04-05T04:24:43Z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