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2" r:id="rId8"/>
    <p:sldId id="285" r:id="rId9"/>
    <p:sldId id="286" r:id="rId10"/>
    <p:sldId id="283" r:id="rId11"/>
    <p:sldId id="284"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87454A-B1FD-4B70-95F1-FF2CCD6E2EDC}" v="5" dt="2023-02-09T17:16:37.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transition spd="slow">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transition spd="slow">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transition spd="slow">
    <p:strip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transition spd="slow">
    <p:strip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transition spd="slow">
    <p:strip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transition spd="slow">
    <p:strip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transition spd="slow">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transition spd="slow">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transition spd="slow">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transition spd="slow">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transition spd="slow">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transition spd="slow">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transition spd="slow">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transition spd="slow">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transition spd="slow">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slow">
    <p:strips/>
  </p:transition>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0"/>
            <a:ext cx="12192001" cy="6857990"/>
          </a:xfrm>
          <a:prstGeom prst="rect">
            <a:avLst/>
          </a:prstGeom>
        </p:spPr>
      </p:pic>
      <p:sp useBgFill="1">
        <p:nvSpPr>
          <p:cNvPr id="108"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480733" y="2074339"/>
            <a:ext cx="7219954" cy="598523"/>
          </a:xfrm>
        </p:spPr>
        <p:txBody>
          <a:bodyPr>
            <a:normAutofit fontScale="90000"/>
          </a:bodyPr>
          <a:lstStyle/>
          <a:p>
            <a:r>
              <a:rPr lang="en-US" sz="4800" dirty="0"/>
              <a:t>Real Time Face Attendance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262219" y="3733609"/>
            <a:ext cx="3167909" cy="1404257"/>
          </a:xfrm>
        </p:spPr>
        <p:txBody>
          <a:bodyPr>
            <a:normAutofit fontScale="92500"/>
          </a:bodyPr>
          <a:lstStyle/>
          <a:p>
            <a:pPr algn="l">
              <a:lnSpc>
                <a:spcPct val="100000"/>
              </a:lnSpc>
            </a:pPr>
            <a:r>
              <a:rPr lang="en-US" sz="1800" b="1" dirty="0"/>
              <a:t>SUBMITTED BY:</a:t>
            </a:r>
          </a:p>
          <a:p>
            <a:pPr algn="just">
              <a:lnSpc>
                <a:spcPct val="100000"/>
              </a:lnSpc>
            </a:pPr>
            <a:r>
              <a:rPr lang="en-US" sz="1800" dirty="0"/>
              <a:t>Ramana Reddy S (20IS081)</a:t>
            </a:r>
          </a:p>
          <a:p>
            <a:pPr algn="just">
              <a:lnSpc>
                <a:spcPct val="100000"/>
              </a:lnSpc>
            </a:pPr>
            <a:r>
              <a:rPr lang="en-US" sz="1800" dirty="0" err="1"/>
              <a:t>Renati</a:t>
            </a:r>
            <a:r>
              <a:rPr lang="en-US" sz="1800" dirty="0"/>
              <a:t> </a:t>
            </a:r>
            <a:r>
              <a:rPr lang="en-US" sz="1800" dirty="0" err="1"/>
              <a:t>Deekshith</a:t>
            </a:r>
            <a:r>
              <a:rPr lang="en-US" sz="1800" dirty="0"/>
              <a:t> Reddy (20IS082)</a:t>
            </a:r>
          </a:p>
          <a:p>
            <a:pPr>
              <a:lnSpc>
                <a:spcPct val="100000"/>
              </a:lnSpc>
            </a:pPr>
            <a:endParaRPr lang="en-US" sz="600" dirty="0"/>
          </a:p>
          <a:p>
            <a:pPr>
              <a:lnSpc>
                <a:spcPct val="100000"/>
              </a:lnSpc>
            </a:pPr>
            <a:endParaRPr lang="en-US" sz="600" dirty="0"/>
          </a:p>
          <a:p>
            <a:pPr>
              <a:lnSpc>
                <a:spcPct val="100000"/>
              </a:lnSpc>
            </a:pPr>
            <a:endParaRPr lang="en-US" sz="600" dirty="0"/>
          </a:p>
          <a:p>
            <a:pPr>
              <a:lnSpc>
                <a:spcPct val="100000"/>
              </a:lnSpc>
            </a:pPr>
            <a:endParaRPr lang="en-US" sz="600" dirty="0"/>
          </a:p>
        </p:txBody>
      </p:sp>
      <p:sp>
        <p:nvSpPr>
          <p:cNvPr id="4" name="TextBox 3">
            <a:extLst>
              <a:ext uri="{FF2B5EF4-FFF2-40B4-BE49-F238E27FC236}">
                <a16:creationId xmlns:a16="http://schemas.microsoft.com/office/drawing/2014/main" id="{5EC0BD82-CAB0-732C-B65E-755B304BB06C}"/>
              </a:ext>
            </a:extLst>
          </p:cNvPr>
          <p:cNvSpPr txBox="1"/>
          <p:nvPr/>
        </p:nvSpPr>
        <p:spPr>
          <a:xfrm>
            <a:off x="6260794" y="3996482"/>
            <a:ext cx="3659555" cy="878510"/>
          </a:xfrm>
          <a:prstGeom prst="rect">
            <a:avLst/>
          </a:prstGeom>
          <a:noFill/>
        </p:spPr>
        <p:txBody>
          <a:bodyPr wrap="square" rtlCol="0">
            <a:spAutoFit/>
          </a:bodyPr>
          <a:lstStyle/>
          <a:p>
            <a:pPr>
              <a:lnSpc>
                <a:spcPct val="150000"/>
              </a:lnSpc>
            </a:pPr>
            <a:r>
              <a:rPr lang="en-US" dirty="0"/>
              <a:t>PROJECT GUIDE:</a:t>
            </a:r>
          </a:p>
          <a:p>
            <a:pPr>
              <a:lnSpc>
                <a:spcPct val="150000"/>
              </a:lnSpc>
            </a:pPr>
            <a:r>
              <a:rPr lang="en-US" dirty="0" err="1"/>
              <a:t>Mr.Gangadhar.M.L</a:t>
            </a:r>
            <a:r>
              <a:rPr lang="en-US" dirty="0"/>
              <a:t> </a:t>
            </a:r>
            <a:r>
              <a:rPr lang="en-US" dirty="0" err="1"/>
              <a:t>BE,Mtech</a:t>
            </a:r>
            <a:r>
              <a:rPr lang="en-US" dirty="0"/>
              <a:t>(</a:t>
            </a:r>
            <a:r>
              <a:rPr lang="en-US" dirty="0" err="1"/>
              <a:t>Phd</a:t>
            </a:r>
            <a:r>
              <a:rPr lang="en-US" dirty="0"/>
              <a:t>)</a:t>
            </a:r>
          </a:p>
        </p:txBody>
      </p:sp>
    </p:spTree>
    <p:extLst>
      <p:ext uri="{BB962C8B-B14F-4D97-AF65-F5344CB8AC3E}">
        <p14:creationId xmlns:p14="http://schemas.microsoft.com/office/powerpoint/2010/main" val="4167884232"/>
      </p:ext>
    </p:extLst>
  </p:cSld>
  <p:clrMapOvr>
    <a:masterClrMapping/>
  </p:clrMapOvr>
  <p:transition spd="slow">
    <p:strips/>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1257300"/>
          </a:xfrm>
        </p:spPr>
        <p:txBody>
          <a:bodyPr>
            <a:normAutofit/>
          </a:bodyPr>
          <a:lstStyle/>
          <a:p>
            <a:r>
              <a:rPr lang="en-US"/>
              <a:t>AGENDA</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13795" y="2076450"/>
            <a:ext cx="10353762" cy="3714749"/>
          </a:xfrm>
        </p:spPr>
        <p:txBody>
          <a:bodyPr anchor="ctr">
            <a:normAutofit lnSpcReduction="10000"/>
          </a:bodyPr>
          <a:lstStyle/>
          <a:p>
            <a:r>
              <a:rPr lang="en-US" b="1" dirty="0"/>
              <a:t>Introduction to Real-Time Face Attendance Project</a:t>
            </a:r>
          </a:p>
          <a:p>
            <a:r>
              <a:rPr lang="en-US" b="1" dirty="0"/>
              <a:t>Implementation of Real-Time Face Attendance Project</a:t>
            </a:r>
          </a:p>
          <a:p>
            <a:r>
              <a:rPr lang="en-US" b="1" dirty="0"/>
              <a:t>Flow Chart: Training Part</a:t>
            </a:r>
          </a:p>
          <a:p>
            <a:r>
              <a:rPr lang="en-US" b="1" dirty="0"/>
              <a:t>Flow Chart: Recognition Part</a:t>
            </a:r>
          </a:p>
          <a:p>
            <a:r>
              <a:rPr lang="en-US" b="1" dirty="0"/>
              <a:t>Advantages of Real-Time Face Attendance Project</a:t>
            </a:r>
          </a:p>
          <a:p>
            <a:r>
              <a:rPr lang="en-US" b="1" dirty="0"/>
              <a:t>Limitations of Real-Time Face Attendance Project</a:t>
            </a:r>
          </a:p>
          <a:p>
            <a:r>
              <a:rPr lang="en-US" b="1" dirty="0"/>
              <a:t>Conclusion</a:t>
            </a:r>
          </a:p>
          <a:p>
            <a:endParaRPr lang="en-US" dirty="0"/>
          </a:p>
        </p:txBody>
      </p:sp>
    </p:spTree>
    <p:extLst>
      <p:ext uri="{BB962C8B-B14F-4D97-AF65-F5344CB8AC3E}">
        <p14:creationId xmlns:p14="http://schemas.microsoft.com/office/powerpoint/2010/main" val="3220235682"/>
      </p:ext>
    </p:extLst>
  </p:cSld>
  <p:clrMapOvr>
    <a:masterClrMapping/>
  </p:clrMapOvr>
  <p:transition spd="slow">
    <p:strips/>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22624F-3C47-8CEF-995B-F665FF32BF87}"/>
              </a:ext>
            </a:extLst>
          </p:cNvPr>
          <p:cNvSpPr>
            <a:spLocks noGrp="1"/>
          </p:cNvSpPr>
          <p:nvPr>
            <p:ph type="title"/>
          </p:nvPr>
        </p:nvSpPr>
        <p:spPr>
          <a:xfrm>
            <a:off x="900506" y="1118808"/>
            <a:ext cx="4671467" cy="4747683"/>
          </a:xfrm>
        </p:spPr>
        <p:txBody>
          <a:bodyPr anchor="ctr">
            <a:normAutofit/>
          </a:bodyPr>
          <a:lstStyle/>
          <a:p>
            <a:pPr algn="l"/>
            <a:r>
              <a:rPr lang="en-US" sz="4300"/>
              <a:t>INTRODUCTION</a:t>
            </a:r>
          </a:p>
        </p:txBody>
      </p:sp>
      <p:sp>
        <p:nvSpPr>
          <p:cNvPr id="3" name="Content Placeholder 2">
            <a:extLst>
              <a:ext uri="{FF2B5EF4-FFF2-40B4-BE49-F238E27FC236}">
                <a16:creationId xmlns:a16="http://schemas.microsoft.com/office/drawing/2014/main" id="{472A39D9-E8C5-FA68-10E4-DEF95E2FD40A}"/>
              </a:ext>
            </a:extLst>
          </p:cNvPr>
          <p:cNvSpPr>
            <a:spLocks noGrp="1"/>
          </p:cNvSpPr>
          <p:nvPr>
            <p:ph idx="1"/>
          </p:nvPr>
        </p:nvSpPr>
        <p:spPr>
          <a:xfrm>
            <a:off x="6498769" y="1118809"/>
            <a:ext cx="5049763" cy="4747681"/>
          </a:xfrm>
          <a:effectLst/>
        </p:spPr>
        <p:txBody>
          <a:bodyPr anchor="ctr">
            <a:normAutofit/>
          </a:bodyPr>
          <a:lstStyle/>
          <a:p>
            <a:pPr>
              <a:lnSpc>
                <a:spcPct val="100000"/>
              </a:lnSpc>
            </a:pPr>
            <a:r>
              <a:rPr lang="en-US" sz="1800">
                <a:solidFill>
                  <a:schemeClr val="tx1"/>
                </a:solidFill>
              </a:rPr>
              <a:t>Real-time face attendance project is a system that uses facial recognition technology to track the presence of employees in a given workplace. It provides an efficient way to monitor attendance and improve the overall productivity of the organization. The system can be used to identify and track employees in real-time, allowing organizations to quickly and accurately monitor attendance and identify any discrepancies.</a:t>
            </a:r>
          </a:p>
          <a:p>
            <a:pPr>
              <a:lnSpc>
                <a:spcPct val="100000"/>
              </a:lnSpc>
            </a:pPr>
            <a:r>
              <a:rPr lang="en-US" sz="1800">
                <a:solidFill>
                  <a:schemeClr val="tx1"/>
                </a:solidFill>
              </a:rPr>
              <a:t>The system is designed to be easy to use and integrate into existing workflows. It can be used to monitor attendance in a variety of settings, including offices, schools, and other organizations. The system is also secure and reliable, ensuring that the data collected is accurate and secure.</a:t>
            </a:r>
          </a:p>
          <a:p>
            <a:pPr>
              <a:lnSpc>
                <a:spcPct val="100000"/>
              </a:lnSpc>
            </a:pPr>
            <a:endParaRPr lang="en-US" sz="1800">
              <a:solidFill>
                <a:schemeClr val="tx1"/>
              </a:solidFill>
            </a:endParaRPr>
          </a:p>
        </p:txBody>
      </p:sp>
    </p:spTree>
    <p:extLst>
      <p:ext uri="{BB962C8B-B14F-4D97-AF65-F5344CB8AC3E}">
        <p14:creationId xmlns:p14="http://schemas.microsoft.com/office/powerpoint/2010/main" val="3036685053"/>
      </p:ext>
    </p:extLst>
  </p:cSld>
  <p:clrMapOvr>
    <a:masterClrMapping/>
  </p:clrMapOvr>
  <p:transition spd="slow">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A460-779D-E059-49F2-5A3213511EDA}"/>
              </a:ext>
            </a:extLst>
          </p:cNvPr>
          <p:cNvSpPr>
            <a:spLocks noGrp="1"/>
          </p:cNvSpPr>
          <p:nvPr>
            <p:ph type="title"/>
          </p:nvPr>
        </p:nvSpPr>
        <p:spPr/>
        <p:txBody>
          <a:bodyPr>
            <a:normAutofit/>
          </a:bodyPr>
          <a:lstStyle/>
          <a:p>
            <a:r>
              <a:rPr lang="en-US" dirty="0"/>
              <a:t>Implementation</a:t>
            </a:r>
          </a:p>
        </p:txBody>
      </p:sp>
      <p:sp>
        <p:nvSpPr>
          <p:cNvPr id="3" name="Content Placeholder 2">
            <a:extLst>
              <a:ext uri="{FF2B5EF4-FFF2-40B4-BE49-F238E27FC236}">
                <a16:creationId xmlns:a16="http://schemas.microsoft.com/office/drawing/2014/main" id="{29565B15-3A31-5655-5767-423518069DF0}"/>
              </a:ext>
            </a:extLst>
          </p:cNvPr>
          <p:cNvSpPr>
            <a:spLocks noGrp="1"/>
          </p:cNvSpPr>
          <p:nvPr>
            <p:ph idx="1"/>
          </p:nvPr>
        </p:nvSpPr>
        <p:spPr/>
        <p:txBody>
          <a:bodyPr/>
          <a:lstStyle/>
          <a:p>
            <a:r>
              <a:rPr lang="en-US" dirty="0"/>
              <a:t>Real-time face attendance project can be implemented in a variety of ways. It can be used in a standalone system, or integrated into existing workflows. The system can be used to monitor attendance in a variety of settings, including offices, schools, and other organizations.</a:t>
            </a:r>
          </a:p>
          <a:p>
            <a:r>
              <a:rPr lang="en-US" dirty="0"/>
              <a:t>The system is also secure, as it uses facial recognition technology to ensure that the data collected is accurate and secure. The system is also cost-effective, as it eliminates the need to purchase additional hardware or software.</a:t>
            </a:r>
          </a:p>
          <a:p>
            <a:endParaRPr lang="en-US" dirty="0"/>
          </a:p>
        </p:txBody>
      </p:sp>
    </p:spTree>
    <p:extLst>
      <p:ext uri="{BB962C8B-B14F-4D97-AF65-F5344CB8AC3E}">
        <p14:creationId xmlns:p14="http://schemas.microsoft.com/office/powerpoint/2010/main" val="1698724795"/>
      </p:ext>
    </p:extLst>
  </p:cSld>
  <p:clrMapOvr>
    <a:masterClrMapping/>
  </p:clrMapOvr>
  <p:transition spd="slow">
    <p:strips/>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F778A-348C-DB95-4A4B-2B1B718285AA}"/>
              </a:ext>
            </a:extLst>
          </p:cNvPr>
          <p:cNvSpPr>
            <a:spLocks noGrp="1"/>
          </p:cNvSpPr>
          <p:nvPr>
            <p:ph type="title"/>
          </p:nvPr>
        </p:nvSpPr>
        <p:spPr>
          <a:xfrm>
            <a:off x="239151" y="835383"/>
            <a:ext cx="4005472" cy="3499549"/>
          </a:xfrm>
        </p:spPr>
        <p:txBody>
          <a:bodyPr vert="horz" lIns="91440" tIns="45720" rIns="91440" bIns="45720" rtlCol="0" anchor="b">
            <a:normAutofit/>
          </a:bodyPr>
          <a:lstStyle/>
          <a:p>
            <a:pPr algn="l"/>
            <a:r>
              <a:rPr lang="en-US" sz="4200" dirty="0"/>
              <a:t>Flow Chart: Training Part</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Diagram&#10;&#10;Description automatically generated">
            <a:extLst>
              <a:ext uri="{FF2B5EF4-FFF2-40B4-BE49-F238E27FC236}">
                <a16:creationId xmlns:a16="http://schemas.microsoft.com/office/drawing/2014/main" id="{4DE84312-8FF8-DA69-9A18-4FE4BA50F799}"/>
              </a:ext>
            </a:extLst>
          </p:cNvPr>
          <p:cNvPicPr>
            <a:picLocks noGrp="1" noChangeAspect="1"/>
          </p:cNvPicPr>
          <p:nvPr>
            <p:ph idx="1"/>
          </p:nvPr>
        </p:nvPicPr>
        <p:blipFill>
          <a:blip r:embed="rId3"/>
          <a:stretch>
            <a:fillRect/>
          </a:stretch>
        </p:blipFill>
        <p:spPr>
          <a:xfrm>
            <a:off x="4677796" y="0"/>
            <a:ext cx="7392284" cy="6857999"/>
          </a:xfrm>
        </p:spPr>
      </p:pic>
    </p:spTree>
    <p:extLst>
      <p:ext uri="{BB962C8B-B14F-4D97-AF65-F5344CB8AC3E}">
        <p14:creationId xmlns:p14="http://schemas.microsoft.com/office/powerpoint/2010/main" val="3780313865"/>
      </p:ext>
    </p:extLst>
  </p:cSld>
  <p:clrMapOvr>
    <a:masterClrMapping/>
  </p:clrMapOvr>
  <p:transition spd="slow">
    <p:strips/>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69FDF-E90E-4E89-C6C1-26545EF197E7}"/>
              </a:ext>
            </a:extLst>
          </p:cNvPr>
          <p:cNvSpPr>
            <a:spLocks noGrp="1"/>
          </p:cNvSpPr>
          <p:nvPr>
            <p:ph type="title"/>
          </p:nvPr>
        </p:nvSpPr>
        <p:spPr>
          <a:xfrm>
            <a:off x="267286" y="835383"/>
            <a:ext cx="3977337" cy="3499549"/>
          </a:xfrm>
        </p:spPr>
        <p:txBody>
          <a:bodyPr vert="horz" lIns="91440" tIns="45720" rIns="91440" bIns="45720" rtlCol="0" anchor="b">
            <a:normAutofit/>
          </a:bodyPr>
          <a:lstStyle/>
          <a:p>
            <a:pPr algn="l"/>
            <a:r>
              <a:rPr lang="en-US" sz="4200" dirty="0"/>
              <a:t>Flow Chart:</a:t>
            </a:r>
            <a:br>
              <a:rPr lang="en-US" sz="4200" dirty="0"/>
            </a:br>
            <a:r>
              <a:rPr lang="en-US" sz="4200" dirty="0"/>
              <a:t>Recognition Part</a:t>
            </a:r>
          </a:p>
        </p:txBody>
      </p:sp>
      <p:sp>
        <p:nvSpPr>
          <p:cNvPr id="26" name="Rectangle 2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A71A92A2-CDF9-0B9E-6BD7-C6DCA264D4B5}"/>
              </a:ext>
            </a:extLst>
          </p:cNvPr>
          <p:cNvPicPr>
            <a:picLocks noGrp="1" noChangeAspect="1"/>
          </p:cNvPicPr>
          <p:nvPr>
            <p:ph idx="1"/>
          </p:nvPr>
        </p:nvPicPr>
        <p:blipFill>
          <a:blip r:embed="rId3"/>
          <a:stretch>
            <a:fillRect/>
          </a:stretch>
        </p:blipFill>
        <p:spPr>
          <a:xfrm>
            <a:off x="5247249" y="121643"/>
            <a:ext cx="6555545" cy="6609747"/>
          </a:xfrm>
          <a:prstGeom prst="rect">
            <a:avLst/>
          </a:prstGeom>
        </p:spPr>
      </p:pic>
    </p:spTree>
    <p:extLst>
      <p:ext uri="{BB962C8B-B14F-4D97-AF65-F5344CB8AC3E}">
        <p14:creationId xmlns:p14="http://schemas.microsoft.com/office/powerpoint/2010/main" val="535946033"/>
      </p:ext>
    </p:extLst>
  </p:cSld>
  <p:clrMapOvr>
    <a:masterClrMapping/>
  </p:clrMapOvr>
  <p:transition spd="slow">
    <p:strips/>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56AC8-6CF5-4B07-4DB9-D5458579C6DF}"/>
              </a:ext>
            </a:extLst>
          </p:cNvPr>
          <p:cNvSpPr>
            <a:spLocks noGrp="1"/>
          </p:cNvSpPr>
          <p:nvPr>
            <p:ph type="title"/>
          </p:nvPr>
        </p:nvSpPr>
        <p:spPr>
          <a:xfrm>
            <a:off x="834013" y="1115568"/>
            <a:ext cx="3487616" cy="4626864"/>
          </a:xfrm>
        </p:spPr>
        <p:txBody>
          <a:bodyPr>
            <a:normAutofit/>
          </a:bodyPr>
          <a:lstStyle/>
          <a:p>
            <a:pPr algn="l"/>
            <a:r>
              <a:rPr lang="en-US" sz="3600"/>
              <a:t>Advantages</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4B9424-A94B-E578-6129-37120E8BF207}"/>
              </a:ext>
            </a:extLst>
          </p:cNvPr>
          <p:cNvSpPr>
            <a:spLocks noGrp="1"/>
          </p:cNvSpPr>
          <p:nvPr>
            <p:ph idx="1"/>
          </p:nvPr>
        </p:nvSpPr>
        <p:spPr>
          <a:xfrm>
            <a:off x="5105398" y="1115568"/>
            <a:ext cx="6245352" cy="4626864"/>
          </a:xfrm>
        </p:spPr>
        <p:txBody>
          <a:bodyPr anchor="ctr">
            <a:normAutofit/>
          </a:bodyPr>
          <a:lstStyle/>
          <a:p>
            <a:r>
              <a:rPr lang="en-US" sz="2100"/>
              <a:t>Real-time face attendance project offers numerous advantages to organizations. It is an efficient way to track attendance, as it eliminates the need for manual attendance tracking. The system is also secure, as it uses facial recognition technology to ensure that the data collected is accurate and secure.</a:t>
            </a:r>
          </a:p>
          <a:p>
            <a:r>
              <a:rPr lang="en-US" sz="2100"/>
              <a:t>The system is also easy to use and integrate into existing workflows. It can be used to monitor attendance in a variety of settings, including offices, schools, and other organizations. The system is also cost-effective, as it eliminates the need to purchase additional hardware or software.</a:t>
            </a:r>
          </a:p>
          <a:p>
            <a:endParaRPr lang="en-US" sz="2100"/>
          </a:p>
        </p:txBody>
      </p:sp>
    </p:spTree>
    <p:extLst>
      <p:ext uri="{BB962C8B-B14F-4D97-AF65-F5344CB8AC3E}">
        <p14:creationId xmlns:p14="http://schemas.microsoft.com/office/powerpoint/2010/main" val="1815579245"/>
      </p:ext>
    </p:extLst>
  </p:cSld>
  <p:clrMapOvr>
    <a:masterClrMapping/>
  </p:clrMapOvr>
  <p:transition spd="slow">
    <p:strips/>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AC9A4-4703-F883-6BB1-F17C1E7C320E}"/>
              </a:ext>
            </a:extLst>
          </p:cNvPr>
          <p:cNvSpPr>
            <a:spLocks noGrp="1"/>
          </p:cNvSpPr>
          <p:nvPr>
            <p:ph type="title"/>
          </p:nvPr>
        </p:nvSpPr>
        <p:spPr>
          <a:xfrm>
            <a:off x="834013" y="1115568"/>
            <a:ext cx="3487616" cy="4626864"/>
          </a:xfrm>
        </p:spPr>
        <p:txBody>
          <a:bodyPr>
            <a:normAutofit/>
          </a:bodyPr>
          <a:lstStyle/>
          <a:p>
            <a:pPr algn="l"/>
            <a:r>
              <a:rPr lang="en-US" sz="3600"/>
              <a:t>Limitations</a:t>
            </a:r>
          </a:p>
        </p:txBody>
      </p:sp>
      <p:cxnSp>
        <p:nvCxnSpPr>
          <p:cNvPr id="19" name="Straight Connector 18">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B7554C-B554-4979-D067-D7D93DD10678}"/>
              </a:ext>
            </a:extLst>
          </p:cNvPr>
          <p:cNvSpPr>
            <a:spLocks noGrp="1"/>
          </p:cNvSpPr>
          <p:nvPr>
            <p:ph idx="1"/>
          </p:nvPr>
        </p:nvSpPr>
        <p:spPr>
          <a:xfrm>
            <a:off x="5105398" y="1115568"/>
            <a:ext cx="6245352" cy="4626864"/>
          </a:xfrm>
        </p:spPr>
        <p:txBody>
          <a:bodyPr anchor="ctr">
            <a:normAutofit/>
          </a:bodyPr>
          <a:lstStyle/>
          <a:p>
            <a:pPr>
              <a:lnSpc>
                <a:spcPct val="100000"/>
              </a:lnSpc>
            </a:pPr>
            <a:r>
              <a:rPr lang="en-US" sz="2100"/>
              <a:t>Real-time face attendance project is not without its limitations. The system is limited in its ability to detect facial features, and may not be able to accurately identify individuals in certain lighting conditions or with certain hairstyles. Additionally, the system is limited in its ability to detect changes in facial features over time.</a:t>
            </a:r>
          </a:p>
          <a:p>
            <a:pPr>
              <a:lnSpc>
                <a:spcPct val="100000"/>
              </a:lnSpc>
            </a:pPr>
            <a:r>
              <a:rPr lang="en-US" sz="2100"/>
              <a:t>The system is also limited in its ability to detect certain facial features, such as glasses or beards. Additionally, the system is limited in its ability to detect changes in facial features over time. Finally, the system is limited in its ability to detect changes in facial expressions.</a:t>
            </a:r>
          </a:p>
          <a:p>
            <a:pPr>
              <a:lnSpc>
                <a:spcPct val="100000"/>
              </a:lnSpc>
            </a:pPr>
            <a:endParaRPr lang="en-US" sz="2100"/>
          </a:p>
        </p:txBody>
      </p:sp>
    </p:spTree>
    <p:extLst>
      <p:ext uri="{BB962C8B-B14F-4D97-AF65-F5344CB8AC3E}">
        <p14:creationId xmlns:p14="http://schemas.microsoft.com/office/powerpoint/2010/main" val="4155614056"/>
      </p:ext>
    </p:extLst>
  </p:cSld>
  <p:clrMapOvr>
    <a:masterClrMapping/>
  </p:clrMapOvr>
  <p:transition spd="slow">
    <p:strips/>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B7985-FB32-5C51-3FC0-2CBBCA863C97}"/>
              </a:ext>
            </a:extLst>
          </p:cNvPr>
          <p:cNvSpPr>
            <a:spLocks noGrp="1"/>
          </p:cNvSpPr>
          <p:nvPr>
            <p:ph type="title"/>
          </p:nvPr>
        </p:nvSpPr>
        <p:spPr>
          <a:xfrm>
            <a:off x="913795" y="609600"/>
            <a:ext cx="10353762" cy="1164772"/>
          </a:xfrm>
        </p:spPr>
        <p:txBody>
          <a:bodyPr>
            <a:normAutofit/>
          </a:bodyPr>
          <a:lstStyle/>
          <a:p>
            <a:r>
              <a:rPr lang="en-US" dirty="0"/>
              <a:t>CONCLUSION</a:t>
            </a:r>
          </a:p>
        </p:txBody>
      </p:sp>
      <p:pic>
        <p:nvPicPr>
          <p:cNvPr id="19" name="Picture 18">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D447BF68-2C59-FC6A-08D0-CE8DD80A86BD}"/>
              </a:ext>
            </a:extLst>
          </p:cNvPr>
          <p:cNvSpPr>
            <a:spLocks noGrp="1"/>
          </p:cNvSpPr>
          <p:nvPr>
            <p:ph idx="1"/>
          </p:nvPr>
        </p:nvSpPr>
        <p:spPr>
          <a:xfrm>
            <a:off x="1235528" y="2481943"/>
            <a:ext cx="9710296" cy="3309258"/>
          </a:xfrm>
        </p:spPr>
        <p:txBody>
          <a:bodyPr>
            <a:normAutofit/>
          </a:bodyPr>
          <a:lstStyle/>
          <a:p>
            <a:r>
              <a:rPr lang="en-US"/>
              <a:t>Real-time Face Attendance is an innovative technology that offers a secure and efficient way to track employee attendance. It offers a number of benefits, including improved accuracy and reduced administrative costs.</a:t>
            </a:r>
          </a:p>
          <a:p>
            <a:r>
              <a:rPr lang="en-US"/>
              <a:t>The system should be thoroughly tested prior to implementation, and can be integrated into existing systems or implemented as a standalone system.</a:t>
            </a:r>
          </a:p>
          <a:p>
            <a:endParaRPr lang="en-US"/>
          </a:p>
        </p:txBody>
      </p:sp>
    </p:spTree>
    <p:extLst>
      <p:ext uri="{BB962C8B-B14F-4D97-AF65-F5344CB8AC3E}">
        <p14:creationId xmlns:p14="http://schemas.microsoft.com/office/powerpoint/2010/main" val="1831426576"/>
      </p:ext>
    </p:extLst>
  </p:cSld>
  <p:clrMapOvr>
    <a:masterClrMapping/>
  </p:clrMapOvr>
  <p:transition spd="slow">
    <p:strips/>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{3168378C-5331-450F-AD09-1D8C33897E65}tf55705232_win32</Template>
  <TotalTime>270</TotalTime>
  <Words>576</Words>
  <Application>Microsoft Office PowerPoint</Application>
  <PresentationFormat>Widescreen</PresentationFormat>
  <Paragraphs>34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Goudy Old Style</vt:lpstr>
      <vt:lpstr>Wingdings 2</vt:lpstr>
      <vt:lpstr>SlateVTI</vt:lpstr>
      <vt:lpstr>Real Time Face Attendance</vt:lpstr>
      <vt:lpstr>AGENDA</vt:lpstr>
      <vt:lpstr>INTRODUCTION</vt:lpstr>
      <vt:lpstr>Implementation</vt:lpstr>
      <vt:lpstr>Flow Chart: Training Part</vt:lpstr>
      <vt:lpstr>Flow Chart: Recognition Part</vt:lpstr>
      <vt:lpstr>Advantages</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Face Attendance</dc:title>
  <dc:creator>RAMANA REDDY S</dc:creator>
  <cp:lastModifiedBy>RAMANA REDDY S</cp:lastModifiedBy>
  <cp:revision>2</cp:revision>
  <dcterms:created xsi:type="dcterms:W3CDTF">2023-02-09T16:10:48Z</dcterms:created>
  <dcterms:modified xsi:type="dcterms:W3CDTF">2023-02-09T20:40:50Z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