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93" r:id="rId4"/>
    <p:sldMasterId id="2147483812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59" r:id="rId8"/>
    <p:sldId id="260" r:id="rId9"/>
    <p:sldId id="261" r:id="rId10"/>
    <p:sldId id="263" r:id="rId11"/>
    <p:sldId id="268" r:id="rId12"/>
    <p:sldId id="269" r:id="rId13"/>
    <p:sldId id="266" r:id="rId14"/>
  </p:sldIdLst>
  <p:sldSz cx="9144000" cy="5715000" type="screen16x10"/>
  <p:notesSz cx="6858000" cy="9144000"/>
  <p:custDataLst>
    <p:tags r:id="rId17"/>
  </p:custDataLst>
  <p:defaultTextStyle>
    <a:defPPr>
      <a:defRPr lang="en-US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CA6"/>
    <a:srgbClr val="09016B"/>
    <a:srgbClr val="00A5DF"/>
    <a:srgbClr val="53565A"/>
    <a:srgbClr val="000099"/>
    <a:srgbClr val="F8485E"/>
    <a:srgbClr val="FFFF99"/>
    <a:srgbClr val="33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91" autoAdjust="0"/>
  </p:normalViewPr>
  <p:slideViewPr>
    <p:cSldViewPr snapToGrid="0" showGuides="1">
      <p:cViewPr varScale="1">
        <p:scale>
          <a:sx n="139" d="100"/>
          <a:sy n="139" d="100"/>
        </p:scale>
        <p:origin x="786" y="120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58B9263-CBEC-CC46-AE02-7CB8C086E88E}" type="datetimeFigureOut">
              <a:rPr lang="en-US"/>
              <a:pPr>
                <a:defRPr/>
              </a:pPr>
              <a:t>8/14/2020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B7EA68F-BF03-8546-AAE4-658FC495C2D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5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88EE442-B694-804A-A669-ECEE80EDC3D5}" type="datetimeFigureOut">
              <a:rPr lang="en-US"/>
              <a:pPr>
                <a:defRPr/>
              </a:pPr>
              <a:t>8/14/2020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3C4E0DA-1609-5544-A08D-70E9E2F5ED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900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C4E0DA-1609-5544-A08D-70E9E2F5ED32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3161" y="2303060"/>
            <a:ext cx="5341264" cy="253317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201008" y="5017756"/>
            <a:ext cx="71437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8851447" y="205348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8864078" y="5021973"/>
            <a:ext cx="71438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593758" y="2503715"/>
            <a:ext cx="4974447" cy="1378970"/>
          </a:xfrm>
          <a:prstGeom prst="rect">
            <a:avLst/>
          </a:prstGeom>
        </p:spPr>
        <p:txBody>
          <a:bodyPr tIns="36000">
            <a:noAutofit/>
          </a:bodyPr>
          <a:lstStyle>
            <a:lvl1pPr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3500" b="0">
                <a:solidFill>
                  <a:schemeClr val="bg1"/>
                </a:solidFill>
                <a:latin typeface="Cyient Medium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3592201" y="3860018"/>
            <a:ext cx="4976004" cy="70008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3" name="Oval 8"/>
          <p:cNvSpPr>
            <a:spLocks noChangeArrowheads="1"/>
          </p:cNvSpPr>
          <p:nvPr userDrawn="1"/>
        </p:nvSpPr>
        <p:spPr bwMode="auto">
          <a:xfrm>
            <a:off x="3196745" y="205340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12"/>
          <p:cNvGrpSpPr>
            <a:grpSpLocks/>
          </p:cNvGrpSpPr>
          <p:nvPr userDrawn="1"/>
        </p:nvGrpSpPr>
        <p:grpSpPr bwMode="auto">
          <a:xfrm>
            <a:off x="239713" y="286935"/>
            <a:ext cx="1541462" cy="265113"/>
            <a:chOff x="239939" y="523892"/>
            <a:chExt cx="1541887" cy="264640"/>
          </a:xfrm>
          <a:solidFill>
            <a:schemeClr val="bg1"/>
          </a:solidFill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  <a:grpFill/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7132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4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6989705" y="5388590"/>
            <a:ext cx="1786667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FFFFFF"/>
                </a:solidFill>
              </a:rPr>
              <a:t>CYIENT © 2019 CONFIDENTIAL</a:t>
            </a:r>
          </a:p>
        </p:txBody>
      </p:sp>
      <p:sp>
        <p:nvSpPr>
          <p:cNvPr id="36" name="Date Placeholder 3"/>
          <p:cNvSpPr txBox="1">
            <a:spLocks/>
          </p:cNvSpPr>
          <p:nvPr userDrawn="1"/>
        </p:nvSpPr>
        <p:spPr>
          <a:xfrm>
            <a:off x="5073543" y="5390673"/>
            <a:ext cx="1780445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mtClean="0">
                <a:solidFill>
                  <a:srgbClr val="FFFFFF"/>
                </a:solidFill>
              </a:rPr>
              <a:t>8/14/2020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2" name="Picture 2" descr="https://cvdc.adasci.org/wp-content/uploads/2020/06/CVDC-26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31" y="95866"/>
            <a:ext cx="235626" cy="3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4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8313" y="1530805"/>
            <a:ext cx="8280400" cy="366667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8313" y="517525"/>
            <a:ext cx="8280400" cy="6477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6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8313" y="517525"/>
            <a:ext cx="8280400" cy="467995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1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46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8313" y="517525"/>
            <a:ext cx="8280400" cy="647700"/>
          </a:xfrm>
        </p:spPr>
        <p:txBody>
          <a:bodyPr/>
          <a:lstStyle>
            <a:lvl1pPr>
              <a:defRPr>
                <a:solidFill>
                  <a:srgbClr val="00A5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47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/>
          <p:cNvSpPr>
            <a:spLocks noChangeArrowheads="1"/>
          </p:cNvSpPr>
          <p:nvPr userDrawn="1"/>
        </p:nvSpPr>
        <p:spPr bwMode="auto">
          <a:xfrm>
            <a:off x="160336" y="5407476"/>
            <a:ext cx="71437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 userDrawn="1"/>
        </p:nvSpPr>
        <p:spPr bwMode="auto">
          <a:xfrm>
            <a:off x="164792" y="241407"/>
            <a:ext cx="71437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5" name="Oval 8"/>
          <p:cNvSpPr>
            <a:spLocks noChangeArrowheads="1"/>
          </p:cNvSpPr>
          <p:nvPr userDrawn="1"/>
        </p:nvSpPr>
        <p:spPr bwMode="auto">
          <a:xfrm>
            <a:off x="8892937" y="241407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 userDrawn="1"/>
        </p:nvSpPr>
        <p:spPr bwMode="auto">
          <a:xfrm>
            <a:off x="8889520" y="5407474"/>
            <a:ext cx="71438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073543" y="5390673"/>
            <a:ext cx="1780445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mtClean="0">
                <a:solidFill>
                  <a:srgbClr val="53565A"/>
                </a:solidFill>
              </a:rPr>
              <a:t>8/14/2020</a:t>
            </a:fld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989705" y="5388590"/>
            <a:ext cx="1786667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53565A"/>
                </a:solidFill>
              </a:rPr>
              <a:t>CYIENT © 2019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17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1" y="679450"/>
            <a:ext cx="7478712" cy="7032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3" name="Rectangle 2"/>
          <p:cNvSpPr/>
          <p:nvPr/>
        </p:nvSpPr>
        <p:spPr>
          <a:xfrm>
            <a:off x="1270001" y="163512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6" name="Rectangle 5"/>
          <p:cNvSpPr/>
          <p:nvPr/>
        </p:nvSpPr>
        <p:spPr>
          <a:xfrm>
            <a:off x="1270001" y="259397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7" name="Rectangle 6"/>
          <p:cNvSpPr/>
          <p:nvPr/>
        </p:nvSpPr>
        <p:spPr>
          <a:xfrm>
            <a:off x="1270001" y="354012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8" name="Rectangle 7"/>
          <p:cNvSpPr/>
          <p:nvPr/>
        </p:nvSpPr>
        <p:spPr>
          <a:xfrm>
            <a:off x="1270001" y="4495800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9" name="Rectangle 8"/>
          <p:cNvSpPr/>
          <p:nvPr/>
        </p:nvSpPr>
        <p:spPr>
          <a:xfrm>
            <a:off x="3198813" y="163512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0" name="Rectangle 9"/>
          <p:cNvSpPr/>
          <p:nvPr/>
        </p:nvSpPr>
        <p:spPr>
          <a:xfrm>
            <a:off x="3198813" y="259397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1" name="Rectangle 10"/>
          <p:cNvSpPr/>
          <p:nvPr/>
        </p:nvSpPr>
        <p:spPr>
          <a:xfrm>
            <a:off x="3198813" y="354012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2" name="Rectangle 11"/>
          <p:cNvSpPr/>
          <p:nvPr/>
        </p:nvSpPr>
        <p:spPr>
          <a:xfrm>
            <a:off x="3198813" y="4495800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3" name="Rectangle 12"/>
          <p:cNvSpPr/>
          <p:nvPr/>
        </p:nvSpPr>
        <p:spPr>
          <a:xfrm>
            <a:off x="5124451" y="163512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4" name="Rectangle 13"/>
          <p:cNvSpPr/>
          <p:nvPr/>
        </p:nvSpPr>
        <p:spPr>
          <a:xfrm>
            <a:off x="5124451" y="259397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5" name="Rectangle 14"/>
          <p:cNvSpPr/>
          <p:nvPr/>
        </p:nvSpPr>
        <p:spPr>
          <a:xfrm>
            <a:off x="5124451" y="354012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6" name="Rectangle 15"/>
          <p:cNvSpPr/>
          <p:nvPr/>
        </p:nvSpPr>
        <p:spPr>
          <a:xfrm>
            <a:off x="5124451" y="4495800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7" name="Rectangle 16"/>
          <p:cNvSpPr/>
          <p:nvPr/>
        </p:nvSpPr>
        <p:spPr>
          <a:xfrm>
            <a:off x="7053263" y="163512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8" name="Rectangle 17"/>
          <p:cNvSpPr/>
          <p:nvPr/>
        </p:nvSpPr>
        <p:spPr>
          <a:xfrm>
            <a:off x="7053263" y="259397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19" name="Rectangle 18"/>
          <p:cNvSpPr/>
          <p:nvPr/>
        </p:nvSpPr>
        <p:spPr>
          <a:xfrm>
            <a:off x="7053263" y="3540125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20" name="Rectangle 19"/>
          <p:cNvSpPr/>
          <p:nvPr/>
        </p:nvSpPr>
        <p:spPr>
          <a:xfrm>
            <a:off x="7053263" y="4495800"/>
            <a:ext cx="1695450" cy="701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6989705" y="5388590"/>
            <a:ext cx="1786667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53565A"/>
                </a:solidFill>
              </a:rPr>
              <a:t>CYIENT © 2017 CONFIDENTIAL</a:t>
            </a:r>
          </a:p>
        </p:txBody>
      </p:sp>
      <p:sp>
        <p:nvSpPr>
          <p:cNvPr id="22" name="Oval 6"/>
          <p:cNvSpPr>
            <a:spLocks noChangeArrowheads="1"/>
          </p:cNvSpPr>
          <p:nvPr userDrawn="1"/>
        </p:nvSpPr>
        <p:spPr bwMode="auto">
          <a:xfrm>
            <a:off x="160336" y="5407476"/>
            <a:ext cx="71437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23" name="Oval 7"/>
          <p:cNvSpPr>
            <a:spLocks noChangeArrowheads="1"/>
          </p:cNvSpPr>
          <p:nvPr userDrawn="1"/>
        </p:nvSpPr>
        <p:spPr bwMode="auto">
          <a:xfrm>
            <a:off x="164792" y="241407"/>
            <a:ext cx="71437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24" name="Oval 8"/>
          <p:cNvSpPr>
            <a:spLocks noChangeArrowheads="1"/>
          </p:cNvSpPr>
          <p:nvPr userDrawn="1"/>
        </p:nvSpPr>
        <p:spPr bwMode="auto">
          <a:xfrm>
            <a:off x="8892937" y="241407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25" name="Oval 9"/>
          <p:cNvSpPr>
            <a:spLocks noChangeArrowheads="1"/>
          </p:cNvSpPr>
          <p:nvPr userDrawn="1"/>
        </p:nvSpPr>
        <p:spPr bwMode="auto">
          <a:xfrm>
            <a:off x="8889520" y="5407474"/>
            <a:ext cx="71438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35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A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799" y="1068897"/>
            <a:ext cx="5625344" cy="345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2823" y="4716645"/>
            <a:ext cx="71437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6213137" y="80384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213137" y="4716645"/>
            <a:ext cx="71438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19138" y="1336807"/>
            <a:ext cx="5059493" cy="14017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500" b="0">
                <a:solidFill>
                  <a:srgbClr val="00A5DF"/>
                </a:solidFill>
                <a:latin typeface="Cyient Medium" panose="020B0703020203020204" pitchFamily="34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19138" y="2862394"/>
            <a:ext cx="5067944" cy="701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A5D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2" name="Oval 6"/>
          <p:cNvSpPr>
            <a:spLocks noChangeArrowheads="1"/>
          </p:cNvSpPr>
          <p:nvPr userDrawn="1"/>
        </p:nvSpPr>
        <p:spPr bwMode="auto">
          <a:xfrm>
            <a:off x="288367" y="812053"/>
            <a:ext cx="71437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6989705" y="5388590"/>
            <a:ext cx="1786667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bg1"/>
                </a:solidFill>
              </a:rPr>
              <a:t>CYIENT © 2019 CONFIDENTIAL</a:t>
            </a:r>
          </a:p>
        </p:txBody>
      </p:sp>
      <p:sp>
        <p:nvSpPr>
          <p:cNvPr id="16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073543" y="5390673"/>
            <a:ext cx="1780445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mtClean="0">
                <a:solidFill>
                  <a:srgbClr val="FFFFFF"/>
                </a:solidFill>
              </a:rPr>
              <a:t>8/14/2020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Imag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vdc.adasci.org/wp-content/uploads/2020/06/CVDC-26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5293744"/>
            <a:ext cx="235626" cy="3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83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6989763" y="5387975"/>
            <a:ext cx="1785937" cy="1127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rgbClr val="53565A"/>
                </a:solidFill>
              </a:rPr>
              <a:t>CYIENT © 2017  CONFIDENTIAL</a:t>
            </a:r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5073650" y="5391150"/>
            <a:ext cx="1779588" cy="1127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fld id="{5E4AE5A4-90C1-584A-97D4-CD140829CAC0}" type="datetime1">
              <a:rPr lang="x-none">
                <a:solidFill>
                  <a:srgbClr val="53565A"/>
                </a:solidFill>
              </a:rPr>
              <a:pPr eaLnBrk="1" hangingPunct="1">
                <a:defRPr/>
              </a:pPr>
              <a:t>8/14/2020</a:t>
            </a:fld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68313" y="1525588"/>
            <a:ext cx="8280399" cy="3671887"/>
          </a:xfrm>
        </p:spPr>
        <p:txBody>
          <a:bodyPr>
            <a:noAutofit/>
          </a:bodyPr>
          <a:lstStyle>
            <a:lvl1pPr>
              <a:defRPr sz="1800">
                <a:solidFill>
                  <a:srgbClr val="53565A"/>
                </a:solidFill>
              </a:defRPr>
            </a:lvl1pPr>
            <a:lvl2pPr>
              <a:defRPr sz="1800">
                <a:solidFill>
                  <a:srgbClr val="53565A"/>
                </a:solidFill>
              </a:defRPr>
            </a:lvl2pPr>
            <a:lvl3pPr>
              <a:defRPr sz="1800">
                <a:solidFill>
                  <a:srgbClr val="53565A"/>
                </a:solidFill>
              </a:defRPr>
            </a:lvl3pPr>
            <a:lvl4pPr>
              <a:defRPr sz="1800">
                <a:solidFill>
                  <a:srgbClr val="53565A"/>
                </a:solidFill>
              </a:defRPr>
            </a:lvl4pPr>
            <a:lvl5pPr>
              <a:defRPr sz="1800"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68313" y="517605"/>
            <a:ext cx="8280400" cy="647620"/>
          </a:xfrm>
        </p:spPr>
        <p:txBody>
          <a:bodyPr/>
          <a:lstStyle>
            <a:lvl1pPr>
              <a:defRPr sz="2400">
                <a:solidFill>
                  <a:srgbClr val="10A5E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6" name="Slide Number Placeholder 18"/>
          <p:cNvSpPr>
            <a:spLocks noGrp="1"/>
          </p:cNvSpPr>
          <p:nvPr>
            <p:ph type="sldNum" sz="quarter" idx="14"/>
          </p:nvPr>
        </p:nvSpPr>
        <p:spPr>
          <a:xfrm>
            <a:off x="363538" y="5311775"/>
            <a:ext cx="635000" cy="173038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CB6114-ABF7-4B74-B32F-2E5011A8BCE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3074" name="Picture 2" descr="https://cvdc.adasci.org/wp-content/uploads/2020/06/CVDC-26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5293744"/>
            <a:ext cx="235626" cy="3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61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6989763" y="5387975"/>
            <a:ext cx="1785937" cy="1127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rgbClr val="53565A"/>
                </a:solidFill>
              </a:rPr>
              <a:t>CYIENT © 2017  CONFIDENTIAL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3" y="517525"/>
            <a:ext cx="8280400" cy="647700"/>
          </a:xfrm>
        </p:spPr>
        <p:txBody>
          <a:bodyPr/>
          <a:lstStyle>
            <a:lvl1pPr>
              <a:defRPr>
                <a:solidFill>
                  <a:srgbClr val="10A5E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8"/>
          <p:cNvSpPr>
            <a:spLocks noGrp="1"/>
          </p:cNvSpPr>
          <p:nvPr>
            <p:ph type="sldNum" sz="quarter" idx="10"/>
          </p:nvPr>
        </p:nvSpPr>
        <p:spPr>
          <a:xfrm>
            <a:off x="363538" y="5311775"/>
            <a:ext cx="635000" cy="173038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DFDE-91CE-452C-9CB7-EDA4985F495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03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rgbClr val="10A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3075" y="1068388"/>
            <a:ext cx="5626100" cy="345916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4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2100" y="4716463"/>
            <a:ext cx="71438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213475" y="80327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13475" y="4716463"/>
            <a:ext cx="71438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</a:endParaRPr>
          </a:p>
        </p:txBody>
      </p:sp>
      <p:sp>
        <p:nvSpPr>
          <p:cNvPr id="8" name="Oval 6"/>
          <p:cNvSpPr>
            <a:spLocks noChangeArrowheads="1"/>
          </p:cNvSpPr>
          <p:nvPr userDrawn="1"/>
        </p:nvSpPr>
        <p:spPr bwMode="auto">
          <a:xfrm>
            <a:off x="288925" y="812800"/>
            <a:ext cx="71438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989763" y="5387975"/>
            <a:ext cx="1785937" cy="1127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chemeClr val="bg1"/>
                </a:solidFill>
              </a:rPr>
              <a:t>CYIENT © 2017  CONFIDENTIAL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073650" y="5391150"/>
            <a:ext cx="1779588" cy="1127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fld id="{5E4AE5A4-90C1-584A-97D4-CD140829CAC0}" type="datetime1">
              <a:rPr lang="x-none">
                <a:solidFill>
                  <a:srgbClr val="FFFFFF"/>
                </a:solidFill>
              </a:rPr>
              <a:pPr eaLnBrk="1" hangingPunct="1">
                <a:defRPr/>
              </a:pPr>
              <a:t>8/14/2020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19138" y="1336807"/>
            <a:ext cx="5059493" cy="14017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500" b="0">
                <a:solidFill>
                  <a:schemeClr val="bg1"/>
                </a:solidFill>
                <a:latin typeface="Cyient Medium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19138" y="2862394"/>
            <a:ext cx="5067944" cy="701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Slide Number Placeholder 18"/>
          <p:cNvSpPr>
            <a:spLocks noGrp="1"/>
          </p:cNvSpPr>
          <p:nvPr>
            <p:ph type="sldNum" sz="quarter" idx="10"/>
          </p:nvPr>
        </p:nvSpPr>
        <p:spPr>
          <a:xfrm>
            <a:off x="363538" y="5311775"/>
            <a:ext cx="635000" cy="173038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7DD2FE-2524-4E73-B034-A0263FB1A4D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525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79975" y="2371725"/>
            <a:ext cx="3857310" cy="2609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0" i="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Title 5"/>
          <p:cNvSpPr>
            <a:spLocks noGrp="1"/>
          </p:cNvSpPr>
          <p:nvPr>
            <p:ph type="title" hasCustomPrompt="1"/>
          </p:nvPr>
        </p:nvSpPr>
        <p:spPr>
          <a:xfrm>
            <a:off x="5141439" y="2640460"/>
            <a:ext cx="3375318" cy="984885"/>
          </a:xfrm>
        </p:spPr>
        <p:txBody>
          <a:bodyPr tIns="0">
            <a:noAutofit/>
          </a:bodyPr>
          <a:lstStyle>
            <a:lvl1pPr>
              <a:lnSpc>
                <a:spcPct val="80000"/>
              </a:lnSpc>
              <a:defRPr sz="3800" b="0">
                <a:solidFill>
                  <a:srgbClr val="FFFFFF"/>
                </a:solidFill>
                <a:latin typeface="Cyient Medium" panose="020B0703020203020204" pitchFamily="34" charset="0"/>
              </a:defRPr>
            </a:lvl1pPr>
          </a:lstStyle>
          <a:p>
            <a:r>
              <a:rPr lang="en-GB" dirty="0"/>
              <a:t>MASTER TITLE STYLE</a:t>
            </a:r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5141440" y="3893957"/>
            <a:ext cx="3375318" cy="49859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3" name="Oval 8"/>
          <p:cNvSpPr>
            <a:spLocks noChangeArrowheads="1"/>
          </p:cNvSpPr>
          <p:nvPr userDrawn="1"/>
        </p:nvSpPr>
        <p:spPr bwMode="auto">
          <a:xfrm>
            <a:off x="8842424" y="2120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Oval 6"/>
          <p:cNvSpPr>
            <a:spLocks noChangeArrowheads="1"/>
          </p:cNvSpPr>
          <p:nvPr userDrawn="1"/>
        </p:nvSpPr>
        <p:spPr bwMode="auto">
          <a:xfrm>
            <a:off x="4688536" y="5164582"/>
            <a:ext cx="71196" cy="7186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9"/>
          <p:cNvSpPr>
            <a:spLocks noChangeArrowheads="1"/>
          </p:cNvSpPr>
          <p:nvPr userDrawn="1"/>
        </p:nvSpPr>
        <p:spPr bwMode="auto">
          <a:xfrm>
            <a:off x="8842424" y="5169039"/>
            <a:ext cx="71196" cy="7186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Oval 8"/>
          <p:cNvSpPr>
            <a:spLocks noChangeArrowheads="1"/>
          </p:cNvSpPr>
          <p:nvPr userDrawn="1"/>
        </p:nvSpPr>
        <p:spPr bwMode="auto">
          <a:xfrm>
            <a:off x="4694544" y="21158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5073543" y="5390673"/>
            <a:ext cx="1780445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mtClean="0">
                <a:solidFill>
                  <a:srgbClr val="53565A"/>
                </a:solidFill>
              </a:rPr>
              <a:t>8/14/2020</a:t>
            </a:fld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989705" y="5388590"/>
            <a:ext cx="1786667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53565A"/>
                </a:solidFill>
              </a:rPr>
              <a:t>CYIENT © 2019 CONFIDENTIAL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698D8-30BB-E34D-8C6A-A975DFA708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4064"/>
            <a:ext cx="4430299" cy="57190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15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0163"/>
            <a:ext cx="9144000" cy="583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392488" y="2303463"/>
            <a:ext cx="5311775" cy="2540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4" dirty="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00400" y="5018088"/>
            <a:ext cx="71438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8864600" y="5021263"/>
            <a:ext cx="71438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</a:endParaRPr>
          </a:p>
        </p:txBody>
      </p:sp>
      <p:sp>
        <p:nvSpPr>
          <p:cNvPr id="8" name="Oval 8"/>
          <p:cNvSpPr>
            <a:spLocks noChangeArrowheads="1"/>
          </p:cNvSpPr>
          <p:nvPr userDrawn="1"/>
        </p:nvSpPr>
        <p:spPr bwMode="auto">
          <a:xfrm>
            <a:off x="3197225" y="2052638"/>
            <a:ext cx="71438" cy="71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</a:endParaRPr>
          </a:p>
        </p:txBody>
      </p:sp>
      <p:grpSp>
        <p:nvGrpSpPr>
          <p:cNvPr id="9" name="Group 12"/>
          <p:cNvGrpSpPr>
            <a:grpSpLocks/>
          </p:cNvGrpSpPr>
          <p:nvPr userDrawn="1"/>
        </p:nvGrpSpPr>
        <p:grpSpPr bwMode="auto">
          <a:xfrm>
            <a:off x="239713" y="286935"/>
            <a:ext cx="1541462" cy="265113"/>
            <a:chOff x="239939" y="523892"/>
            <a:chExt cx="1541887" cy="264640"/>
          </a:xfrm>
          <a:solidFill>
            <a:schemeClr val="bg1"/>
          </a:solidFill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  <a:grpFill/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0" tIns="0" rIns="0" bIns="0"/>
              <a:lstStyle/>
              <a:p>
                <a:pPr defTabSz="71323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0" tIns="0" rIns="0" bIns="0"/>
              <a:lstStyle/>
              <a:p>
                <a:pPr defTabSz="71323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0" tIns="0" rIns="0" bIns="0"/>
              <a:lstStyle/>
              <a:p>
                <a:pPr defTabSz="71323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0" tIns="0" rIns="0" bIns="0"/>
              <a:lstStyle/>
              <a:p>
                <a:pPr defTabSz="71323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0" tIns="0" rIns="0" bIns="0"/>
              <a:lstStyle/>
              <a:p>
                <a:pPr defTabSz="71323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0" tIns="0" rIns="0" bIns="0"/>
              <a:lstStyle/>
              <a:p>
                <a:pPr defTabSz="71323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713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4" dirty="0">
                <a:latin typeface="+mn-lt"/>
                <a:ea typeface="+mn-ea"/>
              </a:endParaRPr>
            </a:p>
          </p:txBody>
        </p:sp>
      </p:grp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989763" y="5387975"/>
            <a:ext cx="1785937" cy="1127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rgbClr val="FFFFFF"/>
                </a:solidFill>
              </a:rPr>
              <a:t>CYIENT © 2017  CONFIDENTIAL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5073650" y="5391150"/>
            <a:ext cx="1779588" cy="1127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fld id="{5E4AE5A4-90C1-584A-97D4-CD140829CAC0}" type="datetime1">
              <a:rPr lang="x-none">
                <a:solidFill>
                  <a:srgbClr val="FFFFFF"/>
                </a:solidFill>
              </a:rPr>
              <a:pPr eaLnBrk="1" hangingPunct="1">
                <a:defRPr/>
              </a:pPr>
              <a:t>8/14/2020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Oval 8"/>
          <p:cNvSpPr>
            <a:spLocks noChangeArrowheads="1"/>
          </p:cNvSpPr>
          <p:nvPr userDrawn="1"/>
        </p:nvSpPr>
        <p:spPr bwMode="auto">
          <a:xfrm>
            <a:off x="8851900" y="205422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039225" y="50154"/>
            <a:ext cx="737147" cy="737085"/>
            <a:chOff x="1444625" y="-2119313"/>
            <a:chExt cx="1774825" cy="1762125"/>
          </a:xfrm>
          <a:solidFill>
            <a:schemeClr val="bg1"/>
          </a:solidFill>
          <a:effectLst>
            <a:outerShdw blurRad="25400" sx="104000" sy="104000" algn="ctr" rotWithShape="0">
              <a:prstClr val="black">
                <a:alpha val="72000"/>
              </a:prstClr>
            </a:outerShdw>
          </a:effectLst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3062288" y="-1554163"/>
              <a:ext cx="106363" cy="107950"/>
            </a:xfrm>
            <a:custGeom>
              <a:avLst/>
              <a:gdLst>
                <a:gd name="T0" fmla="*/ 69 w 136"/>
                <a:gd name="T1" fmla="*/ 0 h 136"/>
                <a:gd name="T2" fmla="*/ 69 w 136"/>
                <a:gd name="T3" fmla="*/ 0 h 136"/>
                <a:gd name="T4" fmla="*/ 55 w 136"/>
                <a:gd name="T5" fmla="*/ 1 h 136"/>
                <a:gd name="T6" fmla="*/ 42 w 136"/>
                <a:gd name="T7" fmla="*/ 6 h 136"/>
                <a:gd name="T8" fmla="*/ 31 w 136"/>
                <a:gd name="T9" fmla="*/ 11 h 136"/>
                <a:gd name="T10" fmla="*/ 20 w 136"/>
                <a:gd name="T11" fmla="*/ 20 h 136"/>
                <a:gd name="T12" fmla="*/ 11 w 136"/>
                <a:gd name="T13" fmla="*/ 29 h 136"/>
                <a:gd name="T14" fmla="*/ 6 w 136"/>
                <a:gd name="T15" fmla="*/ 41 h 136"/>
                <a:gd name="T16" fmla="*/ 1 w 136"/>
                <a:gd name="T17" fmla="*/ 55 h 136"/>
                <a:gd name="T18" fmla="*/ 0 w 136"/>
                <a:gd name="T19" fmla="*/ 67 h 136"/>
                <a:gd name="T20" fmla="*/ 0 w 136"/>
                <a:gd name="T21" fmla="*/ 67 h 136"/>
                <a:gd name="T22" fmla="*/ 1 w 136"/>
                <a:gd name="T23" fmla="*/ 81 h 136"/>
                <a:gd name="T24" fmla="*/ 6 w 136"/>
                <a:gd name="T25" fmla="*/ 94 h 136"/>
                <a:gd name="T26" fmla="*/ 11 w 136"/>
                <a:gd name="T27" fmla="*/ 105 h 136"/>
                <a:gd name="T28" fmla="*/ 20 w 136"/>
                <a:gd name="T29" fmla="*/ 116 h 136"/>
                <a:gd name="T30" fmla="*/ 31 w 136"/>
                <a:gd name="T31" fmla="*/ 125 h 136"/>
                <a:gd name="T32" fmla="*/ 42 w 136"/>
                <a:gd name="T33" fmla="*/ 130 h 136"/>
                <a:gd name="T34" fmla="*/ 55 w 136"/>
                <a:gd name="T35" fmla="*/ 135 h 136"/>
                <a:gd name="T36" fmla="*/ 69 w 136"/>
                <a:gd name="T37" fmla="*/ 136 h 136"/>
                <a:gd name="T38" fmla="*/ 69 w 136"/>
                <a:gd name="T39" fmla="*/ 136 h 136"/>
                <a:gd name="T40" fmla="*/ 81 w 136"/>
                <a:gd name="T41" fmla="*/ 135 h 136"/>
                <a:gd name="T42" fmla="*/ 95 w 136"/>
                <a:gd name="T43" fmla="*/ 130 h 136"/>
                <a:gd name="T44" fmla="*/ 107 w 136"/>
                <a:gd name="T45" fmla="*/ 125 h 136"/>
                <a:gd name="T46" fmla="*/ 116 w 136"/>
                <a:gd name="T47" fmla="*/ 116 h 136"/>
                <a:gd name="T48" fmla="*/ 125 w 136"/>
                <a:gd name="T49" fmla="*/ 105 h 136"/>
                <a:gd name="T50" fmla="*/ 130 w 136"/>
                <a:gd name="T51" fmla="*/ 94 h 136"/>
                <a:gd name="T52" fmla="*/ 135 w 136"/>
                <a:gd name="T53" fmla="*/ 81 h 136"/>
                <a:gd name="T54" fmla="*/ 136 w 136"/>
                <a:gd name="T55" fmla="*/ 67 h 136"/>
                <a:gd name="T56" fmla="*/ 136 w 136"/>
                <a:gd name="T57" fmla="*/ 67 h 136"/>
                <a:gd name="T58" fmla="*/ 135 w 136"/>
                <a:gd name="T59" fmla="*/ 55 h 136"/>
                <a:gd name="T60" fmla="*/ 130 w 136"/>
                <a:gd name="T61" fmla="*/ 41 h 136"/>
                <a:gd name="T62" fmla="*/ 125 w 136"/>
                <a:gd name="T63" fmla="*/ 29 h 136"/>
                <a:gd name="T64" fmla="*/ 116 w 136"/>
                <a:gd name="T65" fmla="*/ 20 h 136"/>
                <a:gd name="T66" fmla="*/ 107 w 136"/>
                <a:gd name="T67" fmla="*/ 11 h 136"/>
                <a:gd name="T68" fmla="*/ 95 w 136"/>
                <a:gd name="T69" fmla="*/ 6 h 136"/>
                <a:gd name="T70" fmla="*/ 81 w 136"/>
                <a:gd name="T71" fmla="*/ 1 h 136"/>
                <a:gd name="T72" fmla="*/ 69 w 136"/>
                <a:gd name="T7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69" y="0"/>
                  </a:lnTo>
                  <a:lnTo>
                    <a:pt x="55" y="1"/>
                  </a:lnTo>
                  <a:lnTo>
                    <a:pt x="42" y="6"/>
                  </a:lnTo>
                  <a:lnTo>
                    <a:pt x="31" y="11"/>
                  </a:lnTo>
                  <a:lnTo>
                    <a:pt x="20" y="20"/>
                  </a:lnTo>
                  <a:lnTo>
                    <a:pt x="11" y="29"/>
                  </a:lnTo>
                  <a:lnTo>
                    <a:pt x="6" y="41"/>
                  </a:lnTo>
                  <a:lnTo>
                    <a:pt x="1" y="55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81"/>
                  </a:lnTo>
                  <a:lnTo>
                    <a:pt x="6" y="94"/>
                  </a:lnTo>
                  <a:lnTo>
                    <a:pt x="11" y="105"/>
                  </a:lnTo>
                  <a:lnTo>
                    <a:pt x="20" y="116"/>
                  </a:lnTo>
                  <a:lnTo>
                    <a:pt x="31" y="125"/>
                  </a:lnTo>
                  <a:lnTo>
                    <a:pt x="42" y="130"/>
                  </a:lnTo>
                  <a:lnTo>
                    <a:pt x="55" y="135"/>
                  </a:lnTo>
                  <a:lnTo>
                    <a:pt x="69" y="136"/>
                  </a:lnTo>
                  <a:lnTo>
                    <a:pt x="69" y="136"/>
                  </a:lnTo>
                  <a:lnTo>
                    <a:pt x="81" y="135"/>
                  </a:lnTo>
                  <a:lnTo>
                    <a:pt x="95" y="130"/>
                  </a:lnTo>
                  <a:lnTo>
                    <a:pt x="107" y="125"/>
                  </a:lnTo>
                  <a:lnTo>
                    <a:pt x="116" y="116"/>
                  </a:lnTo>
                  <a:lnTo>
                    <a:pt x="125" y="105"/>
                  </a:lnTo>
                  <a:lnTo>
                    <a:pt x="130" y="94"/>
                  </a:lnTo>
                  <a:lnTo>
                    <a:pt x="135" y="81"/>
                  </a:lnTo>
                  <a:lnTo>
                    <a:pt x="136" y="67"/>
                  </a:lnTo>
                  <a:lnTo>
                    <a:pt x="136" y="67"/>
                  </a:lnTo>
                  <a:lnTo>
                    <a:pt x="135" y="55"/>
                  </a:lnTo>
                  <a:lnTo>
                    <a:pt x="130" y="41"/>
                  </a:lnTo>
                  <a:lnTo>
                    <a:pt x="125" y="29"/>
                  </a:lnTo>
                  <a:lnTo>
                    <a:pt x="116" y="20"/>
                  </a:lnTo>
                  <a:lnTo>
                    <a:pt x="107" y="11"/>
                  </a:lnTo>
                  <a:lnTo>
                    <a:pt x="95" y="6"/>
                  </a:lnTo>
                  <a:lnTo>
                    <a:pt x="81" y="1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062288" y="-1554163"/>
              <a:ext cx="106363" cy="107950"/>
            </a:xfrm>
            <a:custGeom>
              <a:avLst/>
              <a:gdLst>
                <a:gd name="T0" fmla="*/ 69 w 136"/>
                <a:gd name="T1" fmla="*/ 0 h 136"/>
                <a:gd name="T2" fmla="*/ 69 w 136"/>
                <a:gd name="T3" fmla="*/ 0 h 136"/>
                <a:gd name="T4" fmla="*/ 55 w 136"/>
                <a:gd name="T5" fmla="*/ 1 h 136"/>
                <a:gd name="T6" fmla="*/ 42 w 136"/>
                <a:gd name="T7" fmla="*/ 6 h 136"/>
                <a:gd name="T8" fmla="*/ 31 w 136"/>
                <a:gd name="T9" fmla="*/ 11 h 136"/>
                <a:gd name="T10" fmla="*/ 20 w 136"/>
                <a:gd name="T11" fmla="*/ 20 h 136"/>
                <a:gd name="T12" fmla="*/ 11 w 136"/>
                <a:gd name="T13" fmla="*/ 29 h 136"/>
                <a:gd name="T14" fmla="*/ 6 w 136"/>
                <a:gd name="T15" fmla="*/ 41 h 136"/>
                <a:gd name="T16" fmla="*/ 1 w 136"/>
                <a:gd name="T17" fmla="*/ 55 h 136"/>
                <a:gd name="T18" fmla="*/ 0 w 136"/>
                <a:gd name="T19" fmla="*/ 67 h 136"/>
                <a:gd name="T20" fmla="*/ 0 w 136"/>
                <a:gd name="T21" fmla="*/ 67 h 136"/>
                <a:gd name="T22" fmla="*/ 1 w 136"/>
                <a:gd name="T23" fmla="*/ 81 h 136"/>
                <a:gd name="T24" fmla="*/ 6 w 136"/>
                <a:gd name="T25" fmla="*/ 94 h 136"/>
                <a:gd name="T26" fmla="*/ 11 w 136"/>
                <a:gd name="T27" fmla="*/ 105 h 136"/>
                <a:gd name="T28" fmla="*/ 20 w 136"/>
                <a:gd name="T29" fmla="*/ 116 h 136"/>
                <a:gd name="T30" fmla="*/ 31 w 136"/>
                <a:gd name="T31" fmla="*/ 125 h 136"/>
                <a:gd name="T32" fmla="*/ 42 w 136"/>
                <a:gd name="T33" fmla="*/ 130 h 136"/>
                <a:gd name="T34" fmla="*/ 55 w 136"/>
                <a:gd name="T35" fmla="*/ 135 h 136"/>
                <a:gd name="T36" fmla="*/ 69 w 136"/>
                <a:gd name="T37" fmla="*/ 136 h 136"/>
                <a:gd name="T38" fmla="*/ 69 w 136"/>
                <a:gd name="T39" fmla="*/ 136 h 136"/>
                <a:gd name="T40" fmla="*/ 81 w 136"/>
                <a:gd name="T41" fmla="*/ 135 h 136"/>
                <a:gd name="T42" fmla="*/ 95 w 136"/>
                <a:gd name="T43" fmla="*/ 130 h 136"/>
                <a:gd name="T44" fmla="*/ 107 w 136"/>
                <a:gd name="T45" fmla="*/ 125 h 136"/>
                <a:gd name="T46" fmla="*/ 116 w 136"/>
                <a:gd name="T47" fmla="*/ 116 h 136"/>
                <a:gd name="T48" fmla="*/ 125 w 136"/>
                <a:gd name="T49" fmla="*/ 105 h 136"/>
                <a:gd name="T50" fmla="*/ 130 w 136"/>
                <a:gd name="T51" fmla="*/ 94 h 136"/>
                <a:gd name="T52" fmla="*/ 135 w 136"/>
                <a:gd name="T53" fmla="*/ 81 h 136"/>
                <a:gd name="T54" fmla="*/ 136 w 136"/>
                <a:gd name="T55" fmla="*/ 67 h 136"/>
                <a:gd name="T56" fmla="*/ 136 w 136"/>
                <a:gd name="T57" fmla="*/ 67 h 136"/>
                <a:gd name="T58" fmla="*/ 135 w 136"/>
                <a:gd name="T59" fmla="*/ 55 h 136"/>
                <a:gd name="T60" fmla="*/ 130 w 136"/>
                <a:gd name="T61" fmla="*/ 41 h 136"/>
                <a:gd name="T62" fmla="*/ 125 w 136"/>
                <a:gd name="T63" fmla="*/ 29 h 136"/>
                <a:gd name="T64" fmla="*/ 116 w 136"/>
                <a:gd name="T65" fmla="*/ 20 h 136"/>
                <a:gd name="T66" fmla="*/ 107 w 136"/>
                <a:gd name="T67" fmla="*/ 11 h 136"/>
                <a:gd name="T68" fmla="*/ 95 w 136"/>
                <a:gd name="T69" fmla="*/ 6 h 136"/>
                <a:gd name="T70" fmla="*/ 81 w 136"/>
                <a:gd name="T71" fmla="*/ 1 h 136"/>
                <a:gd name="T72" fmla="*/ 69 w 136"/>
                <a:gd name="T7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69" y="0"/>
                  </a:lnTo>
                  <a:lnTo>
                    <a:pt x="55" y="1"/>
                  </a:lnTo>
                  <a:lnTo>
                    <a:pt x="42" y="6"/>
                  </a:lnTo>
                  <a:lnTo>
                    <a:pt x="31" y="11"/>
                  </a:lnTo>
                  <a:lnTo>
                    <a:pt x="20" y="20"/>
                  </a:lnTo>
                  <a:lnTo>
                    <a:pt x="11" y="29"/>
                  </a:lnTo>
                  <a:lnTo>
                    <a:pt x="6" y="41"/>
                  </a:lnTo>
                  <a:lnTo>
                    <a:pt x="1" y="55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81"/>
                  </a:lnTo>
                  <a:lnTo>
                    <a:pt x="6" y="94"/>
                  </a:lnTo>
                  <a:lnTo>
                    <a:pt x="11" y="105"/>
                  </a:lnTo>
                  <a:lnTo>
                    <a:pt x="20" y="116"/>
                  </a:lnTo>
                  <a:lnTo>
                    <a:pt x="31" y="125"/>
                  </a:lnTo>
                  <a:lnTo>
                    <a:pt x="42" y="130"/>
                  </a:lnTo>
                  <a:lnTo>
                    <a:pt x="55" y="135"/>
                  </a:lnTo>
                  <a:lnTo>
                    <a:pt x="69" y="136"/>
                  </a:lnTo>
                  <a:lnTo>
                    <a:pt x="69" y="136"/>
                  </a:lnTo>
                  <a:lnTo>
                    <a:pt x="81" y="135"/>
                  </a:lnTo>
                  <a:lnTo>
                    <a:pt x="95" y="130"/>
                  </a:lnTo>
                  <a:lnTo>
                    <a:pt x="107" y="125"/>
                  </a:lnTo>
                  <a:lnTo>
                    <a:pt x="116" y="116"/>
                  </a:lnTo>
                  <a:lnTo>
                    <a:pt x="125" y="105"/>
                  </a:lnTo>
                  <a:lnTo>
                    <a:pt x="130" y="94"/>
                  </a:lnTo>
                  <a:lnTo>
                    <a:pt x="135" y="81"/>
                  </a:lnTo>
                  <a:lnTo>
                    <a:pt x="136" y="67"/>
                  </a:lnTo>
                  <a:lnTo>
                    <a:pt x="136" y="67"/>
                  </a:lnTo>
                  <a:lnTo>
                    <a:pt x="135" y="55"/>
                  </a:lnTo>
                  <a:lnTo>
                    <a:pt x="130" y="41"/>
                  </a:lnTo>
                  <a:lnTo>
                    <a:pt x="125" y="29"/>
                  </a:lnTo>
                  <a:lnTo>
                    <a:pt x="116" y="20"/>
                  </a:lnTo>
                  <a:lnTo>
                    <a:pt x="107" y="11"/>
                  </a:lnTo>
                  <a:lnTo>
                    <a:pt x="95" y="6"/>
                  </a:lnTo>
                  <a:lnTo>
                    <a:pt x="81" y="1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2949575" y="-1782763"/>
              <a:ext cx="90488" cy="92075"/>
            </a:xfrm>
            <a:custGeom>
              <a:avLst/>
              <a:gdLst>
                <a:gd name="T0" fmla="*/ 56 w 113"/>
                <a:gd name="T1" fmla="*/ 0 h 115"/>
                <a:gd name="T2" fmla="*/ 56 w 113"/>
                <a:gd name="T3" fmla="*/ 0 h 115"/>
                <a:gd name="T4" fmla="*/ 45 w 113"/>
                <a:gd name="T5" fmla="*/ 1 h 115"/>
                <a:gd name="T6" fmla="*/ 35 w 113"/>
                <a:gd name="T7" fmla="*/ 4 h 115"/>
                <a:gd name="T8" fmla="*/ 25 w 113"/>
                <a:gd name="T9" fmla="*/ 9 h 115"/>
                <a:gd name="T10" fmla="*/ 17 w 113"/>
                <a:gd name="T11" fmla="*/ 16 h 115"/>
                <a:gd name="T12" fmla="*/ 10 w 113"/>
                <a:gd name="T13" fmla="*/ 25 h 115"/>
                <a:gd name="T14" fmla="*/ 4 w 113"/>
                <a:gd name="T15" fmla="*/ 35 h 115"/>
                <a:gd name="T16" fmla="*/ 0 w 113"/>
                <a:gd name="T17" fmla="*/ 46 h 115"/>
                <a:gd name="T18" fmla="*/ 0 w 113"/>
                <a:gd name="T19" fmla="*/ 57 h 115"/>
                <a:gd name="T20" fmla="*/ 0 w 113"/>
                <a:gd name="T21" fmla="*/ 57 h 115"/>
                <a:gd name="T22" fmla="*/ 0 w 113"/>
                <a:gd name="T23" fmla="*/ 68 h 115"/>
                <a:gd name="T24" fmla="*/ 4 w 113"/>
                <a:gd name="T25" fmla="*/ 80 h 115"/>
                <a:gd name="T26" fmla="*/ 10 w 113"/>
                <a:gd name="T27" fmla="*/ 89 h 115"/>
                <a:gd name="T28" fmla="*/ 17 w 113"/>
                <a:gd name="T29" fmla="*/ 98 h 115"/>
                <a:gd name="T30" fmla="*/ 25 w 113"/>
                <a:gd name="T31" fmla="*/ 105 h 115"/>
                <a:gd name="T32" fmla="*/ 35 w 113"/>
                <a:gd name="T33" fmla="*/ 110 h 115"/>
                <a:gd name="T34" fmla="*/ 45 w 113"/>
                <a:gd name="T35" fmla="*/ 113 h 115"/>
                <a:gd name="T36" fmla="*/ 56 w 113"/>
                <a:gd name="T37" fmla="*/ 115 h 115"/>
                <a:gd name="T38" fmla="*/ 56 w 113"/>
                <a:gd name="T39" fmla="*/ 115 h 115"/>
                <a:gd name="T40" fmla="*/ 69 w 113"/>
                <a:gd name="T41" fmla="*/ 113 h 115"/>
                <a:gd name="T42" fmla="*/ 78 w 113"/>
                <a:gd name="T43" fmla="*/ 110 h 115"/>
                <a:gd name="T44" fmla="*/ 88 w 113"/>
                <a:gd name="T45" fmla="*/ 105 h 115"/>
                <a:gd name="T46" fmla="*/ 97 w 113"/>
                <a:gd name="T47" fmla="*/ 98 h 115"/>
                <a:gd name="T48" fmla="*/ 104 w 113"/>
                <a:gd name="T49" fmla="*/ 89 h 115"/>
                <a:gd name="T50" fmla="*/ 109 w 113"/>
                <a:gd name="T51" fmla="*/ 80 h 115"/>
                <a:gd name="T52" fmla="*/ 113 w 113"/>
                <a:gd name="T53" fmla="*/ 68 h 115"/>
                <a:gd name="T54" fmla="*/ 113 w 113"/>
                <a:gd name="T55" fmla="*/ 57 h 115"/>
                <a:gd name="T56" fmla="*/ 113 w 113"/>
                <a:gd name="T57" fmla="*/ 57 h 115"/>
                <a:gd name="T58" fmla="*/ 113 w 113"/>
                <a:gd name="T59" fmla="*/ 46 h 115"/>
                <a:gd name="T60" fmla="*/ 109 w 113"/>
                <a:gd name="T61" fmla="*/ 35 h 115"/>
                <a:gd name="T62" fmla="*/ 104 w 113"/>
                <a:gd name="T63" fmla="*/ 25 h 115"/>
                <a:gd name="T64" fmla="*/ 97 w 113"/>
                <a:gd name="T65" fmla="*/ 16 h 115"/>
                <a:gd name="T66" fmla="*/ 88 w 113"/>
                <a:gd name="T67" fmla="*/ 9 h 115"/>
                <a:gd name="T68" fmla="*/ 78 w 113"/>
                <a:gd name="T69" fmla="*/ 4 h 115"/>
                <a:gd name="T70" fmla="*/ 69 w 113"/>
                <a:gd name="T71" fmla="*/ 1 h 115"/>
                <a:gd name="T72" fmla="*/ 56 w 113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" h="115">
                  <a:moveTo>
                    <a:pt x="56" y="0"/>
                  </a:moveTo>
                  <a:lnTo>
                    <a:pt x="56" y="0"/>
                  </a:lnTo>
                  <a:lnTo>
                    <a:pt x="45" y="1"/>
                  </a:lnTo>
                  <a:lnTo>
                    <a:pt x="35" y="4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10" y="25"/>
                  </a:lnTo>
                  <a:lnTo>
                    <a:pt x="4" y="35"/>
                  </a:lnTo>
                  <a:lnTo>
                    <a:pt x="0" y="46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8"/>
                  </a:lnTo>
                  <a:lnTo>
                    <a:pt x="4" y="80"/>
                  </a:lnTo>
                  <a:lnTo>
                    <a:pt x="10" y="89"/>
                  </a:lnTo>
                  <a:lnTo>
                    <a:pt x="17" y="98"/>
                  </a:lnTo>
                  <a:lnTo>
                    <a:pt x="25" y="105"/>
                  </a:lnTo>
                  <a:lnTo>
                    <a:pt x="35" y="110"/>
                  </a:lnTo>
                  <a:lnTo>
                    <a:pt x="45" y="113"/>
                  </a:lnTo>
                  <a:lnTo>
                    <a:pt x="56" y="115"/>
                  </a:lnTo>
                  <a:lnTo>
                    <a:pt x="56" y="115"/>
                  </a:lnTo>
                  <a:lnTo>
                    <a:pt x="69" y="113"/>
                  </a:lnTo>
                  <a:lnTo>
                    <a:pt x="78" y="110"/>
                  </a:lnTo>
                  <a:lnTo>
                    <a:pt x="88" y="105"/>
                  </a:lnTo>
                  <a:lnTo>
                    <a:pt x="97" y="98"/>
                  </a:lnTo>
                  <a:lnTo>
                    <a:pt x="104" y="89"/>
                  </a:lnTo>
                  <a:lnTo>
                    <a:pt x="109" y="80"/>
                  </a:lnTo>
                  <a:lnTo>
                    <a:pt x="113" y="68"/>
                  </a:lnTo>
                  <a:lnTo>
                    <a:pt x="113" y="57"/>
                  </a:lnTo>
                  <a:lnTo>
                    <a:pt x="113" y="57"/>
                  </a:lnTo>
                  <a:lnTo>
                    <a:pt x="113" y="46"/>
                  </a:lnTo>
                  <a:lnTo>
                    <a:pt x="109" y="35"/>
                  </a:lnTo>
                  <a:lnTo>
                    <a:pt x="104" y="25"/>
                  </a:lnTo>
                  <a:lnTo>
                    <a:pt x="97" y="16"/>
                  </a:lnTo>
                  <a:lnTo>
                    <a:pt x="88" y="9"/>
                  </a:lnTo>
                  <a:lnTo>
                    <a:pt x="78" y="4"/>
                  </a:lnTo>
                  <a:lnTo>
                    <a:pt x="69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949575" y="-1782763"/>
              <a:ext cx="90488" cy="92075"/>
            </a:xfrm>
            <a:custGeom>
              <a:avLst/>
              <a:gdLst>
                <a:gd name="T0" fmla="*/ 56 w 113"/>
                <a:gd name="T1" fmla="*/ 0 h 115"/>
                <a:gd name="T2" fmla="*/ 56 w 113"/>
                <a:gd name="T3" fmla="*/ 0 h 115"/>
                <a:gd name="T4" fmla="*/ 45 w 113"/>
                <a:gd name="T5" fmla="*/ 1 h 115"/>
                <a:gd name="T6" fmla="*/ 35 w 113"/>
                <a:gd name="T7" fmla="*/ 4 h 115"/>
                <a:gd name="T8" fmla="*/ 25 w 113"/>
                <a:gd name="T9" fmla="*/ 9 h 115"/>
                <a:gd name="T10" fmla="*/ 17 w 113"/>
                <a:gd name="T11" fmla="*/ 16 h 115"/>
                <a:gd name="T12" fmla="*/ 10 w 113"/>
                <a:gd name="T13" fmla="*/ 25 h 115"/>
                <a:gd name="T14" fmla="*/ 4 w 113"/>
                <a:gd name="T15" fmla="*/ 35 h 115"/>
                <a:gd name="T16" fmla="*/ 0 w 113"/>
                <a:gd name="T17" fmla="*/ 46 h 115"/>
                <a:gd name="T18" fmla="*/ 0 w 113"/>
                <a:gd name="T19" fmla="*/ 57 h 115"/>
                <a:gd name="T20" fmla="*/ 0 w 113"/>
                <a:gd name="T21" fmla="*/ 57 h 115"/>
                <a:gd name="T22" fmla="*/ 0 w 113"/>
                <a:gd name="T23" fmla="*/ 68 h 115"/>
                <a:gd name="T24" fmla="*/ 4 w 113"/>
                <a:gd name="T25" fmla="*/ 80 h 115"/>
                <a:gd name="T26" fmla="*/ 10 w 113"/>
                <a:gd name="T27" fmla="*/ 89 h 115"/>
                <a:gd name="T28" fmla="*/ 17 w 113"/>
                <a:gd name="T29" fmla="*/ 98 h 115"/>
                <a:gd name="T30" fmla="*/ 25 w 113"/>
                <a:gd name="T31" fmla="*/ 105 h 115"/>
                <a:gd name="T32" fmla="*/ 35 w 113"/>
                <a:gd name="T33" fmla="*/ 110 h 115"/>
                <a:gd name="T34" fmla="*/ 45 w 113"/>
                <a:gd name="T35" fmla="*/ 113 h 115"/>
                <a:gd name="T36" fmla="*/ 56 w 113"/>
                <a:gd name="T37" fmla="*/ 115 h 115"/>
                <a:gd name="T38" fmla="*/ 56 w 113"/>
                <a:gd name="T39" fmla="*/ 115 h 115"/>
                <a:gd name="T40" fmla="*/ 69 w 113"/>
                <a:gd name="T41" fmla="*/ 113 h 115"/>
                <a:gd name="T42" fmla="*/ 78 w 113"/>
                <a:gd name="T43" fmla="*/ 110 h 115"/>
                <a:gd name="T44" fmla="*/ 88 w 113"/>
                <a:gd name="T45" fmla="*/ 105 h 115"/>
                <a:gd name="T46" fmla="*/ 97 w 113"/>
                <a:gd name="T47" fmla="*/ 98 h 115"/>
                <a:gd name="T48" fmla="*/ 104 w 113"/>
                <a:gd name="T49" fmla="*/ 89 h 115"/>
                <a:gd name="T50" fmla="*/ 109 w 113"/>
                <a:gd name="T51" fmla="*/ 80 h 115"/>
                <a:gd name="T52" fmla="*/ 113 w 113"/>
                <a:gd name="T53" fmla="*/ 68 h 115"/>
                <a:gd name="T54" fmla="*/ 113 w 113"/>
                <a:gd name="T55" fmla="*/ 57 h 115"/>
                <a:gd name="T56" fmla="*/ 113 w 113"/>
                <a:gd name="T57" fmla="*/ 57 h 115"/>
                <a:gd name="T58" fmla="*/ 113 w 113"/>
                <a:gd name="T59" fmla="*/ 46 h 115"/>
                <a:gd name="T60" fmla="*/ 109 w 113"/>
                <a:gd name="T61" fmla="*/ 35 h 115"/>
                <a:gd name="T62" fmla="*/ 104 w 113"/>
                <a:gd name="T63" fmla="*/ 25 h 115"/>
                <a:gd name="T64" fmla="*/ 97 w 113"/>
                <a:gd name="T65" fmla="*/ 16 h 115"/>
                <a:gd name="T66" fmla="*/ 88 w 113"/>
                <a:gd name="T67" fmla="*/ 9 h 115"/>
                <a:gd name="T68" fmla="*/ 78 w 113"/>
                <a:gd name="T69" fmla="*/ 4 h 115"/>
                <a:gd name="T70" fmla="*/ 69 w 113"/>
                <a:gd name="T71" fmla="*/ 1 h 115"/>
                <a:gd name="T72" fmla="*/ 56 w 113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" h="115">
                  <a:moveTo>
                    <a:pt x="56" y="0"/>
                  </a:moveTo>
                  <a:lnTo>
                    <a:pt x="56" y="0"/>
                  </a:lnTo>
                  <a:lnTo>
                    <a:pt x="45" y="1"/>
                  </a:lnTo>
                  <a:lnTo>
                    <a:pt x="35" y="4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10" y="25"/>
                  </a:lnTo>
                  <a:lnTo>
                    <a:pt x="4" y="35"/>
                  </a:lnTo>
                  <a:lnTo>
                    <a:pt x="0" y="46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8"/>
                  </a:lnTo>
                  <a:lnTo>
                    <a:pt x="4" y="80"/>
                  </a:lnTo>
                  <a:lnTo>
                    <a:pt x="10" y="89"/>
                  </a:lnTo>
                  <a:lnTo>
                    <a:pt x="17" y="98"/>
                  </a:lnTo>
                  <a:lnTo>
                    <a:pt x="25" y="105"/>
                  </a:lnTo>
                  <a:lnTo>
                    <a:pt x="35" y="110"/>
                  </a:lnTo>
                  <a:lnTo>
                    <a:pt x="45" y="113"/>
                  </a:lnTo>
                  <a:lnTo>
                    <a:pt x="56" y="115"/>
                  </a:lnTo>
                  <a:lnTo>
                    <a:pt x="56" y="115"/>
                  </a:lnTo>
                  <a:lnTo>
                    <a:pt x="69" y="113"/>
                  </a:lnTo>
                  <a:lnTo>
                    <a:pt x="78" y="110"/>
                  </a:lnTo>
                  <a:lnTo>
                    <a:pt x="88" y="105"/>
                  </a:lnTo>
                  <a:lnTo>
                    <a:pt x="97" y="98"/>
                  </a:lnTo>
                  <a:lnTo>
                    <a:pt x="104" y="89"/>
                  </a:lnTo>
                  <a:lnTo>
                    <a:pt x="109" y="80"/>
                  </a:lnTo>
                  <a:lnTo>
                    <a:pt x="113" y="68"/>
                  </a:lnTo>
                  <a:lnTo>
                    <a:pt x="113" y="57"/>
                  </a:lnTo>
                  <a:lnTo>
                    <a:pt x="113" y="57"/>
                  </a:lnTo>
                  <a:lnTo>
                    <a:pt x="113" y="46"/>
                  </a:lnTo>
                  <a:lnTo>
                    <a:pt x="109" y="35"/>
                  </a:lnTo>
                  <a:lnTo>
                    <a:pt x="104" y="25"/>
                  </a:lnTo>
                  <a:lnTo>
                    <a:pt x="97" y="16"/>
                  </a:lnTo>
                  <a:lnTo>
                    <a:pt x="88" y="9"/>
                  </a:lnTo>
                  <a:lnTo>
                    <a:pt x="78" y="4"/>
                  </a:lnTo>
                  <a:lnTo>
                    <a:pt x="69" y="1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2765425" y="-1965326"/>
              <a:ext cx="84138" cy="82550"/>
            </a:xfrm>
            <a:custGeom>
              <a:avLst/>
              <a:gdLst>
                <a:gd name="T0" fmla="*/ 107 w 107"/>
                <a:gd name="T1" fmla="*/ 54 h 106"/>
                <a:gd name="T2" fmla="*/ 107 w 107"/>
                <a:gd name="T3" fmla="*/ 54 h 106"/>
                <a:gd name="T4" fmla="*/ 105 w 107"/>
                <a:gd name="T5" fmla="*/ 63 h 106"/>
                <a:gd name="T6" fmla="*/ 103 w 107"/>
                <a:gd name="T7" fmla="*/ 73 h 106"/>
                <a:gd name="T8" fmla="*/ 97 w 107"/>
                <a:gd name="T9" fmla="*/ 83 h 106"/>
                <a:gd name="T10" fmla="*/ 91 w 107"/>
                <a:gd name="T11" fmla="*/ 90 h 106"/>
                <a:gd name="T12" fmla="*/ 83 w 107"/>
                <a:gd name="T13" fmla="*/ 97 h 106"/>
                <a:gd name="T14" fmla="*/ 75 w 107"/>
                <a:gd name="T15" fmla="*/ 101 h 106"/>
                <a:gd name="T16" fmla="*/ 65 w 107"/>
                <a:gd name="T17" fmla="*/ 106 h 106"/>
                <a:gd name="T18" fmla="*/ 54 w 107"/>
                <a:gd name="T19" fmla="*/ 106 h 106"/>
                <a:gd name="T20" fmla="*/ 54 w 107"/>
                <a:gd name="T21" fmla="*/ 106 h 106"/>
                <a:gd name="T22" fmla="*/ 42 w 107"/>
                <a:gd name="T23" fmla="*/ 106 h 106"/>
                <a:gd name="T24" fmla="*/ 33 w 107"/>
                <a:gd name="T25" fmla="*/ 101 h 106"/>
                <a:gd name="T26" fmla="*/ 24 w 107"/>
                <a:gd name="T27" fmla="*/ 97 h 106"/>
                <a:gd name="T28" fmla="*/ 16 w 107"/>
                <a:gd name="T29" fmla="*/ 90 h 106"/>
                <a:gd name="T30" fmla="*/ 10 w 107"/>
                <a:gd name="T31" fmla="*/ 83 h 106"/>
                <a:gd name="T32" fmla="*/ 5 w 107"/>
                <a:gd name="T33" fmla="*/ 73 h 106"/>
                <a:gd name="T34" fmla="*/ 2 w 107"/>
                <a:gd name="T35" fmla="*/ 63 h 106"/>
                <a:gd name="T36" fmla="*/ 0 w 107"/>
                <a:gd name="T37" fmla="*/ 54 h 106"/>
                <a:gd name="T38" fmla="*/ 0 w 107"/>
                <a:gd name="T39" fmla="*/ 54 h 106"/>
                <a:gd name="T40" fmla="*/ 2 w 107"/>
                <a:gd name="T41" fmla="*/ 42 h 106"/>
                <a:gd name="T42" fmla="*/ 5 w 107"/>
                <a:gd name="T43" fmla="*/ 33 h 106"/>
                <a:gd name="T44" fmla="*/ 10 w 107"/>
                <a:gd name="T45" fmla="*/ 24 h 106"/>
                <a:gd name="T46" fmla="*/ 16 w 107"/>
                <a:gd name="T47" fmla="*/ 16 h 106"/>
                <a:gd name="T48" fmla="*/ 24 w 107"/>
                <a:gd name="T49" fmla="*/ 9 h 106"/>
                <a:gd name="T50" fmla="*/ 33 w 107"/>
                <a:gd name="T51" fmla="*/ 5 h 106"/>
                <a:gd name="T52" fmla="*/ 42 w 107"/>
                <a:gd name="T53" fmla="*/ 2 h 106"/>
                <a:gd name="T54" fmla="*/ 54 w 107"/>
                <a:gd name="T55" fmla="*/ 0 h 106"/>
                <a:gd name="T56" fmla="*/ 54 w 107"/>
                <a:gd name="T57" fmla="*/ 0 h 106"/>
                <a:gd name="T58" fmla="*/ 65 w 107"/>
                <a:gd name="T59" fmla="*/ 2 h 106"/>
                <a:gd name="T60" fmla="*/ 75 w 107"/>
                <a:gd name="T61" fmla="*/ 5 h 106"/>
                <a:gd name="T62" fmla="*/ 83 w 107"/>
                <a:gd name="T63" fmla="*/ 9 h 106"/>
                <a:gd name="T64" fmla="*/ 91 w 107"/>
                <a:gd name="T65" fmla="*/ 16 h 106"/>
                <a:gd name="T66" fmla="*/ 97 w 107"/>
                <a:gd name="T67" fmla="*/ 24 h 106"/>
                <a:gd name="T68" fmla="*/ 103 w 107"/>
                <a:gd name="T69" fmla="*/ 33 h 106"/>
                <a:gd name="T70" fmla="*/ 105 w 107"/>
                <a:gd name="T71" fmla="*/ 42 h 106"/>
                <a:gd name="T72" fmla="*/ 107 w 107"/>
                <a:gd name="T73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106">
                  <a:moveTo>
                    <a:pt x="107" y="54"/>
                  </a:moveTo>
                  <a:lnTo>
                    <a:pt x="107" y="54"/>
                  </a:lnTo>
                  <a:lnTo>
                    <a:pt x="105" y="63"/>
                  </a:lnTo>
                  <a:lnTo>
                    <a:pt x="103" y="73"/>
                  </a:lnTo>
                  <a:lnTo>
                    <a:pt x="97" y="83"/>
                  </a:lnTo>
                  <a:lnTo>
                    <a:pt x="91" y="90"/>
                  </a:lnTo>
                  <a:lnTo>
                    <a:pt x="83" y="97"/>
                  </a:lnTo>
                  <a:lnTo>
                    <a:pt x="75" y="101"/>
                  </a:lnTo>
                  <a:lnTo>
                    <a:pt x="65" y="10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42" y="106"/>
                  </a:lnTo>
                  <a:lnTo>
                    <a:pt x="33" y="101"/>
                  </a:lnTo>
                  <a:lnTo>
                    <a:pt x="24" y="97"/>
                  </a:lnTo>
                  <a:lnTo>
                    <a:pt x="16" y="90"/>
                  </a:lnTo>
                  <a:lnTo>
                    <a:pt x="10" y="83"/>
                  </a:lnTo>
                  <a:lnTo>
                    <a:pt x="5" y="73"/>
                  </a:lnTo>
                  <a:lnTo>
                    <a:pt x="2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9"/>
                  </a:lnTo>
                  <a:lnTo>
                    <a:pt x="33" y="5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5" y="2"/>
                  </a:lnTo>
                  <a:lnTo>
                    <a:pt x="75" y="5"/>
                  </a:lnTo>
                  <a:lnTo>
                    <a:pt x="83" y="9"/>
                  </a:lnTo>
                  <a:lnTo>
                    <a:pt x="91" y="16"/>
                  </a:lnTo>
                  <a:lnTo>
                    <a:pt x="97" y="24"/>
                  </a:lnTo>
                  <a:lnTo>
                    <a:pt x="103" y="33"/>
                  </a:lnTo>
                  <a:lnTo>
                    <a:pt x="105" y="42"/>
                  </a:lnTo>
                  <a:lnTo>
                    <a:pt x="107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2765425" y="-1965326"/>
              <a:ext cx="84138" cy="82550"/>
            </a:xfrm>
            <a:custGeom>
              <a:avLst/>
              <a:gdLst>
                <a:gd name="T0" fmla="*/ 107 w 107"/>
                <a:gd name="T1" fmla="*/ 54 h 106"/>
                <a:gd name="T2" fmla="*/ 107 w 107"/>
                <a:gd name="T3" fmla="*/ 54 h 106"/>
                <a:gd name="T4" fmla="*/ 105 w 107"/>
                <a:gd name="T5" fmla="*/ 63 h 106"/>
                <a:gd name="T6" fmla="*/ 103 w 107"/>
                <a:gd name="T7" fmla="*/ 73 h 106"/>
                <a:gd name="T8" fmla="*/ 97 w 107"/>
                <a:gd name="T9" fmla="*/ 83 h 106"/>
                <a:gd name="T10" fmla="*/ 91 w 107"/>
                <a:gd name="T11" fmla="*/ 90 h 106"/>
                <a:gd name="T12" fmla="*/ 83 w 107"/>
                <a:gd name="T13" fmla="*/ 97 h 106"/>
                <a:gd name="T14" fmla="*/ 75 w 107"/>
                <a:gd name="T15" fmla="*/ 101 h 106"/>
                <a:gd name="T16" fmla="*/ 65 w 107"/>
                <a:gd name="T17" fmla="*/ 106 h 106"/>
                <a:gd name="T18" fmla="*/ 54 w 107"/>
                <a:gd name="T19" fmla="*/ 106 h 106"/>
                <a:gd name="T20" fmla="*/ 54 w 107"/>
                <a:gd name="T21" fmla="*/ 106 h 106"/>
                <a:gd name="T22" fmla="*/ 42 w 107"/>
                <a:gd name="T23" fmla="*/ 106 h 106"/>
                <a:gd name="T24" fmla="*/ 33 w 107"/>
                <a:gd name="T25" fmla="*/ 101 h 106"/>
                <a:gd name="T26" fmla="*/ 24 w 107"/>
                <a:gd name="T27" fmla="*/ 97 h 106"/>
                <a:gd name="T28" fmla="*/ 16 w 107"/>
                <a:gd name="T29" fmla="*/ 90 h 106"/>
                <a:gd name="T30" fmla="*/ 10 w 107"/>
                <a:gd name="T31" fmla="*/ 83 h 106"/>
                <a:gd name="T32" fmla="*/ 5 w 107"/>
                <a:gd name="T33" fmla="*/ 73 h 106"/>
                <a:gd name="T34" fmla="*/ 2 w 107"/>
                <a:gd name="T35" fmla="*/ 63 h 106"/>
                <a:gd name="T36" fmla="*/ 0 w 107"/>
                <a:gd name="T37" fmla="*/ 54 h 106"/>
                <a:gd name="T38" fmla="*/ 0 w 107"/>
                <a:gd name="T39" fmla="*/ 54 h 106"/>
                <a:gd name="T40" fmla="*/ 2 w 107"/>
                <a:gd name="T41" fmla="*/ 42 h 106"/>
                <a:gd name="T42" fmla="*/ 5 w 107"/>
                <a:gd name="T43" fmla="*/ 33 h 106"/>
                <a:gd name="T44" fmla="*/ 10 w 107"/>
                <a:gd name="T45" fmla="*/ 24 h 106"/>
                <a:gd name="T46" fmla="*/ 16 w 107"/>
                <a:gd name="T47" fmla="*/ 16 h 106"/>
                <a:gd name="T48" fmla="*/ 24 w 107"/>
                <a:gd name="T49" fmla="*/ 9 h 106"/>
                <a:gd name="T50" fmla="*/ 33 w 107"/>
                <a:gd name="T51" fmla="*/ 5 h 106"/>
                <a:gd name="T52" fmla="*/ 42 w 107"/>
                <a:gd name="T53" fmla="*/ 2 h 106"/>
                <a:gd name="T54" fmla="*/ 54 w 107"/>
                <a:gd name="T55" fmla="*/ 0 h 106"/>
                <a:gd name="T56" fmla="*/ 54 w 107"/>
                <a:gd name="T57" fmla="*/ 0 h 106"/>
                <a:gd name="T58" fmla="*/ 65 w 107"/>
                <a:gd name="T59" fmla="*/ 2 h 106"/>
                <a:gd name="T60" fmla="*/ 75 w 107"/>
                <a:gd name="T61" fmla="*/ 5 h 106"/>
                <a:gd name="T62" fmla="*/ 83 w 107"/>
                <a:gd name="T63" fmla="*/ 9 h 106"/>
                <a:gd name="T64" fmla="*/ 91 w 107"/>
                <a:gd name="T65" fmla="*/ 16 h 106"/>
                <a:gd name="T66" fmla="*/ 97 w 107"/>
                <a:gd name="T67" fmla="*/ 24 h 106"/>
                <a:gd name="T68" fmla="*/ 103 w 107"/>
                <a:gd name="T69" fmla="*/ 33 h 106"/>
                <a:gd name="T70" fmla="*/ 105 w 107"/>
                <a:gd name="T71" fmla="*/ 42 h 106"/>
                <a:gd name="T72" fmla="*/ 107 w 107"/>
                <a:gd name="T73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106">
                  <a:moveTo>
                    <a:pt x="107" y="54"/>
                  </a:moveTo>
                  <a:lnTo>
                    <a:pt x="107" y="54"/>
                  </a:lnTo>
                  <a:lnTo>
                    <a:pt x="105" y="63"/>
                  </a:lnTo>
                  <a:lnTo>
                    <a:pt x="103" y="73"/>
                  </a:lnTo>
                  <a:lnTo>
                    <a:pt x="97" y="83"/>
                  </a:lnTo>
                  <a:lnTo>
                    <a:pt x="91" y="90"/>
                  </a:lnTo>
                  <a:lnTo>
                    <a:pt x="83" y="97"/>
                  </a:lnTo>
                  <a:lnTo>
                    <a:pt x="75" y="101"/>
                  </a:lnTo>
                  <a:lnTo>
                    <a:pt x="65" y="10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42" y="106"/>
                  </a:lnTo>
                  <a:lnTo>
                    <a:pt x="33" y="101"/>
                  </a:lnTo>
                  <a:lnTo>
                    <a:pt x="24" y="97"/>
                  </a:lnTo>
                  <a:lnTo>
                    <a:pt x="16" y="90"/>
                  </a:lnTo>
                  <a:lnTo>
                    <a:pt x="10" y="83"/>
                  </a:lnTo>
                  <a:lnTo>
                    <a:pt x="5" y="73"/>
                  </a:lnTo>
                  <a:lnTo>
                    <a:pt x="2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9"/>
                  </a:lnTo>
                  <a:lnTo>
                    <a:pt x="33" y="5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5" y="2"/>
                  </a:lnTo>
                  <a:lnTo>
                    <a:pt x="75" y="5"/>
                  </a:lnTo>
                  <a:lnTo>
                    <a:pt x="83" y="9"/>
                  </a:lnTo>
                  <a:lnTo>
                    <a:pt x="91" y="16"/>
                  </a:lnTo>
                  <a:lnTo>
                    <a:pt x="97" y="24"/>
                  </a:lnTo>
                  <a:lnTo>
                    <a:pt x="103" y="33"/>
                  </a:lnTo>
                  <a:lnTo>
                    <a:pt x="105" y="42"/>
                  </a:lnTo>
                  <a:lnTo>
                    <a:pt x="107" y="5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2533650" y="-2082801"/>
              <a:ext cx="76200" cy="76200"/>
            </a:xfrm>
            <a:custGeom>
              <a:avLst/>
              <a:gdLst>
                <a:gd name="T0" fmla="*/ 95 w 95"/>
                <a:gd name="T1" fmla="*/ 48 h 97"/>
                <a:gd name="T2" fmla="*/ 95 w 95"/>
                <a:gd name="T3" fmla="*/ 48 h 97"/>
                <a:gd name="T4" fmla="*/ 94 w 95"/>
                <a:gd name="T5" fmla="*/ 58 h 97"/>
                <a:gd name="T6" fmla="*/ 91 w 95"/>
                <a:gd name="T7" fmla="*/ 68 h 97"/>
                <a:gd name="T8" fmla="*/ 87 w 95"/>
                <a:gd name="T9" fmla="*/ 76 h 97"/>
                <a:gd name="T10" fmla="*/ 81 w 95"/>
                <a:gd name="T11" fmla="*/ 83 h 97"/>
                <a:gd name="T12" fmla="*/ 74 w 95"/>
                <a:gd name="T13" fmla="*/ 89 h 97"/>
                <a:gd name="T14" fmla="*/ 66 w 95"/>
                <a:gd name="T15" fmla="*/ 93 h 97"/>
                <a:gd name="T16" fmla="*/ 57 w 95"/>
                <a:gd name="T17" fmla="*/ 96 h 97"/>
                <a:gd name="T18" fmla="*/ 48 w 95"/>
                <a:gd name="T19" fmla="*/ 97 h 97"/>
                <a:gd name="T20" fmla="*/ 48 w 95"/>
                <a:gd name="T21" fmla="*/ 97 h 97"/>
                <a:gd name="T22" fmla="*/ 38 w 95"/>
                <a:gd name="T23" fmla="*/ 96 h 97"/>
                <a:gd name="T24" fmla="*/ 29 w 95"/>
                <a:gd name="T25" fmla="*/ 93 h 97"/>
                <a:gd name="T26" fmla="*/ 21 w 95"/>
                <a:gd name="T27" fmla="*/ 89 h 97"/>
                <a:gd name="T28" fmla="*/ 14 w 95"/>
                <a:gd name="T29" fmla="*/ 83 h 97"/>
                <a:gd name="T30" fmla="*/ 8 w 95"/>
                <a:gd name="T31" fmla="*/ 76 h 97"/>
                <a:gd name="T32" fmla="*/ 3 w 95"/>
                <a:gd name="T33" fmla="*/ 68 h 97"/>
                <a:gd name="T34" fmla="*/ 0 w 95"/>
                <a:gd name="T35" fmla="*/ 58 h 97"/>
                <a:gd name="T36" fmla="*/ 0 w 95"/>
                <a:gd name="T37" fmla="*/ 48 h 97"/>
                <a:gd name="T38" fmla="*/ 0 w 95"/>
                <a:gd name="T39" fmla="*/ 48 h 97"/>
                <a:gd name="T40" fmla="*/ 0 w 95"/>
                <a:gd name="T41" fmla="*/ 39 h 97"/>
                <a:gd name="T42" fmla="*/ 3 w 95"/>
                <a:gd name="T43" fmla="*/ 30 h 97"/>
                <a:gd name="T44" fmla="*/ 8 w 95"/>
                <a:gd name="T45" fmla="*/ 21 h 97"/>
                <a:gd name="T46" fmla="*/ 14 w 95"/>
                <a:gd name="T47" fmla="*/ 14 h 97"/>
                <a:gd name="T48" fmla="*/ 21 w 95"/>
                <a:gd name="T49" fmla="*/ 9 h 97"/>
                <a:gd name="T50" fmla="*/ 29 w 95"/>
                <a:gd name="T51" fmla="*/ 4 h 97"/>
                <a:gd name="T52" fmla="*/ 38 w 95"/>
                <a:gd name="T53" fmla="*/ 2 h 97"/>
                <a:gd name="T54" fmla="*/ 48 w 95"/>
                <a:gd name="T55" fmla="*/ 0 h 97"/>
                <a:gd name="T56" fmla="*/ 48 w 95"/>
                <a:gd name="T57" fmla="*/ 0 h 97"/>
                <a:gd name="T58" fmla="*/ 57 w 95"/>
                <a:gd name="T59" fmla="*/ 2 h 97"/>
                <a:gd name="T60" fmla="*/ 66 w 95"/>
                <a:gd name="T61" fmla="*/ 4 h 97"/>
                <a:gd name="T62" fmla="*/ 74 w 95"/>
                <a:gd name="T63" fmla="*/ 9 h 97"/>
                <a:gd name="T64" fmla="*/ 81 w 95"/>
                <a:gd name="T65" fmla="*/ 14 h 97"/>
                <a:gd name="T66" fmla="*/ 87 w 95"/>
                <a:gd name="T67" fmla="*/ 21 h 97"/>
                <a:gd name="T68" fmla="*/ 91 w 95"/>
                <a:gd name="T69" fmla="*/ 30 h 97"/>
                <a:gd name="T70" fmla="*/ 94 w 95"/>
                <a:gd name="T71" fmla="*/ 39 h 97"/>
                <a:gd name="T72" fmla="*/ 95 w 95"/>
                <a:gd name="T73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97">
                  <a:moveTo>
                    <a:pt x="95" y="48"/>
                  </a:moveTo>
                  <a:lnTo>
                    <a:pt x="95" y="48"/>
                  </a:lnTo>
                  <a:lnTo>
                    <a:pt x="94" y="58"/>
                  </a:lnTo>
                  <a:lnTo>
                    <a:pt x="91" y="68"/>
                  </a:lnTo>
                  <a:lnTo>
                    <a:pt x="87" y="76"/>
                  </a:lnTo>
                  <a:lnTo>
                    <a:pt x="81" y="83"/>
                  </a:lnTo>
                  <a:lnTo>
                    <a:pt x="74" y="89"/>
                  </a:lnTo>
                  <a:lnTo>
                    <a:pt x="66" y="93"/>
                  </a:lnTo>
                  <a:lnTo>
                    <a:pt x="57" y="96"/>
                  </a:lnTo>
                  <a:lnTo>
                    <a:pt x="48" y="97"/>
                  </a:lnTo>
                  <a:lnTo>
                    <a:pt x="48" y="97"/>
                  </a:lnTo>
                  <a:lnTo>
                    <a:pt x="38" y="96"/>
                  </a:lnTo>
                  <a:lnTo>
                    <a:pt x="29" y="93"/>
                  </a:lnTo>
                  <a:lnTo>
                    <a:pt x="21" y="89"/>
                  </a:lnTo>
                  <a:lnTo>
                    <a:pt x="14" y="83"/>
                  </a:lnTo>
                  <a:lnTo>
                    <a:pt x="8" y="76"/>
                  </a:lnTo>
                  <a:lnTo>
                    <a:pt x="3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8" y="21"/>
                  </a:lnTo>
                  <a:lnTo>
                    <a:pt x="14" y="14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1" y="14"/>
                  </a:lnTo>
                  <a:lnTo>
                    <a:pt x="87" y="21"/>
                  </a:lnTo>
                  <a:lnTo>
                    <a:pt x="91" y="30"/>
                  </a:lnTo>
                  <a:lnTo>
                    <a:pt x="94" y="39"/>
                  </a:lnTo>
                  <a:lnTo>
                    <a:pt x="9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2533650" y="-2082801"/>
              <a:ext cx="76200" cy="76200"/>
            </a:xfrm>
            <a:custGeom>
              <a:avLst/>
              <a:gdLst>
                <a:gd name="T0" fmla="*/ 95 w 95"/>
                <a:gd name="T1" fmla="*/ 48 h 97"/>
                <a:gd name="T2" fmla="*/ 95 w 95"/>
                <a:gd name="T3" fmla="*/ 48 h 97"/>
                <a:gd name="T4" fmla="*/ 94 w 95"/>
                <a:gd name="T5" fmla="*/ 58 h 97"/>
                <a:gd name="T6" fmla="*/ 91 w 95"/>
                <a:gd name="T7" fmla="*/ 68 h 97"/>
                <a:gd name="T8" fmla="*/ 87 w 95"/>
                <a:gd name="T9" fmla="*/ 76 h 97"/>
                <a:gd name="T10" fmla="*/ 81 w 95"/>
                <a:gd name="T11" fmla="*/ 83 h 97"/>
                <a:gd name="T12" fmla="*/ 74 w 95"/>
                <a:gd name="T13" fmla="*/ 89 h 97"/>
                <a:gd name="T14" fmla="*/ 66 w 95"/>
                <a:gd name="T15" fmla="*/ 93 h 97"/>
                <a:gd name="T16" fmla="*/ 57 w 95"/>
                <a:gd name="T17" fmla="*/ 96 h 97"/>
                <a:gd name="T18" fmla="*/ 48 w 95"/>
                <a:gd name="T19" fmla="*/ 97 h 97"/>
                <a:gd name="T20" fmla="*/ 48 w 95"/>
                <a:gd name="T21" fmla="*/ 97 h 97"/>
                <a:gd name="T22" fmla="*/ 38 w 95"/>
                <a:gd name="T23" fmla="*/ 96 h 97"/>
                <a:gd name="T24" fmla="*/ 29 w 95"/>
                <a:gd name="T25" fmla="*/ 93 h 97"/>
                <a:gd name="T26" fmla="*/ 21 w 95"/>
                <a:gd name="T27" fmla="*/ 89 h 97"/>
                <a:gd name="T28" fmla="*/ 14 w 95"/>
                <a:gd name="T29" fmla="*/ 83 h 97"/>
                <a:gd name="T30" fmla="*/ 8 w 95"/>
                <a:gd name="T31" fmla="*/ 76 h 97"/>
                <a:gd name="T32" fmla="*/ 3 w 95"/>
                <a:gd name="T33" fmla="*/ 68 h 97"/>
                <a:gd name="T34" fmla="*/ 0 w 95"/>
                <a:gd name="T35" fmla="*/ 58 h 97"/>
                <a:gd name="T36" fmla="*/ 0 w 95"/>
                <a:gd name="T37" fmla="*/ 48 h 97"/>
                <a:gd name="T38" fmla="*/ 0 w 95"/>
                <a:gd name="T39" fmla="*/ 48 h 97"/>
                <a:gd name="T40" fmla="*/ 0 w 95"/>
                <a:gd name="T41" fmla="*/ 39 h 97"/>
                <a:gd name="T42" fmla="*/ 3 w 95"/>
                <a:gd name="T43" fmla="*/ 30 h 97"/>
                <a:gd name="T44" fmla="*/ 8 w 95"/>
                <a:gd name="T45" fmla="*/ 21 h 97"/>
                <a:gd name="T46" fmla="*/ 14 w 95"/>
                <a:gd name="T47" fmla="*/ 14 h 97"/>
                <a:gd name="T48" fmla="*/ 21 w 95"/>
                <a:gd name="T49" fmla="*/ 9 h 97"/>
                <a:gd name="T50" fmla="*/ 29 w 95"/>
                <a:gd name="T51" fmla="*/ 4 h 97"/>
                <a:gd name="T52" fmla="*/ 38 w 95"/>
                <a:gd name="T53" fmla="*/ 2 h 97"/>
                <a:gd name="T54" fmla="*/ 48 w 95"/>
                <a:gd name="T55" fmla="*/ 0 h 97"/>
                <a:gd name="T56" fmla="*/ 48 w 95"/>
                <a:gd name="T57" fmla="*/ 0 h 97"/>
                <a:gd name="T58" fmla="*/ 57 w 95"/>
                <a:gd name="T59" fmla="*/ 2 h 97"/>
                <a:gd name="T60" fmla="*/ 66 w 95"/>
                <a:gd name="T61" fmla="*/ 4 h 97"/>
                <a:gd name="T62" fmla="*/ 74 w 95"/>
                <a:gd name="T63" fmla="*/ 9 h 97"/>
                <a:gd name="T64" fmla="*/ 81 w 95"/>
                <a:gd name="T65" fmla="*/ 14 h 97"/>
                <a:gd name="T66" fmla="*/ 87 w 95"/>
                <a:gd name="T67" fmla="*/ 21 h 97"/>
                <a:gd name="T68" fmla="*/ 91 w 95"/>
                <a:gd name="T69" fmla="*/ 30 h 97"/>
                <a:gd name="T70" fmla="*/ 94 w 95"/>
                <a:gd name="T71" fmla="*/ 39 h 97"/>
                <a:gd name="T72" fmla="*/ 95 w 95"/>
                <a:gd name="T73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97">
                  <a:moveTo>
                    <a:pt x="95" y="48"/>
                  </a:moveTo>
                  <a:lnTo>
                    <a:pt x="95" y="48"/>
                  </a:lnTo>
                  <a:lnTo>
                    <a:pt x="94" y="58"/>
                  </a:lnTo>
                  <a:lnTo>
                    <a:pt x="91" y="68"/>
                  </a:lnTo>
                  <a:lnTo>
                    <a:pt x="87" y="76"/>
                  </a:lnTo>
                  <a:lnTo>
                    <a:pt x="81" y="83"/>
                  </a:lnTo>
                  <a:lnTo>
                    <a:pt x="74" y="89"/>
                  </a:lnTo>
                  <a:lnTo>
                    <a:pt x="66" y="93"/>
                  </a:lnTo>
                  <a:lnTo>
                    <a:pt x="57" y="96"/>
                  </a:lnTo>
                  <a:lnTo>
                    <a:pt x="48" y="97"/>
                  </a:lnTo>
                  <a:lnTo>
                    <a:pt x="48" y="97"/>
                  </a:lnTo>
                  <a:lnTo>
                    <a:pt x="38" y="96"/>
                  </a:lnTo>
                  <a:lnTo>
                    <a:pt x="29" y="93"/>
                  </a:lnTo>
                  <a:lnTo>
                    <a:pt x="21" y="89"/>
                  </a:lnTo>
                  <a:lnTo>
                    <a:pt x="14" y="83"/>
                  </a:lnTo>
                  <a:lnTo>
                    <a:pt x="8" y="76"/>
                  </a:lnTo>
                  <a:lnTo>
                    <a:pt x="3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8" y="21"/>
                  </a:lnTo>
                  <a:lnTo>
                    <a:pt x="14" y="14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1" y="14"/>
                  </a:lnTo>
                  <a:lnTo>
                    <a:pt x="87" y="21"/>
                  </a:lnTo>
                  <a:lnTo>
                    <a:pt x="91" y="30"/>
                  </a:lnTo>
                  <a:lnTo>
                    <a:pt x="94" y="39"/>
                  </a:lnTo>
                  <a:lnTo>
                    <a:pt x="95" y="4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2276475" y="-2119313"/>
              <a:ext cx="68263" cy="68263"/>
            </a:xfrm>
            <a:custGeom>
              <a:avLst/>
              <a:gdLst>
                <a:gd name="T0" fmla="*/ 43 w 85"/>
                <a:gd name="T1" fmla="*/ 0 h 85"/>
                <a:gd name="T2" fmla="*/ 43 w 85"/>
                <a:gd name="T3" fmla="*/ 0 h 85"/>
                <a:gd name="T4" fmla="*/ 34 w 85"/>
                <a:gd name="T5" fmla="*/ 0 h 85"/>
                <a:gd name="T6" fmla="*/ 27 w 85"/>
                <a:gd name="T7" fmla="*/ 3 h 85"/>
                <a:gd name="T8" fmla="*/ 18 w 85"/>
                <a:gd name="T9" fmla="*/ 7 h 85"/>
                <a:gd name="T10" fmla="*/ 13 w 85"/>
                <a:gd name="T11" fmla="*/ 13 h 85"/>
                <a:gd name="T12" fmla="*/ 7 w 85"/>
                <a:gd name="T13" fmla="*/ 18 h 85"/>
                <a:gd name="T14" fmla="*/ 3 w 85"/>
                <a:gd name="T15" fmla="*/ 25 h 85"/>
                <a:gd name="T16" fmla="*/ 0 w 85"/>
                <a:gd name="T17" fmla="*/ 34 h 85"/>
                <a:gd name="T18" fmla="*/ 0 w 85"/>
                <a:gd name="T19" fmla="*/ 42 h 85"/>
                <a:gd name="T20" fmla="*/ 0 w 85"/>
                <a:gd name="T21" fmla="*/ 42 h 85"/>
                <a:gd name="T22" fmla="*/ 0 w 85"/>
                <a:gd name="T23" fmla="*/ 50 h 85"/>
                <a:gd name="T24" fmla="*/ 3 w 85"/>
                <a:gd name="T25" fmla="*/ 59 h 85"/>
                <a:gd name="T26" fmla="*/ 7 w 85"/>
                <a:gd name="T27" fmla="*/ 66 h 85"/>
                <a:gd name="T28" fmla="*/ 13 w 85"/>
                <a:gd name="T29" fmla="*/ 73 h 85"/>
                <a:gd name="T30" fmla="*/ 18 w 85"/>
                <a:gd name="T31" fmla="*/ 78 h 85"/>
                <a:gd name="T32" fmla="*/ 27 w 85"/>
                <a:gd name="T33" fmla="*/ 83 h 85"/>
                <a:gd name="T34" fmla="*/ 34 w 85"/>
                <a:gd name="T35" fmla="*/ 84 h 85"/>
                <a:gd name="T36" fmla="*/ 43 w 85"/>
                <a:gd name="T37" fmla="*/ 85 h 85"/>
                <a:gd name="T38" fmla="*/ 43 w 85"/>
                <a:gd name="T39" fmla="*/ 85 h 85"/>
                <a:gd name="T40" fmla="*/ 52 w 85"/>
                <a:gd name="T41" fmla="*/ 84 h 85"/>
                <a:gd name="T42" fmla="*/ 59 w 85"/>
                <a:gd name="T43" fmla="*/ 83 h 85"/>
                <a:gd name="T44" fmla="*/ 67 w 85"/>
                <a:gd name="T45" fmla="*/ 78 h 85"/>
                <a:gd name="T46" fmla="*/ 73 w 85"/>
                <a:gd name="T47" fmla="*/ 73 h 85"/>
                <a:gd name="T48" fmla="*/ 78 w 85"/>
                <a:gd name="T49" fmla="*/ 66 h 85"/>
                <a:gd name="T50" fmla="*/ 83 w 85"/>
                <a:gd name="T51" fmla="*/ 59 h 85"/>
                <a:gd name="T52" fmla="*/ 85 w 85"/>
                <a:gd name="T53" fmla="*/ 50 h 85"/>
                <a:gd name="T54" fmla="*/ 85 w 85"/>
                <a:gd name="T55" fmla="*/ 42 h 85"/>
                <a:gd name="T56" fmla="*/ 85 w 85"/>
                <a:gd name="T57" fmla="*/ 42 h 85"/>
                <a:gd name="T58" fmla="*/ 85 w 85"/>
                <a:gd name="T59" fmla="*/ 34 h 85"/>
                <a:gd name="T60" fmla="*/ 83 w 85"/>
                <a:gd name="T61" fmla="*/ 25 h 85"/>
                <a:gd name="T62" fmla="*/ 78 w 85"/>
                <a:gd name="T63" fmla="*/ 18 h 85"/>
                <a:gd name="T64" fmla="*/ 73 w 85"/>
                <a:gd name="T65" fmla="*/ 13 h 85"/>
                <a:gd name="T66" fmla="*/ 67 w 85"/>
                <a:gd name="T67" fmla="*/ 7 h 85"/>
                <a:gd name="T68" fmla="*/ 59 w 85"/>
                <a:gd name="T69" fmla="*/ 3 h 85"/>
                <a:gd name="T70" fmla="*/ 52 w 85"/>
                <a:gd name="T71" fmla="*/ 0 h 85"/>
                <a:gd name="T72" fmla="*/ 43 w 85"/>
                <a:gd name="T7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85">
                  <a:moveTo>
                    <a:pt x="43" y="0"/>
                  </a:moveTo>
                  <a:lnTo>
                    <a:pt x="43" y="0"/>
                  </a:lnTo>
                  <a:lnTo>
                    <a:pt x="34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3" y="13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13" y="73"/>
                  </a:lnTo>
                  <a:lnTo>
                    <a:pt x="18" y="78"/>
                  </a:lnTo>
                  <a:lnTo>
                    <a:pt x="27" y="83"/>
                  </a:lnTo>
                  <a:lnTo>
                    <a:pt x="34" y="84"/>
                  </a:lnTo>
                  <a:lnTo>
                    <a:pt x="43" y="85"/>
                  </a:lnTo>
                  <a:lnTo>
                    <a:pt x="43" y="85"/>
                  </a:lnTo>
                  <a:lnTo>
                    <a:pt x="52" y="84"/>
                  </a:lnTo>
                  <a:lnTo>
                    <a:pt x="59" y="83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6"/>
                  </a:lnTo>
                  <a:lnTo>
                    <a:pt x="83" y="59"/>
                  </a:lnTo>
                  <a:lnTo>
                    <a:pt x="85" y="50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34"/>
                  </a:lnTo>
                  <a:lnTo>
                    <a:pt x="83" y="25"/>
                  </a:lnTo>
                  <a:lnTo>
                    <a:pt x="78" y="18"/>
                  </a:lnTo>
                  <a:lnTo>
                    <a:pt x="73" y="13"/>
                  </a:lnTo>
                  <a:lnTo>
                    <a:pt x="67" y="7"/>
                  </a:lnTo>
                  <a:lnTo>
                    <a:pt x="59" y="3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276475" y="-2119313"/>
              <a:ext cx="68263" cy="68263"/>
            </a:xfrm>
            <a:custGeom>
              <a:avLst/>
              <a:gdLst>
                <a:gd name="T0" fmla="*/ 43 w 85"/>
                <a:gd name="T1" fmla="*/ 0 h 85"/>
                <a:gd name="T2" fmla="*/ 43 w 85"/>
                <a:gd name="T3" fmla="*/ 0 h 85"/>
                <a:gd name="T4" fmla="*/ 34 w 85"/>
                <a:gd name="T5" fmla="*/ 0 h 85"/>
                <a:gd name="T6" fmla="*/ 27 w 85"/>
                <a:gd name="T7" fmla="*/ 3 h 85"/>
                <a:gd name="T8" fmla="*/ 18 w 85"/>
                <a:gd name="T9" fmla="*/ 7 h 85"/>
                <a:gd name="T10" fmla="*/ 13 w 85"/>
                <a:gd name="T11" fmla="*/ 13 h 85"/>
                <a:gd name="T12" fmla="*/ 7 w 85"/>
                <a:gd name="T13" fmla="*/ 18 h 85"/>
                <a:gd name="T14" fmla="*/ 3 w 85"/>
                <a:gd name="T15" fmla="*/ 25 h 85"/>
                <a:gd name="T16" fmla="*/ 0 w 85"/>
                <a:gd name="T17" fmla="*/ 34 h 85"/>
                <a:gd name="T18" fmla="*/ 0 w 85"/>
                <a:gd name="T19" fmla="*/ 42 h 85"/>
                <a:gd name="T20" fmla="*/ 0 w 85"/>
                <a:gd name="T21" fmla="*/ 42 h 85"/>
                <a:gd name="T22" fmla="*/ 0 w 85"/>
                <a:gd name="T23" fmla="*/ 50 h 85"/>
                <a:gd name="T24" fmla="*/ 3 w 85"/>
                <a:gd name="T25" fmla="*/ 59 h 85"/>
                <a:gd name="T26" fmla="*/ 7 w 85"/>
                <a:gd name="T27" fmla="*/ 66 h 85"/>
                <a:gd name="T28" fmla="*/ 13 w 85"/>
                <a:gd name="T29" fmla="*/ 73 h 85"/>
                <a:gd name="T30" fmla="*/ 18 w 85"/>
                <a:gd name="T31" fmla="*/ 78 h 85"/>
                <a:gd name="T32" fmla="*/ 27 w 85"/>
                <a:gd name="T33" fmla="*/ 83 h 85"/>
                <a:gd name="T34" fmla="*/ 34 w 85"/>
                <a:gd name="T35" fmla="*/ 84 h 85"/>
                <a:gd name="T36" fmla="*/ 43 w 85"/>
                <a:gd name="T37" fmla="*/ 85 h 85"/>
                <a:gd name="T38" fmla="*/ 43 w 85"/>
                <a:gd name="T39" fmla="*/ 85 h 85"/>
                <a:gd name="T40" fmla="*/ 52 w 85"/>
                <a:gd name="T41" fmla="*/ 84 h 85"/>
                <a:gd name="T42" fmla="*/ 59 w 85"/>
                <a:gd name="T43" fmla="*/ 83 h 85"/>
                <a:gd name="T44" fmla="*/ 67 w 85"/>
                <a:gd name="T45" fmla="*/ 78 h 85"/>
                <a:gd name="T46" fmla="*/ 73 w 85"/>
                <a:gd name="T47" fmla="*/ 73 h 85"/>
                <a:gd name="T48" fmla="*/ 78 w 85"/>
                <a:gd name="T49" fmla="*/ 66 h 85"/>
                <a:gd name="T50" fmla="*/ 83 w 85"/>
                <a:gd name="T51" fmla="*/ 59 h 85"/>
                <a:gd name="T52" fmla="*/ 85 w 85"/>
                <a:gd name="T53" fmla="*/ 50 h 85"/>
                <a:gd name="T54" fmla="*/ 85 w 85"/>
                <a:gd name="T55" fmla="*/ 42 h 85"/>
                <a:gd name="T56" fmla="*/ 85 w 85"/>
                <a:gd name="T57" fmla="*/ 42 h 85"/>
                <a:gd name="T58" fmla="*/ 85 w 85"/>
                <a:gd name="T59" fmla="*/ 34 h 85"/>
                <a:gd name="T60" fmla="*/ 83 w 85"/>
                <a:gd name="T61" fmla="*/ 25 h 85"/>
                <a:gd name="T62" fmla="*/ 78 w 85"/>
                <a:gd name="T63" fmla="*/ 18 h 85"/>
                <a:gd name="T64" fmla="*/ 73 w 85"/>
                <a:gd name="T65" fmla="*/ 13 h 85"/>
                <a:gd name="T66" fmla="*/ 67 w 85"/>
                <a:gd name="T67" fmla="*/ 7 h 85"/>
                <a:gd name="T68" fmla="*/ 59 w 85"/>
                <a:gd name="T69" fmla="*/ 3 h 85"/>
                <a:gd name="T70" fmla="*/ 52 w 85"/>
                <a:gd name="T71" fmla="*/ 0 h 85"/>
                <a:gd name="T72" fmla="*/ 43 w 85"/>
                <a:gd name="T7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85">
                  <a:moveTo>
                    <a:pt x="43" y="0"/>
                  </a:moveTo>
                  <a:lnTo>
                    <a:pt x="43" y="0"/>
                  </a:lnTo>
                  <a:lnTo>
                    <a:pt x="34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3" y="13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13" y="73"/>
                  </a:lnTo>
                  <a:lnTo>
                    <a:pt x="18" y="78"/>
                  </a:lnTo>
                  <a:lnTo>
                    <a:pt x="27" y="83"/>
                  </a:lnTo>
                  <a:lnTo>
                    <a:pt x="34" y="84"/>
                  </a:lnTo>
                  <a:lnTo>
                    <a:pt x="43" y="85"/>
                  </a:lnTo>
                  <a:lnTo>
                    <a:pt x="43" y="85"/>
                  </a:lnTo>
                  <a:lnTo>
                    <a:pt x="52" y="84"/>
                  </a:lnTo>
                  <a:lnTo>
                    <a:pt x="59" y="83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6"/>
                  </a:lnTo>
                  <a:lnTo>
                    <a:pt x="83" y="59"/>
                  </a:lnTo>
                  <a:lnTo>
                    <a:pt x="85" y="50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34"/>
                  </a:lnTo>
                  <a:lnTo>
                    <a:pt x="83" y="25"/>
                  </a:lnTo>
                  <a:lnTo>
                    <a:pt x="78" y="18"/>
                  </a:lnTo>
                  <a:lnTo>
                    <a:pt x="73" y="13"/>
                  </a:lnTo>
                  <a:lnTo>
                    <a:pt x="67" y="7"/>
                  </a:lnTo>
                  <a:lnTo>
                    <a:pt x="59" y="3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2016125" y="-2076451"/>
              <a:ext cx="65088" cy="63500"/>
            </a:xfrm>
            <a:custGeom>
              <a:avLst/>
              <a:gdLst>
                <a:gd name="T0" fmla="*/ 41 w 81"/>
                <a:gd name="T1" fmla="*/ 0 h 80"/>
                <a:gd name="T2" fmla="*/ 41 w 81"/>
                <a:gd name="T3" fmla="*/ 0 h 80"/>
                <a:gd name="T4" fmla="*/ 32 w 81"/>
                <a:gd name="T5" fmla="*/ 0 h 80"/>
                <a:gd name="T6" fmla="*/ 25 w 81"/>
                <a:gd name="T7" fmla="*/ 2 h 80"/>
                <a:gd name="T8" fmla="*/ 18 w 81"/>
                <a:gd name="T9" fmla="*/ 7 h 80"/>
                <a:gd name="T10" fmla="*/ 13 w 81"/>
                <a:gd name="T11" fmla="*/ 11 h 80"/>
                <a:gd name="T12" fmla="*/ 7 w 81"/>
                <a:gd name="T13" fmla="*/ 16 h 80"/>
                <a:gd name="T14" fmla="*/ 4 w 81"/>
                <a:gd name="T15" fmla="*/ 23 h 80"/>
                <a:gd name="T16" fmla="*/ 2 w 81"/>
                <a:gd name="T17" fmla="*/ 32 h 80"/>
                <a:gd name="T18" fmla="*/ 0 w 81"/>
                <a:gd name="T19" fmla="*/ 39 h 80"/>
                <a:gd name="T20" fmla="*/ 0 w 81"/>
                <a:gd name="T21" fmla="*/ 39 h 80"/>
                <a:gd name="T22" fmla="*/ 2 w 81"/>
                <a:gd name="T23" fmla="*/ 47 h 80"/>
                <a:gd name="T24" fmla="*/ 4 w 81"/>
                <a:gd name="T25" fmla="*/ 56 h 80"/>
                <a:gd name="T26" fmla="*/ 7 w 81"/>
                <a:gd name="T27" fmla="*/ 63 h 80"/>
                <a:gd name="T28" fmla="*/ 13 w 81"/>
                <a:gd name="T29" fmla="*/ 68 h 80"/>
                <a:gd name="T30" fmla="*/ 18 w 81"/>
                <a:gd name="T31" fmla="*/ 73 h 80"/>
                <a:gd name="T32" fmla="*/ 25 w 81"/>
                <a:gd name="T33" fmla="*/ 77 h 80"/>
                <a:gd name="T34" fmla="*/ 32 w 81"/>
                <a:gd name="T35" fmla="*/ 80 h 80"/>
                <a:gd name="T36" fmla="*/ 41 w 81"/>
                <a:gd name="T37" fmla="*/ 80 h 80"/>
                <a:gd name="T38" fmla="*/ 41 w 81"/>
                <a:gd name="T39" fmla="*/ 80 h 80"/>
                <a:gd name="T40" fmla="*/ 49 w 81"/>
                <a:gd name="T41" fmla="*/ 80 h 80"/>
                <a:gd name="T42" fmla="*/ 56 w 81"/>
                <a:gd name="T43" fmla="*/ 77 h 80"/>
                <a:gd name="T44" fmla="*/ 63 w 81"/>
                <a:gd name="T45" fmla="*/ 73 h 80"/>
                <a:gd name="T46" fmla="*/ 70 w 81"/>
                <a:gd name="T47" fmla="*/ 68 h 80"/>
                <a:gd name="T48" fmla="*/ 74 w 81"/>
                <a:gd name="T49" fmla="*/ 63 h 80"/>
                <a:gd name="T50" fmla="*/ 79 w 81"/>
                <a:gd name="T51" fmla="*/ 56 h 80"/>
                <a:gd name="T52" fmla="*/ 80 w 81"/>
                <a:gd name="T53" fmla="*/ 47 h 80"/>
                <a:gd name="T54" fmla="*/ 81 w 81"/>
                <a:gd name="T55" fmla="*/ 39 h 80"/>
                <a:gd name="T56" fmla="*/ 81 w 81"/>
                <a:gd name="T57" fmla="*/ 39 h 80"/>
                <a:gd name="T58" fmla="*/ 80 w 81"/>
                <a:gd name="T59" fmla="*/ 32 h 80"/>
                <a:gd name="T60" fmla="*/ 79 w 81"/>
                <a:gd name="T61" fmla="*/ 23 h 80"/>
                <a:gd name="T62" fmla="*/ 74 w 81"/>
                <a:gd name="T63" fmla="*/ 16 h 80"/>
                <a:gd name="T64" fmla="*/ 70 w 81"/>
                <a:gd name="T65" fmla="*/ 11 h 80"/>
                <a:gd name="T66" fmla="*/ 63 w 81"/>
                <a:gd name="T67" fmla="*/ 7 h 80"/>
                <a:gd name="T68" fmla="*/ 56 w 81"/>
                <a:gd name="T69" fmla="*/ 2 h 80"/>
                <a:gd name="T70" fmla="*/ 49 w 81"/>
                <a:gd name="T71" fmla="*/ 0 h 80"/>
                <a:gd name="T72" fmla="*/ 41 w 81"/>
                <a:gd name="T7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80">
                  <a:moveTo>
                    <a:pt x="41" y="0"/>
                  </a:moveTo>
                  <a:lnTo>
                    <a:pt x="41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18" y="7"/>
                  </a:lnTo>
                  <a:lnTo>
                    <a:pt x="13" y="11"/>
                  </a:lnTo>
                  <a:lnTo>
                    <a:pt x="7" y="16"/>
                  </a:lnTo>
                  <a:lnTo>
                    <a:pt x="4" y="23"/>
                  </a:lnTo>
                  <a:lnTo>
                    <a:pt x="2" y="32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47"/>
                  </a:lnTo>
                  <a:lnTo>
                    <a:pt x="4" y="56"/>
                  </a:lnTo>
                  <a:lnTo>
                    <a:pt x="7" y="63"/>
                  </a:lnTo>
                  <a:lnTo>
                    <a:pt x="13" y="68"/>
                  </a:lnTo>
                  <a:lnTo>
                    <a:pt x="18" y="73"/>
                  </a:lnTo>
                  <a:lnTo>
                    <a:pt x="25" y="77"/>
                  </a:lnTo>
                  <a:lnTo>
                    <a:pt x="32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9" y="80"/>
                  </a:lnTo>
                  <a:lnTo>
                    <a:pt x="56" y="77"/>
                  </a:lnTo>
                  <a:lnTo>
                    <a:pt x="63" y="73"/>
                  </a:lnTo>
                  <a:lnTo>
                    <a:pt x="70" y="68"/>
                  </a:lnTo>
                  <a:lnTo>
                    <a:pt x="74" y="63"/>
                  </a:lnTo>
                  <a:lnTo>
                    <a:pt x="79" y="56"/>
                  </a:lnTo>
                  <a:lnTo>
                    <a:pt x="80" y="47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80" y="32"/>
                  </a:lnTo>
                  <a:lnTo>
                    <a:pt x="79" y="23"/>
                  </a:lnTo>
                  <a:lnTo>
                    <a:pt x="74" y="16"/>
                  </a:lnTo>
                  <a:lnTo>
                    <a:pt x="70" y="11"/>
                  </a:lnTo>
                  <a:lnTo>
                    <a:pt x="63" y="7"/>
                  </a:lnTo>
                  <a:lnTo>
                    <a:pt x="56" y="2"/>
                  </a:lnTo>
                  <a:lnTo>
                    <a:pt x="49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2016125" y="-2076451"/>
              <a:ext cx="65088" cy="63500"/>
            </a:xfrm>
            <a:custGeom>
              <a:avLst/>
              <a:gdLst>
                <a:gd name="T0" fmla="*/ 41 w 81"/>
                <a:gd name="T1" fmla="*/ 0 h 80"/>
                <a:gd name="T2" fmla="*/ 41 w 81"/>
                <a:gd name="T3" fmla="*/ 0 h 80"/>
                <a:gd name="T4" fmla="*/ 32 w 81"/>
                <a:gd name="T5" fmla="*/ 0 h 80"/>
                <a:gd name="T6" fmla="*/ 25 w 81"/>
                <a:gd name="T7" fmla="*/ 2 h 80"/>
                <a:gd name="T8" fmla="*/ 18 w 81"/>
                <a:gd name="T9" fmla="*/ 7 h 80"/>
                <a:gd name="T10" fmla="*/ 13 w 81"/>
                <a:gd name="T11" fmla="*/ 11 h 80"/>
                <a:gd name="T12" fmla="*/ 7 w 81"/>
                <a:gd name="T13" fmla="*/ 16 h 80"/>
                <a:gd name="T14" fmla="*/ 4 w 81"/>
                <a:gd name="T15" fmla="*/ 23 h 80"/>
                <a:gd name="T16" fmla="*/ 2 w 81"/>
                <a:gd name="T17" fmla="*/ 32 h 80"/>
                <a:gd name="T18" fmla="*/ 0 w 81"/>
                <a:gd name="T19" fmla="*/ 39 h 80"/>
                <a:gd name="T20" fmla="*/ 0 w 81"/>
                <a:gd name="T21" fmla="*/ 39 h 80"/>
                <a:gd name="T22" fmla="*/ 2 w 81"/>
                <a:gd name="T23" fmla="*/ 47 h 80"/>
                <a:gd name="T24" fmla="*/ 4 w 81"/>
                <a:gd name="T25" fmla="*/ 56 h 80"/>
                <a:gd name="T26" fmla="*/ 7 w 81"/>
                <a:gd name="T27" fmla="*/ 63 h 80"/>
                <a:gd name="T28" fmla="*/ 13 w 81"/>
                <a:gd name="T29" fmla="*/ 68 h 80"/>
                <a:gd name="T30" fmla="*/ 18 w 81"/>
                <a:gd name="T31" fmla="*/ 73 h 80"/>
                <a:gd name="T32" fmla="*/ 25 w 81"/>
                <a:gd name="T33" fmla="*/ 77 h 80"/>
                <a:gd name="T34" fmla="*/ 32 w 81"/>
                <a:gd name="T35" fmla="*/ 80 h 80"/>
                <a:gd name="T36" fmla="*/ 41 w 81"/>
                <a:gd name="T37" fmla="*/ 80 h 80"/>
                <a:gd name="T38" fmla="*/ 41 w 81"/>
                <a:gd name="T39" fmla="*/ 80 h 80"/>
                <a:gd name="T40" fmla="*/ 49 w 81"/>
                <a:gd name="T41" fmla="*/ 80 h 80"/>
                <a:gd name="T42" fmla="*/ 56 w 81"/>
                <a:gd name="T43" fmla="*/ 77 h 80"/>
                <a:gd name="T44" fmla="*/ 63 w 81"/>
                <a:gd name="T45" fmla="*/ 73 h 80"/>
                <a:gd name="T46" fmla="*/ 70 w 81"/>
                <a:gd name="T47" fmla="*/ 68 h 80"/>
                <a:gd name="T48" fmla="*/ 74 w 81"/>
                <a:gd name="T49" fmla="*/ 63 h 80"/>
                <a:gd name="T50" fmla="*/ 79 w 81"/>
                <a:gd name="T51" fmla="*/ 56 h 80"/>
                <a:gd name="T52" fmla="*/ 80 w 81"/>
                <a:gd name="T53" fmla="*/ 47 h 80"/>
                <a:gd name="T54" fmla="*/ 81 w 81"/>
                <a:gd name="T55" fmla="*/ 39 h 80"/>
                <a:gd name="T56" fmla="*/ 81 w 81"/>
                <a:gd name="T57" fmla="*/ 39 h 80"/>
                <a:gd name="T58" fmla="*/ 80 w 81"/>
                <a:gd name="T59" fmla="*/ 32 h 80"/>
                <a:gd name="T60" fmla="*/ 79 w 81"/>
                <a:gd name="T61" fmla="*/ 23 h 80"/>
                <a:gd name="T62" fmla="*/ 74 w 81"/>
                <a:gd name="T63" fmla="*/ 16 h 80"/>
                <a:gd name="T64" fmla="*/ 70 w 81"/>
                <a:gd name="T65" fmla="*/ 11 h 80"/>
                <a:gd name="T66" fmla="*/ 63 w 81"/>
                <a:gd name="T67" fmla="*/ 7 h 80"/>
                <a:gd name="T68" fmla="*/ 56 w 81"/>
                <a:gd name="T69" fmla="*/ 2 h 80"/>
                <a:gd name="T70" fmla="*/ 49 w 81"/>
                <a:gd name="T71" fmla="*/ 0 h 80"/>
                <a:gd name="T72" fmla="*/ 41 w 81"/>
                <a:gd name="T7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80">
                  <a:moveTo>
                    <a:pt x="41" y="0"/>
                  </a:moveTo>
                  <a:lnTo>
                    <a:pt x="41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18" y="7"/>
                  </a:lnTo>
                  <a:lnTo>
                    <a:pt x="13" y="11"/>
                  </a:lnTo>
                  <a:lnTo>
                    <a:pt x="7" y="16"/>
                  </a:lnTo>
                  <a:lnTo>
                    <a:pt x="4" y="23"/>
                  </a:lnTo>
                  <a:lnTo>
                    <a:pt x="2" y="32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47"/>
                  </a:lnTo>
                  <a:lnTo>
                    <a:pt x="4" y="56"/>
                  </a:lnTo>
                  <a:lnTo>
                    <a:pt x="7" y="63"/>
                  </a:lnTo>
                  <a:lnTo>
                    <a:pt x="13" y="68"/>
                  </a:lnTo>
                  <a:lnTo>
                    <a:pt x="18" y="73"/>
                  </a:lnTo>
                  <a:lnTo>
                    <a:pt x="25" y="77"/>
                  </a:lnTo>
                  <a:lnTo>
                    <a:pt x="32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9" y="80"/>
                  </a:lnTo>
                  <a:lnTo>
                    <a:pt x="56" y="77"/>
                  </a:lnTo>
                  <a:lnTo>
                    <a:pt x="63" y="73"/>
                  </a:lnTo>
                  <a:lnTo>
                    <a:pt x="70" y="68"/>
                  </a:lnTo>
                  <a:lnTo>
                    <a:pt x="74" y="63"/>
                  </a:lnTo>
                  <a:lnTo>
                    <a:pt x="79" y="56"/>
                  </a:lnTo>
                  <a:lnTo>
                    <a:pt x="80" y="47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80" y="32"/>
                  </a:lnTo>
                  <a:lnTo>
                    <a:pt x="79" y="23"/>
                  </a:lnTo>
                  <a:lnTo>
                    <a:pt x="74" y="16"/>
                  </a:lnTo>
                  <a:lnTo>
                    <a:pt x="70" y="11"/>
                  </a:lnTo>
                  <a:lnTo>
                    <a:pt x="63" y="7"/>
                  </a:lnTo>
                  <a:lnTo>
                    <a:pt x="56" y="2"/>
                  </a:lnTo>
                  <a:lnTo>
                    <a:pt x="49" y="0"/>
                  </a:lnTo>
                  <a:lnTo>
                    <a:pt x="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1782763" y="-1954213"/>
              <a:ext cx="60325" cy="60325"/>
            </a:xfrm>
            <a:custGeom>
              <a:avLst/>
              <a:gdLst>
                <a:gd name="T0" fmla="*/ 38 w 76"/>
                <a:gd name="T1" fmla="*/ 0 h 74"/>
                <a:gd name="T2" fmla="*/ 38 w 76"/>
                <a:gd name="T3" fmla="*/ 0 h 74"/>
                <a:gd name="T4" fmla="*/ 31 w 76"/>
                <a:gd name="T5" fmla="*/ 1 h 74"/>
                <a:gd name="T6" fmla="*/ 24 w 76"/>
                <a:gd name="T7" fmla="*/ 3 h 74"/>
                <a:gd name="T8" fmla="*/ 17 w 76"/>
                <a:gd name="T9" fmla="*/ 7 h 74"/>
                <a:gd name="T10" fmla="*/ 11 w 76"/>
                <a:gd name="T11" fmla="*/ 11 h 74"/>
                <a:gd name="T12" fmla="*/ 7 w 76"/>
                <a:gd name="T13" fmla="*/ 17 h 74"/>
                <a:gd name="T14" fmla="*/ 3 w 76"/>
                <a:gd name="T15" fmla="*/ 22 h 74"/>
                <a:gd name="T16" fmla="*/ 1 w 76"/>
                <a:gd name="T17" fmla="*/ 29 h 74"/>
                <a:gd name="T18" fmla="*/ 0 w 76"/>
                <a:gd name="T19" fmla="*/ 38 h 74"/>
                <a:gd name="T20" fmla="*/ 0 w 76"/>
                <a:gd name="T21" fmla="*/ 38 h 74"/>
                <a:gd name="T22" fmla="*/ 1 w 76"/>
                <a:gd name="T23" fmla="*/ 45 h 74"/>
                <a:gd name="T24" fmla="*/ 3 w 76"/>
                <a:gd name="T25" fmla="*/ 52 h 74"/>
                <a:gd name="T26" fmla="*/ 7 w 76"/>
                <a:gd name="T27" fmla="*/ 59 h 74"/>
                <a:gd name="T28" fmla="*/ 11 w 76"/>
                <a:gd name="T29" fmla="*/ 63 h 74"/>
                <a:gd name="T30" fmla="*/ 17 w 76"/>
                <a:gd name="T31" fmla="*/ 69 h 74"/>
                <a:gd name="T32" fmla="*/ 24 w 76"/>
                <a:gd name="T33" fmla="*/ 71 h 74"/>
                <a:gd name="T34" fmla="*/ 31 w 76"/>
                <a:gd name="T35" fmla="*/ 74 h 74"/>
                <a:gd name="T36" fmla="*/ 38 w 76"/>
                <a:gd name="T37" fmla="*/ 74 h 74"/>
                <a:gd name="T38" fmla="*/ 38 w 76"/>
                <a:gd name="T39" fmla="*/ 74 h 74"/>
                <a:gd name="T40" fmla="*/ 45 w 76"/>
                <a:gd name="T41" fmla="*/ 74 h 74"/>
                <a:gd name="T42" fmla="*/ 52 w 76"/>
                <a:gd name="T43" fmla="*/ 71 h 74"/>
                <a:gd name="T44" fmla="*/ 59 w 76"/>
                <a:gd name="T45" fmla="*/ 69 h 74"/>
                <a:gd name="T46" fmla="*/ 64 w 76"/>
                <a:gd name="T47" fmla="*/ 63 h 74"/>
                <a:gd name="T48" fmla="*/ 69 w 76"/>
                <a:gd name="T49" fmla="*/ 59 h 74"/>
                <a:gd name="T50" fmla="*/ 71 w 76"/>
                <a:gd name="T51" fmla="*/ 52 h 74"/>
                <a:gd name="T52" fmla="*/ 74 w 76"/>
                <a:gd name="T53" fmla="*/ 45 h 74"/>
                <a:gd name="T54" fmla="*/ 76 w 76"/>
                <a:gd name="T55" fmla="*/ 38 h 74"/>
                <a:gd name="T56" fmla="*/ 76 w 76"/>
                <a:gd name="T57" fmla="*/ 38 h 74"/>
                <a:gd name="T58" fmla="*/ 74 w 76"/>
                <a:gd name="T59" fmla="*/ 29 h 74"/>
                <a:gd name="T60" fmla="*/ 71 w 76"/>
                <a:gd name="T61" fmla="*/ 22 h 74"/>
                <a:gd name="T62" fmla="*/ 69 w 76"/>
                <a:gd name="T63" fmla="*/ 17 h 74"/>
                <a:gd name="T64" fmla="*/ 64 w 76"/>
                <a:gd name="T65" fmla="*/ 11 h 74"/>
                <a:gd name="T66" fmla="*/ 59 w 76"/>
                <a:gd name="T67" fmla="*/ 7 h 74"/>
                <a:gd name="T68" fmla="*/ 52 w 76"/>
                <a:gd name="T69" fmla="*/ 3 h 74"/>
                <a:gd name="T70" fmla="*/ 45 w 76"/>
                <a:gd name="T71" fmla="*/ 1 h 74"/>
                <a:gd name="T72" fmla="*/ 38 w 76"/>
                <a:gd name="T7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4">
                  <a:moveTo>
                    <a:pt x="38" y="0"/>
                  </a:moveTo>
                  <a:lnTo>
                    <a:pt x="38" y="0"/>
                  </a:lnTo>
                  <a:lnTo>
                    <a:pt x="31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45"/>
                  </a:lnTo>
                  <a:lnTo>
                    <a:pt x="3" y="52"/>
                  </a:lnTo>
                  <a:lnTo>
                    <a:pt x="7" y="59"/>
                  </a:lnTo>
                  <a:lnTo>
                    <a:pt x="11" y="63"/>
                  </a:lnTo>
                  <a:lnTo>
                    <a:pt x="17" y="69"/>
                  </a:lnTo>
                  <a:lnTo>
                    <a:pt x="24" y="71"/>
                  </a:lnTo>
                  <a:lnTo>
                    <a:pt x="31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5" y="74"/>
                  </a:lnTo>
                  <a:lnTo>
                    <a:pt x="52" y="71"/>
                  </a:lnTo>
                  <a:lnTo>
                    <a:pt x="59" y="69"/>
                  </a:lnTo>
                  <a:lnTo>
                    <a:pt x="64" y="63"/>
                  </a:lnTo>
                  <a:lnTo>
                    <a:pt x="69" y="59"/>
                  </a:lnTo>
                  <a:lnTo>
                    <a:pt x="71" y="52"/>
                  </a:lnTo>
                  <a:lnTo>
                    <a:pt x="74" y="45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29"/>
                  </a:lnTo>
                  <a:lnTo>
                    <a:pt x="71" y="22"/>
                  </a:lnTo>
                  <a:lnTo>
                    <a:pt x="69" y="17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1782763" y="-1954213"/>
              <a:ext cx="60325" cy="60325"/>
            </a:xfrm>
            <a:custGeom>
              <a:avLst/>
              <a:gdLst>
                <a:gd name="T0" fmla="*/ 38 w 76"/>
                <a:gd name="T1" fmla="*/ 0 h 74"/>
                <a:gd name="T2" fmla="*/ 38 w 76"/>
                <a:gd name="T3" fmla="*/ 0 h 74"/>
                <a:gd name="T4" fmla="*/ 31 w 76"/>
                <a:gd name="T5" fmla="*/ 1 h 74"/>
                <a:gd name="T6" fmla="*/ 24 w 76"/>
                <a:gd name="T7" fmla="*/ 3 h 74"/>
                <a:gd name="T8" fmla="*/ 17 w 76"/>
                <a:gd name="T9" fmla="*/ 7 h 74"/>
                <a:gd name="T10" fmla="*/ 11 w 76"/>
                <a:gd name="T11" fmla="*/ 11 h 74"/>
                <a:gd name="T12" fmla="*/ 7 w 76"/>
                <a:gd name="T13" fmla="*/ 17 h 74"/>
                <a:gd name="T14" fmla="*/ 3 w 76"/>
                <a:gd name="T15" fmla="*/ 22 h 74"/>
                <a:gd name="T16" fmla="*/ 1 w 76"/>
                <a:gd name="T17" fmla="*/ 29 h 74"/>
                <a:gd name="T18" fmla="*/ 0 w 76"/>
                <a:gd name="T19" fmla="*/ 38 h 74"/>
                <a:gd name="T20" fmla="*/ 0 w 76"/>
                <a:gd name="T21" fmla="*/ 38 h 74"/>
                <a:gd name="T22" fmla="*/ 1 w 76"/>
                <a:gd name="T23" fmla="*/ 45 h 74"/>
                <a:gd name="T24" fmla="*/ 3 w 76"/>
                <a:gd name="T25" fmla="*/ 52 h 74"/>
                <a:gd name="T26" fmla="*/ 7 w 76"/>
                <a:gd name="T27" fmla="*/ 59 h 74"/>
                <a:gd name="T28" fmla="*/ 11 w 76"/>
                <a:gd name="T29" fmla="*/ 63 h 74"/>
                <a:gd name="T30" fmla="*/ 17 w 76"/>
                <a:gd name="T31" fmla="*/ 69 h 74"/>
                <a:gd name="T32" fmla="*/ 24 w 76"/>
                <a:gd name="T33" fmla="*/ 71 h 74"/>
                <a:gd name="T34" fmla="*/ 31 w 76"/>
                <a:gd name="T35" fmla="*/ 74 h 74"/>
                <a:gd name="T36" fmla="*/ 38 w 76"/>
                <a:gd name="T37" fmla="*/ 74 h 74"/>
                <a:gd name="T38" fmla="*/ 38 w 76"/>
                <a:gd name="T39" fmla="*/ 74 h 74"/>
                <a:gd name="T40" fmla="*/ 45 w 76"/>
                <a:gd name="T41" fmla="*/ 74 h 74"/>
                <a:gd name="T42" fmla="*/ 52 w 76"/>
                <a:gd name="T43" fmla="*/ 71 h 74"/>
                <a:gd name="T44" fmla="*/ 59 w 76"/>
                <a:gd name="T45" fmla="*/ 69 h 74"/>
                <a:gd name="T46" fmla="*/ 64 w 76"/>
                <a:gd name="T47" fmla="*/ 63 h 74"/>
                <a:gd name="T48" fmla="*/ 69 w 76"/>
                <a:gd name="T49" fmla="*/ 59 h 74"/>
                <a:gd name="T50" fmla="*/ 71 w 76"/>
                <a:gd name="T51" fmla="*/ 52 h 74"/>
                <a:gd name="T52" fmla="*/ 74 w 76"/>
                <a:gd name="T53" fmla="*/ 45 h 74"/>
                <a:gd name="T54" fmla="*/ 76 w 76"/>
                <a:gd name="T55" fmla="*/ 38 h 74"/>
                <a:gd name="T56" fmla="*/ 76 w 76"/>
                <a:gd name="T57" fmla="*/ 38 h 74"/>
                <a:gd name="T58" fmla="*/ 74 w 76"/>
                <a:gd name="T59" fmla="*/ 29 h 74"/>
                <a:gd name="T60" fmla="*/ 71 w 76"/>
                <a:gd name="T61" fmla="*/ 22 h 74"/>
                <a:gd name="T62" fmla="*/ 69 w 76"/>
                <a:gd name="T63" fmla="*/ 17 h 74"/>
                <a:gd name="T64" fmla="*/ 64 w 76"/>
                <a:gd name="T65" fmla="*/ 11 h 74"/>
                <a:gd name="T66" fmla="*/ 59 w 76"/>
                <a:gd name="T67" fmla="*/ 7 h 74"/>
                <a:gd name="T68" fmla="*/ 52 w 76"/>
                <a:gd name="T69" fmla="*/ 3 h 74"/>
                <a:gd name="T70" fmla="*/ 45 w 76"/>
                <a:gd name="T71" fmla="*/ 1 h 74"/>
                <a:gd name="T72" fmla="*/ 38 w 76"/>
                <a:gd name="T7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4">
                  <a:moveTo>
                    <a:pt x="38" y="0"/>
                  </a:moveTo>
                  <a:lnTo>
                    <a:pt x="38" y="0"/>
                  </a:lnTo>
                  <a:lnTo>
                    <a:pt x="31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45"/>
                  </a:lnTo>
                  <a:lnTo>
                    <a:pt x="3" y="52"/>
                  </a:lnTo>
                  <a:lnTo>
                    <a:pt x="7" y="59"/>
                  </a:lnTo>
                  <a:lnTo>
                    <a:pt x="11" y="63"/>
                  </a:lnTo>
                  <a:lnTo>
                    <a:pt x="17" y="69"/>
                  </a:lnTo>
                  <a:lnTo>
                    <a:pt x="24" y="71"/>
                  </a:lnTo>
                  <a:lnTo>
                    <a:pt x="31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5" y="74"/>
                  </a:lnTo>
                  <a:lnTo>
                    <a:pt x="52" y="71"/>
                  </a:lnTo>
                  <a:lnTo>
                    <a:pt x="59" y="69"/>
                  </a:lnTo>
                  <a:lnTo>
                    <a:pt x="64" y="63"/>
                  </a:lnTo>
                  <a:lnTo>
                    <a:pt x="69" y="59"/>
                  </a:lnTo>
                  <a:lnTo>
                    <a:pt x="71" y="52"/>
                  </a:lnTo>
                  <a:lnTo>
                    <a:pt x="74" y="45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29"/>
                  </a:lnTo>
                  <a:lnTo>
                    <a:pt x="71" y="22"/>
                  </a:lnTo>
                  <a:lnTo>
                    <a:pt x="69" y="17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1598613" y="-1762126"/>
              <a:ext cx="52388" cy="50800"/>
            </a:xfrm>
            <a:custGeom>
              <a:avLst/>
              <a:gdLst>
                <a:gd name="T0" fmla="*/ 33 w 66"/>
                <a:gd name="T1" fmla="*/ 0 h 64"/>
                <a:gd name="T2" fmla="*/ 33 w 66"/>
                <a:gd name="T3" fmla="*/ 0 h 64"/>
                <a:gd name="T4" fmla="*/ 26 w 66"/>
                <a:gd name="T5" fmla="*/ 0 h 64"/>
                <a:gd name="T6" fmla="*/ 21 w 66"/>
                <a:gd name="T7" fmla="*/ 3 h 64"/>
                <a:gd name="T8" fmla="*/ 15 w 66"/>
                <a:gd name="T9" fmla="*/ 5 h 64"/>
                <a:gd name="T10" fmla="*/ 10 w 66"/>
                <a:gd name="T11" fmla="*/ 10 h 64"/>
                <a:gd name="T12" fmla="*/ 5 w 66"/>
                <a:gd name="T13" fmla="*/ 14 h 64"/>
                <a:gd name="T14" fmla="*/ 3 w 66"/>
                <a:gd name="T15" fmla="*/ 20 h 64"/>
                <a:gd name="T16" fmla="*/ 1 w 66"/>
                <a:gd name="T17" fmla="*/ 25 h 64"/>
                <a:gd name="T18" fmla="*/ 0 w 66"/>
                <a:gd name="T19" fmla="*/ 32 h 64"/>
                <a:gd name="T20" fmla="*/ 0 w 66"/>
                <a:gd name="T21" fmla="*/ 32 h 64"/>
                <a:gd name="T22" fmla="*/ 1 w 66"/>
                <a:gd name="T23" fmla="*/ 39 h 64"/>
                <a:gd name="T24" fmla="*/ 3 w 66"/>
                <a:gd name="T25" fmla="*/ 45 h 64"/>
                <a:gd name="T26" fmla="*/ 5 w 66"/>
                <a:gd name="T27" fmla="*/ 50 h 64"/>
                <a:gd name="T28" fmla="*/ 10 w 66"/>
                <a:gd name="T29" fmla="*/ 55 h 64"/>
                <a:gd name="T30" fmla="*/ 15 w 66"/>
                <a:gd name="T31" fmla="*/ 59 h 64"/>
                <a:gd name="T32" fmla="*/ 21 w 66"/>
                <a:gd name="T33" fmla="*/ 62 h 64"/>
                <a:gd name="T34" fmla="*/ 26 w 66"/>
                <a:gd name="T35" fmla="*/ 64 h 64"/>
                <a:gd name="T36" fmla="*/ 33 w 66"/>
                <a:gd name="T37" fmla="*/ 64 h 64"/>
                <a:gd name="T38" fmla="*/ 33 w 66"/>
                <a:gd name="T39" fmla="*/ 64 h 64"/>
                <a:gd name="T40" fmla="*/ 39 w 66"/>
                <a:gd name="T41" fmla="*/ 64 h 64"/>
                <a:gd name="T42" fmla="*/ 46 w 66"/>
                <a:gd name="T43" fmla="*/ 62 h 64"/>
                <a:gd name="T44" fmla="*/ 50 w 66"/>
                <a:gd name="T45" fmla="*/ 59 h 64"/>
                <a:gd name="T46" fmla="*/ 56 w 66"/>
                <a:gd name="T47" fmla="*/ 55 h 64"/>
                <a:gd name="T48" fmla="*/ 60 w 66"/>
                <a:gd name="T49" fmla="*/ 50 h 64"/>
                <a:gd name="T50" fmla="*/ 63 w 66"/>
                <a:gd name="T51" fmla="*/ 45 h 64"/>
                <a:gd name="T52" fmla="*/ 64 w 66"/>
                <a:gd name="T53" fmla="*/ 39 h 64"/>
                <a:gd name="T54" fmla="*/ 66 w 66"/>
                <a:gd name="T55" fmla="*/ 32 h 64"/>
                <a:gd name="T56" fmla="*/ 66 w 66"/>
                <a:gd name="T57" fmla="*/ 32 h 64"/>
                <a:gd name="T58" fmla="*/ 64 w 66"/>
                <a:gd name="T59" fmla="*/ 25 h 64"/>
                <a:gd name="T60" fmla="*/ 63 w 66"/>
                <a:gd name="T61" fmla="*/ 20 h 64"/>
                <a:gd name="T62" fmla="*/ 60 w 66"/>
                <a:gd name="T63" fmla="*/ 14 h 64"/>
                <a:gd name="T64" fmla="*/ 56 w 66"/>
                <a:gd name="T65" fmla="*/ 10 h 64"/>
                <a:gd name="T66" fmla="*/ 50 w 66"/>
                <a:gd name="T67" fmla="*/ 5 h 64"/>
                <a:gd name="T68" fmla="*/ 46 w 66"/>
                <a:gd name="T69" fmla="*/ 3 h 64"/>
                <a:gd name="T70" fmla="*/ 39 w 66"/>
                <a:gd name="T71" fmla="*/ 0 h 64"/>
                <a:gd name="T72" fmla="*/ 33 w 66"/>
                <a:gd name="T7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4">
                  <a:moveTo>
                    <a:pt x="33" y="0"/>
                  </a:moveTo>
                  <a:lnTo>
                    <a:pt x="33" y="0"/>
                  </a:lnTo>
                  <a:lnTo>
                    <a:pt x="26" y="0"/>
                  </a:lnTo>
                  <a:lnTo>
                    <a:pt x="21" y="3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5" y="14"/>
                  </a:lnTo>
                  <a:lnTo>
                    <a:pt x="3" y="20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9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10" y="55"/>
                  </a:lnTo>
                  <a:lnTo>
                    <a:pt x="15" y="59"/>
                  </a:lnTo>
                  <a:lnTo>
                    <a:pt x="21" y="62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39" y="64"/>
                  </a:lnTo>
                  <a:lnTo>
                    <a:pt x="46" y="62"/>
                  </a:lnTo>
                  <a:lnTo>
                    <a:pt x="50" y="59"/>
                  </a:lnTo>
                  <a:lnTo>
                    <a:pt x="56" y="55"/>
                  </a:lnTo>
                  <a:lnTo>
                    <a:pt x="60" y="50"/>
                  </a:lnTo>
                  <a:lnTo>
                    <a:pt x="63" y="45"/>
                  </a:lnTo>
                  <a:lnTo>
                    <a:pt x="64" y="39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25"/>
                  </a:lnTo>
                  <a:lnTo>
                    <a:pt x="63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0" y="5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1598613" y="-1762126"/>
              <a:ext cx="52388" cy="50800"/>
            </a:xfrm>
            <a:custGeom>
              <a:avLst/>
              <a:gdLst>
                <a:gd name="T0" fmla="*/ 33 w 66"/>
                <a:gd name="T1" fmla="*/ 0 h 64"/>
                <a:gd name="T2" fmla="*/ 33 w 66"/>
                <a:gd name="T3" fmla="*/ 0 h 64"/>
                <a:gd name="T4" fmla="*/ 26 w 66"/>
                <a:gd name="T5" fmla="*/ 0 h 64"/>
                <a:gd name="T6" fmla="*/ 21 w 66"/>
                <a:gd name="T7" fmla="*/ 3 h 64"/>
                <a:gd name="T8" fmla="*/ 15 w 66"/>
                <a:gd name="T9" fmla="*/ 5 h 64"/>
                <a:gd name="T10" fmla="*/ 10 w 66"/>
                <a:gd name="T11" fmla="*/ 10 h 64"/>
                <a:gd name="T12" fmla="*/ 5 w 66"/>
                <a:gd name="T13" fmla="*/ 14 h 64"/>
                <a:gd name="T14" fmla="*/ 3 w 66"/>
                <a:gd name="T15" fmla="*/ 20 h 64"/>
                <a:gd name="T16" fmla="*/ 1 w 66"/>
                <a:gd name="T17" fmla="*/ 25 h 64"/>
                <a:gd name="T18" fmla="*/ 0 w 66"/>
                <a:gd name="T19" fmla="*/ 32 h 64"/>
                <a:gd name="T20" fmla="*/ 0 w 66"/>
                <a:gd name="T21" fmla="*/ 32 h 64"/>
                <a:gd name="T22" fmla="*/ 1 w 66"/>
                <a:gd name="T23" fmla="*/ 39 h 64"/>
                <a:gd name="T24" fmla="*/ 3 w 66"/>
                <a:gd name="T25" fmla="*/ 45 h 64"/>
                <a:gd name="T26" fmla="*/ 5 w 66"/>
                <a:gd name="T27" fmla="*/ 50 h 64"/>
                <a:gd name="T28" fmla="*/ 10 w 66"/>
                <a:gd name="T29" fmla="*/ 55 h 64"/>
                <a:gd name="T30" fmla="*/ 15 w 66"/>
                <a:gd name="T31" fmla="*/ 59 h 64"/>
                <a:gd name="T32" fmla="*/ 21 w 66"/>
                <a:gd name="T33" fmla="*/ 62 h 64"/>
                <a:gd name="T34" fmla="*/ 26 w 66"/>
                <a:gd name="T35" fmla="*/ 64 h 64"/>
                <a:gd name="T36" fmla="*/ 33 w 66"/>
                <a:gd name="T37" fmla="*/ 64 h 64"/>
                <a:gd name="T38" fmla="*/ 33 w 66"/>
                <a:gd name="T39" fmla="*/ 64 h 64"/>
                <a:gd name="T40" fmla="*/ 39 w 66"/>
                <a:gd name="T41" fmla="*/ 64 h 64"/>
                <a:gd name="T42" fmla="*/ 46 w 66"/>
                <a:gd name="T43" fmla="*/ 62 h 64"/>
                <a:gd name="T44" fmla="*/ 50 w 66"/>
                <a:gd name="T45" fmla="*/ 59 h 64"/>
                <a:gd name="T46" fmla="*/ 56 w 66"/>
                <a:gd name="T47" fmla="*/ 55 h 64"/>
                <a:gd name="T48" fmla="*/ 60 w 66"/>
                <a:gd name="T49" fmla="*/ 50 h 64"/>
                <a:gd name="T50" fmla="*/ 63 w 66"/>
                <a:gd name="T51" fmla="*/ 45 h 64"/>
                <a:gd name="T52" fmla="*/ 64 w 66"/>
                <a:gd name="T53" fmla="*/ 39 h 64"/>
                <a:gd name="T54" fmla="*/ 66 w 66"/>
                <a:gd name="T55" fmla="*/ 32 h 64"/>
                <a:gd name="T56" fmla="*/ 66 w 66"/>
                <a:gd name="T57" fmla="*/ 32 h 64"/>
                <a:gd name="T58" fmla="*/ 64 w 66"/>
                <a:gd name="T59" fmla="*/ 25 h 64"/>
                <a:gd name="T60" fmla="*/ 63 w 66"/>
                <a:gd name="T61" fmla="*/ 20 h 64"/>
                <a:gd name="T62" fmla="*/ 60 w 66"/>
                <a:gd name="T63" fmla="*/ 14 h 64"/>
                <a:gd name="T64" fmla="*/ 56 w 66"/>
                <a:gd name="T65" fmla="*/ 10 h 64"/>
                <a:gd name="T66" fmla="*/ 50 w 66"/>
                <a:gd name="T67" fmla="*/ 5 h 64"/>
                <a:gd name="T68" fmla="*/ 46 w 66"/>
                <a:gd name="T69" fmla="*/ 3 h 64"/>
                <a:gd name="T70" fmla="*/ 39 w 66"/>
                <a:gd name="T71" fmla="*/ 0 h 64"/>
                <a:gd name="T72" fmla="*/ 33 w 66"/>
                <a:gd name="T7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4">
                  <a:moveTo>
                    <a:pt x="33" y="0"/>
                  </a:moveTo>
                  <a:lnTo>
                    <a:pt x="33" y="0"/>
                  </a:lnTo>
                  <a:lnTo>
                    <a:pt x="26" y="0"/>
                  </a:lnTo>
                  <a:lnTo>
                    <a:pt x="21" y="3"/>
                  </a:lnTo>
                  <a:lnTo>
                    <a:pt x="15" y="5"/>
                  </a:lnTo>
                  <a:lnTo>
                    <a:pt x="10" y="10"/>
                  </a:lnTo>
                  <a:lnTo>
                    <a:pt x="5" y="14"/>
                  </a:lnTo>
                  <a:lnTo>
                    <a:pt x="3" y="20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9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10" y="55"/>
                  </a:lnTo>
                  <a:lnTo>
                    <a:pt x="15" y="59"/>
                  </a:lnTo>
                  <a:lnTo>
                    <a:pt x="21" y="62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39" y="64"/>
                  </a:lnTo>
                  <a:lnTo>
                    <a:pt x="46" y="62"/>
                  </a:lnTo>
                  <a:lnTo>
                    <a:pt x="50" y="59"/>
                  </a:lnTo>
                  <a:lnTo>
                    <a:pt x="56" y="55"/>
                  </a:lnTo>
                  <a:lnTo>
                    <a:pt x="60" y="50"/>
                  </a:lnTo>
                  <a:lnTo>
                    <a:pt x="63" y="45"/>
                  </a:lnTo>
                  <a:lnTo>
                    <a:pt x="64" y="39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25"/>
                  </a:lnTo>
                  <a:lnTo>
                    <a:pt x="63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0" y="5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1481138" y="-1524001"/>
              <a:ext cx="47625" cy="47625"/>
            </a:xfrm>
            <a:custGeom>
              <a:avLst/>
              <a:gdLst>
                <a:gd name="T0" fmla="*/ 30 w 60"/>
                <a:gd name="T1" fmla="*/ 0 h 60"/>
                <a:gd name="T2" fmla="*/ 30 w 60"/>
                <a:gd name="T3" fmla="*/ 0 h 60"/>
                <a:gd name="T4" fmla="*/ 24 w 60"/>
                <a:gd name="T5" fmla="*/ 0 h 60"/>
                <a:gd name="T6" fmla="*/ 18 w 60"/>
                <a:gd name="T7" fmla="*/ 1 h 60"/>
                <a:gd name="T8" fmla="*/ 13 w 60"/>
                <a:gd name="T9" fmla="*/ 4 h 60"/>
                <a:gd name="T10" fmla="*/ 9 w 60"/>
                <a:gd name="T11" fmla="*/ 8 h 60"/>
                <a:gd name="T12" fmla="*/ 4 w 60"/>
                <a:gd name="T13" fmla="*/ 12 h 60"/>
                <a:gd name="T14" fmla="*/ 2 w 60"/>
                <a:gd name="T15" fmla="*/ 18 h 60"/>
                <a:gd name="T16" fmla="*/ 0 w 60"/>
                <a:gd name="T17" fmla="*/ 24 h 60"/>
                <a:gd name="T18" fmla="*/ 0 w 60"/>
                <a:gd name="T19" fmla="*/ 29 h 60"/>
                <a:gd name="T20" fmla="*/ 0 w 60"/>
                <a:gd name="T21" fmla="*/ 29 h 60"/>
                <a:gd name="T22" fmla="*/ 0 w 60"/>
                <a:gd name="T23" fmla="*/ 36 h 60"/>
                <a:gd name="T24" fmla="*/ 2 w 60"/>
                <a:gd name="T25" fmla="*/ 42 h 60"/>
                <a:gd name="T26" fmla="*/ 4 w 60"/>
                <a:gd name="T27" fmla="*/ 46 h 60"/>
                <a:gd name="T28" fmla="*/ 9 w 60"/>
                <a:gd name="T29" fmla="*/ 52 h 60"/>
                <a:gd name="T30" fmla="*/ 13 w 60"/>
                <a:gd name="T31" fmla="*/ 54 h 60"/>
                <a:gd name="T32" fmla="*/ 18 w 60"/>
                <a:gd name="T33" fmla="*/ 57 h 60"/>
                <a:gd name="T34" fmla="*/ 24 w 60"/>
                <a:gd name="T35" fmla="*/ 60 h 60"/>
                <a:gd name="T36" fmla="*/ 30 w 60"/>
                <a:gd name="T37" fmla="*/ 60 h 60"/>
                <a:gd name="T38" fmla="*/ 30 w 60"/>
                <a:gd name="T39" fmla="*/ 60 h 60"/>
                <a:gd name="T40" fmla="*/ 37 w 60"/>
                <a:gd name="T41" fmla="*/ 60 h 60"/>
                <a:gd name="T42" fmla="*/ 42 w 60"/>
                <a:gd name="T43" fmla="*/ 57 h 60"/>
                <a:gd name="T44" fmla="*/ 46 w 60"/>
                <a:gd name="T45" fmla="*/ 54 h 60"/>
                <a:gd name="T46" fmla="*/ 52 w 60"/>
                <a:gd name="T47" fmla="*/ 52 h 60"/>
                <a:gd name="T48" fmla="*/ 55 w 60"/>
                <a:gd name="T49" fmla="*/ 46 h 60"/>
                <a:gd name="T50" fmla="*/ 58 w 60"/>
                <a:gd name="T51" fmla="*/ 42 h 60"/>
                <a:gd name="T52" fmla="*/ 60 w 60"/>
                <a:gd name="T53" fmla="*/ 36 h 60"/>
                <a:gd name="T54" fmla="*/ 60 w 60"/>
                <a:gd name="T55" fmla="*/ 29 h 60"/>
                <a:gd name="T56" fmla="*/ 60 w 60"/>
                <a:gd name="T57" fmla="*/ 29 h 60"/>
                <a:gd name="T58" fmla="*/ 60 w 60"/>
                <a:gd name="T59" fmla="*/ 24 h 60"/>
                <a:gd name="T60" fmla="*/ 58 w 60"/>
                <a:gd name="T61" fmla="*/ 18 h 60"/>
                <a:gd name="T62" fmla="*/ 55 w 60"/>
                <a:gd name="T63" fmla="*/ 12 h 60"/>
                <a:gd name="T64" fmla="*/ 52 w 60"/>
                <a:gd name="T65" fmla="*/ 8 h 60"/>
                <a:gd name="T66" fmla="*/ 46 w 60"/>
                <a:gd name="T67" fmla="*/ 4 h 60"/>
                <a:gd name="T68" fmla="*/ 42 w 60"/>
                <a:gd name="T69" fmla="*/ 1 h 60"/>
                <a:gd name="T70" fmla="*/ 37 w 60"/>
                <a:gd name="T71" fmla="*/ 0 h 60"/>
                <a:gd name="T72" fmla="*/ 30 w 6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18" y="1"/>
                  </a:lnTo>
                  <a:lnTo>
                    <a:pt x="13" y="4"/>
                  </a:lnTo>
                  <a:lnTo>
                    <a:pt x="9" y="8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9" y="52"/>
                  </a:lnTo>
                  <a:lnTo>
                    <a:pt x="13" y="54"/>
                  </a:lnTo>
                  <a:lnTo>
                    <a:pt x="18" y="57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7" y="60"/>
                  </a:lnTo>
                  <a:lnTo>
                    <a:pt x="42" y="57"/>
                  </a:lnTo>
                  <a:lnTo>
                    <a:pt x="46" y="54"/>
                  </a:lnTo>
                  <a:lnTo>
                    <a:pt x="52" y="52"/>
                  </a:lnTo>
                  <a:lnTo>
                    <a:pt x="55" y="46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0" y="24"/>
                  </a:lnTo>
                  <a:lnTo>
                    <a:pt x="58" y="18"/>
                  </a:lnTo>
                  <a:lnTo>
                    <a:pt x="55" y="12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2" y="1"/>
                  </a:lnTo>
                  <a:lnTo>
                    <a:pt x="37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1481138" y="-1524001"/>
              <a:ext cx="47625" cy="47625"/>
            </a:xfrm>
            <a:custGeom>
              <a:avLst/>
              <a:gdLst>
                <a:gd name="T0" fmla="*/ 30 w 60"/>
                <a:gd name="T1" fmla="*/ 0 h 60"/>
                <a:gd name="T2" fmla="*/ 30 w 60"/>
                <a:gd name="T3" fmla="*/ 0 h 60"/>
                <a:gd name="T4" fmla="*/ 24 w 60"/>
                <a:gd name="T5" fmla="*/ 0 h 60"/>
                <a:gd name="T6" fmla="*/ 18 w 60"/>
                <a:gd name="T7" fmla="*/ 1 h 60"/>
                <a:gd name="T8" fmla="*/ 13 w 60"/>
                <a:gd name="T9" fmla="*/ 4 h 60"/>
                <a:gd name="T10" fmla="*/ 9 w 60"/>
                <a:gd name="T11" fmla="*/ 8 h 60"/>
                <a:gd name="T12" fmla="*/ 4 w 60"/>
                <a:gd name="T13" fmla="*/ 12 h 60"/>
                <a:gd name="T14" fmla="*/ 2 w 60"/>
                <a:gd name="T15" fmla="*/ 18 h 60"/>
                <a:gd name="T16" fmla="*/ 0 w 60"/>
                <a:gd name="T17" fmla="*/ 24 h 60"/>
                <a:gd name="T18" fmla="*/ 0 w 60"/>
                <a:gd name="T19" fmla="*/ 29 h 60"/>
                <a:gd name="T20" fmla="*/ 0 w 60"/>
                <a:gd name="T21" fmla="*/ 29 h 60"/>
                <a:gd name="T22" fmla="*/ 0 w 60"/>
                <a:gd name="T23" fmla="*/ 36 h 60"/>
                <a:gd name="T24" fmla="*/ 2 w 60"/>
                <a:gd name="T25" fmla="*/ 42 h 60"/>
                <a:gd name="T26" fmla="*/ 4 w 60"/>
                <a:gd name="T27" fmla="*/ 46 h 60"/>
                <a:gd name="T28" fmla="*/ 9 w 60"/>
                <a:gd name="T29" fmla="*/ 52 h 60"/>
                <a:gd name="T30" fmla="*/ 13 w 60"/>
                <a:gd name="T31" fmla="*/ 54 h 60"/>
                <a:gd name="T32" fmla="*/ 18 w 60"/>
                <a:gd name="T33" fmla="*/ 57 h 60"/>
                <a:gd name="T34" fmla="*/ 24 w 60"/>
                <a:gd name="T35" fmla="*/ 60 h 60"/>
                <a:gd name="T36" fmla="*/ 30 w 60"/>
                <a:gd name="T37" fmla="*/ 60 h 60"/>
                <a:gd name="T38" fmla="*/ 30 w 60"/>
                <a:gd name="T39" fmla="*/ 60 h 60"/>
                <a:gd name="T40" fmla="*/ 37 w 60"/>
                <a:gd name="T41" fmla="*/ 60 h 60"/>
                <a:gd name="T42" fmla="*/ 42 w 60"/>
                <a:gd name="T43" fmla="*/ 57 h 60"/>
                <a:gd name="T44" fmla="*/ 46 w 60"/>
                <a:gd name="T45" fmla="*/ 54 h 60"/>
                <a:gd name="T46" fmla="*/ 52 w 60"/>
                <a:gd name="T47" fmla="*/ 52 h 60"/>
                <a:gd name="T48" fmla="*/ 55 w 60"/>
                <a:gd name="T49" fmla="*/ 46 h 60"/>
                <a:gd name="T50" fmla="*/ 58 w 60"/>
                <a:gd name="T51" fmla="*/ 42 h 60"/>
                <a:gd name="T52" fmla="*/ 60 w 60"/>
                <a:gd name="T53" fmla="*/ 36 h 60"/>
                <a:gd name="T54" fmla="*/ 60 w 60"/>
                <a:gd name="T55" fmla="*/ 29 h 60"/>
                <a:gd name="T56" fmla="*/ 60 w 60"/>
                <a:gd name="T57" fmla="*/ 29 h 60"/>
                <a:gd name="T58" fmla="*/ 60 w 60"/>
                <a:gd name="T59" fmla="*/ 24 h 60"/>
                <a:gd name="T60" fmla="*/ 58 w 60"/>
                <a:gd name="T61" fmla="*/ 18 h 60"/>
                <a:gd name="T62" fmla="*/ 55 w 60"/>
                <a:gd name="T63" fmla="*/ 12 h 60"/>
                <a:gd name="T64" fmla="*/ 52 w 60"/>
                <a:gd name="T65" fmla="*/ 8 h 60"/>
                <a:gd name="T66" fmla="*/ 46 w 60"/>
                <a:gd name="T67" fmla="*/ 4 h 60"/>
                <a:gd name="T68" fmla="*/ 42 w 60"/>
                <a:gd name="T69" fmla="*/ 1 h 60"/>
                <a:gd name="T70" fmla="*/ 37 w 60"/>
                <a:gd name="T71" fmla="*/ 0 h 60"/>
                <a:gd name="T72" fmla="*/ 30 w 6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18" y="1"/>
                  </a:lnTo>
                  <a:lnTo>
                    <a:pt x="13" y="4"/>
                  </a:lnTo>
                  <a:lnTo>
                    <a:pt x="9" y="8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9" y="52"/>
                  </a:lnTo>
                  <a:lnTo>
                    <a:pt x="13" y="54"/>
                  </a:lnTo>
                  <a:lnTo>
                    <a:pt x="18" y="57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7" y="60"/>
                  </a:lnTo>
                  <a:lnTo>
                    <a:pt x="42" y="57"/>
                  </a:lnTo>
                  <a:lnTo>
                    <a:pt x="46" y="54"/>
                  </a:lnTo>
                  <a:lnTo>
                    <a:pt x="52" y="52"/>
                  </a:lnTo>
                  <a:lnTo>
                    <a:pt x="55" y="46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0" y="24"/>
                  </a:lnTo>
                  <a:lnTo>
                    <a:pt x="58" y="18"/>
                  </a:lnTo>
                  <a:lnTo>
                    <a:pt x="55" y="12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2" y="1"/>
                  </a:lnTo>
                  <a:lnTo>
                    <a:pt x="37" y="0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auto">
            <a:xfrm>
              <a:off x="3062288" y="-1031876"/>
              <a:ext cx="106363" cy="107950"/>
            </a:xfrm>
            <a:custGeom>
              <a:avLst/>
              <a:gdLst>
                <a:gd name="T0" fmla="*/ 69 w 136"/>
                <a:gd name="T1" fmla="*/ 0 h 136"/>
                <a:gd name="T2" fmla="*/ 69 w 136"/>
                <a:gd name="T3" fmla="*/ 0 h 136"/>
                <a:gd name="T4" fmla="*/ 55 w 136"/>
                <a:gd name="T5" fmla="*/ 1 h 136"/>
                <a:gd name="T6" fmla="*/ 42 w 136"/>
                <a:gd name="T7" fmla="*/ 5 h 136"/>
                <a:gd name="T8" fmla="*/ 31 w 136"/>
                <a:gd name="T9" fmla="*/ 12 h 136"/>
                <a:gd name="T10" fmla="*/ 20 w 136"/>
                <a:gd name="T11" fmla="*/ 21 h 136"/>
                <a:gd name="T12" fmla="*/ 11 w 136"/>
                <a:gd name="T13" fmla="*/ 31 h 136"/>
                <a:gd name="T14" fmla="*/ 6 w 136"/>
                <a:gd name="T15" fmla="*/ 42 h 136"/>
                <a:gd name="T16" fmla="*/ 1 w 136"/>
                <a:gd name="T17" fmla="*/ 54 h 136"/>
                <a:gd name="T18" fmla="*/ 0 w 136"/>
                <a:gd name="T19" fmla="*/ 68 h 136"/>
                <a:gd name="T20" fmla="*/ 0 w 136"/>
                <a:gd name="T21" fmla="*/ 68 h 136"/>
                <a:gd name="T22" fmla="*/ 1 w 136"/>
                <a:gd name="T23" fmla="*/ 82 h 136"/>
                <a:gd name="T24" fmla="*/ 6 w 136"/>
                <a:gd name="T25" fmla="*/ 95 h 136"/>
                <a:gd name="T26" fmla="*/ 11 w 136"/>
                <a:gd name="T27" fmla="*/ 106 h 136"/>
                <a:gd name="T28" fmla="*/ 20 w 136"/>
                <a:gd name="T29" fmla="*/ 116 h 136"/>
                <a:gd name="T30" fmla="*/ 31 w 136"/>
                <a:gd name="T31" fmla="*/ 124 h 136"/>
                <a:gd name="T32" fmla="*/ 42 w 136"/>
                <a:gd name="T33" fmla="*/ 131 h 136"/>
                <a:gd name="T34" fmla="*/ 55 w 136"/>
                <a:gd name="T35" fmla="*/ 136 h 136"/>
                <a:gd name="T36" fmla="*/ 69 w 136"/>
                <a:gd name="T37" fmla="*/ 136 h 136"/>
                <a:gd name="T38" fmla="*/ 69 w 136"/>
                <a:gd name="T39" fmla="*/ 136 h 136"/>
                <a:gd name="T40" fmla="*/ 81 w 136"/>
                <a:gd name="T41" fmla="*/ 136 h 136"/>
                <a:gd name="T42" fmla="*/ 95 w 136"/>
                <a:gd name="T43" fmla="*/ 131 h 136"/>
                <a:gd name="T44" fmla="*/ 107 w 136"/>
                <a:gd name="T45" fmla="*/ 124 h 136"/>
                <a:gd name="T46" fmla="*/ 116 w 136"/>
                <a:gd name="T47" fmla="*/ 116 h 136"/>
                <a:gd name="T48" fmla="*/ 125 w 136"/>
                <a:gd name="T49" fmla="*/ 106 h 136"/>
                <a:gd name="T50" fmla="*/ 130 w 136"/>
                <a:gd name="T51" fmla="*/ 95 h 136"/>
                <a:gd name="T52" fmla="*/ 135 w 136"/>
                <a:gd name="T53" fmla="*/ 82 h 136"/>
                <a:gd name="T54" fmla="*/ 136 w 136"/>
                <a:gd name="T55" fmla="*/ 68 h 136"/>
                <a:gd name="T56" fmla="*/ 136 w 136"/>
                <a:gd name="T57" fmla="*/ 68 h 136"/>
                <a:gd name="T58" fmla="*/ 135 w 136"/>
                <a:gd name="T59" fmla="*/ 54 h 136"/>
                <a:gd name="T60" fmla="*/ 130 w 136"/>
                <a:gd name="T61" fmla="*/ 42 h 136"/>
                <a:gd name="T62" fmla="*/ 125 w 136"/>
                <a:gd name="T63" fmla="*/ 31 h 136"/>
                <a:gd name="T64" fmla="*/ 116 w 136"/>
                <a:gd name="T65" fmla="*/ 21 h 136"/>
                <a:gd name="T66" fmla="*/ 107 w 136"/>
                <a:gd name="T67" fmla="*/ 12 h 136"/>
                <a:gd name="T68" fmla="*/ 95 w 136"/>
                <a:gd name="T69" fmla="*/ 5 h 136"/>
                <a:gd name="T70" fmla="*/ 81 w 136"/>
                <a:gd name="T71" fmla="*/ 1 h 136"/>
                <a:gd name="T72" fmla="*/ 69 w 136"/>
                <a:gd name="T7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69" y="0"/>
                  </a:lnTo>
                  <a:lnTo>
                    <a:pt x="55" y="1"/>
                  </a:lnTo>
                  <a:lnTo>
                    <a:pt x="42" y="5"/>
                  </a:lnTo>
                  <a:lnTo>
                    <a:pt x="31" y="12"/>
                  </a:lnTo>
                  <a:lnTo>
                    <a:pt x="20" y="21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1" y="5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2"/>
                  </a:lnTo>
                  <a:lnTo>
                    <a:pt x="6" y="95"/>
                  </a:lnTo>
                  <a:lnTo>
                    <a:pt x="11" y="106"/>
                  </a:lnTo>
                  <a:lnTo>
                    <a:pt x="20" y="116"/>
                  </a:lnTo>
                  <a:lnTo>
                    <a:pt x="31" y="124"/>
                  </a:lnTo>
                  <a:lnTo>
                    <a:pt x="42" y="131"/>
                  </a:lnTo>
                  <a:lnTo>
                    <a:pt x="55" y="136"/>
                  </a:lnTo>
                  <a:lnTo>
                    <a:pt x="69" y="136"/>
                  </a:lnTo>
                  <a:lnTo>
                    <a:pt x="69" y="136"/>
                  </a:lnTo>
                  <a:lnTo>
                    <a:pt x="81" y="136"/>
                  </a:lnTo>
                  <a:lnTo>
                    <a:pt x="95" y="131"/>
                  </a:lnTo>
                  <a:lnTo>
                    <a:pt x="107" y="124"/>
                  </a:lnTo>
                  <a:lnTo>
                    <a:pt x="116" y="116"/>
                  </a:lnTo>
                  <a:lnTo>
                    <a:pt x="125" y="106"/>
                  </a:lnTo>
                  <a:lnTo>
                    <a:pt x="130" y="95"/>
                  </a:lnTo>
                  <a:lnTo>
                    <a:pt x="135" y="82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35" y="54"/>
                  </a:lnTo>
                  <a:lnTo>
                    <a:pt x="130" y="42"/>
                  </a:lnTo>
                  <a:lnTo>
                    <a:pt x="125" y="31"/>
                  </a:lnTo>
                  <a:lnTo>
                    <a:pt x="116" y="21"/>
                  </a:lnTo>
                  <a:lnTo>
                    <a:pt x="107" y="12"/>
                  </a:lnTo>
                  <a:lnTo>
                    <a:pt x="95" y="5"/>
                  </a:lnTo>
                  <a:lnTo>
                    <a:pt x="81" y="1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3062288" y="-1031876"/>
              <a:ext cx="106363" cy="107950"/>
            </a:xfrm>
            <a:custGeom>
              <a:avLst/>
              <a:gdLst>
                <a:gd name="T0" fmla="*/ 69 w 136"/>
                <a:gd name="T1" fmla="*/ 0 h 136"/>
                <a:gd name="T2" fmla="*/ 69 w 136"/>
                <a:gd name="T3" fmla="*/ 0 h 136"/>
                <a:gd name="T4" fmla="*/ 55 w 136"/>
                <a:gd name="T5" fmla="*/ 1 h 136"/>
                <a:gd name="T6" fmla="*/ 42 w 136"/>
                <a:gd name="T7" fmla="*/ 5 h 136"/>
                <a:gd name="T8" fmla="*/ 31 w 136"/>
                <a:gd name="T9" fmla="*/ 12 h 136"/>
                <a:gd name="T10" fmla="*/ 20 w 136"/>
                <a:gd name="T11" fmla="*/ 21 h 136"/>
                <a:gd name="T12" fmla="*/ 11 w 136"/>
                <a:gd name="T13" fmla="*/ 31 h 136"/>
                <a:gd name="T14" fmla="*/ 6 w 136"/>
                <a:gd name="T15" fmla="*/ 42 h 136"/>
                <a:gd name="T16" fmla="*/ 1 w 136"/>
                <a:gd name="T17" fmla="*/ 54 h 136"/>
                <a:gd name="T18" fmla="*/ 0 w 136"/>
                <a:gd name="T19" fmla="*/ 68 h 136"/>
                <a:gd name="T20" fmla="*/ 0 w 136"/>
                <a:gd name="T21" fmla="*/ 68 h 136"/>
                <a:gd name="T22" fmla="*/ 1 w 136"/>
                <a:gd name="T23" fmla="*/ 82 h 136"/>
                <a:gd name="T24" fmla="*/ 6 w 136"/>
                <a:gd name="T25" fmla="*/ 95 h 136"/>
                <a:gd name="T26" fmla="*/ 11 w 136"/>
                <a:gd name="T27" fmla="*/ 106 h 136"/>
                <a:gd name="T28" fmla="*/ 20 w 136"/>
                <a:gd name="T29" fmla="*/ 116 h 136"/>
                <a:gd name="T30" fmla="*/ 31 w 136"/>
                <a:gd name="T31" fmla="*/ 124 h 136"/>
                <a:gd name="T32" fmla="*/ 42 w 136"/>
                <a:gd name="T33" fmla="*/ 131 h 136"/>
                <a:gd name="T34" fmla="*/ 55 w 136"/>
                <a:gd name="T35" fmla="*/ 136 h 136"/>
                <a:gd name="T36" fmla="*/ 69 w 136"/>
                <a:gd name="T37" fmla="*/ 136 h 136"/>
                <a:gd name="T38" fmla="*/ 69 w 136"/>
                <a:gd name="T39" fmla="*/ 136 h 136"/>
                <a:gd name="T40" fmla="*/ 81 w 136"/>
                <a:gd name="T41" fmla="*/ 136 h 136"/>
                <a:gd name="T42" fmla="*/ 95 w 136"/>
                <a:gd name="T43" fmla="*/ 131 h 136"/>
                <a:gd name="T44" fmla="*/ 107 w 136"/>
                <a:gd name="T45" fmla="*/ 124 h 136"/>
                <a:gd name="T46" fmla="*/ 116 w 136"/>
                <a:gd name="T47" fmla="*/ 116 h 136"/>
                <a:gd name="T48" fmla="*/ 125 w 136"/>
                <a:gd name="T49" fmla="*/ 106 h 136"/>
                <a:gd name="T50" fmla="*/ 130 w 136"/>
                <a:gd name="T51" fmla="*/ 95 h 136"/>
                <a:gd name="T52" fmla="*/ 135 w 136"/>
                <a:gd name="T53" fmla="*/ 82 h 136"/>
                <a:gd name="T54" fmla="*/ 136 w 136"/>
                <a:gd name="T55" fmla="*/ 68 h 136"/>
                <a:gd name="T56" fmla="*/ 136 w 136"/>
                <a:gd name="T57" fmla="*/ 68 h 136"/>
                <a:gd name="T58" fmla="*/ 135 w 136"/>
                <a:gd name="T59" fmla="*/ 54 h 136"/>
                <a:gd name="T60" fmla="*/ 130 w 136"/>
                <a:gd name="T61" fmla="*/ 42 h 136"/>
                <a:gd name="T62" fmla="*/ 125 w 136"/>
                <a:gd name="T63" fmla="*/ 31 h 136"/>
                <a:gd name="T64" fmla="*/ 116 w 136"/>
                <a:gd name="T65" fmla="*/ 21 h 136"/>
                <a:gd name="T66" fmla="*/ 107 w 136"/>
                <a:gd name="T67" fmla="*/ 12 h 136"/>
                <a:gd name="T68" fmla="*/ 95 w 136"/>
                <a:gd name="T69" fmla="*/ 5 h 136"/>
                <a:gd name="T70" fmla="*/ 81 w 136"/>
                <a:gd name="T71" fmla="*/ 1 h 136"/>
                <a:gd name="T72" fmla="*/ 69 w 136"/>
                <a:gd name="T7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69" y="0"/>
                  </a:lnTo>
                  <a:lnTo>
                    <a:pt x="55" y="1"/>
                  </a:lnTo>
                  <a:lnTo>
                    <a:pt x="42" y="5"/>
                  </a:lnTo>
                  <a:lnTo>
                    <a:pt x="31" y="12"/>
                  </a:lnTo>
                  <a:lnTo>
                    <a:pt x="20" y="21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1" y="5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2"/>
                  </a:lnTo>
                  <a:lnTo>
                    <a:pt x="6" y="95"/>
                  </a:lnTo>
                  <a:lnTo>
                    <a:pt x="11" y="106"/>
                  </a:lnTo>
                  <a:lnTo>
                    <a:pt x="20" y="116"/>
                  </a:lnTo>
                  <a:lnTo>
                    <a:pt x="31" y="124"/>
                  </a:lnTo>
                  <a:lnTo>
                    <a:pt x="42" y="131"/>
                  </a:lnTo>
                  <a:lnTo>
                    <a:pt x="55" y="136"/>
                  </a:lnTo>
                  <a:lnTo>
                    <a:pt x="69" y="136"/>
                  </a:lnTo>
                  <a:lnTo>
                    <a:pt x="69" y="136"/>
                  </a:lnTo>
                  <a:lnTo>
                    <a:pt x="81" y="136"/>
                  </a:lnTo>
                  <a:lnTo>
                    <a:pt x="95" y="131"/>
                  </a:lnTo>
                  <a:lnTo>
                    <a:pt x="107" y="124"/>
                  </a:lnTo>
                  <a:lnTo>
                    <a:pt x="116" y="116"/>
                  </a:lnTo>
                  <a:lnTo>
                    <a:pt x="125" y="106"/>
                  </a:lnTo>
                  <a:lnTo>
                    <a:pt x="130" y="95"/>
                  </a:lnTo>
                  <a:lnTo>
                    <a:pt x="135" y="82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35" y="54"/>
                  </a:lnTo>
                  <a:lnTo>
                    <a:pt x="130" y="42"/>
                  </a:lnTo>
                  <a:lnTo>
                    <a:pt x="125" y="31"/>
                  </a:lnTo>
                  <a:lnTo>
                    <a:pt x="116" y="21"/>
                  </a:lnTo>
                  <a:lnTo>
                    <a:pt x="107" y="12"/>
                  </a:lnTo>
                  <a:lnTo>
                    <a:pt x="95" y="5"/>
                  </a:lnTo>
                  <a:lnTo>
                    <a:pt x="81" y="1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2949575" y="-785813"/>
              <a:ext cx="90488" cy="90488"/>
            </a:xfrm>
            <a:custGeom>
              <a:avLst/>
              <a:gdLst>
                <a:gd name="T0" fmla="*/ 56 w 113"/>
                <a:gd name="T1" fmla="*/ 0 h 115"/>
                <a:gd name="T2" fmla="*/ 56 w 113"/>
                <a:gd name="T3" fmla="*/ 0 h 115"/>
                <a:gd name="T4" fmla="*/ 45 w 113"/>
                <a:gd name="T5" fmla="*/ 1 h 115"/>
                <a:gd name="T6" fmla="*/ 35 w 113"/>
                <a:gd name="T7" fmla="*/ 6 h 115"/>
                <a:gd name="T8" fmla="*/ 25 w 113"/>
                <a:gd name="T9" fmla="*/ 10 h 115"/>
                <a:gd name="T10" fmla="*/ 17 w 113"/>
                <a:gd name="T11" fmla="*/ 17 h 115"/>
                <a:gd name="T12" fmla="*/ 10 w 113"/>
                <a:gd name="T13" fmla="*/ 25 h 115"/>
                <a:gd name="T14" fmla="*/ 4 w 113"/>
                <a:gd name="T15" fmla="*/ 35 h 115"/>
                <a:gd name="T16" fmla="*/ 0 w 113"/>
                <a:gd name="T17" fmla="*/ 46 h 115"/>
                <a:gd name="T18" fmla="*/ 0 w 113"/>
                <a:gd name="T19" fmla="*/ 57 h 115"/>
                <a:gd name="T20" fmla="*/ 0 w 113"/>
                <a:gd name="T21" fmla="*/ 57 h 115"/>
                <a:gd name="T22" fmla="*/ 0 w 113"/>
                <a:gd name="T23" fmla="*/ 69 h 115"/>
                <a:gd name="T24" fmla="*/ 4 w 113"/>
                <a:gd name="T25" fmla="*/ 80 h 115"/>
                <a:gd name="T26" fmla="*/ 10 w 113"/>
                <a:gd name="T27" fmla="*/ 90 h 115"/>
                <a:gd name="T28" fmla="*/ 17 w 113"/>
                <a:gd name="T29" fmla="*/ 98 h 115"/>
                <a:gd name="T30" fmla="*/ 25 w 113"/>
                <a:gd name="T31" fmla="*/ 105 h 115"/>
                <a:gd name="T32" fmla="*/ 35 w 113"/>
                <a:gd name="T33" fmla="*/ 111 h 115"/>
                <a:gd name="T34" fmla="*/ 45 w 113"/>
                <a:gd name="T35" fmla="*/ 114 h 115"/>
                <a:gd name="T36" fmla="*/ 56 w 113"/>
                <a:gd name="T37" fmla="*/ 115 h 115"/>
                <a:gd name="T38" fmla="*/ 56 w 113"/>
                <a:gd name="T39" fmla="*/ 115 h 115"/>
                <a:gd name="T40" fmla="*/ 69 w 113"/>
                <a:gd name="T41" fmla="*/ 114 h 115"/>
                <a:gd name="T42" fmla="*/ 78 w 113"/>
                <a:gd name="T43" fmla="*/ 111 h 115"/>
                <a:gd name="T44" fmla="*/ 88 w 113"/>
                <a:gd name="T45" fmla="*/ 105 h 115"/>
                <a:gd name="T46" fmla="*/ 97 w 113"/>
                <a:gd name="T47" fmla="*/ 98 h 115"/>
                <a:gd name="T48" fmla="*/ 104 w 113"/>
                <a:gd name="T49" fmla="*/ 90 h 115"/>
                <a:gd name="T50" fmla="*/ 109 w 113"/>
                <a:gd name="T51" fmla="*/ 80 h 115"/>
                <a:gd name="T52" fmla="*/ 113 w 113"/>
                <a:gd name="T53" fmla="*/ 69 h 115"/>
                <a:gd name="T54" fmla="*/ 113 w 113"/>
                <a:gd name="T55" fmla="*/ 57 h 115"/>
                <a:gd name="T56" fmla="*/ 113 w 113"/>
                <a:gd name="T57" fmla="*/ 57 h 115"/>
                <a:gd name="T58" fmla="*/ 113 w 113"/>
                <a:gd name="T59" fmla="*/ 46 h 115"/>
                <a:gd name="T60" fmla="*/ 109 w 113"/>
                <a:gd name="T61" fmla="*/ 35 h 115"/>
                <a:gd name="T62" fmla="*/ 104 w 113"/>
                <a:gd name="T63" fmla="*/ 25 h 115"/>
                <a:gd name="T64" fmla="*/ 97 w 113"/>
                <a:gd name="T65" fmla="*/ 17 h 115"/>
                <a:gd name="T66" fmla="*/ 88 w 113"/>
                <a:gd name="T67" fmla="*/ 10 h 115"/>
                <a:gd name="T68" fmla="*/ 78 w 113"/>
                <a:gd name="T69" fmla="*/ 6 h 115"/>
                <a:gd name="T70" fmla="*/ 69 w 113"/>
                <a:gd name="T71" fmla="*/ 1 h 115"/>
                <a:gd name="T72" fmla="*/ 56 w 113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" h="115">
                  <a:moveTo>
                    <a:pt x="56" y="0"/>
                  </a:moveTo>
                  <a:lnTo>
                    <a:pt x="56" y="0"/>
                  </a:lnTo>
                  <a:lnTo>
                    <a:pt x="45" y="1"/>
                  </a:lnTo>
                  <a:lnTo>
                    <a:pt x="35" y="6"/>
                  </a:lnTo>
                  <a:lnTo>
                    <a:pt x="25" y="10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4" y="35"/>
                  </a:lnTo>
                  <a:lnTo>
                    <a:pt x="0" y="46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9"/>
                  </a:lnTo>
                  <a:lnTo>
                    <a:pt x="4" y="80"/>
                  </a:lnTo>
                  <a:lnTo>
                    <a:pt x="10" y="90"/>
                  </a:lnTo>
                  <a:lnTo>
                    <a:pt x="17" y="98"/>
                  </a:lnTo>
                  <a:lnTo>
                    <a:pt x="25" y="105"/>
                  </a:lnTo>
                  <a:lnTo>
                    <a:pt x="35" y="111"/>
                  </a:lnTo>
                  <a:lnTo>
                    <a:pt x="45" y="114"/>
                  </a:lnTo>
                  <a:lnTo>
                    <a:pt x="56" y="115"/>
                  </a:lnTo>
                  <a:lnTo>
                    <a:pt x="56" y="115"/>
                  </a:lnTo>
                  <a:lnTo>
                    <a:pt x="69" y="114"/>
                  </a:lnTo>
                  <a:lnTo>
                    <a:pt x="78" y="111"/>
                  </a:lnTo>
                  <a:lnTo>
                    <a:pt x="88" y="105"/>
                  </a:lnTo>
                  <a:lnTo>
                    <a:pt x="97" y="98"/>
                  </a:lnTo>
                  <a:lnTo>
                    <a:pt x="104" y="90"/>
                  </a:lnTo>
                  <a:lnTo>
                    <a:pt x="109" y="80"/>
                  </a:lnTo>
                  <a:lnTo>
                    <a:pt x="113" y="69"/>
                  </a:lnTo>
                  <a:lnTo>
                    <a:pt x="113" y="57"/>
                  </a:lnTo>
                  <a:lnTo>
                    <a:pt x="113" y="57"/>
                  </a:lnTo>
                  <a:lnTo>
                    <a:pt x="113" y="46"/>
                  </a:lnTo>
                  <a:lnTo>
                    <a:pt x="109" y="35"/>
                  </a:lnTo>
                  <a:lnTo>
                    <a:pt x="104" y="25"/>
                  </a:lnTo>
                  <a:lnTo>
                    <a:pt x="97" y="17"/>
                  </a:lnTo>
                  <a:lnTo>
                    <a:pt x="88" y="10"/>
                  </a:lnTo>
                  <a:lnTo>
                    <a:pt x="78" y="6"/>
                  </a:lnTo>
                  <a:lnTo>
                    <a:pt x="69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2949575" y="-785813"/>
              <a:ext cx="90488" cy="90488"/>
            </a:xfrm>
            <a:custGeom>
              <a:avLst/>
              <a:gdLst>
                <a:gd name="T0" fmla="*/ 56 w 113"/>
                <a:gd name="T1" fmla="*/ 0 h 115"/>
                <a:gd name="T2" fmla="*/ 56 w 113"/>
                <a:gd name="T3" fmla="*/ 0 h 115"/>
                <a:gd name="T4" fmla="*/ 45 w 113"/>
                <a:gd name="T5" fmla="*/ 1 h 115"/>
                <a:gd name="T6" fmla="*/ 35 w 113"/>
                <a:gd name="T7" fmla="*/ 6 h 115"/>
                <a:gd name="T8" fmla="*/ 25 w 113"/>
                <a:gd name="T9" fmla="*/ 10 h 115"/>
                <a:gd name="T10" fmla="*/ 17 w 113"/>
                <a:gd name="T11" fmla="*/ 17 h 115"/>
                <a:gd name="T12" fmla="*/ 10 w 113"/>
                <a:gd name="T13" fmla="*/ 25 h 115"/>
                <a:gd name="T14" fmla="*/ 4 w 113"/>
                <a:gd name="T15" fmla="*/ 35 h 115"/>
                <a:gd name="T16" fmla="*/ 0 w 113"/>
                <a:gd name="T17" fmla="*/ 46 h 115"/>
                <a:gd name="T18" fmla="*/ 0 w 113"/>
                <a:gd name="T19" fmla="*/ 57 h 115"/>
                <a:gd name="T20" fmla="*/ 0 w 113"/>
                <a:gd name="T21" fmla="*/ 57 h 115"/>
                <a:gd name="T22" fmla="*/ 0 w 113"/>
                <a:gd name="T23" fmla="*/ 69 h 115"/>
                <a:gd name="T24" fmla="*/ 4 w 113"/>
                <a:gd name="T25" fmla="*/ 80 h 115"/>
                <a:gd name="T26" fmla="*/ 10 w 113"/>
                <a:gd name="T27" fmla="*/ 90 h 115"/>
                <a:gd name="T28" fmla="*/ 17 w 113"/>
                <a:gd name="T29" fmla="*/ 98 h 115"/>
                <a:gd name="T30" fmla="*/ 25 w 113"/>
                <a:gd name="T31" fmla="*/ 105 h 115"/>
                <a:gd name="T32" fmla="*/ 35 w 113"/>
                <a:gd name="T33" fmla="*/ 111 h 115"/>
                <a:gd name="T34" fmla="*/ 45 w 113"/>
                <a:gd name="T35" fmla="*/ 114 h 115"/>
                <a:gd name="T36" fmla="*/ 56 w 113"/>
                <a:gd name="T37" fmla="*/ 115 h 115"/>
                <a:gd name="T38" fmla="*/ 56 w 113"/>
                <a:gd name="T39" fmla="*/ 115 h 115"/>
                <a:gd name="T40" fmla="*/ 69 w 113"/>
                <a:gd name="T41" fmla="*/ 114 h 115"/>
                <a:gd name="T42" fmla="*/ 78 w 113"/>
                <a:gd name="T43" fmla="*/ 111 h 115"/>
                <a:gd name="T44" fmla="*/ 88 w 113"/>
                <a:gd name="T45" fmla="*/ 105 h 115"/>
                <a:gd name="T46" fmla="*/ 97 w 113"/>
                <a:gd name="T47" fmla="*/ 98 h 115"/>
                <a:gd name="T48" fmla="*/ 104 w 113"/>
                <a:gd name="T49" fmla="*/ 90 h 115"/>
                <a:gd name="T50" fmla="*/ 109 w 113"/>
                <a:gd name="T51" fmla="*/ 80 h 115"/>
                <a:gd name="T52" fmla="*/ 113 w 113"/>
                <a:gd name="T53" fmla="*/ 69 h 115"/>
                <a:gd name="T54" fmla="*/ 113 w 113"/>
                <a:gd name="T55" fmla="*/ 57 h 115"/>
                <a:gd name="T56" fmla="*/ 113 w 113"/>
                <a:gd name="T57" fmla="*/ 57 h 115"/>
                <a:gd name="T58" fmla="*/ 113 w 113"/>
                <a:gd name="T59" fmla="*/ 46 h 115"/>
                <a:gd name="T60" fmla="*/ 109 w 113"/>
                <a:gd name="T61" fmla="*/ 35 h 115"/>
                <a:gd name="T62" fmla="*/ 104 w 113"/>
                <a:gd name="T63" fmla="*/ 25 h 115"/>
                <a:gd name="T64" fmla="*/ 97 w 113"/>
                <a:gd name="T65" fmla="*/ 17 h 115"/>
                <a:gd name="T66" fmla="*/ 88 w 113"/>
                <a:gd name="T67" fmla="*/ 10 h 115"/>
                <a:gd name="T68" fmla="*/ 78 w 113"/>
                <a:gd name="T69" fmla="*/ 6 h 115"/>
                <a:gd name="T70" fmla="*/ 69 w 113"/>
                <a:gd name="T71" fmla="*/ 1 h 115"/>
                <a:gd name="T72" fmla="*/ 56 w 113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" h="115">
                  <a:moveTo>
                    <a:pt x="56" y="0"/>
                  </a:moveTo>
                  <a:lnTo>
                    <a:pt x="56" y="0"/>
                  </a:lnTo>
                  <a:lnTo>
                    <a:pt x="45" y="1"/>
                  </a:lnTo>
                  <a:lnTo>
                    <a:pt x="35" y="6"/>
                  </a:lnTo>
                  <a:lnTo>
                    <a:pt x="25" y="10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4" y="35"/>
                  </a:lnTo>
                  <a:lnTo>
                    <a:pt x="0" y="46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9"/>
                  </a:lnTo>
                  <a:lnTo>
                    <a:pt x="4" y="80"/>
                  </a:lnTo>
                  <a:lnTo>
                    <a:pt x="10" y="90"/>
                  </a:lnTo>
                  <a:lnTo>
                    <a:pt x="17" y="98"/>
                  </a:lnTo>
                  <a:lnTo>
                    <a:pt x="25" y="105"/>
                  </a:lnTo>
                  <a:lnTo>
                    <a:pt x="35" y="111"/>
                  </a:lnTo>
                  <a:lnTo>
                    <a:pt x="45" y="114"/>
                  </a:lnTo>
                  <a:lnTo>
                    <a:pt x="56" y="115"/>
                  </a:lnTo>
                  <a:lnTo>
                    <a:pt x="56" y="115"/>
                  </a:lnTo>
                  <a:lnTo>
                    <a:pt x="69" y="114"/>
                  </a:lnTo>
                  <a:lnTo>
                    <a:pt x="78" y="111"/>
                  </a:lnTo>
                  <a:lnTo>
                    <a:pt x="88" y="105"/>
                  </a:lnTo>
                  <a:lnTo>
                    <a:pt x="97" y="98"/>
                  </a:lnTo>
                  <a:lnTo>
                    <a:pt x="104" y="90"/>
                  </a:lnTo>
                  <a:lnTo>
                    <a:pt x="109" y="80"/>
                  </a:lnTo>
                  <a:lnTo>
                    <a:pt x="113" y="69"/>
                  </a:lnTo>
                  <a:lnTo>
                    <a:pt x="113" y="57"/>
                  </a:lnTo>
                  <a:lnTo>
                    <a:pt x="113" y="57"/>
                  </a:lnTo>
                  <a:lnTo>
                    <a:pt x="113" y="46"/>
                  </a:lnTo>
                  <a:lnTo>
                    <a:pt x="109" y="35"/>
                  </a:lnTo>
                  <a:lnTo>
                    <a:pt x="104" y="25"/>
                  </a:lnTo>
                  <a:lnTo>
                    <a:pt x="97" y="17"/>
                  </a:lnTo>
                  <a:lnTo>
                    <a:pt x="88" y="10"/>
                  </a:lnTo>
                  <a:lnTo>
                    <a:pt x="78" y="6"/>
                  </a:lnTo>
                  <a:lnTo>
                    <a:pt x="69" y="1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2765425" y="-595313"/>
              <a:ext cx="84138" cy="84138"/>
            </a:xfrm>
            <a:custGeom>
              <a:avLst/>
              <a:gdLst>
                <a:gd name="T0" fmla="*/ 54 w 107"/>
                <a:gd name="T1" fmla="*/ 0 h 105"/>
                <a:gd name="T2" fmla="*/ 54 w 107"/>
                <a:gd name="T3" fmla="*/ 0 h 105"/>
                <a:gd name="T4" fmla="*/ 42 w 107"/>
                <a:gd name="T5" fmla="*/ 1 h 105"/>
                <a:gd name="T6" fmla="*/ 33 w 107"/>
                <a:gd name="T7" fmla="*/ 4 h 105"/>
                <a:gd name="T8" fmla="*/ 24 w 107"/>
                <a:gd name="T9" fmla="*/ 8 h 105"/>
                <a:gd name="T10" fmla="*/ 16 w 107"/>
                <a:gd name="T11" fmla="*/ 15 h 105"/>
                <a:gd name="T12" fmla="*/ 10 w 107"/>
                <a:gd name="T13" fmla="*/ 24 h 105"/>
                <a:gd name="T14" fmla="*/ 5 w 107"/>
                <a:gd name="T15" fmla="*/ 32 h 105"/>
                <a:gd name="T16" fmla="*/ 2 w 107"/>
                <a:gd name="T17" fmla="*/ 42 h 105"/>
                <a:gd name="T18" fmla="*/ 0 w 107"/>
                <a:gd name="T19" fmla="*/ 53 h 105"/>
                <a:gd name="T20" fmla="*/ 0 w 107"/>
                <a:gd name="T21" fmla="*/ 53 h 105"/>
                <a:gd name="T22" fmla="*/ 2 w 107"/>
                <a:gd name="T23" fmla="*/ 63 h 105"/>
                <a:gd name="T24" fmla="*/ 5 w 107"/>
                <a:gd name="T25" fmla="*/ 73 h 105"/>
                <a:gd name="T26" fmla="*/ 10 w 107"/>
                <a:gd name="T27" fmla="*/ 83 h 105"/>
                <a:gd name="T28" fmla="*/ 16 w 107"/>
                <a:gd name="T29" fmla="*/ 90 h 105"/>
                <a:gd name="T30" fmla="*/ 24 w 107"/>
                <a:gd name="T31" fmla="*/ 97 h 105"/>
                <a:gd name="T32" fmla="*/ 33 w 107"/>
                <a:gd name="T33" fmla="*/ 101 h 105"/>
                <a:gd name="T34" fmla="*/ 42 w 107"/>
                <a:gd name="T35" fmla="*/ 104 h 105"/>
                <a:gd name="T36" fmla="*/ 54 w 107"/>
                <a:gd name="T37" fmla="*/ 105 h 105"/>
                <a:gd name="T38" fmla="*/ 54 w 107"/>
                <a:gd name="T39" fmla="*/ 105 h 105"/>
                <a:gd name="T40" fmla="*/ 65 w 107"/>
                <a:gd name="T41" fmla="*/ 104 h 105"/>
                <a:gd name="T42" fmla="*/ 75 w 107"/>
                <a:gd name="T43" fmla="*/ 101 h 105"/>
                <a:gd name="T44" fmla="*/ 83 w 107"/>
                <a:gd name="T45" fmla="*/ 97 h 105"/>
                <a:gd name="T46" fmla="*/ 91 w 107"/>
                <a:gd name="T47" fmla="*/ 90 h 105"/>
                <a:gd name="T48" fmla="*/ 97 w 107"/>
                <a:gd name="T49" fmla="*/ 83 h 105"/>
                <a:gd name="T50" fmla="*/ 103 w 107"/>
                <a:gd name="T51" fmla="*/ 73 h 105"/>
                <a:gd name="T52" fmla="*/ 105 w 107"/>
                <a:gd name="T53" fmla="*/ 63 h 105"/>
                <a:gd name="T54" fmla="*/ 107 w 107"/>
                <a:gd name="T55" fmla="*/ 53 h 105"/>
                <a:gd name="T56" fmla="*/ 107 w 107"/>
                <a:gd name="T57" fmla="*/ 53 h 105"/>
                <a:gd name="T58" fmla="*/ 105 w 107"/>
                <a:gd name="T59" fmla="*/ 42 h 105"/>
                <a:gd name="T60" fmla="*/ 103 w 107"/>
                <a:gd name="T61" fmla="*/ 32 h 105"/>
                <a:gd name="T62" fmla="*/ 97 w 107"/>
                <a:gd name="T63" fmla="*/ 24 h 105"/>
                <a:gd name="T64" fmla="*/ 91 w 107"/>
                <a:gd name="T65" fmla="*/ 15 h 105"/>
                <a:gd name="T66" fmla="*/ 83 w 107"/>
                <a:gd name="T67" fmla="*/ 8 h 105"/>
                <a:gd name="T68" fmla="*/ 75 w 107"/>
                <a:gd name="T69" fmla="*/ 4 h 105"/>
                <a:gd name="T70" fmla="*/ 65 w 107"/>
                <a:gd name="T71" fmla="*/ 1 h 105"/>
                <a:gd name="T72" fmla="*/ 54 w 107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105">
                  <a:moveTo>
                    <a:pt x="54" y="0"/>
                  </a:moveTo>
                  <a:lnTo>
                    <a:pt x="54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10" y="24"/>
                  </a:lnTo>
                  <a:lnTo>
                    <a:pt x="5" y="32"/>
                  </a:lnTo>
                  <a:lnTo>
                    <a:pt x="2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63"/>
                  </a:lnTo>
                  <a:lnTo>
                    <a:pt x="5" y="73"/>
                  </a:lnTo>
                  <a:lnTo>
                    <a:pt x="10" y="83"/>
                  </a:lnTo>
                  <a:lnTo>
                    <a:pt x="16" y="90"/>
                  </a:lnTo>
                  <a:lnTo>
                    <a:pt x="24" y="97"/>
                  </a:lnTo>
                  <a:lnTo>
                    <a:pt x="33" y="101"/>
                  </a:lnTo>
                  <a:lnTo>
                    <a:pt x="42" y="104"/>
                  </a:lnTo>
                  <a:lnTo>
                    <a:pt x="54" y="105"/>
                  </a:lnTo>
                  <a:lnTo>
                    <a:pt x="54" y="105"/>
                  </a:lnTo>
                  <a:lnTo>
                    <a:pt x="65" y="104"/>
                  </a:lnTo>
                  <a:lnTo>
                    <a:pt x="75" y="101"/>
                  </a:lnTo>
                  <a:lnTo>
                    <a:pt x="83" y="97"/>
                  </a:lnTo>
                  <a:lnTo>
                    <a:pt x="91" y="90"/>
                  </a:lnTo>
                  <a:lnTo>
                    <a:pt x="97" y="83"/>
                  </a:lnTo>
                  <a:lnTo>
                    <a:pt x="103" y="73"/>
                  </a:lnTo>
                  <a:lnTo>
                    <a:pt x="105" y="63"/>
                  </a:lnTo>
                  <a:lnTo>
                    <a:pt x="107" y="53"/>
                  </a:lnTo>
                  <a:lnTo>
                    <a:pt x="107" y="53"/>
                  </a:lnTo>
                  <a:lnTo>
                    <a:pt x="105" y="42"/>
                  </a:lnTo>
                  <a:lnTo>
                    <a:pt x="103" y="32"/>
                  </a:lnTo>
                  <a:lnTo>
                    <a:pt x="97" y="24"/>
                  </a:lnTo>
                  <a:lnTo>
                    <a:pt x="91" y="15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5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2765425" y="-595313"/>
              <a:ext cx="84138" cy="84138"/>
            </a:xfrm>
            <a:custGeom>
              <a:avLst/>
              <a:gdLst>
                <a:gd name="T0" fmla="*/ 54 w 107"/>
                <a:gd name="T1" fmla="*/ 0 h 105"/>
                <a:gd name="T2" fmla="*/ 54 w 107"/>
                <a:gd name="T3" fmla="*/ 0 h 105"/>
                <a:gd name="T4" fmla="*/ 42 w 107"/>
                <a:gd name="T5" fmla="*/ 1 h 105"/>
                <a:gd name="T6" fmla="*/ 33 w 107"/>
                <a:gd name="T7" fmla="*/ 4 h 105"/>
                <a:gd name="T8" fmla="*/ 24 w 107"/>
                <a:gd name="T9" fmla="*/ 8 h 105"/>
                <a:gd name="T10" fmla="*/ 16 w 107"/>
                <a:gd name="T11" fmla="*/ 15 h 105"/>
                <a:gd name="T12" fmla="*/ 10 w 107"/>
                <a:gd name="T13" fmla="*/ 24 h 105"/>
                <a:gd name="T14" fmla="*/ 5 w 107"/>
                <a:gd name="T15" fmla="*/ 32 h 105"/>
                <a:gd name="T16" fmla="*/ 2 w 107"/>
                <a:gd name="T17" fmla="*/ 42 h 105"/>
                <a:gd name="T18" fmla="*/ 0 w 107"/>
                <a:gd name="T19" fmla="*/ 53 h 105"/>
                <a:gd name="T20" fmla="*/ 0 w 107"/>
                <a:gd name="T21" fmla="*/ 53 h 105"/>
                <a:gd name="T22" fmla="*/ 2 w 107"/>
                <a:gd name="T23" fmla="*/ 63 h 105"/>
                <a:gd name="T24" fmla="*/ 5 w 107"/>
                <a:gd name="T25" fmla="*/ 73 h 105"/>
                <a:gd name="T26" fmla="*/ 10 w 107"/>
                <a:gd name="T27" fmla="*/ 83 h 105"/>
                <a:gd name="T28" fmla="*/ 16 w 107"/>
                <a:gd name="T29" fmla="*/ 90 h 105"/>
                <a:gd name="T30" fmla="*/ 24 w 107"/>
                <a:gd name="T31" fmla="*/ 97 h 105"/>
                <a:gd name="T32" fmla="*/ 33 w 107"/>
                <a:gd name="T33" fmla="*/ 101 h 105"/>
                <a:gd name="T34" fmla="*/ 42 w 107"/>
                <a:gd name="T35" fmla="*/ 104 h 105"/>
                <a:gd name="T36" fmla="*/ 54 w 107"/>
                <a:gd name="T37" fmla="*/ 105 h 105"/>
                <a:gd name="T38" fmla="*/ 54 w 107"/>
                <a:gd name="T39" fmla="*/ 105 h 105"/>
                <a:gd name="T40" fmla="*/ 65 w 107"/>
                <a:gd name="T41" fmla="*/ 104 h 105"/>
                <a:gd name="T42" fmla="*/ 75 w 107"/>
                <a:gd name="T43" fmla="*/ 101 h 105"/>
                <a:gd name="T44" fmla="*/ 83 w 107"/>
                <a:gd name="T45" fmla="*/ 97 h 105"/>
                <a:gd name="T46" fmla="*/ 91 w 107"/>
                <a:gd name="T47" fmla="*/ 90 h 105"/>
                <a:gd name="T48" fmla="*/ 97 w 107"/>
                <a:gd name="T49" fmla="*/ 83 h 105"/>
                <a:gd name="T50" fmla="*/ 103 w 107"/>
                <a:gd name="T51" fmla="*/ 73 h 105"/>
                <a:gd name="T52" fmla="*/ 105 w 107"/>
                <a:gd name="T53" fmla="*/ 63 h 105"/>
                <a:gd name="T54" fmla="*/ 107 w 107"/>
                <a:gd name="T55" fmla="*/ 53 h 105"/>
                <a:gd name="T56" fmla="*/ 107 w 107"/>
                <a:gd name="T57" fmla="*/ 53 h 105"/>
                <a:gd name="T58" fmla="*/ 105 w 107"/>
                <a:gd name="T59" fmla="*/ 42 h 105"/>
                <a:gd name="T60" fmla="*/ 103 w 107"/>
                <a:gd name="T61" fmla="*/ 32 h 105"/>
                <a:gd name="T62" fmla="*/ 97 w 107"/>
                <a:gd name="T63" fmla="*/ 24 h 105"/>
                <a:gd name="T64" fmla="*/ 91 w 107"/>
                <a:gd name="T65" fmla="*/ 15 h 105"/>
                <a:gd name="T66" fmla="*/ 83 w 107"/>
                <a:gd name="T67" fmla="*/ 8 h 105"/>
                <a:gd name="T68" fmla="*/ 75 w 107"/>
                <a:gd name="T69" fmla="*/ 4 h 105"/>
                <a:gd name="T70" fmla="*/ 65 w 107"/>
                <a:gd name="T71" fmla="*/ 1 h 105"/>
                <a:gd name="T72" fmla="*/ 54 w 107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105">
                  <a:moveTo>
                    <a:pt x="54" y="0"/>
                  </a:moveTo>
                  <a:lnTo>
                    <a:pt x="54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10" y="24"/>
                  </a:lnTo>
                  <a:lnTo>
                    <a:pt x="5" y="32"/>
                  </a:lnTo>
                  <a:lnTo>
                    <a:pt x="2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63"/>
                  </a:lnTo>
                  <a:lnTo>
                    <a:pt x="5" y="73"/>
                  </a:lnTo>
                  <a:lnTo>
                    <a:pt x="10" y="83"/>
                  </a:lnTo>
                  <a:lnTo>
                    <a:pt x="16" y="90"/>
                  </a:lnTo>
                  <a:lnTo>
                    <a:pt x="24" y="97"/>
                  </a:lnTo>
                  <a:lnTo>
                    <a:pt x="33" y="101"/>
                  </a:lnTo>
                  <a:lnTo>
                    <a:pt x="42" y="104"/>
                  </a:lnTo>
                  <a:lnTo>
                    <a:pt x="54" y="105"/>
                  </a:lnTo>
                  <a:lnTo>
                    <a:pt x="54" y="105"/>
                  </a:lnTo>
                  <a:lnTo>
                    <a:pt x="65" y="104"/>
                  </a:lnTo>
                  <a:lnTo>
                    <a:pt x="75" y="101"/>
                  </a:lnTo>
                  <a:lnTo>
                    <a:pt x="83" y="97"/>
                  </a:lnTo>
                  <a:lnTo>
                    <a:pt x="91" y="90"/>
                  </a:lnTo>
                  <a:lnTo>
                    <a:pt x="97" y="83"/>
                  </a:lnTo>
                  <a:lnTo>
                    <a:pt x="103" y="73"/>
                  </a:lnTo>
                  <a:lnTo>
                    <a:pt x="105" y="63"/>
                  </a:lnTo>
                  <a:lnTo>
                    <a:pt x="107" y="53"/>
                  </a:lnTo>
                  <a:lnTo>
                    <a:pt x="107" y="53"/>
                  </a:lnTo>
                  <a:lnTo>
                    <a:pt x="105" y="42"/>
                  </a:lnTo>
                  <a:lnTo>
                    <a:pt x="103" y="32"/>
                  </a:lnTo>
                  <a:lnTo>
                    <a:pt x="97" y="24"/>
                  </a:lnTo>
                  <a:lnTo>
                    <a:pt x="91" y="15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5" y="1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2533650" y="-469901"/>
              <a:ext cx="76200" cy="74613"/>
            </a:xfrm>
            <a:custGeom>
              <a:avLst/>
              <a:gdLst>
                <a:gd name="T0" fmla="*/ 48 w 95"/>
                <a:gd name="T1" fmla="*/ 0 h 95"/>
                <a:gd name="T2" fmla="*/ 48 w 95"/>
                <a:gd name="T3" fmla="*/ 0 h 95"/>
                <a:gd name="T4" fmla="*/ 38 w 95"/>
                <a:gd name="T5" fmla="*/ 0 h 95"/>
                <a:gd name="T6" fmla="*/ 29 w 95"/>
                <a:gd name="T7" fmla="*/ 3 h 95"/>
                <a:gd name="T8" fmla="*/ 21 w 95"/>
                <a:gd name="T9" fmla="*/ 8 h 95"/>
                <a:gd name="T10" fmla="*/ 14 w 95"/>
                <a:gd name="T11" fmla="*/ 14 h 95"/>
                <a:gd name="T12" fmla="*/ 8 w 95"/>
                <a:gd name="T13" fmla="*/ 21 h 95"/>
                <a:gd name="T14" fmla="*/ 3 w 95"/>
                <a:gd name="T15" fmla="*/ 29 h 95"/>
                <a:gd name="T16" fmla="*/ 0 w 95"/>
                <a:gd name="T17" fmla="*/ 38 h 95"/>
                <a:gd name="T18" fmla="*/ 0 w 95"/>
                <a:gd name="T19" fmla="*/ 48 h 95"/>
                <a:gd name="T20" fmla="*/ 0 w 95"/>
                <a:gd name="T21" fmla="*/ 48 h 95"/>
                <a:gd name="T22" fmla="*/ 0 w 95"/>
                <a:gd name="T23" fmla="*/ 58 h 95"/>
                <a:gd name="T24" fmla="*/ 3 w 95"/>
                <a:gd name="T25" fmla="*/ 66 h 95"/>
                <a:gd name="T26" fmla="*/ 8 w 95"/>
                <a:gd name="T27" fmla="*/ 74 h 95"/>
                <a:gd name="T28" fmla="*/ 14 w 95"/>
                <a:gd name="T29" fmla="*/ 81 h 95"/>
                <a:gd name="T30" fmla="*/ 21 w 95"/>
                <a:gd name="T31" fmla="*/ 87 h 95"/>
                <a:gd name="T32" fmla="*/ 29 w 95"/>
                <a:gd name="T33" fmla="*/ 91 h 95"/>
                <a:gd name="T34" fmla="*/ 38 w 95"/>
                <a:gd name="T35" fmla="*/ 94 h 95"/>
                <a:gd name="T36" fmla="*/ 48 w 95"/>
                <a:gd name="T37" fmla="*/ 95 h 95"/>
                <a:gd name="T38" fmla="*/ 48 w 95"/>
                <a:gd name="T39" fmla="*/ 95 h 95"/>
                <a:gd name="T40" fmla="*/ 57 w 95"/>
                <a:gd name="T41" fmla="*/ 94 h 95"/>
                <a:gd name="T42" fmla="*/ 66 w 95"/>
                <a:gd name="T43" fmla="*/ 91 h 95"/>
                <a:gd name="T44" fmla="*/ 74 w 95"/>
                <a:gd name="T45" fmla="*/ 87 h 95"/>
                <a:gd name="T46" fmla="*/ 81 w 95"/>
                <a:gd name="T47" fmla="*/ 81 h 95"/>
                <a:gd name="T48" fmla="*/ 87 w 95"/>
                <a:gd name="T49" fmla="*/ 74 h 95"/>
                <a:gd name="T50" fmla="*/ 91 w 95"/>
                <a:gd name="T51" fmla="*/ 66 h 95"/>
                <a:gd name="T52" fmla="*/ 94 w 95"/>
                <a:gd name="T53" fmla="*/ 58 h 95"/>
                <a:gd name="T54" fmla="*/ 95 w 95"/>
                <a:gd name="T55" fmla="*/ 48 h 95"/>
                <a:gd name="T56" fmla="*/ 95 w 95"/>
                <a:gd name="T57" fmla="*/ 48 h 95"/>
                <a:gd name="T58" fmla="*/ 94 w 95"/>
                <a:gd name="T59" fmla="*/ 38 h 95"/>
                <a:gd name="T60" fmla="*/ 91 w 95"/>
                <a:gd name="T61" fmla="*/ 29 h 95"/>
                <a:gd name="T62" fmla="*/ 87 w 95"/>
                <a:gd name="T63" fmla="*/ 21 h 95"/>
                <a:gd name="T64" fmla="*/ 81 w 95"/>
                <a:gd name="T65" fmla="*/ 14 h 95"/>
                <a:gd name="T66" fmla="*/ 74 w 95"/>
                <a:gd name="T67" fmla="*/ 8 h 95"/>
                <a:gd name="T68" fmla="*/ 66 w 95"/>
                <a:gd name="T69" fmla="*/ 3 h 95"/>
                <a:gd name="T70" fmla="*/ 57 w 95"/>
                <a:gd name="T71" fmla="*/ 0 h 95"/>
                <a:gd name="T72" fmla="*/ 48 w 95"/>
                <a:gd name="T7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95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3" y="29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3" y="66"/>
                  </a:lnTo>
                  <a:lnTo>
                    <a:pt x="8" y="74"/>
                  </a:lnTo>
                  <a:lnTo>
                    <a:pt x="14" y="81"/>
                  </a:lnTo>
                  <a:lnTo>
                    <a:pt x="21" y="87"/>
                  </a:lnTo>
                  <a:lnTo>
                    <a:pt x="29" y="91"/>
                  </a:lnTo>
                  <a:lnTo>
                    <a:pt x="38" y="94"/>
                  </a:lnTo>
                  <a:lnTo>
                    <a:pt x="48" y="95"/>
                  </a:lnTo>
                  <a:lnTo>
                    <a:pt x="48" y="95"/>
                  </a:lnTo>
                  <a:lnTo>
                    <a:pt x="57" y="94"/>
                  </a:lnTo>
                  <a:lnTo>
                    <a:pt x="66" y="91"/>
                  </a:lnTo>
                  <a:lnTo>
                    <a:pt x="74" y="87"/>
                  </a:lnTo>
                  <a:lnTo>
                    <a:pt x="81" y="81"/>
                  </a:lnTo>
                  <a:lnTo>
                    <a:pt x="87" y="74"/>
                  </a:lnTo>
                  <a:lnTo>
                    <a:pt x="91" y="66"/>
                  </a:lnTo>
                  <a:lnTo>
                    <a:pt x="94" y="58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29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8"/>
                  </a:lnTo>
                  <a:lnTo>
                    <a:pt x="66" y="3"/>
                  </a:lnTo>
                  <a:lnTo>
                    <a:pt x="57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2533650" y="-469901"/>
              <a:ext cx="76200" cy="74613"/>
            </a:xfrm>
            <a:custGeom>
              <a:avLst/>
              <a:gdLst>
                <a:gd name="T0" fmla="*/ 48 w 95"/>
                <a:gd name="T1" fmla="*/ 0 h 95"/>
                <a:gd name="T2" fmla="*/ 48 w 95"/>
                <a:gd name="T3" fmla="*/ 0 h 95"/>
                <a:gd name="T4" fmla="*/ 38 w 95"/>
                <a:gd name="T5" fmla="*/ 0 h 95"/>
                <a:gd name="T6" fmla="*/ 29 w 95"/>
                <a:gd name="T7" fmla="*/ 3 h 95"/>
                <a:gd name="T8" fmla="*/ 21 w 95"/>
                <a:gd name="T9" fmla="*/ 8 h 95"/>
                <a:gd name="T10" fmla="*/ 14 w 95"/>
                <a:gd name="T11" fmla="*/ 14 h 95"/>
                <a:gd name="T12" fmla="*/ 8 w 95"/>
                <a:gd name="T13" fmla="*/ 21 h 95"/>
                <a:gd name="T14" fmla="*/ 3 w 95"/>
                <a:gd name="T15" fmla="*/ 29 h 95"/>
                <a:gd name="T16" fmla="*/ 0 w 95"/>
                <a:gd name="T17" fmla="*/ 38 h 95"/>
                <a:gd name="T18" fmla="*/ 0 w 95"/>
                <a:gd name="T19" fmla="*/ 48 h 95"/>
                <a:gd name="T20" fmla="*/ 0 w 95"/>
                <a:gd name="T21" fmla="*/ 48 h 95"/>
                <a:gd name="T22" fmla="*/ 0 w 95"/>
                <a:gd name="T23" fmla="*/ 58 h 95"/>
                <a:gd name="T24" fmla="*/ 3 w 95"/>
                <a:gd name="T25" fmla="*/ 66 h 95"/>
                <a:gd name="T26" fmla="*/ 8 w 95"/>
                <a:gd name="T27" fmla="*/ 74 h 95"/>
                <a:gd name="T28" fmla="*/ 14 w 95"/>
                <a:gd name="T29" fmla="*/ 81 h 95"/>
                <a:gd name="T30" fmla="*/ 21 w 95"/>
                <a:gd name="T31" fmla="*/ 87 h 95"/>
                <a:gd name="T32" fmla="*/ 29 w 95"/>
                <a:gd name="T33" fmla="*/ 91 h 95"/>
                <a:gd name="T34" fmla="*/ 38 w 95"/>
                <a:gd name="T35" fmla="*/ 94 h 95"/>
                <a:gd name="T36" fmla="*/ 48 w 95"/>
                <a:gd name="T37" fmla="*/ 95 h 95"/>
                <a:gd name="T38" fmla="*/ 48 w 95"/>
                <a:gd name="T39" fmla="*/ 95 h 95"/>
                <a:gd name="T40" fmla="*/ 57 w 95"/>
                <a:gd name="T41" fmla="*/ 94 h 95"/>
                <a:gd name="T42" fmla="*/ 66 w 95"/>
                <a:gd name="T43" fmla="*/ 91 h 95"/>
                <a:gd name="T44" fmla="*/ 74 w 95"/>
                <a:gd name="T45" fmla="*/ 87 h 95"/>
                <a:gd name="T46" fmla="*/ 81 w 95"/>
                <a:gd name="T47" fmla="*/ 81 h 95"/>
                <a:gd name="T48" fmla="*/ 87 w 95"/>
                <a:gd name="T49" fmla="*/ 74 h 95"/>
                <a:gd name="T50" fmla="*/ 91 w 95"/>
                <a:gd name="T51" fmla="*/ 66 h 95"/>
                <a:gd name="T52" fmla="*/ 94 w 95"/>
                <a:gd name="T53" fmla="*/ 58 h 95"/>
                <a:gd name="T54" fmla="*/ 95 w 95"/>
                <a:gd name="T55" fmla="*/ 48 h 95"/>
                <a:gd name="T56" fmla="*/ 95 w 95"/>
                <a:gd name="T57" fmla="*/ 48 h 95"/>
                <a:gd name="T58" fmla="*/ 94 w 95"/>
                <a:gd name="T59" fmla="*/ 38 h 95"/>
                <a:gd name="T60" fmla="*/ 91 w 95"/>
                <a:gd name="T61" fmla="*/ 29 h 95"/>
                <a:gd name="T62" fmla="*/ 87 w 95"/>
                <a:gd name="T63" fmla="*/ 21 h 95"/>
                <a:gd name="T64" fmla="*/ 81 w 95"/>
                <a:gd name="T65" fmla="*/ 14 h 95"/>
                <a:gd name="T66" fmla="*/ 74 w 95"/>
                <a:gd name="T67" fmla="*/ 8 h 95"/>
                <a:gd name="T68" fmla="*/ 66 w 95"/>
                <a:gd name="T69" fmla="*/ 3 h 95"/>
                <a:gd name="T70" fmla="*/ 57 w 95"/>
                <a:gd name="T71" fmla="*/ 0 h 95"/>
                <a:gd name="T72" fmla="*/ 48 w 95"/>
                <a:gd name="T7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95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3" y="29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3" y="66"/>
                  </a:lnTo>
                  <a:lnTo>
                    <a:pt x="8" y="74"/>
                  </a:lnTo>
                  <a:lnTo>
                    <a:pt x="14" y="81"/>
                  </a:lnTo>
                  <a:lnTo>
                    <a:pt x="21" y="87"/>
                  </a:lnTo>
                  <a:lnTo>
                    <a:pt x="29" y="91"/>
                  </a:lnTo>
                  <a:lnTo>
                    <a:pt x="38" y="94"/>
                  </a:lnTo>
                  <a:lnTo>
                    <a:pt x="48" y="95"/>
                  </a:lnTo>
                  <a:lnTo>
                    <a:pt x="48" y="95"/>
                  </a:lnTo>
                  <a:lnTo>
                    <a:pt x="57" y="94"/>
                  </a:lnTo>
                  <a:lnTo>
                    <a:pt x="66" y="91"/>
                  </a:lnTo>
                  <a:lnTo>
                    <a:pt x="74" y="87"/>
                  </a:lnTo>
                  <a:lnTo>
                    <a:pt x="81" y="81"/>
                  </a:lnTo>
                  <a:lnTo>
                    <a:pt x="87" y="74"/>
                  </a:lnTo>
                  <a:lnTo>
                    <a:pt x="91" y="66"/>
                  </a:lnTo>
                  <a:lnTo>
                    <a:pt x="94" y="58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29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8"/>
                  </a:lnTo>
                  <a:lnTo>
                    <a:pt x="66" y="3"/>
                  </a:lnTo>
                  <a:lnTo>
                    <a:pt x="57" y="0"/>
                  </a:lnTo>
                  <a:lnTo>
                    <a:pt x="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2276475" y="-425451"/>
              <a:ext cx="68263" cy="68263"/>
            </a:xfrm>
            <a:custGeom>
              <a:avLst/>
              <a:gdLst>
                <a:gd name="T0" fmla="*/ 43 w 85"/>
                <a:gd name="T1" fmla="*/ 0 h 87"/>
                <a:gd name="T2" fmla="*/ 43 w 85"/>
                <a:gd name="T3" fmla="*/ 0 h 87"/>
                <a:gd name="T4" fmla="*/ 34 w 85"/>
                <a:gd name="T5" fmla="*/ 2 h 87"/>
                <a:gd name="T6" fmla="*/ 27 w 85"/>
                <a:gd name="T7" fmla="*/ 4 h 87"/>
                <a:gd name="T8" fmla="*/ 18 w 85"/>
                <a:gd name="T9" fmla="*/ 9 h 87"/>
                <a:gd name="T10" fmla="*/ 13 w 85"/>
                <a:gd name="T11" fmla="*/ 13 h 87"/>
                <a:gd name="T12" fmla="*/ 7 w 85"/>
                <a:gd name="T13" fmla="*/ 20 h 87"/>
                <a:gd name="T14" fmla="*/ 3 w 85"/>
                <a:gd name="T15" fmla="*/ 27 h 87"/>
                <a:gd name="T16" fmla="*/ 0 w 85"/>
                <a:gd name="T17" fmla="*/ 35 h 87"/>
                <a:gd name="T18" fmla="*/ 0 w 85"/>
                <a:gd name="T19" fmla="*/ 44 h 87"/>
                <a:gd name="T20" fmla="*/ 0 w 85"/>
                <a:gd name="T21" fmla="*/ 44 h 87"/>
                <a:gd name="T22" fmla="*/ 0 w 85"/>
                <a:gd name="T23" fmla="*/ 52 h 87"/>
                <a:gd name="T24" fmla="*/ 3 w 85"/>
                <a:gd name="T25" fmla="*/ 60 h 87"/>
                <a:gd name="T26" fmla="*/ 7 w 85"/>
                <a:gd name="T27" fmla="*/ 67 h 87"/>
                <a:gd name="T28" fmla="*/ 13 w 85"/>
                <a:gd name="T29" fmla="*/ 74 h 87"/>
                <a:gd name="T30" fmla="*/ 18 w 85"/>
                <a:gd name="T31" fmla="*/ 79 h 87"/>
                <a:gd name="T32" fmla="*/ 27 w 85"/>
                <a:gd name="T33" fmla="*/ 83 h 87"/>
                <a:gd name="T34" fmla="*/ 34 w 85"/>
                <a:gd name="T35" fmla="*/ 86 h 87"/>
                <a:gd name="T36" fmla="*/ 43 w 85"/>
                <a:gd name="T37" fmla="*/ 87 h 87"/>
                <a:gd name="T38" fmla="*/ 43 w 85"/>
                <a:gd name="T39" fmla="*/ 87 h 87"/>
                <a:gd name="T40" fmla="*/ 52 w 85"/>
                <a:gd name="T41" fmla="*/ 86 h 87"/>
                <a:gd name="T42" fmla="*/ 59 w 85"/>
                <a:gd name="T43" fmla="*/ 83 h 87"/>
                <a:gd name="T44" fmla="*/ 67 w 85"/>
                <a:gd name="T45" fmla="*/ 79 h 87"/>
                <a:gd name="T46" fmla="*/ 73 w 85"/>
                <a:gd name="T47" fmla="*/ 74 h 87"/>
                <a:gd name="T48" fmla="*/ 78 w 85"/>
                <a:gd name="T49" fmla="*/ 67 h 87"/>
                <a:gd name="T50" fmla="*/ 83 w 85"/>
                <a:gd name="T51" fmla="*/ 60 h 87"/>
                <a:gd name="T52" fmla="*/ 85 w 85"/>
                <a:gd name="T53" fmla="*/ 52 h 87"/>
                <a:gd name="T54" fmla="*/ 85 w 85"/>
                <a:gd name="T55" fmla="*/ 44 h 87"/>
                <a:gd name="T56" fmla="*/ 85 w 85"/>
                <a:gd name="T57" fmla="*/ 44 h 87"/>
                <a:gd name="T58" fmla="*/ 85 w 85"/>
                <a:gd name="T59" fmla="*/ 35 h 87"/>
                <a:gd name="T60" fmla="*/ 83 w 85"/>
                <a:gd name="T61" fmla="*/ 27 h 87"/>
                <a:gd name="T62" fmla="*/ 78 w 85"/>
                <a:gd name="T63" fmla="*/ 20 h 87"/>
                <a:gd name="T64" fmla="*/ 73 w 85"/>
                <a:gd name="T65" fmla="*/ 13 h 87"/>
                <a:gd name="T66" fmla="*/ 67 w 85"/>
                <a:gd name="T67" fmla="*/ 9 h 87"/>
                <a:gd name="T68" fmla="*/ 59 w 85"/>
                <a:gd name="T69" fmla="*/ 4 h 87"/>
                <a:gd name="T70" fmla="*/ 52 w 85"/>
                <a:gd name="T71" fmla="*/ 2 h 87"/>
                <a:gd name="T72" fmla="*/ 43 w 8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87">
                  <a:moveTo>
                    <a:pt x="43" y="0"/>
                  </a:moveTo>
                  <a:lnTo>
                    <a:pt x="43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0"/>
                  </a:lnTo>
                  <a:lnTo>
                    <a:pt x="7" y="67"/>
                  </a:lnTo>
                  <a:lnTo>
                    <a:pt x="13" y="74"/>
                  </a:lnTo>
                  <a:lnTo>
                    <a:pt x="18" y="79"/>
                  </a:lnTo>
                  <a:lnTo>
                    <a:pt x="27" y="83"/>
                  </a:lnTo>
                  <a:lnTo>
                    <a:pt x="34" y="86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52" y="86"/>
                  </a:lnTo>
                  <a:lnTo>
                    <a:pt x="59" y="83"/>
                  </a:lnTo>
                  <a:lnTo>
                    <a:pt x="67" y="79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3" y="60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7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9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Freeform 32"/>
            <p:cNvSpPr>
              <a:spLocks/>
            </p:cNvSpPr>
            <p:nvPr/>
          </p:nvSpPr>
          <p:spPr bwMode="auto">
            <a:xfrm>
              <a:off x="2276475" y="-425451"/>
              <a:ext cx="68263" cy="68263"/>
            </a:xfrm>
            <a:custGeom>
              <a:avLst/>
              <a:gdLst>
                <a:gd name="T0" fmla="*/ 43 w 85"/>
                <a:gd name="T1" fmla="*/ 0 h 87"/>
                <a:gd name="T2" fmla="*/ 43 w 85"/>
                <a:gd name="T3" fmla="*/ 0 h 87"/>
                <a:gd name="T4" fmla="*/ 34 w 85"/>
                <a:gd name="T5" fmla="*/ 2 h 87"/>
                <a:gd name="T6" fmla="*/ 27 w 85"/>
                <a:gd name="T7" fmla="*/ 4 h 87"/>
                <a:gd name="T8" fmla="*/ 18 w 85"/>
                <a:gd name="T9" fmla="*/ 9 h 87"/>
                <a:gd name="T10" fmla="*/ 13 w 85"/>
                <a:gd name="T11" fmla="*/ 13 h 87"/>
                <a:gd name="T12" fmla="*/ 7 w 85"/>
                <a:gd name="T13" fmla="*/ 20 h 87"/>
                <a:gd name="T14" fmla="*/ 3 w 85"/>
                <a:gd name="T15" fmla="*/ 27 h 87"/>
                <a:gd name="T16" fmla="*/ 0 w 85"/>
                <a:gd name="T17" fmla="*/ 35 h 87"/>
                <a:gd name="T18" fmla="*/ 0 w 85"/>
                <a:gd name="T19" fmla="*/ 44 h 87"/>
                <a:gd name="T20" fmla="*/ 0 w 85"/>
                <a:gd name="T21" fmla="*/ 44 h 87"/>
                <a:gd name="T22" fmla="*/ 0 w 85"/>
                <a:gd name="T23" fmla="*/ 52 h 87"/>
                <a:gd name="T24" fmla="*/ 3 w 85"/>
                <a:gd name="T25" fmla="*/ 60 h 87"/>
                <a:gd name="T26" fmla="*/ 7 w 85"/>
                <a:gd name="T27" fmla="*/ 67 h 87"/>
                <a:gd name="T28" fmla="*/ 13 w 85"/>
                <a:gd name="T29" fmla="*/ 74 h 87"/>
                <a:gd name="T30" fmla="*/ 18 w 85"/>
                <a:gd name="T31" fmla="*/ 79 h 87"/>
                <a:gd name="T32" fmla="*/ 27 w 85"/>
                <a:gd name="T33" fmla="*/ 83 h 87"/>
                <a:gd name="T34" fmla="*/ 34 w 85"/>
                <a:gd name="T35" fmla="*/ 86 h 87"/>
                <a:gd name="T36" fmla="*/ 43 w 85"/>
                <a:gd name="T37" fmla="*/ 87 h 87"/>
                <a:gd name="T38" fmla="*/ 43 w 85"/>
                <a:gd name="T39" fmla="*/ 87 h 87"/>
                <a:gd name="T40" fmla="*/ 52 w 85"/>
                <a:gd name="T41" fmla="*/ 86 h 87"/>
                <a:gd name="T42" fmla="*/ 59 w 85"/>
                <a:gd name="T43" fmla="*/ 83 h 87"/>
                <a:gd name="T44" fmla="*/ 67 w 85"/>
                <a:gd name="T45" fmla="*/ 79 h 87"/>
                <a:gd name="T46" fmla="*/ 73 w 85"/>
                <a:gd name="T47" fmla="*/ 74 h 87"/>
                <a:gd name="T48" fmla="*/ 78 w 85"/>
                <a:gd name="T49" fmla="*/ 67 h 87"/>
                <a:gd name="T50" fmla="*/ 83 w 85"/>
                <a:gd name="T51" fmla="*/ 60 h 87"/>
                <a:gd name="T52" fmla="*/ 85 w 85"/>
                <a:gd name="T53" fmla="*/ 52 h 87"/>
                <a:gd name="T54" fmla="*/ 85 w 85"/>
                <a:gd name="T55" fmla="*/ 44 h 87"/>
                <a:gd name="T56" fmla="*/ 85 w 85"/>
                <a:gd name="T57" fmla="*/ 44 h 87"/>
                <a:gd name="T58" fmla="*/ 85 w 85"/>
                <a:gd name="T59" fmla="*/ 35 h 87"/>
                <a:gd name="T60" fmla="*/ 83 w 85"/>
                <a:gd name="T61" fmla="*/ 27 h 87"/>
                <a:gd name="T62" fmla="*/ 78 w 85"/>
                <a:gd name="T63" fmla="*/ 20 h 87"/>
                <a:gd name="T64" fmla="*/ 73 w 85"/>
                <a:gd name="T65" fmla="*/ 13 h 87"/>
                <a:gd name="T66" fmla="*/ 67 w 85"/>
                <a:gd name="T67" fmla="*/ 9 h 87"/>
                <a:gd name="T68" fmla="*/ 59 w 85"/>
                <a:gd name="T69" fmla="*/ 4 h 87"/>
                <a:gd name="T70" fmla="*/ 52 w 85"/>
                <a:gd name="T71" fmla="*/ 2 h 87"/>
                <a:gd name="T72" fmla="*/ 43 w 8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87">
                  <a:moveTo>
                    <a:pt x="43" y="0"/>
                  </a:moveTo>
                  <a:lnTo>
                    <a:pt x="43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0"/>
                  </a:lnTo>
                  <a:lnTo>
                    <a:pt x="7" y="67"/>
                  </a:lnTo>
                  <a:lnTo>
                    <a:pt x="13" y="74"/>
                  </a:lnTo>
                  <a:lnTo>
                    <a:pt x="18" y="79"/>
                  </a:lnTo>
                  <a:lnTo>
                    <a:pt x="27" y="83"/>
                  </a:lnTo>
                  <a:lnTo>
                    <a:pt x="34" y="86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52" y="86"/>
                  </a:lnTo>
                  <a:lnTo>
                    <a:pt x="59" y="83"/>
                  </a:lnTo>
                  <a:lnTo>
                    <a:pt x="67" y="79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3" y="60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7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9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Freeform 33"/>
            <p:cNvSpPr>
              <a:spLocks/>
            </p:cNvSpPr>
            <p:nvPr/>
          </p:nvSpPr>
          <p:spPr bwMode="auto">
            <a:xfrm>
              <a:off x="2016125" y="-465138"/>
              <a:ext cx="65088" cy="65088"/>
            </a:xfrm>
            <a:custGeom>
              <a:avLst/>
              <a:gdLst>
                <a:gd name="T0" fmla="*/ 41 w 81"/>
                <a:gd name="T1" fmla="*/ 0 h 81"/>
                <a:gd name="T2" fmla="*/ 41 w 81"/>
                <a:gd name="T3" fmla="*/ 0 h 81"/>
                <a:gd name="T4" fmla="*/ 32 w 81"/>
                <a:gd name="T5" fmla="*/ 0 h 81"/>
                <a:gd name="T6" fmla="*/ 25 w 81"/>
                <a:gd name="T7" fmla="*/ 3 h 81"/>
                <a:gd name="T8" fmla="*/ 18 w 81"/>
                <a:gd name="T9" fmla="*/ 7 h 81"/>
                <a:gd name="T10" fmla="*/ 13 w 81"/>
                <a:gd name="T11" fmla="*/ 11 h 81"/>
                <a:gd name="T12" fmla="*/ 7 w 81"/>
                <a:gd name="T13" fmla="*/ 18 h 81"/>
                <a:gd name="T14" fmla="*/ 4 w 81"/>
                <a:gd name="T15" fmla="*/ 25 h 81"/>
                <a:gd name="T16" fmla="*/ 2 w 81"/>
                <a:gd name="T17" fmla="*/ 32 h 81"/>
                <a:gd name="T18" fmla="*/ 0 w 81"/>
                <a:gd name="T19" fmla="*/ 41 h 81"/>
                <a:gd name="T20" fmla="*/ 0 w 81"/>
                <a:gd name="T21" fmla="*/ 41 h 81"/>
                <a:gd name="T22" fmla="*/ 2 w 81"/>
                <a:gd name="T23" fmla="*/ 49 h 81"/>
                <a:gd name="T24" fmla="*/ 4 w 81"/>
                <a:gd name="T25" fmla="*/ 56 h 81"/>
                <a:gd name="T26" fmla="*/ 7 w 81"/>
                <a:gd name="T27" fmla="*/ 63 h 81"/>
                <a:gd name="T28" fmla="*/ 13 w 81"/>
                <a:gd name="T29" fmla="*/ 69 h 81"/>
                <a:gd name="T30" fmla="*/ 18 w 81"/>
                <a:gd name="T31" fmla="*/ 74 h 81"/>
                <a:gd name="T32" fmla="*/ 25 w 81"/>
                <a:gd name="T33" fmla="*/ 77 h 81"/>
                <a:gd name="T34" fmla="*/ 32 w 81"/>
                <a:gd name="T35" fmla="*/ 80 h 81"/>
                <a:gd name="T36" fmla="*/ 41 w 81"/>
                <a:gd name="T37" fmla="*/ 81 h 81"/>
                <a:gd name="T38" fmla="*/ 41 w 81"/>
                <a:gd name="T39" fmla="*/ 81 h 81"/>
                <a:gd name="T40" fmla="*/ 49 w 81"/>
                <a:gd name="T41" fmla="*/ 80 h 81"/>
                <a:gd name="T42" fmla="*/ 56 w 81"/>
                <a:gd name="T43" fmla="*/ 77 h 81"/>
                <a:gd name="T44" fmla="*/ 63 w 81"/>
                <a:gd name="T45" fmla="*/ 74 h 81"/>
                <a:gd name="T46" fmla="*/ 70 w 81"/>
                <a:gd name="T47" fmla="*/ 69 h 81"/>
                <a:gd name="T48" fmla="*/ 74 w 81"/>
                <a:gd name="T49" fmla="*/ 63 h 81"/>
                <a:gd name="T50" fmla="*/ 79 w 81"/>
                <a:gd name="T51" fmla="*/ 56 h 81"/>
                <a:gd name="T52" fmla="*/ 80 w 81"/>
                <a:gd name="T53" fmla="*/ 49 h 81"/>
                <a:gd name="T54" fmla="*/ 81 w 81"/>
                <a:gd name="T55" fmla="*/ 41 h 81"/>
                <a:gd name="T56" fmla="*/ 81 w 81"/>
                <a:gd name="T57" fmla="*/ 41 h 81"/>
                <a:gd name="T58" fmla="*/ 80 w 81"/>
                <a:gd name="T59" fmla="*/ 32 h 81"/>
                <a:gd name="T60" fmla="*/ 79 w 81"/>
                <a:gd name="T61" fmla="*/ 25 h 81"/>
                <a:gd name="T62" fmla="*/ 74 w 81"/>
                <a:gd name="T63" fmla="*/ 18 h 81"/>
                <a:gd name="T64" fmla="*/ 70 w 81"/>
                <a:gd name="T65" fmla="*/ 11 h 81"/>
                <a:gd name="T66" fmla="*/ 63 w 81"/>
                <a:gd name="T67" fmla="*/ 7 h 81"/>
                <a:gd name="T68" fmla="*/ 56 w 81"/>
                <a:gd name="T69" fmla="*/ 3 h 81"/>
                <a:gd name="T70" fmla="*/ 49 w 81"/>
                <a:gd name="T71" fmla="*/ 0 h 81"/>
                <a:gd name="T72" fmla="*/ 41 w 81"/>
                <a:gd name="T7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lnTo>
                    <a:pt x="41" y="0"/>
                  </a:lnTo>
                  <a:lnTo>
                    <a:pt x="32" y="0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3" y="11"/>
                  </a:lnTo>
                  <a:lnTo>
                    <a:pt x="7" y="18"/>
                  </a:lnTo>
                  <a:lnTo>
                    <a:pt x="4" y="25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4" y="56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8" y="74"/>
                  </a:lnTo>
                  <a:lnTo>
                    <a:pt x="25" y="77"/>
                  </a:lnTo>
                  <a:lnTo>
                    <a:pt x="32" y="80"/>
                  </a:lnTo>
                  <a:lnTo>
                    <a:pt x="41" y="81"/>
                  </a:lnTo>
                  <a:lnTo>
                    <a:pt x="41" y="81"/>
                  </a:lnTo>
                  <a:lnTo>
                    <a:pt x="49" y="80"/>
                  </a:lnTo>
                  <a:lnTo>
                    <a:pt x="56" y="77"/>
                  </a:lnTo>
                  <a:lnTo>
                    <a:pt x="63" y="74"/>
                  </a:lnTo>
                  <a:lnTo>
                    <a:pt x="70" y="69"/>
                  </a:lnTo>
                  <a:lnTo>
                    <a:pt x="74" y="63"/>
                  </a:lnTo>
                  <a:lnTo>
                    <a:pt x="79" y="56"/>
                  </a:lnTo>
                  <a:lnTo>
                    <a:pt x="80" y="49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0" y="32"/>
                  </a:lnTo>
                  <a:lnTo>
                    <a:pt x="79" y="25"/>
                  </a:lnTo>
                  <a:lnTo>
                    <a:pt x="74" y="18"/>
                  </a:lnTo>
                  <a:lnTo>
                    <a:pt x="70" y="11"/>
                  </a:lnTo>
                  <a:lnTo>
                    <a:pt x="63" y="7"/>
                  </a:lnTo>
                  <a:lnTo>
                    <a:pt x="56" y="3"/>
                  </a:lnTo>
                  <a:lnTo>
                    <a:pt x="49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Freeform 34"/>
            <p:cNvSpPr>
              <a:spLocks/>
            </p:cNvSpPr>
            <p:nvPr/>
          </p:nvSpPr>
          <p:spPr bwMode="auto">
            <a:xfrm>
              <a:off x="2016125" y="-465138"/>
              <a:ext cx="65088" cy="65088"/>
            </a:xfrm>
            <a:custGeom>
              <a:avLst/>
              <a:gdLst>
                <a:gd name="T0" fmla="*/ 41 w 81"/>
                <a:gd name="T1" fmla="*/ 0 h 81"/>
                <a:gd name="T2" fmla="*/ 41 w 81"/>
                <a:gd name="T3" fmla="*/ 0 h 81"/>
                <a:gd name="T4" fmla="*/ 32 w 81"/>
                <a:gd name="T5" fmla="*/ 0 h 81"/>
                <a:gd name="T6" fmla="*/ 25 w 81"/>
                <a:gd name="T7" fmla="*/ 3 h 81"/>
                <a:gd name="T8" fmla="*/ 18 w 81"/>
                <a:gd name="T9" fmla="*/ 7 h 81"/>
                <a:gd name="T10" fmla="*/ 13 w 81"/>
                <a:gd name="T11" fmla="*/ 11 h 81"/>
                <a:gd name="T12" fmla="*/ 7 w 81"/>
                <a:gd name="T13" fmla="*/ 18 h 81"/>
                <a:gd name="T14" fmla="*/ 4 w 81"/>
                <a:gd name="T15" fmla="*/ 25 h 81"/>
                <a:gd name="T16" fmla="*/ 2 w 81"/>
                <a:gd name="T17" fmla="*/ 32 h 81"/>
                <a:gd name="T18" fmla="*/ 0 w 81"/>
                <a:gd name="T19" fmla="*/ 41 h 81"/>
                <a:gd name="T20" fmla="*/ 0 w 81"/>
                <a:gd name="T21" fmla="*/ 41 h 81"/>
                <a:gd name="T22" fmla="*/ 2 w 81"/>
                <a:gd name="T23" fmla="*/ 49 h 81"/>
                <a:gd name="T24" fmla="*/ 4 w 81"/>
                <a:gd name="T25" fmla="*/ 56 h 81"/>
                <a:gd name="T26" fmla="*/ 7 w 81"/>
                <a:gd name="T27" fmla="*/ 63 h 81"/>
                <a:gd name="T28" fmla="*/ 13 w 81"/>
                <a:gd name="T29" fmla="*/ 69 h 81"/>
                <a:gd name="T30" fmla="*/ 18 w 81"/>
                <a:gd name="T31" fmla="*/ 74 h 81"/>
                <a:gd name="T32" fmla="*/ 25 w 81"/>
                <a:gd name="T33" fmla="*/ 77 h 81"/>
                <a:gd name="T34" fmla="*/ 32 w 81"/>
                <a:gd name="T35" fmla="*/ 80 h 81"/>
                <a:gd name="T36" fmla="*/ 41 w 81"/>
                <a:gd name="T37" fmla="*/ 81 h 81"/>
                <a:gd name="T38" fmla="*/ 41 w 81"/>
                <a:gd name="T39" fmla="*/ 81 h 81"/>
                <a:gd name="T40" fmla="*/ 49 w 81"/>
                <a:gd name="T41" fmla="*/ 80 h 81"/>
                <a:gd name="T42" fmla="*/ 56 w 81"/>
                <a:gd name="T43" fmla="*/ 77 h 81"/>
                <a:gd name="T44" fmla="*/ 63 w 81"/>
                <a:gd name="T45" fmla="*/ 74 h 81"/>
                <a:gd name="T46" fmla="*/ 70 w 81"/>
                <a:gd name="T47" fmla="*/ 69 h 81"/>
                <a:gd name="T48" fmla="*/ 74 w 81"/>
                <a:gd name="T49" fmla="*/ 63 h 81"/>
                <a:gd name="T50" fmla="*/ 79 w 81"/>
                <a:gd name="T51" fmla="*/ 56 h 81"/>
                <a:gd name="T52" fmla="*/ 80 w 81"/>
                <a:gd name="T53" fmla="*/ 49 h 81"/>
                <a:gd name="T54" fmla="*/ 81 w 81"/>
                <a:gd name="T55" fmla="*/ 41 h 81"/>
                <a:gd name="T56" fmla="*/ 81 w 81"/>
                <a:gd name="T57" fmla="*/ 41 h 81"/>
                <a:gd name="T58" fmla="*/ 80 w 81"/>
                <a:gd name="T59" fmla="*/ 32 h 81"/>
                <a:gd name="T60" fmla="*/ 79 w 81"/>
                <a:gd name="T61" fmla="*/ 25 h 81"/>
                <a:gd name="T62" fmla="*/ 74 w 81"/>
                <a:gd name="T63" fmla="*/ 18 h 81"/>
                <a:gd name="T64" fmla="*/ 70 w 81"/>
                <a:gd name="T65" fmla="*/ 11 h 81"/>
                <a:gd name="T66" fmla="*/ 63 w 81"/>
                <a:gd name="T67" fmla="*/ 7 h 81"/>
                <a:gd name="T68" fmla="*/ 56 w 81"/>
                <a:gd name="T69" fmla="*/ 3 h 81"/>
                <a:gd name="T70" fmla="*/ 49 w 81"/>
                <a:gd name="T71" fmla="*/ 0 h 81"/>
                <a:gd name="T72" fmla="*/ 41 w 81"/>
                <a:gd name="T7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lnTo>
                    <a:pt x="41" y="0"/>
                  </a:lnTo>
                  <a:lnTo>
                    <a:pt x="32" y="0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3" y="11"/>
                  </a:lnTo>
                  <a:lnTo>
                    <a:pt x="7" y="18"/>
                  </a:lnTo>
                  <a:lnTo>
                    <a:pt x="4" y="25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4" y="56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8" y="74"/>
                  </a:lnTo>
                  <a:lnTo>
                    <a:pt x="25" y="77"/>
                  </a:lnTo>
                  <a:lnTo>
                    <a:pt x="32" y="80"/>
                  </a:lnTo>
                  <a:lnTo>
                    <a:pt x="41" y="81"/>
                  </a:lnTo>
                  <a:lnTo>
                    <a:pt x="41" y="81"/>
                  </a:lnTo>
                  <a:lnTo>
                    <a:pt x="49" y="80"/>
                  </a:lnTo>
                  <a:lnTo>
                    <a:pt x="56" y="77"/>
                  </a:lnTo>
                  <a:lnTo>
                    <a:pt x="63" y="74"/>
                  </a:lnTo>
                  <a:lnTo>
                    <a:pt x="70" y="69"/>
                  </a:lnTo>
                  <a:lnTo>
                    <a:pt x="74" y="63"/>
                  </a:lnTo>
                  <a:lnTo>
                    <a:pt x="79" y="56"/>
                  </a:lnTo>
                  <a:lnTo>
                    <a:pt x="80" y="49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0" y="32"/>
                  </a:lnTo>
                  <a:lnTo>
                    <a:pt x="79" y="25"/>
                  </a:lnTo>
                  <a:lnTo>
                    <a:pt x="74" y="18"/>
                  </a:lnTo>
                  <a:lnTo>
                    <a:pt x="70" y="11"/>
                  </a:lnTo>
                  <a:lnTo>
                    <a:pt x="63" y="7"/>
                  </a:lnTo>
                  <a:lnTo>
                    <a:pt x="56" y="3"/>
                  </a:lnTo>
                  <a:lnTo>
                    <a:pt x="49" y="0"/>
                  </a:lnTo>
                  <a:lnTo>
                    <a:pt x="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Freeform 35"/>
            <p:cNvSpPr>
              <a:spLocks/>
            </p:cNvSpPr>
            <p:nvPr/>
          </p:nvSpPr>
          <p:spPr bwMode="auto">
            <a:xfrm>
              <a:off x="1782763" y="-582613"/>
              <a:ext cx="60325" cy="58738"/>
            </a:xfrm>
            <a:custGeom>
              <a:avLst/>
              <a:gdLst>
                <a:gd name="T0" fmla="*/ 38 w 76"/>
                <a:gd name="T1" fmla="*/ 0 h 75"/>
                <a:gd name="T2" fmla="*/ 38 w 76"/>
                <a:gd name="T3" fmla="*/ 0 h 75"/>
                <a:gd name="T4" fmla="*/ 31 w 76"/>
                <a:gd name="T5" fmla="*/ 2 h 75"/>
                <a:gd name="T6" fmla="*/ 24 w 76"/>
                <a:gd name="T7" fmla="*/ 3 h 75"/>
                <a:gd name="T8" fmla="*/ 17 w 76"/>
                <a:gd name="T9" fmla="*/ 8 h 75"/>
                <a:gd name="T10" fmla="*/ 11 w 76"/>
                <a:gd name="T11" fmla="*/ 12 h 75"/>
                <a:gd name="T12" fmla="*/ 7 w 76"/>
                <a:gd name="T13" fmla="*/ 17 h 75"/>
                <a:gd name="T14" fmla="*/ 3 w 76"/>
                <a:gd name="T15" fmla="*/ 23 h 75"/>
                <a:gd name="T16" fmla="*/ 1 w 76"/>
                <a:gd name="T17" fmla="*/ 30 h 75"/>
                <a:gd name="T18" fmla="*/ 0 w 76"/>
                <a:gd name="T19" fmla="*/ 38 h 75"/>
                <a:gd name="T20" fmla="*/ 0 w 76"/>
                <a:gd name="T21" fmla="*/ 38 h 75"/>
                <a:gd name="T22" fmla="*/ 1 w 76"/>
                <a:gd name="T23" fmla="*/ 45 h 75"/>
                <a:gd name="T24" fmla="*/ 3 w 76"/>
                <a:gd name="T25" fmla="*/ 52 h 75"/>
                <a:gd name="T26" fmla="*/ 7 w 76"/>
                <a:gd name="T27" fmla="*/ 58 h 75"/>
                <a:gd name="T28" fmla="*/ 11 w 76"/>
                <a:gd name="T29" fmla="*/ 64 h 75"/>
                <a:gd name="T30" fmla="*/ 17 w 76"/>
                <a:gd name="T31" fmla="*/ 69 h 75"/>
                <a:gd name="T32" fmla="*/ 24 w 76"/>
                <a:gd name="T33" fmla="*/ 72 h 75"/>
                <a:gd name="T34" fmla="*/ 31 w 76"/>
                <a:gd name="T35" fmla="*/ 75 h 75"/>
                <a:gd name="T36" fmla="*/ 38 w 76"/>
                <a:gd name="T37" fmla="*/ 75 h 75"/>
                <a:gd name="T38" fmla="*/ 38 w 76"/>
                <a:gd name="T39" fmla="*/ 75 h 75"/>
                <a:gd name="T40" fmla="*/ 45 w 76"/>
                <a:gd name="T41" fmla="*/ 75 h 75"/>
                <a:gd name="T42" fmla="*/ 52 w 76"/>
                <a:gd name="T43" fmla="*/ 72 h 75"/>
                <a:gd name="T44" fmla="*/ 59 w 76"/>
                <a:gd name="T45" fmla="*/ 69 h 75"/>
                <a:gd name="T46" fmla="*/ 64 w 76"/>
                <a:gd name="T47" fmla="*/ 64 h 75"/>
                <a:gd name="T48" fmla="*/ 69 w 76"/>
                <a:gd name="T49" fmla="*/ 58 h 75"/>
                <a:gd name="T50" fmla="*/ 71 w 76"/>
                <a:gd name="T51" fmla="*/ 52 h 75"/>
                <a:gd name="T52" fmla="*/ 74 w 76"/>
                <a:gd name="T53" fmla="*/ 45 h 75"/>
                <a:gd name="T54" fmla="*/ 76 w 76"/>
                <a:gd name="T55" fmla="*/ 38 h 75"/>
                <a:gd name="T56" fmla="*/ 76 w 76"/>
                <a:gd name="T57" fmla="*/ 38 h 75"/>
                <a:gd name="T58" fmla="*/ 74 w 76"/>
                <a:gd name="T59" fmla="*/ 30 h 75"/>
                <a:gd name="T60" fmla="*/ 71 w 76"/>
                <a:gd name="T61" fmla="*/ 23 h 75"/>
                <a:gd name="T62" fmla="*/ 69 w 76"/>
                <a:gd name="T63" fmla="*/ 17 h 75"/>
                <a:gd name="T64" fmla="*/ 64 w 76"/>
                <a:gd name="T65" fmla="*/ 12 h 75"/>
                <a:gd name="T66" fmla="*/ 59 w 76"/>
                <a:gd name="T67" fmla="*/ 8 h 75"/>
                <a:gd name="T68" fmla="*/ 52 w 76"/>
                <a:gd name="T69" fmla="*/ 3 h 75"/>
                <a:gd name="T70" fmla="*/ 45 w 76"/>
                <a:gd name="T71" fmla="*/ 2 h 75"/>
                <a:gd name="T72" fmla="*/ 38 w 76"/>
                <a:gd name="T7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5">
                  <a:moveTo>
                    <a:pt x="38" y="0"/>
                  </a:moveTo>
                  <a:lnTo>
                    <a:pt x="38" y="0"/>
                  </a:lnTo>
                  <a:lnTo>
                    <a:pt x="31" y="2"/>
                  </a:lnTo>
                  <a:lnTo>
                    <a:pt x="24" y="3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7" y="17"/>
                  </a:lnTo>
                  <a:lnTo>
                    <a:pt x="3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45"/>
                  </a:lnTo>
                  <a:lnTo>
                    <a:pt x="3" y="52"/>
                  </a:lnTo>
                  <a:lnTo>
                    <a:pt x="7" y="58"/>
                  </a:lnTo>
                  <a:lnTo>
                    <a:pt x="11" y="64"/>
                  </a:lnTo>
                  <a:lnTo>
                    <a:pt x="17" y="69"/>
                  </a:lnTo>
                  <a:lnTo>
                    <a:pt x="24" y="72"/>
                  </a:lnTo>
                  <a:lnTo>
                    <a:pt x="31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45" y="75"/>
                  </a:lnTo>
                  <a:lnTo>
                    <a:pt x="52" y="72"/>
                  </a:lnTo>
                  <a:lnTo>
                    <a:pt x="59" y="69"/>
                  </a:lnTo>
                  <a:lnTo>
                    <a:pt x="64" y="64"/>
                  </a:lnTo>
                  <a:lnTo>
                    <a:pt x="69" y="58"/>
                  </a:lnTo>
                  <a:lnTo>
                    <a:pt x="71" y="52"/>
                  </a:lnTo>
                  <a:lnTo>
                    <a:pt x="74" y="45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1" y="23"/>
                  </a:lnTo>
                  <a:lnTo>
                    <a:pt x="69" y="17"/>
                  </a:lnTo>
                  <a:lnTo>
                    <a:pt x="64" y="12"/>
                  </a:lnTo>
                  <a:lnTo>
                    <a:pt x="59" y="8"/>
                  </a:lnTo>
                  <a:lnTo>
                    <a:pt x="52" y="3"/>
                  </a:lnTo>
                  <a:lnTo>
                    <a:pt x="4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Freeform 36"/>
            <p:cNvSpPr>
              <a:spLocks/>
            </p:cNvSpPr>
            <p:nvPr/>
          </p:nvSpPr>
          <p:spPr bwMode="auto">
            <a:xfrm>
              <a:off x="1782763" y="-582613"/>
              <a:ext cx="60325" cy="58738"/>
            </a:xfrm>
            <a:custGeom>
              <a:avLst/>
              <a:gdLst>
                <a:gd name="T0" fmla="*/ 38 w 76"/>
                <a:gd name="T1" fmla="*/ 0 h 75"/>
                <a:gd name="T2" fmla="*/ 38 w 76"/>
                <a:gd name="T3" fmla="*/ 0 h 75"/>
                <a:gd name="T4" fmla="*/ 31 w 76"/>
                <a:gd name="T5" fmla="*/ 2 h 75"/>
                <a:gd name="T6" fmla="*/ 24 w 76"/>
                <a:gd name="T7" fmla="*/ 3 h 75"/>
                <a:gd name="T8" fmla="*/ 17 w 76"/>
                <a:gd name="T9" fmla="*/ 8 h 75"/>
                <a:gd name="T10" fmla="*/ 11 w 76"/>
                <a:gd name="T11" fmla="*/ 12 h 75"/>
                <a:gd name="T12" fmla="*/ 7 w 76"/>
                <a:gd name="T13" fmla="*/ 17 h 75"/>
                <a:gd name="T14" fmla="*/ 3 w 76"/>
                <a:gd name="T15" fmla="*/ 23 h 75"/>
                <a:gd name="T16" fmla="*/ 1 w 76"/>
                <a:gd name="T17" fmla="*/ 30 h 75"/>
                <a:gd name="T18" fmla="*/ 0 w 76"/>
                <a:gd name="T19" fmla="*/ 38 h 75"/>
                <a:gd name="T20" fmla="*/ 0 w 76"/>
                <a:gd name="T21" fmla="*/ 38 h 75"/>
                <a:gd name="T22" fmla="*/ 1 w 76"/>
                <a:gd name="T23" fmla="*/ 45 h 75"/>
                <a:gd name="T24" fmla="*/ 3 w 76"/>
                <a:gd name="T25" fmla="*/ 52 h 75"/>
                <a:gd name="T26" fmla="*/ 7 w 76"/>
                <a:gd name="T27" fmla="*/ 58 h 75"/>
                <a:gd name="T28" fmla="*/ 11 w 76"/>
                <a:gd name="T29" fmla="*/ 64 h 75"/>
                <a:gd name="T30" fmla="*/ 17 w 76"/>
                <a:gd name="T31" fmla="*/ 69 h 75"/>
                <a:gd name="T32" fmla="*/ 24 w 76"/>
                <a:gd name="T33" fmla="*/ 72 h 75"/>
                <a:gd name="T34" fmla="*/ 31 w 76"/>
                <a:gd name="T35" fmla="*/ 75 h 75"/>
                <a:gd name="T36" fmla="*/ 38 w 76"/>
                <a:gd name="T37" fmla="*/ 75 h 75"/>
                <a:gd name="T38" fmla="*/ 38 w 76"/>
                <a:gd name="T39" fmla="*/ 75 h 75"/>
                <a:gd name="T40" fmla="*/ 45 w 76"/>
                <a:gd name="T41" fmla="*/ 75 h 75"/>
                <a:gd name="T42" fmla="*/ 52 w 76"/>
                <a:gd name="T43" fmla="*/ 72 h 75"/>
                <a:gd name="T44" fmla="*/ 59 w 76"/>
                <a:gd name="T45" fmla="*/ 69 h 75"/>
                <a:gd name="T46" fmla="*/ 64 w 76"/>
                <a:gd name="T47" fmla="*/ 64 h 75"/>
                <a:gd name="T48" fmla="*/ 69 w 76"/>
                <a:gd name="T49" fmla="*/ 58 h 75"/>
                <a:gd name="T50" fmla="*/ 71 w 76"/>
                <a:gd name="T51" fmla="*/ 52 h 75"/>
                <a:gd name="T52" fmla="*/ 74 w 76"/>
                <a:gd name="T53" fmla="*/ 45 h 75"/>
                <a:gd name="T54" fmla="*/ 76 w 76"/>
                <a:gd name="T55" fmla="*/ 38 h 75"/>
                <a:gd name="T56" fmla="*/ 76 w 76"/>
                <a:gd name="T57" fmla="*/ 38 h 75"/>
                <a:gd name="T58" fmla="*/ 74 w 76"/>
                <a:gd name="T59" fmla="*/ 30 h 75"/>
                <a:gd name="T60" fmla="*/ 71 w 76"/>
                <a:gd name="T61" fmla="*/ 23 h 75"/>
                <a:gd name="T62" fmla="*/ 69 w 76"/>
                <a:gd name="T63" fmla="*/ 17 h 75"/>
                <a:gd name="T64" fmla="*/ 64 w 76"/>
                <a:gd name="T65" fmla="*/ 12 h 75"/>
                <a:gd name="T66" fmla="*/ 59 w 76"/>
                <a:gd name="T67" fmla="*/ 8 h 75"/>
                <a:gd name="T68" fmla="*/ 52 w 76"/>
                <a:gd name="T69" fmla="*/ 3 h 75"/>
                <a:gd name="T70" fmla="*/ 45 w 76"/>
                <a:gd name="T71" fmla="*/ 2 h 75"/>
                <a:gd name="T72" fmla="*/ 38 w 76"/>
                <a:gd name="T7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5">
                  <a:moveTo>
                    <a:pt x="38" y="0"/>
                  </a:moveTo>
                  <a:lnTo>
                    <a:pt x="38" y="0"/>
                  </a:lnTo>
                  <a:lnTo>
                    <a:pt x="31" y="2"/>
                  </a:lnTo>
                  <a:lnTo>
                    <a:pt x="24" y="3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7" y="17"/>
                  </a:lnTo>
                  <a:lnTo>
                    <a:pt x="3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45"/>
                  </a:lnTo>
                  <a:lnTo>
                    <a:pt x="3" y="52"/>
                  </a:lnTo>
                  <a:lnTo>
                    <a:pt x="7" y="58"/>
                  </a:lnTo>
                  <a:lnTo>
                    <a:pt x="11" y="64"/>
                  </a:lnTo>
                  <a:lnTo>
                    <a:pt x="17" y="69"/>
                  </a:lnTo>
                  <a:lnTo>
                    <a:pt x="24" y="72"/>
                  </a:lnTo>
                  <a:lnTo>
                    <a:pt x="31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45" y="75"/>
                  </a:lnTo>
                  <a:lnTo>
                    <a:pt x="52" y="72"/>
                  </a:lnTo>
                  <a:lnTo>
                    <a:pt x="59" y="69"/>
                  </a:lnTo>
                  <a:lnTo>
                    <a:pt x="64" y="64"/>
                  </a:lnTo>
                  <a:lnTo>
                    <a:pt x="69" y="58"/>
                  </a:lnTo>
                  <a:lnTo>
                    <a:pt x="71" y="52"/>
                  </a:lnTo>
                  <a:lnTo>
                    <a:pt x="74" y="45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1" y="23"/>
                  </a:lnTo>
                  <a:lnTo>
                    <a:pt x="69" y="17"/>
                  </a:lnTo>
                  <a:lnTo>
                    <a:pt x="64" y="12"/>
                  </a:lnTo>
                  <a:lnTo>
                    <a:pt x="59" y="8"/>
                  </a:lnTo>
                  <a:lnTo>
                    <a:pt x="52" y="3"/>
                  </a:lnTo>
                  <a:lnTo>
                    <a:pt x="45" y="2"/>
                  </a:lnTo>
                  <a:lnTo>
                    <a:pt x="3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Freeform 37"/>
            <p:cNvSpPr>
              <a:spLocks/>
            </p:cNvSpPr>
            <p:nvPr/>
          </p:nvSpPr>
          <p:spPr bwMode="auto">
            <a:xfrm>
              <a:off x="1598613" y="-766763"/>
              <a:ext cx="52388" cy="50800"/>
            </a:xfrm>
            <a:custGeom>
              <a:avLst/>
              <a:gdLst>
                <a:gd name="T0" fmla="*/ 33 w 66"/>
                <a:gd name="T1" fmla="*/ 0 h 65"/>
                <a:gd name="T2" fmla="*/ 33 w 66"/>
                <a:gd name="T3" fmla="*/ 0 h 65"/>
                <a:gd name="T4" fmla="*/ 26 w 66"/>
                <a:gd name="T5" fmla="*/ 2 h 65"/>
                <a:gd name="T6" fmla="*/ 21 w 66"/>
                <a:gd name="T7" fmla="*/ 3 h 65"/>
                <a:gd name="T8" fmla="*/ 15 w 66"/>
                <a:gd name="T9" fmla="*/ 6 h 65"/>
                <a:gd name="T10" fmla="*/ 10 w 66"/>
                <a:gd name="T11" fmla="*/ 10 h 65"/>
                <a:gd name="T12" fmla="*/ 5 w 66"/>
                <a:gd name="T13" fmla="*/ 14 h 65"/>
                <a:gd name="T14" fmla="*/ 3 w 66"/>
                <a:gd name="T15" fmla="*/ 20 h 65"/>
                <a:gd name="T16" fmla="*/ 1 w 66"/>
                <a:gd name="T17" fmla="*/ 27 h 65"/>
                <a:gd name="T18" fmla="*/ 0 w 66"/>
                <a:gd name="T19" fmla="*/ 32 h 65"/>
                <a:gd name="T20" fmla="*/ 0 w 66"/>
                <a:gd name="T21" fmla="*/ 32 h 65"/>
                <a:gd name="T22" fmla="*/ 1 w 66"/>
                <a:gd name="T23" fmla="*/ 39 h 65"/>
                <a:gd name="T24" fmla="*/ 3 w 66"/>
                <a:gd name="T25" fmla="*/ 45 h 65"/>
                <a:gd name="T26" fmla="*/ 5 w 66"/>
                <a:gd name="T27" fmla="*/ 51 h 65"/>
                <a:gd name="T28" fmla="*/ 10 w 66"/>
                <a:gd name="T29" fmla="*/ 56 h 65"/>
                <a:gd name="T30" fmla="*/ 15 w 66"/>
                <a:gd name="T31" fmla="*/ 59 h 65"/>
                <a:gd name="T32" fmla="*/ 21 w 66"/>
                <a:gd name="T33" fmla="*/ 63 h 65"/>
                <a:gd name="T34" fmla="*/ 26 w 66"/>
                <a:gd name="T35" fmla="*/ 65 h 65"/>
                <a:gd name="T36" fmla="*/ 33 w 66"/>
                <a:gd name="T37" fmla="*/ 65 h 65"/>
                <a:gd name="T38" fmla="*/ 33 w 66"/>
                <a:gd name="T39" fmla="*/ 65 h 65"/>
                <a:gd name="T40" fmla="*/ 39 w 66"/>
                <a:gd name="T41" fmla="*/ 65 h 65"/>
                <a:gd name="T42" fmla="*/ 46 w 66"/>
                <a:gd name="T43" fmla="*/ 63 h 65"/>
                <a:gd name="T44" fmla="*/ 50 w 66"/>
                <a:gd name="T45" fmla="*/ 59 h 65"/>
                <a:gd name="T46" fmla="*/ 56 w 66"/>
                <a:gd name="T47" fmla="*/ 56 h 65"/>
                <a:gd name="T48" fmla="*/ 60 w 66"/>
                <a:gd name="T49" fmla="*/ 51 h 65"/>
                <a:gd name="T50" fmla="*/ 63 w 66"/>
                <a:gd name="T51" fmla="*/ 45 h 65"/>
                <a:gd name="T52" fmla="*/ 64 w 66"/>
                <a:gd name="T53" fmla="*/ 39 h 65"/>
                <a:gd name="T54" fmla="*/ 66 w 66"/>
                <a:gd name="T55" fmla="*/ 32 h 65"/>
                <a:gd name="T56" fmla="*/ 66 w 66"/>
                <a:gd name="T57" fmla="*/ 32 h 65"/>
                <a:gd name="T58" fmla="*/ 64 w 66"/>
                <a:gd name="T59" fmla="*/ 27 h 65"/>
                <a:gd name="T60" fmla="*/ 63 w 66"/>
                <a:gd name="T61" fmla="*/ 20 h 65"/>
                <a:gd name="T62" fmla="*/ 60 w 66"/>
                <a:gd name="T63" fmla="*/ 14 h 65"/>
                <a:gd name="T64" fmla="*/ 56 w 66"/>
                <a:gd name="T65" fmla="*/ 10 h 65"/>
                <a:gd name="T66" fmla="*/ 50 w 66"/>
                <a:gd name="T67" fmla="*/ 6 h 65"/>
                <a:gd name="T68" fmla="*/ 46 w 66"/>
                <a:gd name="T69" fmla="*/ 3 h 65"/>
                <a:gd name="T70" fmla="*/ 39 w 66"/>
                <a:gd name="T71" fmla="*/ 2 h 65"/>
                <a:gd name="T72" fmla="*/ 33 w 66"/>
                <a:gd name="T7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5">
                  <a:moveTo>
                    <a:pt x="33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1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5" y="14"/>
                  </a:lnTo>
                  <a:lnTo>
                    <a:pt x="3" y="20"/>
                  </a:lnTo>
                  <a:lnTo>
                    <a:pt x="1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9"/>
                  </a:lnTo>
                  <a:lnTo>
                    <a:pt x="3" y="45"/>
                  </a:lnTo>
                  <a:lnTo>
                    <a:pt x="5" y="51"/>
                  </a:lnTo>
                  <a:lnTo>
                    <a:pt x="10" y="56"/>
                  </a:lnTo>
                  <a:lnTo>
                    <a:pt x="15" y="59"/>
                  </a:lnTo>
                  <a:lnTo>
                    <a:pt x="21" y="63"/>
                  </a:lnTo>
                  <a:lnTo>
                    <a:pt x="2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39" y="65"/>
                  </a:lnTo>
                  <a:lnTo>
                    <a:pt x="46" y="63"/>
                  </a:lnTo>
                  <a:lnTo>
                    <a:pt x="50" y="59"/>
                  </a:lnTo>
                  <a:lnTo>
                    <a:pt x="56" y="56"/>
                  </a:lnTo>
                  <a:lnTo>
                    <a:pt x="60" y="51"/>
                  </a:lnTo>
                  <a:lnTo>
                    <a:pt x="63" y="45"/>
                  </a:lnTo>
                  <a:lnTo>
                    <a:pt x="64" y="39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27"/>
                  </a:lnTo>
                  <a:lnTo>
                    <a:pt x="63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0" y="6"/>
                  </a:lnTo>
                  <a:lnTo>
                    <a:pt x="46" y="3"/>
                  </a:lnTo>
                  <a:lnTo>
                    <a:pt x="39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Freeform 38"/>
            <p:cNvSpPr>
              <a:spLocks/>
            </p:cNvSpPr>
            <p:nvPr/>
          </p:nvSpPr>
          <p:spPr bwMode="auto">
            <a:xfrm>
              <a:off x="1598613" y="-766763"/>
              <a:ext cx="52388" cy="50800"/>
            </a:xfrm>
            <a:custGeom>
              <a:avLst/>
              <a:gdLst>
                <a:gd name="T0" fmla="*/ 33 w 66"/>
                <a:gd name="T1" fmla="*/ 0 h 65"/>
                <a:gd name="T2" fmla="*/ 33 w 66"/>
                <a:gd name="T3" fmla="*/ 0 h 65"/>
                <a:gd name="T4" fmla="*/ 26 w 66"/>
                <a:gd name="T5" fmla="*/ 2 h 65"/>
                <a:gd name="T6" fmla="*/ 21 w 66"/>
                <a:gd name="T7" fmla="*/ 3 h 65"/>
                <a:gd name="T8" fmla="*/ 15 w 66"/>
                <a:gd name="T9" fmla="*/ 6 h 65"/>
                <a:gd name="T10" fmla="*/ 10 w 66"/>
                <a:gd name="T11" fmla="*/ 10 h 65"/>
                <a:gd name="T12" fmla="*/ 5 w 66"/>
                <a:gd name="T13" fmla="*/ 14 h 65"/>
                <a:gd name="T14" fmla="*/ 3 w 66"/>
                <a:gd name="T15" fmla="*/ 20 h 65"/>
                <a:gd name="T16" fmla="*/ 1 w 66"/>
                <a:gd name="T17" fmla="*/ 27 h 65"/>
                <a:gd name="T18" fmla="*/ 0 w 66"/>
                <a:gd name="T19" fmla="*/ 32 h 65"/>
                <a:gd name="T20" fmla="*/ 0 w 66"/>
                <a:gd name="T21" fmla="*/ 32 h 65"/>
                <a:gd name="T22" fmla="*/ 1 w 66"/>
                <a:gd name="T23" fmla="*/ 39 h 65"/>
                <a:gd name="T24" fmla="*/ 3 w 66"/>
                <a:gd name="T25" fmla="*/ 45 h 65"/>
                <a:gd name="T26" fmla="*/ 5 w 66"/>
                <a:gd name="T27" fmla="*/ 51 h 65"/>
                <a:gd name="T28" fmla="*/ 10 w 66"/>
                <a:gd name="T29" fmla="*/ 56 h 65"/>
                <a:gd name="T30" fmla="*/ 15 w 66"/>
                <a:gd name="T31" fmla="*/ 59 h 65"/>
                <a:gd name="T32" fmla="*/ 21 w 66"/>
                <a:gd name="T33" fmla="*/ 63 h 65"/>
                <a:gd name="T34" fmla="*/ 26 w 66"/>
                <a:gd name="T35" fmla="*/ 65 h 65"/>
                <a:gd name="T36" fmla="*/ 33 w 66"/>
                <a:gd name="T37" fmla="*/ 65 h 65"/>
                <a:gd name="T38" fmla="*/ 33 w 66"/>
                <a:gd name="T39" fmla="*/ 65 h 65"/>
                <a:gd name="T40" fmla="*/ 39 w 66"/>
                <a:gd name="T41" fmla="*/ 65 h 65"/>
                <a:gd name="T42" fmla="*/ 46 w 66"/>
                <a:gd name="T43" fmla="*/ 63 h 65"/>
                <a:gd name="T44" fmla="*/ 50 w 66"/>
                <a:gd name="T45" fmla="*/ 59 h 65"/>
                <a:gd name="T46" fmla="*/ 56 w 66"/>
                <a:gd name="T47" fmla="*/ 56 h 65"/>
                <a:gd name="T48" fmla="*/ 60 w 66"/>
                <a:gd name="T49" fmla="*/ 51 h 65"/>
                <a:gd name="T50" fmla="*/ 63 w 66"/>
                <a:gd name="T51" fmla="*/ 45 h 65"/>
                <a:gd name="T52" fmla="*/ 64 w 66"/>
                <a:gd name="T53" fmla="*/ 39 h 65"/>
                <a:gd name="T54" fmla="*/ 66 w 66"/>
                <a:gd name="T55" fmla="*/ 32 h 65"/>
                <a:gd name="T56" fmla="*/ 66 w 66"/>
                <a:gd name="T57" fmla="*/ 32 h 65"/>
                <a:gd name="T58" fmla="*/ 64 w 66"/>
                <a:gd name="T59" fmla="*/ 27 h 65"/>
                <a:gd name="T60" fmla="*/ 63 w 66"/>
                <a:gd name="T61" fmla="*/ 20 h 65"/>
                <a:gd name="T62" fmla="*/ 60 w 66"/>
                <a:gd name="T63" fmla="*/ 14 h 65"/>
                <a:gd name="T64" fmla="*/ 56 w 66"/>
                <a:gd name="T65" fmla="*/ 10 h 65"/>
                <a:gd name="T66" fmla="*/ 50 w 66"/>
                <a:gd name="T67" fmla="*/ 6 h 65"/>
                <a:gd name="T68" fmla="*/ 46 w 66"/>
                <a:gd name="T69" fmla="*/ 3 h 65"/>
                <a:gd name="T70" fmla="*/ 39 w 66"/>
                <a:gd name="T71" fmla="*/ 2 h 65"/>
                <a:gd name="T72" fmla="*/ 33 w 66"/>
                <a:gd name="T7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5">
                  <a:moveTo>
                    <a:pt x="33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1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5" y="14"/>
                  </a:lnTo>
                  <a:lnTo>
                    <a:pt x="3" y="20"/>
                  </a:lnTo>
                  <a:lnTo>
                    <a:pt x="1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9"/>
                  </a:lnTo>
                  <a:lnTo>
                    <a:pt x="3" y="45"/>
                  </a:lnTo>
                  <a:lnTo>
                    <a:pt x="5" y="51"/>
                  </a:lnTo>
                  <a:lnTo>
                    <a:pt x="10" y="56"/>
                  </a:lnTo>
                  <a:lnTo>
                    <a:pt x="15" y="59"/>
                  </a:lnTo>
                  <a:lnTo>
                    <a:pt x="21" y="63"/>
                  </a:lnTo>
                  <a:lnTo>
                    <a:pt x="2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39" y="65"/>
                  </a:lnTo>
                  <a:lnTo>
                    <a:pt x="46" y="63"/>
                  </a:lnTo>
                  <a:lnTo>
                    <a:pt x="50" y="59"/>
                  </a:lnTo>
                  <a:lnTo>
                    <a:pt x="56" y="56"/>
                  </a:lnTo>
                  <a:lnTo>
                    <a:pt x="60" y="51"/>
                  </a:lnTo>
                  <a:lnTo>
                    <a:pt x="63" y="45"/>
                  </a:lnTo>
                  <a:lnTo>
                    <a:pt x="64" y="39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27"/>
                  </a:lnTo>
                  <a:lnTo>
                    <a:pt x="63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0" y="6"/>
                  </a:lnTo>
                  <a:lnTo>
                    <a:pt x="46" y="3"/>
                  </a:lnTo>
                  <a:lnTo>
                    <a:pt x="39" y="2"/>
                  </a:lnTo>
                  <a:lnTo>
                    <a:pt x="3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Freeform 39"/>
            <p:cNvSpPr>
              <a:spLocks/>
            </p:cNvSpPr>
            <p:nvPr/>
          </p:nvSpPr>
          <p:spPr bwMode="auto">
            <a:xfrm>
              <a:off x="1481138" y="-1001713"/>
              <a:ext cx="47625" cy="49213"/>
            </a:xfrm>
            <a:custGeom>
              <a:avLst/>
              <a:gdLst>
                <a:gd name="T0" fmla="*/ 30 w 60"/>
                <a:gd name="T1" fmla="*/ 0 h 61"/>
                <a:gd name="T2" fmla="*/ 30 w 60"/>
                <a:gd name="T3" fmla="*/ 0 h 61"/>
                <a:gd name="T4" fmla="*/ 24 w 60"/>
                <a:gd name="T5" fmla="*/ 1 h 61"/>
                <a:gd name="T6" fmla="*/ 18 w 60"/>
                <a:gd name="T7" fmla="*/ 2 h 61"/>
                <a:gd name="T8" fmla="*/ 13 w 60"/>
                <a:gd name="T9" fmla="*/ 5 h 61"/>
                <a:gd name="T10" fmla="*/ 9 w 60"/>
                <a:gd name="T11" fmla="*/ 9 h 61"/>
                <a:gd name="T12" fmla="*/ 4 w 60"/>
                <a:gd name="T13" fmla="*/ 14 h 61"/>
                <a:gd name="T14" fmla="*/ 2 w 60"/>
                <a:gd name="T15" fmla="*/ 19 h 61"/>
                <a:gd name="T16" fmla="*/ 0 w 60"/>
                <a:gd name="T17" fmla="*/ 25 h 61"/>
                <a:gd name="T18" fmla="*/ 0 w 60"/>
                <a:gd name="T19" fmla="*/ 30 h 61"/>
                <a:gd name="T20" fmla="*/ 0 w 60"/>
                <a:gd name="T21" fmla="*/ 30 h 61"/>
                <a:gd name="T22" fmla="*/ 0 w 60"/>
                <a:gd name="T23" fmla="*/ 36 h 61"/>
                <a:gd name="T24" fmla="*/ 2 w 60"/>
                <a:gd name="T25" fmla="*/ 42 h 61"/>
                <a:gd name="T26" fmla="*/ 4 w 60"/>
                <a:gd name="T27" fmla="*/ 47 h 61"/>
                <a:gd name="T28" fmla="*/ 9 w 60"/>
                <a:gd name="T29" fmla="*/ 51 h 61"/>
                <a:gd name="T30" fmla="*/ 13 w 60"/>
                <a:gd name="T31" fmla="*/ 56 h 61"/>
                <a:gd name="T32" fmla="*/ 18 w 60"/>
                <a:gd name="T33" fmla="*/ 58 h 61"/>
                <a:gd name="T34" fmla="*/ 24 w 60"/>
                <a:gd name="T35" fmla="*/ 60 h 61"/>
                <a:gd name="T36" fmla="*/ 30 w 60"/>
                <a:gd name="T37" fmla="*/ 61 h 61"/>
                <a:gd name="T38" fmla="*/ 30 w 60"/>
                <a:gd name="T39" fmla="*/ 61 h 61"/>
                <a:gd name="T40" fmla="*/ 37 w 60"/>
                <a:gd name="T41" fmla="*/ 60 h 61"/>
                <a:gd name="T42" fmla="*/ 42 w 60"/>
                <a:gd name="T43" fmla="*/ 58 h 61"/>
                <a:gd name="T44" fmla="*/ 46 w 60"/>
                <a:gd name="T45" fmla="*/ 56 h 61"/>
                <a:gd name="T46" fmla="*/ 52 w 60"/>
                <a:gd name="T47" fmla="*/ 51 h 61"/>
                <a:gd name="T48" fmla="*/ 55 w 60"/>
                <a:gd name="T49" fmla="*/ 47 h 61"/>
                <a:gd name="T50" fmla="*/ 58 w 60"/>
                <a:gd name="T51" fmla="*/ 42 h 61"/>
                <a:gd name="T52" fmla="*/ 60 w 60"/>
                <a:gd name="T53" fmla="*/ 36 h 61"/>
                <a:gd name="T54" fmla="*/ 60 w 60"/>
                <a:gd name="T55" fmla="*/ 30 h 61"/>
                <a:gd name="T56" fmla="*/ 60 w 60"/>
                <a:gd name="T57" fmla="*/ 30 h 61"/>
                <a:gd name="T58" fmla="*/ 60 w 60"/>
                <a:gd name="T59" fmla="*/ 25 h 61"/>
                <a:gd name="T60" fmla="*/ 58 w 60"/>
                <a:gd name="T61" fmla="*/ 19 h 61"/>
                <a:gd name="T62" fmla="*/ 55 w 60"/>
                <a:gd name="T63" fmla="*/ 14 h 61"/>
                <a:gd name="T64" fmla="*/ 52 w 60"/>
                <a:gd name="T65" fmla="*/ 9 h 61"/>
                <a:gd name="T66" fmla="*/ 46 w 60"/>
                <a:gd name="T67" fmla="*/ 5 h 61"/>
                <a:gd name="T68" fmla="*/ 42 w 60"/>
                <a:gd name="T69" fmla="*/ 2 h 61"/>
                <a:gd name="T70" fmla="*/ 37 w 60"/>
                <a:gd name="T71" fmla="*/ 1 h 61"/>
                <a:gd name="T72" fmla="*/ 30 w 60"/>
                <a:gd name="T7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lnTo>
                    <a:pt x="30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3" y="5"/>
                  </a:lnTo>
                  <a:lnTo>
                    <a:pt x="9" y="9"/>
                  </a:lnTo>
                  <a:lnTo>
                    <a:pt x="4" y="14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9" y="51"/>
                  </a:lnTo>
                  <a:lnTo>
                    <a:pt x="13" y="56"/>
                  </a:lnTo>
                  <a:lnTo>
                    <a:pt x="18" y="58"/>
                  </a:lnTo>
                  <a:lnTo>
                    <a:pt x="24" y="60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37" y="60"/>
                  </a:lnTo>
                  <a:lnTo>
                    <a:pt x="42" y="58"/>
                  </a:lnTo>
                  <a:lnTo>
                    <a:pt x="46" y="56"/>
                  </a:lnTo>
                  <a:lnTo>
                    <a:pt x="52" y="51"/>
                  </a:lnTo>
                  <a:lnTo>
                    <a:pt x="55" y="47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25"/>
                  </a:lnTo>
                  <a:lnTo>
                    <a:pt x="58" y="19"/>
                  </a:lnTo>
                  <a:lnTo>
                    <a:pt x="55" y="14"/>
                  </a:lnTo>
                  <a:lnTo>
                    <a:pt x="52" y="9"/>
                  </a:lnTo>
                  <a:lnTo>
                    <a:pt x="46" y="5"/>
                  </a:lnTo>
                  <a:lnTo>
                    <a:pt x="42" y="2"/>
                  </a:lnTo>
                  <a:lnTo>
                    <a:pt x="37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Freeform 40"/>
            <p:cNvSpPr>
              <a:spLocks/>
            </p:cNvSpPr>
            <p:nvPr/>
          </p:nvSpPr>
          <p:spPr bwMode="auto">
            <a:xfrm>
              <a:off x="1481138" y="-1001713"/>
              <a:ext cx="47625" cy="49213"/>
            </a:xfrm>
            <a:custGeom>
              <a:avLst/>
              <a:gdLst>
                <a:gd name="T0" fmla="*/ 30 w 60"/>
                <a:gd name="T1" fmla="*/ 0 h 61"/>
                <a:gd name="T2" fmla="*/ 30 w 60"/>
                <a:gd name="T3" fmla="*/ 0 h 61"/>
                <a:gd name="T4" fmla="*/ 24 w 60"/>
                <a:gd name="T5" fmla="*/ 1 h 61"/>
                <a:gd name="T6" fmla="*/ 18 w 60"/>
                <a:gd name="T7" fmla="*/ 2 h 61"/>
                <a:gd name="T8" fmla="*/ 13 w 60"/>
                <a:gd name="T9" fmla="*/ 5 h 61"/>
                <a:gd name="T10" fmla="*/ 9 w 60"/>
                <a:gd name="T11" fmla="*/ 9 h 61"/>
                <a:gd name="T12" fmla="*/ 4 w 60"/>
                <a:gd name="T13" fmla="*/ 14 h 61"/>
                <a:gd name="T14" fmla="*/ 2 w 60"/>
                <a:gd name="T15" fmla="*/ 19 h 61"/>
                <a:gd name="T16" fmla="*/ 0 w 60"/>
                <a:gd name="T17" fmla="*/ 25 h 61"/>
                <a:gd name="T18" fmla="*/ 0 w 60"/>
                <a:gd name="T19" fmla="*/ 30 h 61"/>
                <a:gd name="T20" fmla="*/ 0 w 60"/>
                <a:gd name="T21" fmla="*/ 30 h 61"/>
                <a:gd name="T22" fmla="*/ 0 w 60"/>
                <a:gd name="T23" fmla="*/ 36 h 61"/>
                <a:gd name="T24" fmla="*/ 2 w 60"/>
                <a:gd name="T25" fmla="*/ 42 h 61"/>
                <a:gd name="T26" fmla="*/ 4 w 60"/>
                <a:gd name="T27" fmla="*/ 47 h 61"/>
                <a:gd name="T28" fmla="*/ 9 w 60"/>
                <a:gd name="T29" fmla="*/ 51 h 61"/>
                <a:gd name="T30" fmla="*/ 13 w 60"/>
                <a:gd name="T31" fmla="*/ 56 h 61"/>
                <a:gd name="T32" fmla="*/ 18 w 60"/>
                <a:gd name="T33" fmla="*/ 58 h 61"/>
                <a:gd name="T34" fmla="*/ 24 w 60"/>
                <a:gd name="T35" fmla="*/ 60 h 61"/>
                <a:gd name="T36" fmla="*/ 30 w 60"/>
                <a:gd name="T37" fmla="*/ 61 h 61"/>
                <a:gd name="T38" fmla="*/ 30 w 60"/>
                <a:gd name="T39" fmla="*/ 61 h 61"/>
                <a:gd name="T40" fmla="*/ 37 w 60"/>
                <a:gd name="T41" fmla="*/ 60 h 61"/>
                <a:gd name="T42" fmla="*/ 42 w 60"/>
                <a:gd name="T43" fmla="*/ 58 h 61"/>
                <a:gd name="T44" fmla="*/ 46 w 60"/>
                <a:gd name="T45" fmla="*/ 56 h 61"/>
                <a:gd name="T46" fmla="*/ 52 w 60"/>
                <a:gd name="T47" fmla="*/ 51 h 61"/>
                <a:gd name="T48" fmla="*/ 55 w 60"/>
                <a:gd name="T49" fmla="*/ 47 h 61"/>
                <a:gd name="T50" fmla="*/ 58 w 60"/>
                <a:gd name="T51" fmla="*/ 42 h 61"/>
                <a:gd name="T52" fmla="*/ 60 w 60"/>
                <a:gd name="T53" fmla="*/ 36 h 61"/>
                <a:gd name="T54" fmla="*/ 60 w 60"/>
                <a:gd name="T55" fmla="*/ 30 h 61"/>
                <a:gd name="T56" fmla="*/ 60 w 60"/>
                <a:gd name="T57" fmla="*/ 30 h 61"/>
                <a:gd name="T58" fmla="*/ 60 w 60"/>
                <a:gd name="T59" fmla="*/ 25 h 61"/>
                <a:gd name="T60" fmla="*/ 58 w 60"/>
                <a:gd name="T61" fmla="*/ 19 h 61"/>
                <a:gd name="T62" fmla="*/ 55 w 60"/>
                <a:gd name="T63" fmla="*/ 14 h 61"/>
                <a:gd name="T64" fmla="*/ 52 w 60"/>
                <a:gd name="T65" fmla="*/ 9 h 61"/>
                <a:gd name="T66" fmla="*/ 46 w 60"/>
                <a:gd name="T67" fmla="*/ 5 h 61"/>
                <a:gd name="T68" fmla="*/ 42 w 60"/>
                <a:gd name="T69" fmla="*/ 2 h 61"/>
                <a:gd name="T70" fmla="*/ 37 w 60"/>
                <a:gd name="T71" fmla="*/ 1 h 61"/>
                <a:gd name="T72" fmla="*/ 30 w 60"/>
                <a:gd name="T7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lnTo>
                    <a:pt x="30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3" y="5"/>
                  </a:lnTo>
                  <a:lnTo>
                    <a:pt x="9" y="9"/>
                  </a:lnTo>
                  <a:lnTo>
                    <a:pt x="4" y="14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9" y="51"/>
                  </a:lnTo>
                  <a:lnTo>
                    <a:pt x="13" y="56"/>
                  </a:lnTo>
                  <a:lnTo>
                    <a:pt x="18" y="58"/>
                  </a:lnTo>
                  <a:lnTo>
                    <a:pt x="24" y="60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37" y="60"/>
                  </a:lnTo>
                  <a:lnTo>
                    <a:pt x="42" y="58"/>
                  </a:lnTo>
                  <a:lnTo>
                    <a:pt x="46" y="56"/>
                  </a:lnTo>
                  <a:lnTo>
                    <a:pt x="52" y="51"/>
                  </a:lnTo>
                  <a:lnTo>
                    <a:pt x="55" y="47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25"/>
                  </a:lnTo>
                  <a:lnTo>
                    <a:pt x="58" y="19"/>
                  </a:lnTo>
                  <a:lnTo>
                    <a:pt x="55" y="14"/>
                  </a:lnTo>
                  <a:lnTo>
                    <a:pt x="52" y="9"/>
                  </a:lnTo>
                  <a:lnTo>
                    <a:pt x="46" y="5"/>
                  </a:lnTo>
                  <a:lnTo>
                    <a:pt x="42" y="2"/>
                  </a:lnTo>
                  <a:lnTo>
                    <a:pt x="37" y="1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Freeform 41"/>
            <p:cNvSpPr>
              <a:spLocks/>
            </p:cNvSpPr>
            <p:nvPr/>
          </p:nvSpPr>
          <p:spPr bwMode="auto">
            <a:xfrm>
              <a:off x="3095625" y="-1300163"/>
              <a:ext cx="123825" cy="123825"/>
            </a:xfrm>
            <a:custGeom>
              <a:avLst/>
              <a:gdLst>
                <a:gd name="T0" fmla="*/ 102 w 157"/>
                <a:gd name="T1" fmla="*/ 2 h 156"/>
                <a:gd name="T2" fmla="*/ 102 w 157"/>
                <a:gd name="T3" fmla="*/ 2 h 156"/>
                <a:gd name="T4" fmla="*/ 90 w 157"/>
                <a:gd name="T5" fmla="*/ 0 h 156"/>
                <a:gd name="T6" fmla="*/ 79 w 157"/>
                <a:gd name="T7" fmla="*/ 0 h 156"/>
                <a:gd name="T8" fmla="*/ 79 w 157"/>
                <a:gd name="T9" fmla="*/ 0 h 156"/>
                <a:gd name="T10" fmla="*/ 66 w 157"/>
                <a:gd name="T11" fmla="*/ 0 h 156"/>
                <a:gd name="T12" fmla="*/ 55 w 157"/>
                <a:gd name="T13" fmla="*/ 2 h 156"/>
                <a:gd name="T14" fmla="*/ 55 w 157"/>
                <a:gd name="T15" fmla="*/ 2 h 156"/>
                <a:gd name="T16" fmla="*/ 44 w 157"/>
                <a:gd name="T17" fmla="*/ 7 h 156"/>
                <a:gd name="T18" fmla="*/ 32 w 157"/>
                <a:gd name="T19" fmla="*/ 14 h 156"/>
                <a:gd name="T20" fmla="*/ 24 w 157"/>
                <a:gd name="T21" fmla="*/ 22 h 156"/>
                <a:gd name="T22" fmla="*/ 15 w 157"/>
                <a:gd name="T23" fmla="*/ 30 h 156"/>
                <a:gd name="T24" fmla="*/ 8 w 157"/>
                <a:gd name="T25" fmla="*/ 42 h 156"/>
                <a:gd name="T26" fmla="*/ 4 w 157"/>
                <a:gd name="T27" fmla="*/ 53 h 156"/>
                <a:gd name="T28" fmla="*/ 1 w 157"/>
                <a:gd name="T29" fmla="*/ 64 h 156"/>
                <a:gd name="T30" fmla="*/ 0 w 157"/>
                <a:gd name="T31" fmla="*/ 78 h 156"/>
                <a:gd name="T32" fmla="*/ 0 w 157"/>
                <a:gd name="T33" fmla="*/ 78 h 156"/>
                <a:gd name="T34" fmla="*/ 1 w 157"/>
                <a:gd name="T35" fmla="*/ 91 h 156"/>
                <a:gd name="T36" fmla="*/ 4 w 157"/>
                <a:gd name="T37" fmla="*/ 103 h 156"/>
                <a:gd name="T38" fmla="*/ 8 w 157"/>
                <a:gd name="T39" fmla="*/ 114 h 156"/>
                <a:gd name="T40" fmla="*/ 15 w 157"/>
                <a:gd name="T41" fmla="*/ 124 h 156"/>
                <a:gd name="T42" fmla="*/ 24 w 157"/>
                <a:gd name="T43" fmla="*/ 134 h 156"/>
                <a:gd name="T44" fmla="*/ 32 w 157"/>
                <a:gd name="T45" fmla="*/ 141 h 156"/>
                <a:gd name="T46" fmla="*/ 44 w 157"/>
                <a:gd name="T47" fmla="*/ 148 h 156"/>
                <a:gd name="T48" fmla="*/ 55 w 157"/>
                <a:gd name="T49" fmla="*/ 152 h 156"/>
                <a:gd name="T50" fmla="*/ 55 w 157"/>
                <a:gd name="T51" fmla="*/ 152 h 156"/>
                <a:gd name="T52" fmla="*/ 66 w 157"/>
                <a:gd name="T53" fmla="*/ 155 h 156"/>
                <a:gd name="T54" fmla="*/ 79 w 157"/>
                <a:gd name="T55" fmla="*/ 156 h 156"/>
                <a:gd name="T56" fmla="*/ 79 w 157"/>
                <a:gd name="T57" fmla="*/ 156 h 156"/>
                <a:gd name="T58" fmla="*/ 90 w 157"/>
                <a:gd name="T59" fmla="*/ 155 h 156"/>
                <a:gd name="T60" fmla="*/ 102 w 157"/>
                <a:gd name="T61" fmla="*/ 152 h 156"/>
                <a:gd name="T62" fmla="*/ 102 w 157"/>
                <a:gd name="T63" fmla="*/ 152 h 156"/>
                <a:gd name="T64" fmla="*/ 114 w 157"/>
                <a:gd name="T65" fmla="*/ 148 h 156"/>
                <a:gd name="T66" fmla="*/ 123 w 157"/>
                <a:gd name="T67" fmla="*/ 141 h 156"/>
                <a:gd name="T68" fmla="*/ 133 w 157"/>
                <a:gd name="T69" fmla="*/ 134 h 156"/>
                <a:gd name="T70" fmla="*/ 142 w 157"/>
                <a:gd name="T71" fmla="*/ 124 h 156"/>
                <a:gd name="T72" fmla="*/ 147 w 157"/>
                <a:gd name="T73" fmla="*/ 114 h 156"/>
                <a:gd name="T74" fmla="*/ 153 w 157"/>
                <a:gd name="T75" fmla="*/ 103 h 156"/>
                <a:gd name="T76" fmla="*/ 156 w 157"/>
                <a:gd name="T77" fmla="*/ 91 h 156"/>
                <a:gd name="T78" fmla="*/ 157 w 157"/>
                <a:gd name="T79" fmla="*/ 78 h 156"/>
                <a:gd name="T80" fmla="*/ 157 w 157"/>
                <a:gd name="T81" fmla="*/ 78 h 156"/>
                <a:gd name="T82" fmla="*/ 156 w 157"/>
                <a:gd name="T83" fmla="*/ 64 h 156"/>
                <a:gd name="T84" fmla="*/ 153 w 157"/>
                <a:gd name="T85" fmla="*/ 53 h 156"/>
                <a:gd name="T86" fmla="*/ 147 w 157"/>
                <a:gd name="T87" fmla="*/ 42 h 156"/>
                <a:gd name="T88" fmla="*/ 142 w 157"/>
                <a:gd name="T89" fmla="*/ 30 h 156"/>
                <a:gd name="T90" fmla="*/ 133 w 157"/>
                <a:gd name="T91" fmla="*/ 22 h 156"/>
                <a:gd name="T92" fmla="*/ 123 w 157"/>
                <a:gd name="T93" fmla="*/ 14 h 156"/>
                <a:gd name="T94" fmla="*/ 114 w 157"/>
                <a:gd name="T95" fmla="*/ 7 h 156"/>
                <a:gd name="T96" fmla="*/ 102 w 157"/>
                <a:gd name="T97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7" h="156">
                  <a:moveTo>
                    <a:pt x="102" y="2"/>
                  </a:moveTo>
                  <a:lnTo>
                    <a:pt x="102" y="2"/>
                  </a:lnTo>
                  <a:lnTo>
                    <a:pt x="90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6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44" y="7"/>
                  </a:lnTo>
                  <a:lnTo>
                    <a:pt x="32" y="14"/>
                  </a:lnTo>
                  <a:lnTo>
                    <a:pt x="24" y="22"/>
                  </a:lnTo>
                  <a:lnTo>
                    <a:pt x="15" y="30"/>
                  </a:lnTo>
                  <a:lnTo>
                    <a:pt x="8" y="42"/>
                  </a:lnTo>
                  <a:lnTo>
                    <a:pt x="4" y="53"/>
                  </a:lnTo>
                  <a:lnTo>
                    <a:pt x="1" y="6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91"/>
                  </a:lnTo>
                  <a:lnTo>
                    <a:pt x="4" y="103"/>
                  </a:lnTo>
                  <a:lnTo>
                    <a:pt x="8" y="114"/>
                  </a:lnTo>
                  <a:lnTo>
                    <a:pt x="15" y="124"/>
                  </a:lnTo>
                  <a:lnTo>
                    <a:pt x="24" y="134"/>
                  </a:lnTo>
                  <a:lnTo>
                    <a:pt x="32" y="141"/>
                  </a:lnTo>
                  <a:lnTo>
                    <a:pt x="44" y="148"/>
                  </a:lnTo>
                  <a:lnTo>
                    <a:pt x="55" y="152"/>
                  </a:lnTo>
                  <a:lnTo>
                    <a:pt x="55" y="152"/>
                  </a:lnTo>
                  <a:lnTo>
                    <a:pt x="66" y="155"/>
                  </a:lnTo>
                  <a:lnTo>
                    <a:pt x="79" y="156"/>
                  </a:lnTo>
                  <a:lnTo>
                    <a:pt x="79" y="156"/>
                  </a:lnTo>
                  <a:lnTo>
                    <a:pt x="90" y="155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14" y="148"/>
                  </a:lnTo>
                  <a:lnTo>
                    <a:pt x="123" y="141"/>
                  </a:lnTo>
                  <a:lnTo>
                    <a:pt x="133" y="134"/>
                  </a:lnTo>
                  <a:lnTo>
                    <a:pt x="142" y="124"/>
                  </a:lnTo>
                  <a:lnTo>
                    <a:pt x="147" y="114"/>
                  </a:lnTo>
                  <a:lnTo>
                    <a:pt x="153" y="103"/>
                  </a:lnTo>
                  <a:lnTo>
                    <a:pt x="156" y="91"/>
                  </a:lnTo>
                  <a:lnTo>
                    <a:pt x="157" y="78"/>
                  </a:lnTo>
                  <a:lnTo>
                    <a:pt x="157" y="78"/>
                  </a:lnTo>
                  <a:lnTo>
                    <a:pt x="156" y="64"/>
                  </a:lnTo>
                  <a:lnTo>
                    <a:pt x="153" y="53"/>
                  </a:lnTo>
                  <a:lnTo>
                    <a:pt x="147" y="42"/>
                  </a:lnTo>
                  <a:lnTo>
                    <a:pt x="142" y="30"/>
                  </a:lnTo>
                  <a:lnTo>
                    <a:pt x="133" y="22"/>
                  </a:lnTo>
                  <a:lnTo>
                    <a:pt x="123" y="14"/>
                  </a:lnTo>
                  <a:lnTo>
                    <a:pt x="114" y="7"/>
                  </a:lnTo>
                  <a:lnTo>
                    <a:pt x="10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Freeform 42"/>
            <p:cNvSpPr>
              <a:spLocks/>
            </p:cNvSpPr>
            <p:nvPr/>
          </p:nvSpPr>
          <p:spPr bwMode="auto">
            <a:xfrm>
              <a:off x="3095625" y="-1300163"/>
              <a:ext cx="123825" cy="123825"/>
            </a:xfrm>
            <a:custGeom>
              <a:avLst/>
              <a:gdLst>
                <a:gd name="T0" fmla="*/ 102 w 157"/>
                <a:gd name="T1" fmla="*/ 2 h 156"/>
                <a:gd name="T2" fmla="*/ 102 w 157"/>
                <a:gd name="T3" fmla="*/ 2 h 156"/>
                <a:gd name="T4" fmla="*/ 90 w 157"/>
                <a:gd name="T5" fmla="*/ 0 h 156"/>
                <a:gd name="T6" fmla="*/ 79 w 157"/>
                <a:gd name="T7" fmla="*/ 0 h 156"/>
                <a:gd name="T8" fmla="*/ 79 w 157"/>
                <a:gd name="T9" fmla="*/ 0 h 156"/>
                <a:gd name="T10" fmla="*/ 66 w 157"/>
                <a:gd name="T11" fmla="*/ 0 h 156"/>
                <a:gd name="T12" fmla="*/ 55 w 157"/>
                <a:gd name="T13" fmla="*/ 2 h 156"/>
                <a:gd name="T14" fmla="*/ 55 w 157"/>
                <a:gd name="T15" fmla="*/ 2 h 156"/>
                <a:gd name="T16" fmla="*/ 44 w 157"/>
                <a:gd name="T17" fmla="*/ 7 h 156"/>
                <a:gd name="T18" fmla="*/ 32 w 157"/>
                <a:gd name="T19" fmla="*/ 14 h 156"/>
                <a:gd name="T20" fmla="*/ 24 w 157"/>
                <a:gd name="T21" fmla="*/ 22 h 156"/>
                <a:gd name="T22" fmla="*/ 15 w 157"/>
                <a:gd name="T23" fmla="*/ 30 h 156"/>
                <a:gd name="T24" fmla="*/ 8 w 157"/>
                <a:gd name="T25" fmla="*/ 42 h 156"/>
                <a:gd name="T26" fmla="*/ 4 w 157"/>
                <a:gd name="T27" fmla="*/ 53 h 156"/>
                <a:gd name="T28" fmla="*/ 1 w 157"/>
                <a:gd name="T29" fmla="*/ 64 h 156"/>
                <a:gd name="T30" fmla="*/ 0 w 157"/>
                <a:gd name="T31" fmla="*/ 78 h 156"/>
                <a:gd name="T32" fmla="*/ 0 w 157"/>
                <a:gd name="T33" fmla="*/ 78 h 156"/>
                <a:gd name="T34" fmla="*/ 1 w 157"/>
                <a:gd name="T35" fmla="*/ 91 h 156"/>
                <a:gd name="T36" fmla="*/ 4 w 157"/>
                <a:gd name="T37" fmla="*/ 103 h 156"/>
                <a:gd name="T38" fmla="*/ 8 w 157"/>
                <a:gd name="T39" fmla="*/ 114 h 156"/>
                <a:gd name="T40" fmla="*/ 15 w 157"/>
                <a:gd name="T41" fmla="*/ 124 h 156"/>
                <a:gd name="T42" fmla="*/ 24 w 157"/>
                <a:gd name="T43" fmla="*/ 134 h 156"/>
                <a:gd name="T44" fmla="*/ 32 w 157"/>
                <a:gd name="T45" fmla="*/ 141 h 156"/>
                <a:gd name="T46" fmla="*/ 44 w 157"/>
                <a:gd name="T47" fmla="*/ 148 h 156"/>
                <a:gd name="T48" fmla="*/ 55 w 157"/>
                <a:gd name="T49" fmla="*/ 152 h 156"/>
                <a:gd name="T50" fmla="*/ 55 w 157"/>
                <a:gd name="T51" fmla="*/ 152 h 156"/>
                <a:gd name="T52" fmla="*/ 66 w 157"/>
                <a:gd name="T53" fmla="*/ 155 h 156"/>
                <a:gd name="T54" fmla="*/ 79 w 157"/>
                <a:gd name="T55" fmla="*/ 156 h 156"/>
                <a:gd name="T56" fmla="*/ 79 w 157"/>
                <a:gd name="T57" fmla="*/ 156 h 156"/>
                <a:gd name="T58" fmla="*/ 90 w 157"/>
                <a:gd name="T59" fmla="*/ 155 h 156"/>
                <a:gd name="T60" fmla="*/ 102 w 157"/>
                <a:gd name="T61" fmla="*/ 152 h 156"/>
                <a:gd name="T62" fmla="*/ 102 w 157"/>
                <a:gd name="T63" fmla="*/ 152 h 156"/>
                <a:gd name="T64" fmla="*/ 114 w 157"/>
                <a:gd name="T65" fmla="*/ 148 h 156"/>
                <a:gd name="T66" fmla="*/ 123 w 157"/>
                <a:gd name="T67" fmla="*/ 141 h 156"/>
                <a:gd name="T68" fmla="*/ 133 w 157"/>
                <a:gd name="T69" fmla="*/ 134 h 156"/>
                <a:gd name="T70" fmla="*/ 142 w 157"/>
                <a:gd name="T71" fmla="*/ 124 h 156"/>
                <a:gd name="T72" fmla="*/ 147 w 157"/>
                <a:gd name="T73" fmla="*/ 114 h 156"/>
                <a:gd name="T74" fmla="*/ 153 w 157"/>
                <a:gd name="T75" fmla="*/ 103 h 156"/>
                <a:gd name="T76" fmla="*/ 156 w 157"/>
                <a:gd name="T77" fmla="*/ 91 h 156"/>
                <a:gd name="T78" fmla="*/ 157 w 157"/>
                <a:gd name="T79" fmla="*/ 78 h 156"/>
                <a:gd name="T80" fmla="*/ 157 w 157"/>
                <a:gd name="T81" fmla="*/ 78 h 156"/>
                <a:gd name="T82" fmla="*/ 156 w 157"/>
                <a:gd name="T83" fmla="*/ 64 h 156"/>
                <a:gd name="T84" fmla="*/ 153 w 157"/>
                <a:gd name="T85" fmla="*/ 53 h 156"/>
                <a:gd name="T86" fmla="*/ 147 w 157"/>
                <a:gd name="T87" fmla="*/ 42 h 156"/>
                <a:gd name="T88" fmla="*/ 142 w 157"/>
                <a:gd name="T89" fmla="*/ 30 h 156"/>
                <a:gd name="T90" fmla="*/ 133 w 157"/>
                <a:gd name="T91" fmla="*/ 22 h 156"/>
                <a:gd name="T92" fmla="*/ 123 w 157"/>
                <a:gd name="T93" fmla="*/ 14 h 156"/>
                <a:gd name="T94" fmla="*/ 114 w 157"/>
                <a:gd name="T95" fmla="*/ 7 h 156"/>
                <a:gd name="T96" fmla="*/ 102 w 157"/>
                <a:gd name="T97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7" h="156">
                  <a:moveTo>
                    <a:pt x="102" y="2"/>
                  </a:moveTo>
                  <a:lnTo>
                    <a:pt x="102" y="2"/>
                  </a:lnTo>
                  <a:lnTo>
                    <a:pt x="90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6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44" y="7"/>
                  </a:lnTo>
                  <a:lnTo>
                    <a:pt x="32" y="14"/>
                  </a:lnTo>
                  <a:lnTo>
                    <a:pt x="24" y="22"/>
                  </a:lnTo>
                  <a:lnTo>
                    <a:pt x="15" y="30"/>
                  </a:lnTo>
                  <a:lnTo>
                    <a:pt x="8" y="42"/>
                  </a:lnTo>
                  <a:lnTo>
                    <a:pt x="4" y="53"/>
                  </a:lnTo>
                  <a:lnTo>
                    <a:pt x="1" y="6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91"/>
                  </a:lnTo>
                  <a:lnTo>
                    <a:pt x="4" y="103"/>
                  </a:lnTo>
                  <a:lnTo>
                    <a:pt x="8" y="114"/>
                  </a:lnTo>
                  <a:lnTo>
                    <a:pt x="15" y="124"/>
                  </a:lnTo>
                  <a:lnTo>
                    <a:pt x="24" y="134"/>
                  </a:lnTo>
                  <a:lnTo>
                    <a:pt x="32" y="141"/>
                  </a:lnTo>
                  <a:lnTo>
                    <a:pt x="44" y="148"/>
                  </a:lnTo>
                  <a:lnTo>
                    <a:pt x="55" y="152"/>
                  </a:lnTo>
                  <a:lnTo>
                    <a:pt x="55" y="152"/>
                  </a:lnTo>
                  <a:lnTo>
                    <a:pt x="66" y="155"/>
                  </a:lnTo>
                  <a:lnTo>
                    <a:pt x="79" y="156"/>
                  </a:lnTo>
                  <a:lnTo>
                    <a:pt x="79" y="156"/>
                  </a:lnTo>
                  <a:lnTo>
                    <a:pt x="90" y="155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14" y="148"/>
                  </a:lnTo>
                  <a:lnTo>
                    <a:pt x="123" y="141"/>
                  </a:lnTo>
                  <a:lnTo>
                    <a:pt x="133" y="134"/>
                  </a:lnTo>
                  <a:lnTo>
                    <a:pt x="142" y="124"/>
                  </a:lnTo>
                  <a:lnTo>
                    <a:pt x="147" y="114"/>
                  </a:lnTo>
                  <a:lnTo>
                    <a:pt x="153" y="103"/>
                  </a:lnTo>
                  <a:lnTo>
                    <a:pt x="156" y="91"/>
                  </a:lnTo>
                  <a:lnTo>
                    <a:pt x="157" y="78"/>
                  </a:lnTo>
                  <a:lnTo>
                    <a:pt x="157" y="78"/>
                  </a:lnTo>
                  <a:lnTo>
                    <a:pt x="156" y="64"/>
                  </a:lnTo>
                  <a:lnTo>
                    <a:pt x="153" y="53"/>
                  </a:lnTo>
                  <a:lnTo>
                    <a:pt x="147" y="42"/>
                  </a:lnTo>
                  <a:lnTo>
                    <a:pt x="142" y="30"/>
                  </a:lnTo>
                  <a:lnTo>
                    <a:pt x="133" y="22"/>
                  </a:lnTo>
                  <a:lnTo>
                    <a:pt x="123" y="14"/>
                  </a:lnTo>
                  <a:lnTo>
                    <a:pt x="114" y="7"/>
                  </a:lnTo>
                  <a:lnTo>
                    <a:pt x="102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Freeform 43"/>
            <p:cNvSpPr>
              <a:spLocks/>
            </p:cNvSpPr>
            <p:nvPr/>
          </p:nvSpPr>
          <p:spPr bwMode="auto">
            <a:xfrm>
              <a:off x="1444625" y="-1258888"/>
              <a:ext cx="39688" cy="39688"/>
            </a:xfrm>
            <a:custGeom>
              <a:avLst/>
              <a:gdLst>
                <a:gd name="T0" fmla="*/ 24 w 49"/>
                <a:gd name="T1" fmla="*/ 0 h 49"/>
                <a:gd name="T2" fmla="*/ 24 w 49"/>
                <a:gd name="T3" fmla="*/ 0 h 49"/>
                <a:gd name="T4" fmla="*/ 15 w 49"/>
                <a:gd name="T5" fmla="*/ 1 h 49"/>
                <a:gd name="T6" fmla="*/ 8 w 49"/>
                <a:gd name="T7" fmla="*/ 5 h 49"/>
                <a:gd name="T8" fmla="*/ 3 w 49"/>
                <a:gd name="T9" fmla="*/ 11 h 49"/>
                <a:gd name="T10" fmla="*/ 0 w 49"/>
                <a:gd name="T11" fmla="*/ 19 h 49"/>
                <a:gd name="T12" fmla="*/ 0 w 49"/>
                <a:gd name="T13" fmla="*/ 19 h 49"/>
                <a:gd name="T14" fmla="*/ 0 w 49"/>
                <a:gd name="T15" fmla="*/ 25 h 49"/>
                <a:gd name="T16" fmla="*/ 0 w 49"/>
                <a:gd name="T17" fmla="*/ 25 h 49"/>
                <a:gd name="T18" fmla="*/ 0 w 49"/>
                <a:gd name="T19" fmla="*/ 25 h 49"/>
                <a:gd name="T20" fmla="*/ 0 w 49"/>
                <a:gd name="T21" fmla="*/ 25 h 49"/>
                <a:gd name="T22" fmla="*/ 0 w 49"/>
                <a:gd name="T23" fmla="*/ 29 h 49"/>
                <a:gd name="T24" fmla="*/ 0 w 49"/>
                <a:gd name="T25" fmla="*/ 29 h 49"/>
                <a:gd name="T26" fmla="*/ 3 w 49"/>
                <a:gd name="T27" fmla="*/ 38 h 49"/>
                <a:gd name="T28" fmla="*/ 8 w 49"/>
                <a:gd name="T29" fmla="*/ 43 h 49"/>
                <a:gd name="T30" fmla="*/ 15 w 49"/>
                <a:gd name="T31" fmla="*/ 47 h 49"/>
                <a:gd name="T32" fmla="*/ 24 w 49"/>
                <a:gd name="T33" fmla="*/ 49 h 49"/>
                <a:gd name="T34" fmla="*/ 24 w 49"/>
                <a:gd name="T35" fmla="*/ 49 h 49"/>
                <a:gd name="T36" fmla="*/ 29 w 49"/>
                <a:gd name="T37" fmla="*/ 49 h 49"/>
                <a:gd name="T38" fmla="*/ 34 w 49"/>
                <a:gd name="T39" fmla="*/ 47 h 49"/>
                <a:gd name="T40" fmla="*/ 38 w 49"/>
                <a:gd name="T41" fmla="*/ 45 h 49"/>
                <a:gd name="T42" fmla="*/ 42 w 49"/>
                <a:gd name="T43" fmla="*/ 42 h 49"/>
                <a:gd name="T44" fmla="*/ 45 w 49"/>
                <a:gd name="T45" fmla="*/ 38 h 49"/>
                <a:gd name="T46" fmla="*/ 46 w 49"/>
                <a:gd name="T47" fmla="*/ 33 h 49"/>
                <a:gd name="T48" fmla="*/ 48 w 49"/>
                <a:gd name="T49" fmla="*/ 29 h 49"/>
                <a:gd name="T50" fmla="*/ 49 w 49"/>
                <a:gd name="T51" fmla="*/ 25 h 49"/>
                <a:gd name="T52" fmla="*/ 49 w 49"/>
                <a:gd name="T53" fmla="*/ 25 h 49"/>
                <a:gd name="T54" fmla="*/ 49 w 49"/>
                <a:gd name="T55" fmla="*/ 25 h 49"/>
                <a:gd name="T56" fmla="*/ 48 w 49"/>
                <a:gd name="T57" fmla="*/ 19 h 49"/>
                <a:gd name="T58" fmla="*/ 46 w 49"/>
                <a:gd name="T59" fmla="*/ 15 h 49"/>
                <a:gd name="T60" fmla="*/ 45 w 49"/>
                <a:gd name="T61" fmla="*/ 11 h 49"/>
                <a:gd name="T62" fmla="*/ 42 w 49"/>
                <a:gd name="T63" fmla="*/ 7 h 49"/>
                <a:gd name="T64" fmla="*/ 38 w 49"/>
                <a:gd name="T65" fmla="*/ 4 h 49"/>
                <a:gd name="T66" fmla="*/ 34 w 49"/>
                <a:gd name="T67" fmla="*/ 1 h 49"/>
                <a:gd name="T68" fmla="*/ 29 w 49"/>
                <a:gd name="T69" fmla="*/ 0 h 49"/>
                <a:gd name="T70" fmla="*/ 24 w 49"/>
                <a:gd name="T7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24" y="0"/>
                  </a:lnTo>
                  <a:lnTo>
                    <a:pt x="15" y="1"/>
                  </a:lnTo>
                  <a:lnTo>
                    <a:pt x="8" y="5"/>
                  </a:lnTo>
                  <a:lnTo>
                    <a:pt x="3" y="1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38"/>
                  </a:lnTo>
                  <a:lnTo>
                    <a:pt x="8" y="43"/>
                  </a:lnTo>
                  <a:lnTo>
                    <a:pt x="15" y="47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49"/>
                  </a:lnTo>
                  <a:lnTo>
                    <a:pt x="34" y="47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5" y="38"/>
                  </a:lnTo>
                  <a:lnTo>
                    <a:pt x="46" y="33"/>
                  </a:lnTo>
                  <a:lnTo>
                    <a:pt x="48" y="29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8" y="19"/>
                  </a:lnTo>
                  <a:lnTo>
                    <a:pt x="46" y="15"/>
                  </a:lnTo>
                  <a:lnTo>
                    <a:pt x="45" y="11"/>
                  </a:lnTo>
                  <a:lnTo>
                    <a:pt x="42" y="7"/>
                  </a:lnTo>
                  <a:lnTo>
                    <a:pt x="38" y="4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Freeform 44"/>
            <p:cNvSpPr>
              <a:spLocks/>
            </p:cNvSpPr>
            <p:nvPr/>
          </p:nvSpPr>
          <p:spPr bwMode="auto">
            <a:xfrm>
              <a:off x="1444625" y="-1258888"/>
              <a:ext cx="39688" cy="39688"/>
            </a:xfrm>
            <a:custGeom>
              <a:avLst/>
              <a:gdLst>
                <a:gd name="T0" fmla="*/ 24 w 49"/>
                <a:gd name="T1" fmla="*/ 0 h 49"/>
                <a:gd name="T2" fmla="*/ 24 w 49"/>
                <a:gd name="T3" fmla="*/ 0 h 49"/>
                <a:gd name="T4" fmla="*/ 15 w 49"/>
                <a:gd name="T5" fmla="*/ 1 h 49"/>
                <a:gd name="T6" fmla="*/ 8 w 49"/>
                <a:gd name="T7" fmla="*/ 5 h 49"/>
                <a:gd name="T8" fmla="*/ 3 w 49"/>
                <a:gd name="T9" fmla="*/ 11 h 49"/>
                <a:gd name="T10" fmla="*/ 0 w 49"/>
                <a:gd name="T11" fmla="*/ 19 h 49"/>
                <a:gd name="T12" fmla="*/ 0 w 49"/>
                <a:gd name="T13" fmla="*/ 19 h 49"/>
                <a:gd name="T14" fmla="*/ 0 w 49"/>
                <a:gd name="T15" fmla="*/ 25 h 49"/>
                <a:gd name="T16" fmla="*/ 0 w 49"/>
                <a:gd name="T17" fmla="*/ 25 h 49"/>
                <a:gd name="T18" fmla="*/ 0 w 49"/>
                <a:gd name="T19" fmla="*/ 25 h 49"/>
                <a:gd name="T20" fmla="*/ 0 w 49"/>
                <a:gd name="T21" fmla="*/ 25 h 49"/>
                <a:gd name="T22" fmla="*/ 0 w 49"/>
                <a:gd name="T23" fmla="*/ 29 h 49"/>
                <a:gd name="T24" fmla="*/ 0 w 49"/>
                <a:gd name="T25" fmla="*/ 29 h 49"/>
                <a:gd name="T26" fmla="*/ 3 w 49"/>
                <a:gd name="T27" fmla="*/ 38 h 49"/>
                <a:gd name="T28" fmla="*/ 8 w 49"/>
                <a:gd name="T29" fmla="*/ 43 h 49"/>
                <a:gd name="T30" fmla="*/ 15 w 49"/>
                <a:gd name="T31" fmla="*/ 47 h 49"/>
                <a:gd name="T32" fmla="*/ 24 w 49"/>
                <a:gd name="T33" fmla="*/ 49 h 49"/>
                <a:gd name="T34" fmla="*/ 24 w 49"/>
                <a:gd name="T35" fmla="*/ 49 h 49"/>
                <a:gd name="T36" fmla="*/ 29 w 49"/>
                <a:gd name="T37" fmla="*/ 49 h 49"/>
                <a:gd name="T38" fmla="*/ 34 w 49"/>
                <a:gd name="T39" fmla="*/ 47 h 49"/>
                <a:gd name="T40" fmla="*/ 38 w 49"/>
                <a:gd name="T41" fmla="*/ 45 h 49"/>
                <a:gd name="T42" fmla="*/ 42 w 49"/>
                <a:gd name="T43" fmla="*/ 42 h 49"/>
                <a:gd name="T44" fmla="*/ 45 w 49"/>
                <a:gd name="T45" fmla="*/ 38 h 49"/>
                <a:gd name="T46" fmla="*/ 46 w 49"/>
                <a:gd name="T47" fmla="*/ 33 h 49"/>
                <a:gd name="T48" fmla="*/ 48 w 49"/>
                <a:gd name="T49" fmla="*/ 29 h 49"/>
                <a:gd name="T50" fmla="*/ 49 w 49"/>
                <a:gd name="T51" fmla="*/ 25 h 49"/>
                <a:gd name="T52" fmla="*/ 49 w 49"/>
                <a:gd name="T53" fmla="*/ 25 h 49"/>
                <a:gd name="T54" fmla="*/ 49 w 49"/>
                <a:gd name="T55" fmla="*/ 25 h 49"/>
                <a:gd name="T56" fmla="*/ 48 w 49"/>
                <a:gd name="T57" fmla="*/ 19 h 49"/>
                <a:gd name="T58" fmla="*/ 46 w 49"/>
                <a:gd name="T59" fmla="*/ 15 h 49"/>
                <a:gd name="T60" fmla="*/ 45 w 49"/>
                <a:gd name="T61" fmla="*/ 11 h 49"/>
                <a:gd name="T62" fmla="*/ 42 w 49"/>
                <a:gd name="T63" fmla="*/ 7 h 49"/>
                <a:gd name="T64" fmla="*/ 38 w 49"/>
                <a:gd name="T65" fmla="*/ 4 h 49"/>
                <a:gd name="T66" fmla="*/ 34 w 49"/>
                <a:gd name="T67" fmla="*/ 1 h 49"/>
                <a:gd name="T68" fmla="*/ 29 w 49"/>
                <a:gd name="T69" fmla="*/ 0 h 49"/>
                <a:gd name="T70" fmla="*/ 24 w 49"/>
                <a:gd name="T7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24" y="0"/>
                  </a:lnTo>
                  <a:lnTo>
                    <a:pt x="15" y="1"/>
                  </a:lnTo>
                  <a:lnTo>
                    <a:pt x="8" y="5"/>
                  </a:lnTo>
                  <a:lnTo>
                    <a:pt x="3" y="1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38"/>
                  </a:lnTo>
                  <a:lnTo>
                    <a:pt x="8" y="43"/>
                  </a:lnTo>
                  <a:lnTo>
                    <a:pt x="15" y="47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49"/>
                  </a:lnTo>
                  <a:lnTo>
                    <a:pt x="34" y="47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5" y="38"/>
                  </a:lnTo>
                  <a:lnTo>
                    <a:pt x="46" y="33"/>
                  </a:lnTo>
                  <a:lnTo>
                    <a:pt x="48" y="29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8" y="19"/>
                  </a:lnTo>
                  <a:lnTo>
                    <a:pt x="46" y="15"/>
                  </a:lnTo>
                  <a:lnTo>
                    <a:pt x="45" y="11"/>
                  </a:lnTo>
                  <a:lnTo>
                    <a:pt x="42" y="7"/>
                  </a:lnTo>
                  <a:lnTo>
                    <a:pt x="38" y="4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2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Freeform 45"/>
            <p:cNvSpPr>
              <a:spLocks/>
            </p:cNvSpPr>
            <p:nvPr/>
          </p:nvSpPr>
          <p:spPr bwMode="auto">
            <a:xfrm>
              <a:off x="1892300" y="-1571626"/>
              <a:ext cx="393700" cy="603250"/>
            </a:xfrm>
            <a:custGeom>
              <a:avLst/>
              <a:gdLst>
                <a:gd name="T0" fmla="*/ 24 w 498"/>
                <a:gd name="T1" fmla="*/ 642 h 758"/>
                <a:gd name="T2" fmla="*/ 41 w 498"/>
                <a:gd name="T3" fmla="*/ 575 h 758"/>
                <a:gd name="T4" fmla="*/ 59 w 498"/>
                <a:gd name="T5" fmla="*/ 535 h 758"/>
                <a:gd name="T6" fmla="*/ 84 w 498"/>
                <a:gd name="T7" fmla="*/ 499 h 758"/>
                <a:gd name="T8" fmla="*/ 128 w 498"/>
                <a:gd name="T9" fmla="*/ 451 h 758"/>
                <a:gd name="T10" fmla="*/ 209 w 498"/>
                <a:gd name="T11" fmla="*/ 378 h 758"/>
                <a:gd name="T12" fmla="*/ 268 w 498"/>
                <a:gd name="T13" fmla="*/ 331 h 758"/>
                <a:gd name="T14" fmla="*/ 310 w 498"/>
                <a:gd name="T15" fmla="*/ 293 h 758"/>
                <a:gd name="T16" fmla="*/ 331 w 498"/>
                <a:gd name="T17" fmla="*/ 265 h 758"/>
                <a:gd name="T18" fmla="*/ 341 w 498"/>
                <a:gd name="T19" fmla="*/ 245 h 758"/>
                <a:gd name="T20" fmla="*/ 345 w 498"/>
                <a:gd name="T21" fmla="*/ 213 h 758"/>
                <a:gd name="T22" fmla="*/ 339 w 498"/>
                <a:gd name="T23" fmla="*/ 181 h 758"/>
                <a:gd name="T24" fmla="*/ 332 w 498"/>
                <a:gd name="T25" fmla="*/ 165 h 758"/>
                <a:gd name="T26" fmla="*/ 322 w 498"/>
                <a:gd name="T27" fmla="*/ 153 h 758"/>
                <a:gd name="T28" fmla="*/ 300 w 498"/>
                <a:gd name="T29" fmla="*/ 136 h 758"/>
                <a:gd name="T30" fmla="*/ 279 w 498"/>
                <a:gd name="T31" fmla="*/ 127 h 758"/>
                <a:gd name="T32" fmla="*/ 240 w 498"/>
                <a:gd name="T33" fmla="*/ 123 h 758"/>
                <a:gd name="T34" fmla="*/ 215 w 498"/>
                <a:gd name="T35" fmla="*/ 126 h 758"/>
                <a:gd name="T36" fmla="*/ 191 w 498"/>
                <a:gd name="T37" fmla="*/ 132 h 758"/>
                <a:gd name="T38" fmla="*/ 153 w 498"/>
                <a:gd name="T39" fmla="*/ 153 h 758"/>
                <a:gd name="T40" fmla="*/ 123 w 498"/>
                <a:gd name="T41" fmla="*/ 181 h 758"/>
                <a:gd name="T42" fmla="*/ 0 w 498"/>
                <a:gd name="T43" fmla="*/ 136 h 758"/>
                <a:gd name="T44" fmla="*/ 35 w 498"/>
                <a:gd name="T45" fmla="*/ 88 h 758"/>
                <a:gd name="T46" fmla="*/ 59 w 498"/>
                <a:gd name="T47" fmla="*/ 66 h 758"/>
                <a:gd name="T48" fmla="*/ 87 w 498"/>
                <a:gd name="T49" fmla="*/ 45 h 758"/>
                <a:gd name="T50" fmla="*/ 138 w 498"/>
                <a:gd name="T51" fmla="*/ 20 h 758"/>
                <a:gd name="T52" fmla="*/ 180 w 498"/>
                <a:gd name="T53" fmla="*/ 7 h 758"/>
                <a:gd name="T54" fmla="*/ 251 w 498"/>
                <a:gd name="T55" fmla="*/ 0 h 758"/>
                <a:gd name="T56" fmla="*/ 310 w 498"/>
                <a:gd name="T57" fmla="*/ 4 h 758"/>
                <a:gd name="T58" fmla="*/ 360 w 498"/>
                <a:gd name="T59" fmla="*/ 18 h 758"/>
                <a:gd name="T60" fmla="*/ 419 w 498"/>
                <a:gd name="T61" fmla="*/ 49 h 758"/>
                <a:gd name="T62" fmla="*/ 449 w 498"/>
                <a:gd name="T63" fmla="*/ 77 h 758"/>
                <a:gd name="T64" fmla="*/ 478 w 498"/>
                <a:gd name="T65" fmla="*/ 126 h 758"/>
                <a:gd name="T66" fmla="*/ 489 w 498"/>
                <a:gd name="T67" fmla="*/ 163 h 758"/>
                <a:gd name="T68" fmla="*/ 492 w 498"/>
                <a:gd name="T69" fmla="*/ 199 h 758"/>
                <a:gd name="T70" fmla="*/ 485 w 498"/>
                <a:gd name="T71" fmla="*/ 256 h 758"/>
                <a:gd name="T72" fmla="*/ 472 w 498"/>
                <a:gd name="T73" fmla="*/ 290 h 758"/>
                <a:gd name="T74" fmla="*/ 446 w 498"/>
                <a:gd name="T75" fmla="*/ 336 h 758"/>
                <a:gd name="T76" fmla="*/ 423 w 498"/>
                <a:gd name="T77" fmla="*/ 364 h 758"/>
                <a:gd name="T78" fmla="*/ 370 w 498"/>
                <a:gd name="T79" fmla="*/ 416 h 758"/>
                <a:gd name="T80" fmla="*/ 279 w 498"/>
                <a:gd name="T81" fmla="*/ 492 h 758"/>
                <a:gd name="T82" fmla="*/ 227 w 498"/>
                <a:gd name="T83" fmla="*/ 538 h 758"/>
                <a:gd name="T84" fmla="*/ 208 w 498"/>
                <a:gd name="T85" fmla="*/ 561 h 758"/>
                <a:gd name="T86" fmla="*/ 192 w 498"/>
                <a:gd name="T87" fmla="*/ 583 h 758"/>
                <a:gd name="T88" fmla="*/ 180 w 498"/>
                <a:gd name="T89" fmla="*/ 619 h 758"/>
                <a:gd name="T90" fmla="*/ 498 w 498"/>
                <a:gd name="T91" fmla="*/ 758 h 758"/>
                <a:gd name="T92" fmla="*/ 24 w 498"/>
                <a:gd name="T93" fmla="*/ 666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8" h="758">
                  <a:moveTo>
                    <a:pt x="24" y="666"/>
                  </a:moveTo>
                  <a:lnTo>
                    <a:pt x="24" y="666"/>
                  </a:lnTo>
                  <a:lnTo>
                    <a:pt x="24" y="642"/>
                  </a:lnTo>
                  <a:lnTo>
                    <a:pt x="28" y="618"/>
                  </a:lnTo>
                  <a:lnTo>
                    <a:pt x="32" y="596"/>
                  </a:lnTo>
                  <a:lnTo>
                    <a:pt x="41" y="575"/>
                  </a:lnTo>
                  <a:lnTo>
                    <a:pt x="41" y="575"/>
                  </a:lnTo>
                  <a:lnTo>
                    <a:pt x="49" y="555"/>
                  </a:lnTo>
                  <a:lnTo>
                    <a:pt x="59" y="535"/>
                  </a:lnTo>
                  <a:lnTo>
                    <a:pt x="72" y="517"/>
                  </a:lnTo>
                  <a:lnTo>
                    <a:pt x="84" y="499"/>
                  </a:lnTo>
                  <a:lnTo>
                    <a:pt x="84" y="499"/>
                  </a:lnTo>
                  <a:lnTo>
                    <a:pt x="98" y="482"/>
                  </a:lnTo>
                  <a:lnTo>
                    <a:pt x="112" y="467"/>
                  </a:lnTo>
                  <a:lnTo>
                    <a:pt x="128" y="451"/>
                  </a:lnTo>
                  <a:lnTo>
                    <a:pt x="143" y="436"/>
                  </a:lnTo>
                  <a:lnTo>
                    <a:pt x="143" y="436"/>
                  </a:lnTo>
                  <a:lnTo>
                    <a:pt x="209" y="378"/>
                  </a:lnTo>
                  <a:lnTo>
                    <a:pt x="209" y="378"/>
                  </a:lnTo>
                  <a:lnTo>
                    <a:pt x="268" y="331"/>
                  </a:lnTo>
                  <a:lnTo>
                    <a:pt x="268" y="331"/>
                  </a:lnTo>
                  <a:lnTo>
                    <a:pt x="290" y="311"/>
                  </a:lnTo>
                  <a:lnTo>
                    <a:pt x="310" y="293"/>
                  </a:lnTo>
                  <a:lnTo>
                    <a:pt x="310" y="293"/>
                  </a:lnTo>
                  <a:lnTo>
                    <a:pt x="318" y="283"/>
                  </a:lnTo>
                  <a:lnTo>
                    <a:pt x="325" y="275"/>
                  </a:lnTo>
                  <a:lnTo>
                    <a:pt x="331" y="265"/>
                  </a:lnTo>
                  <a:lnTo>
                    <a:pt x="336" y="255"/>
                  </a:lnTo>
                  <a:lnTo>
                    <a:pt x="336" y="255"/>
                  </a:lnTo>
                  <a:lnTo>
                    <a:pt x="341" y="245"/>
                  </a:lnTo>
                  <a:lnTo>
                    <a:pt x="342" y="235"/>
                  </a:lnTo>
                  <a:lnTo>
                    <a:pt x="345" y="224"/>
                  </a:lnTo>
                  <a:lnTo>
                    <a:pt x="345" y="213"/>
                  </a:lnTo>
                  <a:lnTo>
                    <a:pt x="345" y="213"/>
                  </a:lnTo>
                  <a:lnTo>
                    <a:pt x="343" y="196"/>
                  </a:lnTo>
                  <a:lnTo>
                    <a:pt x="339" y="181"/>
                  </a:lnTo>
                  <a:lnTo>
                    <a:pt x="339" y="181"/>
                  </a:lnTo>
                  <a:lnTo>
                    <a:pt x="336" y="172"/>
                  </a:lnTo>
                  <a:lnTo>
                    <a:pt x="332" y="165"/>
                  </a:lnTo>
                  <a:lnTo>
                    <a:pt x="328" y="158"/>
                  </a:lnTo>
                  <a:lnTo>
                    <a:pt x="322" y="153"/>
                  </a:lnTo>
                  <a:lnTo>
                    <a:pt x="322" y="153"/>
                  </a:lnTo>
                  <a:lnTo>
                    <a:pt x="315" y="146"/>
                  </a:lnTo>
                  <a:lnTo>
                    <a:pt x="308" y="140"/>
                  </a:lnTo>
                  <a:lnTo>
                    <a:pt x="300" y="136"/>
                  </a:lnTo>
                  <a:lnTo>
                    <a:pt x="290" y="132"/>
                  </a:lnTo>
                  <a:lnTo>
                    <a:pt x="290" y="132"/>
                  </a:lnTo>
                  <a:lnTo>
                    <a:pt x="279" y="127"/>
                  </a:lnTo>
                  <a:lnTo>
                    <a:pt x="268" y="126"/>
                  </a:lnTo>
                  <a:lnTo>
                    <a:pt x="254" y="123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27" y="123"/>
                  </a:lnTo>
                  <a:lnTo>
                    <a:pt x="215" y="126"/>
                  </a:lnTo>
                  <a:lnTo>
                    <a:pt x="202" y="127"/>
                  </a:lnTo>
                  <a:lnTo>
                    <a:pt x="191" y="132"/>
                  </a:lnTo>
                  <a:lnTo>
                    <a:pt x="191" y="132"/>
                  </a:lnTo>
                  <a:lnTo>
                    <a:pt x="171" y="142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36" y="167"/>
                  </a:lnTo>
                  <a:lnTo>
                    <a:pt x="123" y="181"/>
                  </a:lnTo>
                  <a:lnTo>
                    <a:pt x="123" y="181"/>
                  </a:lnTo>
                  <a:lnTo>
                    <a:pt x="112" y="196"/>
                  </a:lnTo>
                  <a:lnTo>
                    <a:pt x="102" y="21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16" y="112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46" y="77"/>
                  </a:lnTo>
                  <a:lnTo>
                    <a:pt x="59" y="66"/>
                  </a:lnTo>
                  <a:lnTo>
                    <a:pt x="72" y="55"/>
                  </a:lnTo>
                  <a:lnTo>
                    <a:pt x="87" y="45"/>
                  </a:lnTo>
                  <a:lnTo>
                    <a:pt x="87" y="45"/>
                  </a:lnTo>
                  <a:lnTo>
                    <a:pt x="102" y="35"/>
                  </a:lnTo>
                  <a:lnTo>
                    <a:pt x="119" y="27"/>
                  </a:lnTo>
                  <a:lnTo>
                    <a:pt x="138" y="20"/>
                  </a:lnTo>
                  <a:lnTo>
                    <a:pt x="159" y="13"/>
                  </a:lnTo>
                  <a:lnTo>
                    <a:pt x="159" y="13"/>
                  </a:lnTo>
                  <a:lnTo>
                    <a:pt x="180" y="7"/>
                  </a:lnTo>
                  <a:lnTo>
                    <a:pt x="202" y="4"/>
                  </a:lnTo>
                  <a:lnTo>
                    <a:pt x="226" y="1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82" y="1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81" y="27"/>
                  </a:lnTo>
                  <a:lnTo>
                    <a:pt x="402" y="38"/>
                  </a:lnTo>
                  <a:lnTo>
                    <a:pt x="419" y="49"/>
                  </a:lnTo>
                  <a:lnTo>
                    <a:pt x="435" y="63"/>
                  </a:lnTo>
                  <a:lnTo>
                    <a:pt x="435" y="63"/>
                  </a:lnTo>
                  <a:lnTo>
                    <a:pt x="449" y="77"/>
                  </a:lnTo>
                  <a:lnTo>
                    <a:pt x="460" y="92"/>
                  </a:lnTo>
                  <a:lnTo>
                    <a:pt x="471" y="109"/>
                  </a:lnTo>
                  <a:lnTo>
                    <a:pt x="478" y="126"/>
                  </a:lnTo>
                  <a:lnTo>
                    <a:pt x="478" y="126"/>
                  </a:lnTo>
                  <a:lnTo>
                    <a:pt x="485" y="144"/>
                  </a:lnTo>
                  <a:lnTo>
                    <a:pt x="489" y="163"/>
                  </a:lnTo>
                  <a:lnTo>
                    <a:pt x="492" y="181"/>
                  </a:lnTo>
                  <a:lnTo>
                    <a:pt x="492" y="199"/>
                  </a:lnTo>
                  <a:lnTo>
                    <a:pt x="492" y="199"/>
                  </a:lnTo>
                  <a:lnTo>
                    <a:pt x="492" y="219"/>
                  </a:lnTo>
                  <a:lnTo>
                    <a:pt x="489" y="238"/>
                  </a:lnTo>
                  <a:lnTo>
                    <a:pt x="485" y="256"/>
                  </a:lnTo>
                  <a:lnTo>
                    <a:pt x="479" y="273"/>
                  </a:lnTo>
                  <a:lnTo>
                    <a:pt x="479" y="273"/>
                  </a:lnTo>
                  <a:lnTo>
                    <a:pt x="472" y="290"/>
                  </a:lnTo>
                  <a:lnTo>
                    <a:pt x="464" y="305"/>
                  </a:lnTo>
                  <a:lnTo>
                    <a:pt x="456" y="321"/>
                  </a:lnTo>
                  <a:lnTo>
                    <a:pt x="446" y="336"/>
                  </a:lnTo>
                  <a:lnTo>
                    <a:pt x="446" y="336"/>
                  </a:lnTo>
                  <a:lnTo>
                    <a:pt x="435" y="350"/>
                  </a:lnTo>
                  <a:lnTo>
                    <a:pt x="423" y="364"/>
                  </a:lnTo>
                  <a:lnTo>
                    <a:pt x="398" y="391"/>
                  </a:lnTo>
                  <a:lnTo>
                    <a:pt x="398" y="391"/>
                  </a:lnTo>
                  <a:lnTo>
                    <a:pt x="370" y="416"/>
                  </a:lnTo>
                  <a:lnTo>
                    <a:pt x="342" y="440"/>
                  </a:lnTo>
                  <a:lnTo>
                    <a:pt x="342" y="440"/>
                  </a:lnTo>
                  <a:lnTo>
                    <a:pt x="279" y="492"/>
                  </a:lnTo>
                  <a:lnTo>
                    <a:pt x="279" y="492"/>
                  </a:lnTo>
                  <a:lnTo>
                    <a:pt x="251" y="514"/>
                  </a:lnTo>
                  <a:lnTo>
                    <a:pt x="227" y="538"/>
                  </a:lnTo>
                  <a:lnTo>
                    <a:pt x="227" y="538"/>
                  </a:lnTo>
                  <a:lnTo>
                    <a:pt x="216" y="549"/>
                  </a:lnTo>
                  <a:lnTo>
                    <a:pt x="208" y="561"/>
                  </a:lnTo>
                  <a:lnTo>
                    <a:pt x="199" y="572"/>
                  </a:lnTo>
                  <a:lnTo>
                    <a:pt x="192" y="583"/>
                  </a:lnTo>
                  <a:lnTo>
                    <a:pt x="192" y="583"/>
                  </a:lnTo>
                  <a:lnTo>
                    <a:pt x="187" y="594"/>
                  </a:lnTo>
                  <a:lnTo>
                    <a:pt x="182" y="607"/>
                  </a:lnTo>
                  <a:lnTo>
                    <a:pt x="180" y="619"/>
                  </a:lnTo>
                  <a:lnTo>
                    <a:pt x="180" y="633"/>
                  </a:lnTo>
                  <a:lnTo>
                    <a:pt x="498" y="633"/>
                  </a:lnTo>
                  <a:lnTo>
                    <a:pt x="498" y="758"/>
                  </a:lnTo>
                  <a:lnTo>
                    <a:pt x="24" y="758"/>
                  </a:lnTo>
                  <a:lnTo>
                    <a:pt x="24" y="666"/>
                  </a:lnTo>
                  <a:lnTo>
                    <a:pt x="24" y="6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Freeform 46"/>
            <p:cNvSpPr>
              <a:spLocks/>
            </p:cNvSpPr>
            <p:nvPr/>
          </p:nvSpPr>
          <p:spPr bwMode="auto">
            <a:xfrm>
              <a:off x="2360613" y="-1571626"/>
              <a:ext cx="411163" cy="601663"/>
            </a:xfrm>
            <a:custGeom>
              <a:avLst/>
              <a:gdLst>
                <a:gd name="T0" fmla="*/ 77 w 520"/>
                <a:gd name="T1" fmla="*/ 573 h 757"/>
                <a:gd name="T2" fmla="*/ 109 w 520"/>
                <a:gd name="T3" fmla="*/ 598 h 757"/>
                <a:gd name="T4" fmla="*/ 146 w 520"/>
                <a:gd name="T5" fmla="*/ 618 h 757"/>
                <a:gd name="T6" fmla="*/ 164 w 520"/>
                <a:gd name="T7" fmla="*/ 625 h 757"/>
                <a:gd name="T8" fmla="*/ 210 w 520"/>
                <a:gd name="T9" fmla="*/ 633 h 757"/>
                <a:gd name="T10" fmla="*/ 237 w 520"/>
                <a:gd name="T11" fmla="*/ 635 h 757"/>
                <a:gd name="T12" fmla="*/ 272 w 520"/>
                <a:gd name="T13" fmla="*/ 632 h 757"/>
                <a:gd name="T14" fmla="*/ 301 w 520"/>
                <a:gd name="T15" fmla="*/ 624 h 757"/>
                <a:gd name="T16" fmla="*/ 314 w 520"/>
                <a:gd name="T17" fmla="*/ 618 h 757"/>
                <a:gd name="T18" fmla="*/ 335 w 520"/>
                <a:gd name="T19" fmla="*/ 603 h 757"/>
                <a:gd name="T20" fmla="*/ 345 w 520"/>
                <a:gd name="T21" fmla="*/ 593 h 757"/>
                <a:gd name="T22" fmla="*/ 359 w 520"/>
                <a:gd name="T23" fmla="*/ 572 h 757"/>
                <a:gd name="T24" fmla="*/ 368 w 520"/>
                <a:gd name="T25" fmla="*/ 549 h 757"/>
                <a:gd name="T26" fmla="*/ 373 w 520"/>
                <a:gd name="T27" fmla="*/ 537 h 757"/>
                <a:gd name="T28" fmla="*/ 375 w 520"/>
                <a:gd name="T29" fmla="*/ 512 h 757"/>
                <a:gd name="T30" fmla="*/ 377 w 520"/>
                <a:gd name="T31" fmla="*/ 497 h 757"/>
                <a:gd name="T32" fmla="*/ 370 w 520"/>
                <a:gd name="T33" fmla="*/ 458 h 757"/>
                <a:gd name="T34" fmla="*/ 366 w 520"/>
                <a:gd name="T35" fmla="*/ 448 h 757"/>
                <a:gd name="T36" fmla="*/ 354 w 520"/>
                <a:gd name="T37" fmla="*/ 427 h 757"/>
                <a:gd name="T38" fmla="*/ 347 w 520"/>
                <a:gd name="T39" fmla="*/ 418 h 757"/>
                <a:gd name="T40" fmla="*/ 328 w 520"/>
                <a:gd name="T41" fmla="*/ 401 h 757"/>
                <a:gd name="T42" fmla="*/ 303 w 520"/>
                <a:gd name="T43" fmla="*/ 387 h 757"/>
                <a:gd name="T44" fmla="*/ 287 w 520"/>
                <a:gd name="T45" fmla="*/ 381 h 757"/>
                <a:gd name="T46" fmla="*/ 251 w 520"/>
                <a:gd name="T47" fmla="*/ 374 h 757"/>
                <a:gd name="T48" fmla="*/ 230 w 520"/>
                <a:gd name="T49" fmla="*/ 374 h 757"/>
                <a:gd name="T50" fmla="*/ 195 w 520"/>
                <a:gd name="T51" fmla="*/ 376 h 757"/>
                <a:gd name="T52" fmla="*/ 167 w 520"/>
                <a:gd name="T53" fmla="*/ 381 h 757"/>
                <a:gd name="T54" fmla="*/ 125 w 520"/>
                <a:gd name="T55" fmla="*/ 397 h 757"/>
                <a:gd name="T56" fmla="*/ 128 w 520"/>
                <a:gd name="T57" fmla="*/ 0 h 757"/>
                <a:gd name="T58" fmla="*/ 510 w 520"/>
                <a:gd name="T59" fmla="*/ 129 h 757"/>
                <a:gd name="T60" fmla="*/ 198 w 520"/>
                <a:gd name="T61" fmla="*/ 270 h 757"/>
                <a:gd name="T62" fmla="*/ 209 w 520"/>
                <a:gd name="T63" fmla="*/ 268 h 757"/>
                <a:gd name="T64" fmla="*/ 226 w 520"/>
                <a:gd name="T65" fmla="*/ 263 h 757"/>
                <a:gd name="T66" fmla="*/ 273 w 520"/>
                <a:gd name="T67" fmla="*/ 261 h 757"/>
                <a:gd name="T68" fmla="*/ 300 w 520"/>
                <a:gd name="T69" fmla="*/ 261 h 757"/>
                <a:gd name="T70" fmla="*/ 349 w 520"/>
                <a:gd name="T71" fmla="*/ 269 h 757"/>
                <a:gd name="T72" fmla="*/ 373 w 520"/>
                <a:gd name="T73" fmla="*/ 276 h 757"/>
                <a:gd name="T74" fmla="*/ 415 w 520"/>
                <a:gd name="T75" fmla="*/ 297 h 757"/>
                <a:gd name="T76" fmla="*/ 450 w 520"/>
                <a:gd name="T77" fmla="*/ 322 h 757"/>
                <a:gd name="T78" fmla="*/ 465 w 520"/>
                <a:gd name="T79" fmla="*/ 339 h 757"/>
                <a:gd name="T80" fmla="*/ 492 w 520"/>
                <a:gd name="T81" fmla="*/ 376 h 757"/>
                <a:gd name="T82" fmla="*/ 502 w 520"/>
                <a:gd name="T83" fmla="*/ 397 h 757"/>
                <a:gd name="T84" fmla="*/ 514 w 520"/>
                <a:gd name="T85" fmla="*/ 441 h 757"/>
                <a:gd name="T86" fmla="*/ 520 w 520"/>
                <a:gd name="T87" fmla="*/ 492 h 757"/>
                <a:gd name="T88" fmla="*/ 518 w 520"/>
                <a:gd name="T89" fmla="*/ 517 h 757"/>
                <a:gd name="T90" fmla="*/ 510 w 520"/>
                <a:gd name="T91" fmla="*/ 568 h 757"/>
                <a:gd name="T92" fmla="*/ 504 w 520"/>
                <a:gd name="T93" fmla="*/ 591 h 757"/>
                <a:gd name="T94" fmla="*/ 483 w 520"/>
                <a:gd name="T95" fmla="*/ 636 h 757"/>
                <a:gd name="T96" fmla="*/ 454 w 520"/>
                <a:gd name="T97" fmla="*/ 675 h 757"/>
                <a:gd name="T98" fmla="*/ 436 w 520"/>
                <a:gd name="T99" fmla="*/ 694 h 757"/>
                <a:gd name="T100" fmla="*/ 391 w 520"/>
                <a:gd name="T101" fmla="*/ 723 h 757"/>
                <a:gd name="T102" fmla="*/ 364 w 520"/>
                <a:gd name="T103" fmla="*/ 736 h 757"/>
                <a:gd name="T104" fmla="*/ 335 w 520"/>
                <a:gd name="T105" fmla="*/ 746 h 757"/>
                <a:gd name="T106" fmla="*/ 268 w 520"/>
                <a:gd name="T107" fmla="*/ 755 h 757"/>
                <a:gd name="T108" fmla="*/ 230 w 520"/>
                <a:gd name="T109" fmla="*/ 757 h 757"/>
                <a:gd name="T110" fmla="*/ 157 w 520"/>
                <a:gd name="T111" fmla="*/ 751 h 757"/>
                <a:gd name="T112" fmla="*/ 125 w 520"/>
                <a:gd name="T113" fmla="*/ 744 h 757"/>
                <a:gd name="T114" fmla="*/ 95 w 520"/>
                <a:gd name="T115" fmla="*/ 734 h 757"/>
                <a:gd name="T116" fmla="*/ 69 w 520"/>
                <a:gd name="T117" fmla="*/ 722 h 757"/>
                <a:gd name="T118" fmla="*/ 21 w 520"/>
                <a:gd name="T119" fmla="*/ 691 h 757"/>
                <a:gd name="T120" fmla="*/ 77 w 520"/>
                <a:gd name="T121" fmla="*/ 573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" h="757">
                  <a:moveTo>
                    <a:pt x="77" y="573"/>
                  </a:moveTo>
                  <a:lnTo>
                    <a:pt x="77" y="573"/>
                  </a:lnTo>
                  <a:lnTo>
                    <a:pt x="94" y="587"/>
                  </a:lnTo>
                  <a:lnTo>
                    <a:pt x="109" y="598"/>
                  </a:lnTo>
                  <a:lnTo>
                    <a:pt x="128" y="610"/>
                  </a:lnTo>
                  <a:lnTo>
                    <a:pt x="146" y="618"/>
                  </a:lnTo>
                  <a:lnTo>
                    <a:pt x="146" y="618"/>
                  </a:lnTo>
                  <a:lnTo>
                    <a:pt x="164" y="625"/>
                  </a:lnTo>
                  <a:lnTo>
                    <a:pt x="186" y="631"/>
                  </a:lnTo>
                  <a:lnTo>
                    <a:pt x="210" y="633"/>
                  </a:lnTo>
                  <a:lnTo>
                    <a:pt x="237" y="635"/>
                  </a:lnTo>
                  <a:lnTo>
                    <a:pt x="237" y="635"/>
                  </a:lnTo>
                  <a:lnTo>
                    <a:pt x="255" y="633"/>
                  </a:lnTo>
                  <a:lnTo>
                    <a:pt x="272" y="632"/>
                  </a:lnTo>
                  <a:lnTo>
                    <a:pt x="287" y="628"/>
                  </a:lnTo>
                  <a:lnTo>
                    <a:pt x="301" y="624"/>
                  </a:lnTo>
                  <a:lnTo>
                    <a:pt x="301" y="624"/>
                  </a:lnTo>
                  <a:lnTo>
                    <a:pt x="314" y="618"/>
                  </a:lnTo>
                  <a:lnTo>
                    <a:pt x="325" y="611"/>
                  </a:lnTo>
                  <a:lnTo>
                    <a:pt x="335" y="603"/>
                  </a:lnTo>
                  <a:lnTo>
                    <a:pt x="345" y="593"/>
                  </a:lnTo>
                  <a:lnTo>
                    <a:pt x="345" y="593"/>
                  </a:lnTo>
                  <a:lnTo>
                    <a:pt x="352" y="583"/>
                  </a:lnTo>
                  <a:lnTo>
                    <a:pt x="359" y="572"/>
                  </a:lnTo>
                  <a:lnTo>
                    <a:pt x="364" y="561"/>
                  </a:lnTo>
                  <a:lnTo>
                    <a:pt x="368" y="549"/>
                  </a:lnTo>
                  <a:lnTo>
                    <a:pt x="368" y="549"/>
                  </a:lnTo>
                  <a:lnTo>
                    <a:pt x="373" y="537"/>
                  </a:lnTo>
                  <a:lnTo>
                    <a:pt x="374" y="524"/>
                  </a:lnTo>
                  <a:lnTo>
                    <a:pt x="375" y="512"/>
                  </a:lnTo>
                  <a:lnTo>
                    <a:pt x="377" y="497"/>
                  </a:lnTo>
                  <a:lnTo>
                    <a:pt x="377" y="497"/>
                  </a:lnTo>
                  <a:lnTo>
                    <a:pt x="375" y="479"/>
                  </a:lnTo>
                  <a:lnTo>
                    <a:pt x="370" y="458"/>
                  </a:lnTo>
                  <a:lnTo>
                    <a:pt x="370" y="458"/>
                  </a:lnTo>
                  <a:lnTo>
                    <a:pt x="366" y="448"/>
                  </a:lnTo>
                  <a:lnTo>
                    <a:pt x="361" y="437"/>
                  </a:lnTo>
                  <a:lnTo>
                    <a:pt x="354" y="427"/>
                  </a:lnTo>
                  <a:lnTo>
                    <a:pt x="347" y="418"/>
                  </a:lnTo>
                  <a:lnTo>
                    <a:pt x="347" y="418"/>
                  </a:lnTo>
                  <a:lnTo>
                    <a:pt x="339" y="409"/>
                  </a:lnTo>
                  <a:lnTo>
                    <a:pt x="328" y="401"/>
                  </a:lnTo>
                  <a:lnTo>
                    <a:pt x="315" y="394"/>
                  </a:lnTo>
                  <a:lnTo>
                    <a:pt x="303" y="387"/>
                  </a:lnTo>
                  <a:lnTo>
                    <a:pt x="303" y="387"/>
                  </a:lnTo>
                  <a:lnTo>
                    <a:pt x="287" y="381"/>
                  </a:lnTo>
                  <a:lnTo>
                    <a:pt x="270" y="377"/>
                  </a:lnTo>
                  <a:lnTo>
                    <a:pt x="251" y="374"/>
                  </a:lnTo>
                  <a:lnTo>
                    <a:pt x="230" y="374"/>
                  </a:lnTo>
                  <a:lnTo>
                    <a:pt x="230" y="374"/>
                  </a:lnTo>
                  <a:lnTo>
                    <a:pt x="212" y="374"/>
                  </a:lnTo>
                  <a:lnTo>
                    <a:pt x="195" y="376"/>
                  </a:lnTo>
                  <a:lnTo>
                    <a:pt x="179" y="378"/>
                  </a:lnTo>
                  <a:lnTo>
                    <a:pt x="167" y="381"/>
                  </a:lnTo>
                  <a:lnTo>
                    <a:pt x="167" y="381"/>
                  </a:lnTo>
                  <a:lnTo>
                    <a:pt x="125" y="397"/>
                  </a:lnTo>
                  <a:lnTo>
                    <a:pt x="53" y="342"/>
                  </a:lnTo>
                  <a:lnTo>
                    <a:pt x="128" y="0"/>
                  </a:lnTo>
                  <a:lnTo>
                    <a:pt x="510" y="0"/>
                  </a:lnTo>
                  <a:lnTo>
                    <a:pt x="510" y="129"/>
                  </a:lnTo>
                  <a:lnTo>
                    <a:pt x="227" y="129"/>
                  </a:lnTo>
                  <a:lnTo>
                    <a:pt x="198" y="270"/>
                  </a:lnTo>
                  <a:lnTo>
                    <a:pt x="198" y="270"/>
                  </a:lnTo>
                  <a:lnTo>
                    <a:pt x="209" y="268"/>
                  </a:lnTo>
                  <a:lnTo>
                    <a:pt x="226" y="263"/>
                  </a:lnTo>
                  <a:lnTo>
                    <a:pt x="226" y="263"/>
                  </a:lnTo>
                  <a:lnTo>
                    <a:pt x="248" y="261"/>
                  </a:lnTo>
                  <a:lnTo>
                    <a:pt x="273" y="261"/>
                  </a:lnTo>
                  <a:lnTo>
                    <a:pt x="273" y="261"/>
                  </a:lnTo>
                  <a:lnTo>
                    <a:pt x="300" y="261"/>
                  </a:lnTo>
                  <a:lnTo>
                    <a:pt x="325" y="265"/>
                  </a:lnTo>
                  <a:lnTo>
                    <a:pt x="349" y="269"/>
                  </a:lnTo>
                  <a:lnTo>
                    <a:pt x="373" y="276"/>
                  </a:lnTo>
                  <a:lnTo>
                    <a:pt x="373" y="276"/>
                  </a:lnTo>
                  <a:lnTo>
                    <a:pt x="394" y="286"/>
                  </a:lnTo>
                  <a:lnTo>
                    <a:pt x="415" y="297"/>
                  </a:lnTo>
                  <a:lnTo>
                    <a:pt x="433" y="308"/>
                  </a:lnTo>
                  <a:lnTo>
                    <a:pt x="450" y="322"/>
                  </a:lnTo>
                  <a:lnTo>
                    <a:pt x="450" y="322"/>
                  </a:lnTo>
                  <a:lnTo>
                    <a:pt x="465" y="339"/>
                  </a:lnTo>
                  <a:lnTo>
                    <a:pt x="479" y="356"/>
                  </a:lnTo>
                  <a:lnTo>
                    <a:pt x="492" y="376"/>
                  </a:lnTo>
                  <a:lnTo>
                    <a:pt x="502" y="397"/>
                  </a:lnTo>
                  <a:lnTo>
                    <a:pt x="502" y="397"/>
                  </a:lnTo>
                  <a:lnTo>
                    <a:pt x="509" y="418"/>
                  </a:lnTo>
                  <a:lnTo>
                    <a:pt x="514" y="441"/>
                  </a:lnTo>
                  <a:lnTo>
                    <a:pt x="518" y="467"/>
                  </a:lnTo>
                  <a:lnTo>
                    <a:pt x="520" y="492"/>
                  </a:lnTo>
                  <a:lnTo>
                    <a:pt x="520" y="492"/>
                  </a:lnTo>
                  <a:lnTo>
                    <a:pt x="518" y="517"/>
                  </a:lnTo>
                  <a:lnTo>
                    <a:pt x="516" y="542"/>
                  </a:lnTo>
                  <a:lnTo>
                    <a:pt x="510" y="568"/>
                  </a:lnTo>
                  <a:lnTo>
                    <a:pt x="504" y="591"/>
                  </a:lnTo>
                  <a:lnTo>
                    <a:pt x="504" y="591"/>
                  </a:lnTo>
                  <a:lnTo>
                    <a:pt x="495" y="615"/>
                  </a:lnTo>
                  <a:lnTo>
                    <a:pt x="483" y="636"/>
                  </a:lnTo>
                  <a:lnTo>
                    <a:pt x="471" y="657"/>
                  </a:lnTo>
                  <a:lnTo>
                    <a:pt x="454" y="675"/>
                  </a:lnTo>
                  <a:lnTo>
                    <a:pt x="454" y="675"/>
                  </a:lnTo>
                  <a:lnTo>
                    <a:pt x="436" y="694"/>
                  </a:lnTo>
                  <a:lnTo>
                    <a:pt x="415" y="709"/>
                  </a:lnTo>
                  <a:lnTo>
                    <a:pt x="391" y="723"/>
                  </a:lnTo>
                  <a:lnTo>
                    <a:pt x="364" y="736"/>
                  </a:lnTo>
                  <a:lnTo>
                    <a:pt x="364" y="736"/>
                  </a:lnTo>
                  <a:lnTo>
                    <a:pt x="350" y="740"/>
                  </a:lnTo>
                  <a:lnTo>
                    <a:pt x="335" y="746"/>
                  </a:lnTo>
                  <a:lnTo>
                    <a:pt x="303" y="751"/>
                  </a:lnTo>
                  <a:lnTo>
                    <a:pt x="268" y="755"/>
                  </a:lnTo>
                  <a:lnTo>
                    <a:pt x="230" y="757"/>
                  </a:lnTo>
                  <a:lnTo>
                    <a:pt x="230" y="757"/>
                  </a:lnTo>
                  <a:lnTo>
                    <a:pt x="192" y="755"/>
                  </a:lnTo>
                  <a:lnTo>
                    <a:pt x="157" y="751"/>
                  </a:lnTo>
                  <a:lnTo>
                    <a:pt x="140" y="748"/>
                  </a:lnTo>
                  <a:lnTo>
                    <a:pt x="125" y="744"/>
                  </a:lnTo>
                  <a:lnTo>
                    <a:pt x="111" y="740"/>
                  </a:lnTo>
                  <a:lnTo>
                    <a:pt x="95" y="734"/>
                  </a:lnTo>
                  <a:lnTo>
                    <a:pt x="95" y="734"/>
                  </a:lnTo>
                  <a:lnTo>
                    <a:pt x="69" y="722"/>
                  </a:lnTo>
                  <a:lnTo>
                    <a:pt x="45" y="708"/>
                  </a:lnTo>
                  <a:lnTo>
                    <a:pt x="21" y="691"/>
                  </a:lnTo>
                  <a:lnTo>
                    <a:pt x="0" y="673"/>
                  </a:lnTo>
                  <a:lnTo>
                    <a:pt x="77" y="573"/>
                  </a:lnTo>
                  <a:lnTo>
                    <a:pt x="77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Freeform 47"/>
            <p:cNvSpPr>
              <a:spLocks/>
            </p:cNvSpPr>
            <p:nvPr/>
          </p:nvSpPr>
          <p:spPr bwMode="auto">
            <a:xfrm>
              <a:off x="1893888" y="-1722438"/>
              <a:ext cx="79375" cy="88900"/>
            </a:xfrm>
            <a:custGeom>
              <a:avLst/>
              <a:gdLst>
                <a:gd name="T0" fmla="*/ 99 w 99"/>
                <a:gd name="T1" fmla="*/ 90 h 112"/>
                <a:gd name="T2" fmla="*/ 91 w 99"/>
                <a:gd name="T3" fmla="*/ 98 h 112"/>
                <a:gd name="T4" fmla="*/ 81 w 99"/>
                <a:gd name="T5" fmla="*/ 105 h 112"/>
                <a:gd name="T6" fmla="*/ 69 w 99"/>
                <a:gd name="T7" fmla="*/ 111 h 112"/>
                <a:gd name="T8" fmla="*/ 55 w 99"/>
                <a:gd name="T9" fmla="*/ 112 h 112"/>
                <a:gd name="T10" fmla="*/ 42 w 99"/>
                <a:gd name="T11" fmla="*/ 111 h 112"/>
                <a:gd name="T12" fmla="*/ 32 w 99"/>
                <a:gd name="T13" fmla="*/ 108 h 112"/>
                <a:gd name="T14" fmla="*/ 14 w 99"/>
                <a:gd name="T15" fmla="*/ 97 h 112"/>
                <a:gd name="T16" fmla="*/ 8 w 99"/>
                <a:gd name="T17" fmla="*/ 89 h 112"/>
                <a:gd name="T18" fmla="*/ 3 w 99"/>
                <a:gd name="T19" fmla="*/ 79 h 112"/>
                <a:gd name="T20" fmla="*/ 0 w 99"/>
                <a:gd name="T21" fmla="*/ 58 h 112"/>
                <a:gd name="T22" fmla="*/ 0 w 99"/>
                <a:gd name="T23" fmla="*/ 45 h 112"/>
                <a:gd name="T24" fmla="*/ 3 w 99"/>
                <a:gd name="T25" fmla="*/ 35 h 112"/>
                <a:gd name="T26" fmla="*/ 14 w 99"/>
                <a:gd name="T27" fmla="*/ 17 h 112"/>
                <a:gd name="T28" fmla="*/ 22 w 99"/>
                <a:gd name="T29" fmla="*/ 10 h 112"/>
                <a:gd name="T30" fmla="*/ 32 w 99"/>
                <a:gd name="T31" fmla="*/ 6 h 112"/>
                <a:gd name="T32" fmla="*/ 55 w 99"/>
                <a:gd name="T33" fmla="*/ 0 h 112"/>
                <a:gd name="T34" fmla="*/ 69 w 99"/>
                <a:gd name="T35" fmla="*/ 2 h 112"/>
                <a:gd name="T36" fmla="*/ 80 w 99"/>
                <a:gd name="T37" fmla="*/ 6 h 112"/>
                <a:gd name="T38" fmla="*/ 98 w 99"/>
                <a:gd name="T39" fmla="*/ 21 h 112"/>
                <a:gd name="T40" fmla="*/ 83 w 99"/>
                <a:gd name="T41" fmla="*/ 38 h 112"/>
                <a:gd name="T42" fmla="*/ 71 w 99"/>
                <a:gd name="T43" fmla="*/ 27 h 112"/>
                <a:gd name="T44" fmla="*/ 64 w 99"/>
                <a:gd name="T45" fmla="*/ 24 h 112"/>
                <a:gd name="T46" fmla="*/ 56 w 99"/>
                <a:gd name="T47" fmla="*/ 23 h 112"/>
                <a:gd name="T48" fmla="*/ 42 w 99"/>
                <a:gd name="T49" fmla="*/ 26 h 112"/>
                <a:gd name="T50" fmla="*/ 38 w 99"/>
                <a:gd name="T51" fmla="*/ 28 h 112"/>
                <a:gd name="T52" fmla="*/ 32 w 99"/>
                <a:gd name="T53" fmla="*/ 33 h 112"/>
                <a:gd name="T54" fmla="*/ 27 w 99"/>
                <a:gd name="T55" fmla="*/ 44 h 112"/>
                <a:gd name="T56" fmla="*/ 25 w 99"/>
                <a:gd name="T57" fmla="*/ 49 h 112"/>
                <a:gd name="T58" fmla="*/ 24 w 99"/>
                <a:gd name="T59" fmla="*/ 56 h 112"/>
                <a:gd name="T60" fmla="*/ 27 w 99"/>
                <a:gd name="T61" fmla="*/ 69 h 112"/>
                <a:gd name="T62" fmla="*/ 29 w 99"/>
                <a:gd name="T63" fmla="*/ 75 h 112"/>
                <a:gd name="T64" fmla="*/ 32 w 99"/>
                <a:gd name="T65" fmla="*/ 80 h 112"/>
                <a:gd name="T66" fmla="*/ 42 w 99"/>
                <a:gd name="T67" fmla="*/ 87 h 112"/>
                <a:gd name="T68" fmla="*/ 48 w 99"/>
                <a:gd name="T69" fmla="*/ 89 h 112"/>
                <a:gd name="T70" fmla="*/ 55 w 99"/>
                <a:gd name="T71" fmla="*/ 90 h 112"/>
                <a:gd name="T72" fmla="*/ 64 w 99"/>
                <a:gd name="T73" fmla="*/ 89 h 112"/>
                <a:gd name="T74" fmla="*/ 73 w 99"/>
                <a:gd name="T75" fmla="*/ 86 h 112"/>
                <a:gd name="T76" fmla="*/ 78 w 99"/>
                <a:gd name="T77" fmla="*/ 80 h 112"/>
                <a:gd name="T78" fmla="*/ 99 w 99"/>
                <a:gd name="T79" fmla="*/ 9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9" h="112">
                  <a:moveTo>
                    <a:pt x="99" y="90"/>
                  </a:moveTo>
                  <a:lnTo>
                    <a:pt x="99" y="90"/>
                  </a:lnTo>
                  <a:lnTo>
                    <a:pt x="91" y="98"/>
                  </a:lnTo>
                  <a:lnTo>
                    <a:pt x="91" y="98"/>
                  </a:lnTo>
                  <a:lnTo>
                    <a:pt x="81" y="105"/>
                  </a:lnTo>
                  <a:lnTo>
                    <a:pt x="81" y="105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62" y="112"/>
                  </a:lnTo>
                  <a:lnTo>
                    <a:pt x="55" y="112"/>
                  </a:lnTo>
                  <a:lnTo>
                    <a:pt x="55" y="112"/>
                  </a:lnTo>
                  <a:lnTo>
                    <a:pt x="42" y="111"/>
                  </a:lnTo>
                  <a:lnTo>
                    <a:pt x="32" y="108"/>
                  </a:lnTo>
                  <a:lnTo>
                    <a:pt x="32" y="108"/>
                  </a:lnTo>
                  <a:lnTo>
                    <a:pt x="22" y="104"/>
                  </a:lnTo>
                  <a:lnTo>
                    <a:pt x="14" y="97"/>
                  </a:lnTo>
                  <a:lnTo>
                    <a:pt x="14" y="97"/>
                  </a:lnTo>
                  <a:lnTo>
                    <a:pt x="8" y="89"/>
                  </a:lnTo>
                  <a:lnTo>
                    <a:pt x="3" y="79"/>
                  </a:lnTo>
                  <a:lnTo>
                    <a:pt x="3" y="7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45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8" y="26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22" y="10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9" y="2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91" y="13"/>
                  </a:lnTo>
                  <a:lnTo>
                    <a:pt x="98" y="21"/>
                  </a:lnTo>
                  <a:lnTo>
                    <a:pt x="83" y="38"/>
                  </a:lnTo>
                  <a:lnTo>
                    <a:pt x="83" y="38"/>
                  </a:lnTo>
                  <a:lnTo>
                    <a:pt x="77" y="31"/>
                  </a:lnTo>
                  <a:lnTo>
                    <a:pt x="71" y="27"/>
                  </a:lnTo>
                  <a:lnTo>
                    <a:pt x="71" y="27"/>
                  </a:lnTo>
                  <a:lnTo>
                    <a:pt x="64" y="24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49" y="24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5" y="49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25" y="63"/>
                  </a:lnTo>
                  <a:lnTo>
                    <a:pt x="27" y="69"/>
                  </a:lnTo>
                  <a:lnTo>
                    <a:pt x="27" y="69"/>
                  </a:lnTo>
                  <a:lnTo>
                    <a:pt x="29" y="75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4"/>
                  </a:lnTo>
                  <a:lnTo>
                    <a:pt x="42" y="87"/>
                  </a:lnTo>
                  <a:lnTo>
                    <a:pt x="42" y="87"/>
                  </a:lnTo>
                  <a:lnTo>
                    <a:pt x="48" y="89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8" y="80"/>
                  </a:lnTo>
                  <a:lnTo>
                    <a:pt x="78" y="80"/>
                  </a:lnTo>
                  <a:lnTo>
                    <a:pt x="83" y="76"/>
                  </a:lnTo>
                  <a:lnTo>
                    <a:pt x="99" y="90"/>
                  </a:lnTo>
                  <a:lnTo>
                    <a:pt x="9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Freeform 48"/>
            <p:cNvSpPr>
              <a:spLocks/>
            </p:cNvSpPr>
            <p:nvPr/>
          </p:nvSpPr>
          <p:spPr bwMode="auto">
            <a:xfrm>
              <a:off x="1989138" y="-1722438"/>
              <a:ext cx="61913" cy="88900"/>
            </a:xfrm>
            <a:custGeom>
              <a:avLst/>
              <a:gdLst>
                <a:gd name="T0" fmla="*/ 0 w 80"/>
                <a:gd name="T1" fmla="*/ 0 h 112"/>
                <a:gd name="T2" fmla="*/ 76 w 80"/>
                <a:gd name="T3" fmla="*/ 0 h 112"/>
                <a:gd name="T4" fmla="*/ 76 w 80"/>
                <a:gd name="T5" fmla="*/ 23 h 112"/>
                <a:gd name="T6" fmla="*/ 25 w 80"/>
                <a:gd name="T7" fmla="*/ 23 h 112"/>
                <a:gd name="T8" fmla="*/ 25 w 80"/>
                <a:gd name="T9" fmla="*/ 45 h 112"/>
                <a:gd name="T10" fmla="*/ 65 w 80"/>
                <a:gd name="T11" fmla="*/ 45 h 112"/>
                <a:gd name="T12" fmla="*/ 65 w 80"/>
                <a:gd name="T13" fmla="*/ 66 h 112"/>
                <a:gd name="T14" fmla="*/ 25 w 80"/>
                <a:gd name="T15" fmla="*/ 66 h 112"/>
                <a:gd name="T16" fmla="*/ 25 w 80"/>
                <a:gd name="T17" fmla="*/ 90 h 112"/>
                <a:gd name="T18" fmla="*/ 80 w 80"/>
                <a:gd name="T19" fmla="*/ 90 h 112"/>
                <a:gd name="T20" fmla="*/ 80 w 80"/>
                <a:gd name="T21" fmla="*/ 112 h 112"/>
                <a:gd name="T22" fmla="*/ 0 w 80"/>
                <a:gd name="T23" fmla="*/ 112 h 112"/>
                <a:gd name="T24" fmla="*/ 0 w 80"/>
                <a:gd name="T25" fmla="*/ 0 h 112"/>
                <a:gd name="T26" fmla="*/ 0 w 80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12">
                  <a:moveTo>
                    <a:pt x="0" y="0"/>
                  </a:moveTo>
                  <a:lnTo>
                    <a:pt x="76" y="0"/>
                  </a:lnTo>
                  <a:lnTo>
                    <a:pt x="76" y="23"/>
                  </a:lnTo>
                  <a:lnTo>
                    <a:pt x="25" y="23"/>
                  </a:lnTo>
                  <a:lnTo>
                    <a:pt x="25" y="45"/>
                  </a:lnTo>
                  <a:lnTo>
                    <a:pt x="65" y="45"/>
                  </a:lnTo>
                  <a:lnTo>
                    <a:pt x="65" y="66"/>
                  </a:lnTo>
                  <a:lnTo>
                    <a:pt x="25" y="66"/>
                  </a:lnTo>
                  <a:lnTo>
                    <a:pt x="25" y="90"/>
                  </a:lnTo>
                  <a:lnTo>
                    <a:pt x="80" y="90"/>
                  </a:lnTo>
                  <a:lnTo>
                    <a:pt x="80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Freeform 49"/>
            <p:cNvSpPr>
              <a:spLocks/>
            </p:cNvSpPr>
            <p:nvPr/>
          </p:nvSpPr>
          <p:spPr bwMode="auto">
            <a:xfrm>
              <a:off x="2066925" y="-1722438"/>
              <a:ext cx="63500" cy="88900"/>
            </a:xfrm>
            <a:custGeom>
              <a:avLst/>
              <a:gdLst>
                <a:gd name="T0" fmla="*/ 0 w 78"/>
                <a:gd name="T1" fmla="*/ 0 h 112"/>
                <a:gd name="T2" fmla="*/ 25 w 78"/>
                <a:gd name="T3" fmla="*/ 0 h 112"/>
                <a:gd name="T4" fmla="*/ 25 w 78"/>
                <a:gd name="T5" fmla="*/ 90 h 112"/>
                <a:gd name="T6" fmla="*/ 78 w 78"/>
                <a:gd name="T7" fmla="*/ 90 h 112"/>
                <a:gd name="T8" fmla="*/ 78 w 78"/>
                <a:gd name="T9" fmla="*/ 112 h 112"/>
                <a:gd name="T10" fmla="*/ 0 w 78"/>
                <a:gd name="T11" fmla="*/ 112 h 112"/>
                <a:gd name="T12" fmla="*/ 0 w 78"/>
                <a:gd name="T13" fmla="*/ 0 h 112"/>
                <a:gd name="T14" fmla="*/ 0 w 78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12">
                  <a:moveTo>
                    <a:pt x="0" y="0"/>
                  </a:moveTo>
                  <a:lnTo>
                    <a:pt x="25" y="0"/>
                  </a:lnTo>
                  <a:lnTo>
                    <a:pt x="25" y="90"/>
                  </a:lnTo>
                  <a:lnTo>
                    <a:pt x="78" y="90"/>
                  </a:lnTo>
                  <a:lnTo>
                    <a:pt x="78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Freeform 50"/>
            <p:cNvSpPr>
              <a:spLocks/>
            </p:cNvSpPr>
            <p:nvPr/>
          </p:nvSpPr>
          <p:spPr bwMode="auto">
            <a:xfrm>
              <a:off x="2144713" y="-1722438"/>
              <a:ext cx="63500" cy="88900"/>
            </a:xfrm>
            <a:custGeom>
              <a:avLst/>
              <a:gdLst>
                <a:gd name="T0" fmla="*/ 0 w 80"/>
                <a:gd name="T1" fmla="*/ 0 h 112"/>
                <a:gd name="T2" fmla="*/ 77 w 80"/>
                <a:gd name="T3" fmla="*/ 0 h 112"/>
                <a:gd name="T4" fmla="*/ 77 w 80"/>
                <a:gd name="T5" fmla="*/ 23 h 112"/>
                <a:gd name="T6" fmla="*/ 25 w 80"/>
                <a:gd name="T7" fmla="*/ 23 h 112"/>
                <a:gd name="T8" fmla="*/ 25 w 80"/>
                <a:gd name="T9" fmla="*/ 45 h 112"/>
                <a:gd name="T10" fmla="*/ 66 w 80"/>
                <a:gd name="T11" fmla="*/ 45 h 112"/>
                <a:gd name="T12" fmla="*/ 66 w 80"/>
                <a:gd name="T13" fmla="*/ 66 h 112"/>
                <a:gd name="T14" fmla="*/ 25 w 80"/>
                <a:gd name="T15" fmla="*/ 66 h 112"/>
                <a:gd name="T16" fmla="*/ 25 w 80"/>
                <a:gd name="T17" fmla="*/ 90 h 112"/>
                <a:gd name="T18" fmla="*/ 80 w 80"/>
                <a:gd name="T19" fmla="*/ 90 h 112"/>
                <a:gd name="T20" fmla="*/ 80 w 80"/>
                <a:gd name="T21" fmla="*/ 112 h 112"/>
                <a:gd name="T22" fmla="*/ 0 w 80"/>
                <a:gd name="T23" fmla="*/ 112 h 112"/>
                <a:gd name="T24" fmla="*/ 0 w 80"/>
                <a:gd name="T25" fmla="*/ 0 h 112"/>
                <a:gd name="T26" fmla="*/ 0 w 80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12">
                  <a:moveTo>
                    <a:pt x="0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5"/>
                  </a:lnTo>
                  <a:lnTo>
                    <a:pt x="66" y="45"/>
                  </a:lnTo>
                  <a:lnTo>
                    <a:pt x="66" y="66"/>
                  </a:lnTo>
                  <a:lnTo>
                    <a:pt x="25" y="66"/>
                  </a:lnTo>
                  <a:lnTo>
                    <a:pt x="25" y="90"/>
                  </a:lnTo>
                  <a:lnTo>
                    <a:pt x="80" y="90"/>
                  </a:lnTo>
                  <a:lnTo>
                    <a:pt x="80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Freeform 51"/>
            <p:cNvSpPr>
              <a:spLocks noEditPoints="1"/>
            </p:cNvSpPr>
            <p:nvPr/>
          </p:nvSpPr>
          <p:spPr bwMode="auto">
            <a:xfrm>
              <a:off x="2224088" y="-1722438"/>
              <a:ext cx="68263" cy="88900"/>
            </a:xfrm>
            <a:custGeom>
              <a:avLst/>
              <a:gdLst>
                <a:gd name="T0" fmla="*/ 42 w 86"/>
                <a:gd name="T1" fmla="*/ 0 h 112"/>
                <a:gd name="T2" fmla="*/ 52 w 86"/>
                <a:gd name="T3" fmla="*/ 2 h 112"/>
                <a:gd name="T4" fmla="*/ 59 w 86"/>
                <a:gd name="T5" fmla="*/ 3 h 112"/>
                <a:gd name="T6" fmla="*/ 72 w 86"/>
                <a:gd name="T7" fmla="*/ 10 h 112"/>
                <a:gd name="T8" fmla="*/ 74 w 86"/>
                <a:gd name="T9" fmla="*/ 14 h 112"/>
                <a:gd name="T10" fmla="*/ 77 w 86"/>
                <a:gd name="T11" fmla="*/ 19 h 112"/>
                <a:gd name="T12" fmla="*/ 80 w 86"/>
                <a:gd name="T13" fmla="*/ 30 h 112"/>
                <a:gd name="T14" fmla="*/ 79 w 86"/>
                <a:gd name="T15" fmla="*/ 35 h 112"/>
                <a:gd name="T16" fmla="*/ 77 w 86"/>
                <a:gd name="T17" fmla="*/ 40 h 112"/>
                <a:gd name="T18" fmla="*/ 73 w 86"/>
                <a:gd name="T19" fmla="*/ 47 h 112"/>
                <a:gd name="T20" fmla="*/ 67 w 86"/>
                <a:gd name="T21" fmla="*/ 51 h 112"/>
                <a:gd name="T22" fmla="*/ 63 w 86"/>
                <a:gd name="T23" fmla="*/ 54 h 112"/>
                <a:gd name="T24" fmla="*/ 70 w 86"/>
                <a:gd name="T25" fmla="*/ 56 h 112"/>
                <a:gd name="T26" fmla="*/ 77 w 86"/>
                <a:gd name="T27" fmla="*/ 61 h 112"/>
                <a:gd name="T28" fmla="*/ 83 w 86"/>
                <a:gd name="T29" fmla="*/ 69 h 112"/>
                <a:gd name="T30" fmla="*/ 84 w 86"/>
                <a:gd name="T31" fmla="*/ 75 h 112"/>
                <a:gd name="T32" fmla="*/ 86 w 86"/>
                <a:gd name="T33" fmla="*/ 80 h 112"/>
                <a:gd name="T34" fmla="*/ 83 w 86"/>
                <a:gd name="T35" fmla="*/ 96 h 112"/>
                <a:gd name="T36" fmla="*/ 79 w 86"/>
                <a:gd name="T37" fmla="*/ 101 h 112"/>
                <a:gd name="T38" fmla="*/ 74 w 86"/>
                <a:gd name="T39" fmla="*/ 105 h 112"/>
                <a:gd name="T40" fmla="*/ 60 w 86"/>
                <a:gd name="T41" fmla="*/ 111 h 112"/>
                <a:gd name="T42" fmla="*/ 52 w 86"/>
                <a:gd name="T43" fmla="*/ 112 h 112"/>
                <a:gd name="T44" fmla="*/ 0 w 86"/>
                <a:gd name="T45" fmla="*/ 112 h 112"/>
                <a:gd name="T46" fmla="*/ 0 w 86"/>
                <a:gd name="T47" fmla="*/ 0 h 112"/>
                <a:gd name="T48" fmla="*/ 39 w 86"/>
                <a:gd name="T49" fmla="*/ 45 h 112"/>
                <a:gd name="T50" fmla="*/ 45 w 86"/>
                <a:gd name="T51" fmla="*/ 45 h 112"/>
                <a:gd name="T52" fmla="*/ 51 w 86"/>
                <a:gd name="T53" fmla="*/ 42 h 112"/>
                <a:gd name="T54" fmla="*/ 53 w 86"/>
                <a:gd name="T55" fmla="*/ 40 h 112"/>
                <a:gd name="T56" fmla="*/ 55 w 86"/>
                <a:gd name="T57" fmla="*/ 33 h 112"/>
                <a:gd name="T58" fmla="*/ 53 w 86"/>
                <a:gd name="T59" fmla="*/ 27 h 112"/>
                <a:gd name="T60" fmla="*/ 49 w 86"/>
                <a:gd name="T61" fmla="*/ 23 h 112"/>
                <a:gd name="T62" fmla="*/ 45 w 86"/>
                <a:gd name="T63" fmla="*/ 21 h 112"/>
                <a:gd name="T64" fmla="*/ 24 w 86"/>
                <a:gd name="T65" fmla="*/ 20 h 112"/>
                <a:gd name="T66" fmla="*/ 39 w 86"/>
                <a:gd name="T67" fmla="*/ 45 h 112"/>
                <a:gd name="T68" fmla="*/ 41 w 86"/>
                <a:gd name="T69" fmla="*/ 93 h 112"/>
                <a:gd name="T70" fmla="*/ 46 w 86"/>
                <a:gd name="T71" fmla="*/ 93 h 112"/>
                <a:gd name="T72" fmla="*/ 53 w 86"/>
                <a:gd name="T73" fmla="*/ 91 h 112"/>
                <a:gd name="T74" fmla="*/ 58 w 86"/>
                <a:gd name="T75" fmla="*/ 86 h 112"/>
                <a:gd name="T76" fmla="*/ 59 w 86"/>
                <a:gd name="T77" fmla="*/ 83 h 112"/>
                <a:gd name="T78" fmla="*/ 60 w 86"/>
                <a:gd name="T79" fmla="*/ 79 h 112"/>
                <a:gd name="T80" fmla="*/ 58 w 86"/>
                <a:gd name="T81" fmla="*/ 72 h 112"/>
                <a:gd name="T82" fmla="*/ 53 w 86"/>
                <a:gd name="T83" fmla="*/ 66 h 112"/>
                <a:gd name="T84" fmla="*/ 48 w 86"/>
                <a:gd name="T85" fmla="*/ 65 h 112"/>
                <a:gd name="T86" fmla="*/ 41 w 86"/>
                <a:gd name="T87" fmla="*/ 63 h 112"/>
                <a:gd name="T88" fmla="*/ 24 w 86"/>
                <a:gd name="T89" fmla="*/ 93 h 112"/>
                <a:gd name="T90" fmla="*/ 41 w 86"/>
                <a:gd name="T91" fmla="*/ 9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12">
                  <a:moveTo>
                    <a:pt x="0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66" y="6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4" y="14"/>
                  </a:lnTo>
                  <a:lnTo>
                    <a:pt x="77" y="19"/>
                  </a:lnTo>
                  <a:lnTo>
                    <a:pt x="77" y="19"/>
                  </a:lnTo>
                  <a:lnTo>
                    <a:pt x="79" y="24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73" y="47"/>
                  </a:lnTo>
                  <a:lnTo>
                    <a:pt x="73" y="47"/>
                  </a:lnTo>
                  <a:lnTo>
                    <a:pt x="67" y="51"/>
                  </a:lnTo>
                  <a:lnTo>
                    <a:pt x="67" y="51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77" y="61"/>
                  </a:lnTo>
                  <a:lnTo>
                    <a:pt x="77" y="61"/>
                  </a:lnTo>
                  <a:lnTo>
                    <a:pt x="80" y="65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4" y="75"/>
                  </a:lnTo>
                  <a:lnTo>
                    <a:pt x="86" y="80"/>
                  </a:lnTo>
                  <a:lnTo>
                    <a:pt x="86" y="80"/>
                  </a:lnTo>
                  <a:lnTo>
                    <a:pt x="84" y="89"/>
                  </a:lnTo>
                  <a:lnTo>
                    <a:pt x="83" y="96"/>
                  </a:lnTo>
                  <a:lnTo>
                    <a:pt x="83" y="96"/>
                  </a:lnTo>
                  <a:lnTo>
                    <a:pt x="79" y="101"/>
                  </a:lnTo>
                  <a:lnTo>
                    <a:pt x="74" y="105"/>
                  </a:lnTo>
                  <a:lnTo>
                    <a:pt x="74" y="105"/>
                  </a:lnTo>
                  <a:lnTo>
                    <a:pt x="67" y="108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52" y="112"/>
                  </a:lnTo>
                  <a:lnTo>
                    <a:pt x="42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39" y="45"/>
                  </a:moveTo>
                  <a:lnTo>
                    <a:pt x="39" y="45"/>
                  </a:lnTo>
                  <a:lnTo>
                    <a:pt x="45" y="45"/>
                  </a:lnTo>
                  <a:lnTo>
                    <a:pt x="45" y="45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33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39" y="20"/>
                  </a:lnTo>
                  <a:lnTo>
                    <a:pt x="24" y="20"/>
                  </a:lnTo>
                  <a:lnTo>
                    <a:pt x="24" y="45"/>
                  </a:lnTo>
                  <a:lnTo>
                    <a:pt x="39" y="45"/>
                  </a:lnTo>
                  <a:lnTo>
                    <a:pt x="39" y="45"/>
                  </a:lnTo>
                  <a:close/>
                  <a:moveTo>
                    <a:pt x="41" y="93"/>
                  </a:moveTo>
                  <a:lnTo>
                    <a:pt x="41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53" y="91"/>
                  </a:lnTo>
                  <a:lnTo>
                    <a:pt x="53" y="91"/>
                  </a:lnTo>
                  <a:lnTo>
                    <a:pt x="58" y="86"/>
                  </a:lnTo>
                  <a:lnTo>
                    <a:pt x="58" y="86"/>
                  </a:lnTo>
                  <a:lnTo>
                    <a:pt x="59" y="83"/>
                  </a:lnTo>
                  <a:lnTo>
                    <a:pt x="60" y="79"/>
                  </a:lnTo>
                  <a:lnTo>
                    <a:pt x="60" y="79"/>
                  </a:lnTo>
                  <a:lnTo>
                    <a:pt x="59" y="75"/>
                  </a:lnTo>
                  <a:lnTo>
                    <a:pt x="58" y="72"/>
                  </a:lnTo>
                  <a:lnTo>
                    <a:pt x="58" y="72"/>
                  </a:lnTo>
                  <a:lnTo>
                    <a:pt x="53" y="66"/>
                  </a:lnTo>
                  <a:lnTo>
                    <a:pt x="53" y="66"/>
                  </a:lnTo>
                  <a:lnTo>
                    <a:pt x="48" y="65"/>
                  </a:lnTo>
                  <a:lnTo>
                    <a:pt x="48" y="65"/>
                  </a:lnTo>
                  <a:lnTo>
                    <a:pt x="41" y="63"/>
                  </a:lnTo>
                  <a:lnTo>
                    <a:pt x="24" y="63"/>
                  </a:lnTo>
                  <a:lnTo>
                    <a:pt x="24" y="93"/>
                  </a:lnTo>
                  <a:lnTo>
                    <a:pt x="41" y="93"/>
                  </a:lnTo>
                  <a:lnTo>
                    <a:pt x="41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Freeform 52"/>
            <p:cNvSpPr>
              <a:spLocks noEditPoints="1"/>
            </p:cNvSpPr>
            <p:nvPr/>
          </p:nvSpPr>
          <p:spPr bwMode="auto">
            <a:xfrm>
              <a:off x="2308225" y="-1722438"/>
              <a:ext cx="69850" cy="88900"/>
            </a:xfrm>
            <a:custGeom>
              <a:avLst/>
              <a:gdLst>
                <a:gd name="T0" fmla="*/ 0 w 86"/>
                <a:gd name="T1" fmla="*/ 0 h 112"/>
                <a:gd name="T2" fmla="*/ 40 w 86"/>
                <a:gd name="T3" fmla="*/ 0 h 112"/>
                <a:gd name="T4" fmla="*/ 40 w 86"/>
                <a:gd name="T5" fmla="*/ 0 h 112"/>
                <a:gd name="T6" fmla="*/ 50 w 86"/>
                <a:gd name="T7" fmla="*/ 2 h 112"/>
                <a:gd name="T8" fmla="*/ 57 w 86"/>
                <a:gd name="T9" fmla="*/ 3 h 112"/>
                <a:gd name="T10" fmla="*/ 57 w 86"/>
                <a:gd name="T11" fmla="*/ 3 h 112"/>
                <a:gd name="T12" fmla="*/ 64 w 86"/>
                <a:gd name="T13" fmla="*/ 7 h 112"/>
                <a:gd name="T14" fmla="*/ 70 w 86"/>
                <a:gd name="T15" fmla="*/ 12 h 112"/>
                <a:gd name="T16" fmla="*/ 70 w 86"/>
                <a:gd name="T17" fmla="*/ 12 h 112"/>
                <a:gd name="T18" fmla="*/ 74 w 86"/>
                <a:gd name="T19" fmla="*/ 16 h 112"/>
                <a:gd name="T20" fmla="*/ 77 w 86"/>
                <a:gd name="T21" fmla="*/ 23 h 112"/>
                <a:gd name="T22" fmla="*/ 77 w 86"/>
                <a:gd name="T23" fmla="*/ 23 h 112"/>
                <a:gd name="T24" fmla="*/ 79 w 86"/>
                <a:gd name="T25" fmla="*/ 28 h 112"/>
                <a:gd name="T26" fmla="*/ 79 w 86"/>
                <a:gd name="T27" fmla="*/ 35 h 112"/>
                <a:gd name="T28" fmla="*/ 79 w 86"/>
                <a:gd name="T29" fmla="*/ 35 h 112"/>
                <a:gd name="T30" fmla="*/ 78 w 86"/>
                <a:gd name="T31" fmla="*/ 47 h 112"/>
                <a:gd name="T32" fmla="*/ 75 w 86"/>
                <a:gd name="T33" fmla="*/ 55 h 112"/>
                <a:gd name="T34" fmla="*/ 75 w 86"/>
                <a:gd name="T35" fmla="*/ 55 h 112"/>
                <a:gd name="T36" fmla="*/ 70 w 86"/>
                <a:gd name="T37" fmla="*/ 62 h 112"/>
                <a:gd name="T38" fmla="*/ 61 w 86"/>
                <a:gd name="T39" fmla="*/ 68 h 112"/>
                <a:gd name="T40" fmla="*/ 86 w 86"/>
                <a:gd name="T41" fmla="*/ 112 h 112"/>
                <a:gd name="T42" fmla="*/ 58 w 86"/>
                <a:gd name="T43" fmla="*/ 112 h 112"/>
                <a:gd name="T44" fmla="*/ 37 w 86"/>
                <a:gd name="T45" fmla="*/ 72 h 112"/>
                <a:gd name="T46" fmla="*/ 23 w 86"/>
                <a:gd name="T47" fmla="*/ 72 h 112"/>
                <a:gd name="T48" fmla="*/ 23 w 86"/>
                <a:gd name="T49" fmla="*/ 112 h 112"/>
                <a:gd name="T50" fmla="*/ 0 w 86"/>
                <a:gd name="T51" fmla="*/ 112 h 112"/>
                <a:gd name="T52" fmla="*/ 0 w 86"/>
                <a:gd name="T53" fmla="*/ 0 h 112"/>
                <a:gd name="T54" fmla="*/ 0 w 86"/>
                <a:gd name="T55" fmla="*/ 0 h 112"/>
                <a:gd name="T56" fmla="*/ 39 w 86"/>
                <a:gd name="T57" fmla="*/ 51 h 112"/>
                <a:gd name="T58" fmla="*/ 39 w 86"/>
                <a:gd name="T59" fmla="*/ 51 h 112"/>
                <a:gd name="T60" fmla="*/ 46 w 86"/>
                <a:gd name="T61" fmla="*/ 51 h 112"/>
                <a:gd name="T62" fmla="*/ 50 w 86"/>
                <a:gd name="T63" fmla="*/ 47 h 112"/>
                <a:gd name="T64" fmla="*/ 50 w 86"/>
                <a:gd name="T65" fmla="*/ 47 h 112"/>
                <a:gd name="T66" fmla="*/ 53 w 86"/>
                <a:gd name="T67" fmla="*/ 42 h 112"/>
                <a:gd name="T68" fmla="*/ 54 w 86"/>
                <a:gd name="T69" fmla="*/ 37 h 112"/>
                <a:gd name="T70" fmla="*/ 54 w 86"/>
                <a:gd name="T71" fmla="*/ 37 h 112"/>
                <a:gd name="T72" fmla="*/ 53 w 86"/>
                <a:gd name="T73" fmla="*/ 31 h 112"/>
                <a:gd name="T74" fmla="*/ 50 w 86"/>
                <a:gd name="T75" fmla="*/ 26 h 112"/>
                <a:gd name="T76" fmla="*/ 50 w 86"/>
                <a:gd name="T77" fmla="*/ 26 h 112"/>
                <a:gd name="T78" fmla="*/ 46 w 86"/>
                <a:gd name="T79" fmla="*/ 23 h 112"/>
                <a:gd name="T80" fmla="*/ 39 w 86"/>
                <a:gd name="T81" fmla="*/ 21 h 112"/>
                <a:gd name="T82" fmla="*/ 23 w 86"/>
                <a:gd name="T83" fmla="*/ 21 h 112"/>
                <a:gd name="T84" fmla="*/ 23 w 86"/>
                <a:gd name="T85" fmla="*/ 51 h 112"/>
                <a:gd name="T86" fmla="*/ 39 w 86"/>
                <a:gd name="T87" fmla="*/ 51 h 112"/>
                <a:gd name="T88" fmla="*/ 39 w 86"/>
                <a:gd name="T89" fmla="*/ 5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2">
                  <a:moveTo>
                    <a:pt x="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4" y="7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4" y="16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9" y="2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78" y="47"/>
                  </a:lnTo>
                  <a:lnTo>
                    <a:pt x="75" y="55"/>
                  </a:lnTo>
                  <a:lnTo>
                    <a:pt x="75" y="55"/>
                  </a:lnTo>
                  <a:lnTo>
                    <a:pt x="70" y="62"/>
                  </a:lnTo>
                  <a:lnTo>
                    <a:pt x="61" y="68"/>
                  </a:lnTo>
                  <a:lnTo>
                    <a:pt x="86" y="112"/>
                  </a:lnTo>
                  <a:lnTo>
                    <a:pt x="58" y="112"/>
                  </a:lnTo>
                  <a:lnTo>
                    <a:pt x="37" y="72"/>
                  </a:lnTo>
                  <a:lnTo>
                    <a:pt x="23" y="72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39" y="51"/>
                  </a:moveTo>
                  <a:lnTo>
                    <a:pt x="39" y="51"/>
                  </a:lnTo>
                  <a:lnTo>
                    <a:pt x="46" y="51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3" y="42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1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6" y="23"/>
                  </a:lnTo>
                  <a:lnTo>
                    <a:pt x="39" y="21"/>
                  </a:lnTo>
                  <a:lnTo>
                    <a:pt x="23" y="21"/>
                  </a:lnTo>
                  <a:lnTo>
                    <a:pt x="23" y="51"/>
                  </a:lnTo>
                  <a:lnTo>
                    <a:pt x="39" y="51"/>
                  </a:lnTo>
                  <a:lnTo>
                    <a:pt x="3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Freeform 53"/>
            <p:cNvSpPr>
              <a:spLocks noEditPoints="1"/>
            </p:cNvSpPr>
            <p:nvPr/>
          </p:nvSpPr>
          <p:spPr bwMode="auto">
            <a:xfrm>
              <a:off x="2384425" y="-1722438"/>
              <a:ext cx="87313" cy="88900"/>
            </a:xfrm>
            <a:custGeom>
              <a:avLst/>
              <a:gdLst>
                <a:gd name="T0" fmla="*/ 40 w 109"/>
                <a:gd name="T1" fmla="*/ 0 h 112"/>
                <a:gd name="T2" fmla="*/ 68 w 109"/>
                <a:gd name="T3" fmla="*/ 0 h 112"/>
                <a:gd name="T4" fmla="*/ 109 w 109"/>
                <a:gd name="T5" fmla="*/ 112 h 112"/>
                <a:gd name="T6" fmla="*/ 83 w 109"/>
                <a:gd name="T7" fmla="*/ 112 h 112"/>
                <a:gd name="T8" fmla="*/ 74 w 109"/>
                <a:gd name="T9" fmla="*/ 87 h 112"/>
                <a:gd name="T10" fmla="*/ 33 w 109"/>
                <a:gd name="T11" fmla="*/ 87 h 112"/>
                <a:gd name="T12" fmla="*/ 25 w 109"/>
                <a:gd name="T13" fmla="*/ 112 h 112"/>
                <a:gd name="T14" fmla="*/ 0 w 109"/>
                <a:gd name="T15" fmla="*/ 112 h 112"/>
                <a:gd name="T16" fmla="*/ 40 w 109"/>
                <a:gd name="T17" fmla="*/ 0 h 112"/>
                <a:gd name="T18" fmla="*/ 40 w 109"/>
                <a:gd name="T19" fmla="*/ 0 h 112"/>
                <a:gd name="T20" fmla="*/ 67 w 109"/>
                <a:gd name="T21" fmla="*/ 68 h 112"/>
                <a:gd name="T22" fmla="*/ 54 w 109"/>
                <a:gd name="T23" fmla="*/ 26 h 112"/>
                <a:gd name="T24" fmla="*/ 40 w 109"/>
                <a:gd name="T25" fmla="*/ 68 h 112"/>
                <a:gd name="T26" fmla="*/ 67 w 109"/>
                <a:gd name="T27" fmla="*/ 68 h 112"/>
                <a:gd name="T28" fmla="*/ 67 w 109"/>
                <a:gd name="T2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2">
                  <a:moveTo>
                    <a:pt x="40" y="0"/>
                  </a:moveTo>
                  <a:lnTo>
                    <a:pt x="68" y="0"/>
                  </a:lnTo>
                  <a:lnTo>
                    <a:pt x="109" y="112"/>
                  </a:lnTo>
                  <a:lnTo>
                    <a:pt x="83" y="112"/>
                  </a:lnTo>
                  <a:lnTo>
                    <a:pt x="74" y="87"/>
                  </a:lnTo>
                  <a:lnTo>
                    <a:pt x="33" y="87"/>
                  </a:lnTo>
                  <a:lnTo>
                    <a:pt x="25" y="112"/>
                  </a:lnTo>
                  <a:lnTo>
                    <a:pt x="0" y="112"/>
                  </a:lnTo>
                  <a:lnTo>
                    <a:pt x="40" y="0"/>
                  </a:lnTo>
                  <a:lnTo>
                    <a:pt x="40" y="0"/>
                  </a:lnTo>
                  <a:close/>
                  <a:moveTo>
                    <a:pt x="67" y="68"/>
                  </a:moveTo>
                  <a:lnTo>
                    <a:pt x="54" y="26"/>
                  </a:lnTo>
                  <a:lnTo>
                    <a:pt x="40" y="68"/>
                  </a:lnTo>
                  <a:lnTo>
                    <a:pt x="67" y="68"/>
                  </a:lnTo>
                  <a:lnTo>
                    <a:pt x="6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Freeform 54"/>
            <p:cNvSpPr>
              <a:spLocks/>
            </p:cNvSpPr>
            <p:nvPr/>
          </p:nvSpPr>
          <p:spPr bwMode="auto">
            <a:xfrm>
              <a:off x="2463800" y="-1722438"/>
              <a:ext cx="77788" cy="88900"/>
            </a:xfrm>
            <a:custGeom>
              <a:avLst/>
              <a:gdLst>
                <a:gd name="T0" fmla="*/ 37 w 98"/>
                <a:gd name="T1" fmla="*/ 23 h 112"/>
                <a:gd name="T2" fmla="*/ 0 w 98"/>
                <a:gd name="T3" fmla="*/ 23 h 112"/>
                <a:gd name="T4" fmla="*/ 0 w 98"/>
                <a:gd name="T5" fmla="*/ 0 h 112"/>
                <a:gd name="T6" fmla="*/ 98 w 98"/>
                <a:gd name="T7" fmla="*/ 0 h 112"/>
                <a:gd name="T8" fmla="*/ 98 w 98"/>
                <a:gd name="T9" fmla="*/ 23 h 112"/>
                <a:gd name="T10" fmla="*/ 62 w 98"/>
                <a:gd name="T11" fmla="*/ 23 h 112"/>
                <a:gd name="T12" fmla="*/ 62 w 98"/>
                <a:gd name="T13" fmla="*/ 112 h 112"/>
                <a:gd name="T14" fmla="*/ 37 w 98"/>
                <a:gd name="T15" fmla="*/ 112 h 112"/>
                <a:gd name="T16" fmla="*/ 37 w 98"/>
                <a:gd name="T17" fmla="*/ 23 h 112"/>
                <a:gd name="T18" fmla="*/ 37 w 98"/>
                <a:gd name="T19" fmla="*/ 2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12">
                  <a:moveTo>
                    <a:pt x="37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23"/>
                  </a:lnTo>
                  <a:lnTo>
                    <a:pt x="62" y="23"/>
                  </a:lnTo>
                  <a:lnTo>
                    <a:pt x="62" y="112"/>
                  </a:lnTo>
                  <a:lnTo>
                    <a:pt x="37" y="112"/>
                  </a:lnTo>
                  <a:lnTo>
                    <a:pt x="37" y="23"/>
                  </a:lnTo>
                  <a:lnTo>
                    <a:pt x="3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Freeform 55"/>
            <p:cNvSpPr>
              <a:spLocks/>
            </p:cNvSpPr>
            <p:nvPr/>
          </p:nvSpPr>
          <p:spPr bwMode="auto">
            <a:xfrm>
              <a:off x="2554288" y="-1722438"/>
              <a:ext cx="20638" cy="88900"/>
            </a:xfrm>
            <a:custGeom>
              <a:avLst/>
              <a:gdLst>
                <a:gd name="T0" fmla="*/ 0 w 27"/>
                <a:gd name="T1" fmla="*/ 0 h 112"/>
                <a:gd name="T2" fmla="*/ 27 w 27"/>
                <a:gd name="T3" fmla="*/ 0 h 112"/>
                <a:gd name="T4" fmla="*/ 27 w 27"/>
                <a:gd name="T5" fmla="*/ 112 h 112"/>
                <a:gd name="T6" fmla="*/ 0 w 27"/>
                <a:gd name="T7" fmla="*/ 112 h 112"/>
                <a:gd name="T8" fmla="*/ 0 w 27"/>
                <a:gd name="T9" fmla="*/ 0 h 112"/>
                <a:gd name="T10" fmla="*/ 0 w 27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12">
                  <a:moveTo>
                    <a:pt x="0" y="0"/>
                  </a:moveTo>
                  <a:lnTo>
                    <a:pt x="27" y="0"/>
                  </a:lnTo>
                  <a:lnTo>
                    <a:pt x="27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2593975" y="-1722438"/>
              <a:ext cx="77788" cy="88900"/>
            </a:xfrm>
            <a:custGeom>
              <a:avLst/>
              <a:gdLst>
                <a:gd name="T0" fmla="*/ 0 w 98"/>
                <a:gd name="T1" fmla="*/ 0 h 112"/>
                <a:gd name="T2" fmla="*/ 25 w 98"/>
                <a:gd name="T3" fmla="*/ 0 h 112"/>
                <a:gd name="T4" fmla="*/ 72 w 98"/>
                <a:gd name="T5" fmla="*/ 73 h 112"/>
                <a:gd name="T6" fmla="*/ 72 w 98"/>
                <a:gd name="T7" fmla="*/ 0 h 112"/>
                <a:gd name="T8" fmla="*/ 98 w 98"/>
                <a:gd name="T9" fmla="*/ 0 h 112"/>
                <a:gd name="T10" fmla="*/ 98 w 98"/>
                <a:gd name="T11" fmla="*/ 112 h 112"/>
                <a:gd name="T12" fmla="*/ 75 w 98"/>
                <a:gd name="T13" fmla="*/ 112 h 112"/>
                <a:gd name="T14" fmla="*/ 25 w 98"/>
                <a:gd name="T15" fmla="*/ 38 h 112"/>
                <a:gd name="T16" fmla="*/ 25 w 98"/>
                <a:gd name="T17" fmla="*/ 112 h 112"/>
                <a:gd name="T18" fmla="*/ 0 w 98"/>
                <a:gd name="T19" fmla="*/ 112 h 112"/>
                <a:gd name="T20" fmla="*/ 0 w 98"/>
                <a:gd name="T21" fmla="*/ 0 h 112"/>
                <a:gd name="T22" fmla="*/ 0 w 98"/>
                <a:gd name="T2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12">
                  <a:moveTo>
                    <a:pt x="0" y="0"/>
                  </a:moveTo>
                  <a:lnTo>
                    <a:pt x="25" y="0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98" y="0"/>
                  </a:lnTo>
                  <a:lnTo>
                    <a:pt x="98" y="112"/>
                  </a:lnTo>
                  <a:lnTo>
                    <a:pt x="75" y="112"/>
                  </a:lnTo>
                  <a:lnTo>
                    <a:pt x="25" y="38"/>
                  </a:lnTo>
                  <a:lnTo>
                    <a:pt x="25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Freeform 57"/>
            <p:cNvSpPr>
              <a:spLocks/>
            </p:cNvSpPr>
            <p:nvPr/>
          </p:nvSpPr>
          <p:spPr bwMode="auto">
            <a:xfrm>
              <a:off x="2690813" y="-1722438"/>
              <a:ext cx="79375" cy="88900"/>
            </a:xfrm>
            <a:custGeom>
              <a:avLst/>
              <a:gdLst>
                <a:gd name="T0" fmla="*/ 101 w 101"/>
                <a:gd name="T1" fmla="*/ 51 h 112"/>
                <a:gd name="T2" fmla="*/ 101 w 101"/>
                <a:gd name="T3" fmla="*/ 97 h 112"/>
                <a:gd name="T4" fmla="*/ 81 w 101"/>
                <a:gd name="T5" fmla="*/ 108 h 112"/>
                <a:gd name="T6" fmla="*/ 70 w 101"/>
                <a:gd name="T7" fmla="*/ 111 h 112"/>
                <a:gd name="T8" fmla="*/ 56 w 101"/>
                <a:gd name="T9" fmla="*/ 112 h 112"/>
                <a:gd name="T10" fmla="*/ 32 w 101"/>
                <a:gd name="T11" fmla="*/ 108 h 112"/>
                <a:gd name="T12" fmla="*/ 24 w 101"/>
                <a:gd name="T13" fmla="*/ 104 h 112"/>
                <a:gd name="T14" fmla="*/ 16 w 101"/>
                <a:gd name="T15" fmla="*/ 97 h 112"/>
                <a:gd name="T16" fmla="*/ 4 w 101"/>
                <a:gd name="T17" fmla="*/ 79 h 112"/>
                <a:gd name="T18" fmla="*/ 2 w 101"/>
                <a:gd name="T19" fmla="*/ 69 h 112"/>
                <a:gd name="T20" fmla="*/ 0 w 101"/>
                <a:gd name="T21" fmla="*/ 56 h 112"/>
                <a:gd name="T22" fmla="*/ 4 w 101"/>
                <a:gd name="T23" fmla="*/ 35 h 112"/>
                <a:gd name="T24" fmla="*/ 10 w 101"/>
                <a:gd name="T25" fmla="*/ 26 h 112"/>
                <a:gd name="T26" fmla="*/ 16 w 101"/>
                <a:gd name="T27" fmla="*/ 17 h 112"/>
                <a:gd name="T28" fmla="*/ 34 w 101"/>
                <a:gd name="T29" fmla="*/ 5 h 112"/>
                <a:gd name="T30" fmla="*/ 44 w 101"/>
                <a:gd name="T31" fmla="*/ 2 h 112"/>
                <a:gd name="T32" fmla="*/ 56 w 101"/>
                <a:gd name="T33" fmla="*/ 0 h 112"/>
                <a:gd name="T34" fmla="*/ 81 w 101"/>
                <a:gd name="T35" fmla="*/ 6 h 112"/>
                <a:gd name="T36" fmla="*/ 91 w 101"/>
                <a:gd name="T37" fmla="*/ 13 h 112"/>
                <a:gd name="T38" fmla="*/ 83 w 101"/>
                <a:gd name="T39" fmla="*/ 37 h 112"/>
                <a:gd name="T40" fmla="*/ 77 w 101"/>
                <a:gd name="T41" fmla="*/ 31 h 112"/>
                <a:gd name="T42" fmla="*/ 72 w 101"/>
                <a:gd name="T43" fmla="*/ 27 h 112"/>
                <a:gd name="T44" fmla="*/ 56 w 101"/>
                <a:gd name="T45" fmla="*/ 23 h 112"/>
                <a:gd name="T46" fmla="*/ 49 w 101"/>
                <a:gd name="T47" fmla="*/ 24 h 112"/>
                <a:gd name="T48" fmla="*/ 44 w 101"/>
                <a:gd name="T49" fmla="*/ 26 h 112"/>
                <a:gd name="T50" fmla="*/ 34 w 101"/>
                <a:gd name="T51" fmla="*/ 33 h 112"/>
                <a:gd name="T52" fmla="*/ 31 w 101"/>
                <a:gd name="T53" fmla="*/ 38 h 112"/>
                <a:gd name="T54" fmla="*/ 28 w 101"/>
                <a:gd name="T55" fmla="*/ 44 h 112"/>
                <a:gd name="T56" fmla="*/ 25 w 101"/>
                <a:gd name="T57" fmla="*/ 56 h 112"/>
                <a:gd name="T58" fmla="*/ 27 w 101"/>
                <a:gd name="T59" fmla="*/ 65 h 112"/>
                <a:gd name="T60" fmla="*/ 28 w 101"/>
                <a:gd name="T61" fmla="*/ 70 h 112"/>
                <a:gd name="T62" fmla="*/ 35 w 101"/>
                <a:gd name="T63" fmla="*/ 82 h 112"/>
                <a:gd name="T64" fmla="*/ 39 w 101"/>
                <a:gd name="T65" fmla="*/ 86 h 112"/>
                <a:gd name="T66" fmla="*/ 45 w 101"/>
                <a:gd name="T67" fmla="*/ 89 h 112"/>
                <a:gd name="T68" fmla="*/ 58 w 101"/>
                <a:gd name="T69" fmla="*/ 90 h 112"/>
                <a:gd name="T70" fmla="*/ 69 w 101"/>
                <a:gd name="T71" fmla="*/ 89 h 112"/>
                <a:gd name="T72" fmla="*/ 74 w 101"/>
                <a:gd name="T73" fmla="*/ 87 h 112"/>
                <a:gd name="T74" fmla="*/ 79 w 101"/>
                <a:gd name="T75" fmla="*/ 70 h 112"/>
                <a:gd name="T76" fmla="*/ 60 w 101"/>
                <a:gd name="T77" fmla="*/ 5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" h="112">
                  <a:moveTo>
                    <a:pt x="60" y="51"/>
                  </a:moveTo>
                  <a:lnTo>
                    <a:pt x="101" y="51"/>
                  </a:lnTo>
                  <a:lnTo>
                    <a:pt x="101" y="97"/>
                  </a:lnTo>
                  <a:lnTo>
                    <a:pt x="101" y="97"/>
                  </a:lnTo>
                  <a:lnTo>
                    <a:pt x="91" y="104"/>
                  </a:lnTo>
                  <a:lnTo>
                    <a:pt x="81" y="108"/>
                  </a:lnTo>
                  <a:lnTo>
                    <a:pt x="81" y="108"/>
                  </a:lnTo>
                  <a:lnTo>
                    <a:pt x="70" y="111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44" y="111"/>
                  </a:lnTo>
                  <a:lnTo>
                    <a:pt x="32" y="108"/>
                  </a:lnTo>
                  <a:lnTo>
                    <a:pt x="32" y="108"/>
                  </a:lnTo>
                  <a:lnTo>
                    <a:pt x="24" y="104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9" y="8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2" y="69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4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0" y="26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24" y="1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9" y="2"/>
                  </a:lnTo>
                  <a:lnTo>
                    <a:pt x="81" y="6"/>
                  </a:lnTo>
                  <a:lnTo>
                    <a:pt x="81" y="6"/>
                  </a:lnTo>
                  <a:lnTo>
                    <a:pt x="91" y="13"/>
                  </a:lnTo>
                  <a:lnTo>
                    <a:pt x="100" y="21"/>
                  </a:lnTo>
                  <a:lnTo>
                    <a:pt x="83" y="37"/>
                  </a:lnTo>
                  <a:lnTo>
                    <a:pt x="83" y="37"/>
                  </a:lnTo>
                  <a:lnTo>
                    <a:pt x="77" y="31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65" y="24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49" y="2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8" y="28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1" y="38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7" y="65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1" y="76"/>
                  </a:lnTo>
                  <a:lnTo>
                    <a:pt x="35" y="82"/>
                  </a:lnTo>
                  <a:lnTo>
                    <a:pt x="35" y="82"/>
                  </a:lnTo>
                  <a:lnTo>
                    <a:pt x="39" y="86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51" y="90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69" y="89"/>
                  </a:lnTo>
                  <a:lnTo>
                    <a:pt x="69" y="89"/>
                  </a:lnTo>
                  <a:lnTo>
                    <a:pt x="74" y="87"/>
                  </a:lnTo>
                  <a:lnTo>
                    <a:pt x="79" y="84"/>
                  </a:lnTo>
                  <a:lnTo>
                    <a:pt x="79" y="70"/>
                  </a:lnTo>
                  <a:lnTo>
                    <a:pt x="60" y="70"/>
                  </a:lnTo>
                  <a:lnTo>
                    <a:pt x="60" y="51"/>
                  </a:lnTo>
                  <a:lnTo>
                    <a:pt x="6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Freeform 58"/>
            <p:cNvSpPr>
              <a:spLocks/>
            </p:cNvSpPr>
            <p:nvPr/>
          </p:nvSpPr>
          <p:spPr bwMode="auto">
            <a:xfrm>
              <a:off x="1892300" y="-904876"/>
              <a:ext cx="166688" cy="188913"/>
            </a:xfrm>
            <a:custGeom>
              <a:avLst/>
              <a:gdLst>
                <a:gd name="T0" fmla="*/ 83 w 210"/>
                <a:gd name="T1" fmla="*/ 133 h 238"/>
                <a:gd name="T2" fmla="*/ 0 w 210"/>
                <a:gd name="T3" fmla="*/ 0 h 238"/>
                <a:gd name="T4" fmla="*/ 49 w 210"/>
                <a:gd name="T5" fmla="*/ 0 h 238"/>
                <a:gd name="T6" fmla="*/ 107 w 210"/>
                <a:gd name="T7" fmla="*/ 94 h 238"/>
                <a:gd name="T8" fmla="*/ 164 w 210"/>
                <a:gd name="T9" fmla="*/ 0 h 238"/>
                <a:gd name="T10" fmla="*/ 210 w 210"/>
                <a:gd name="T11" fmla="*/ 0 h 238"/>
                <a:gd name="T12" fmla="*/ 129 w 210"/>
                <a:gd name="T13" fmla="*/ 133 h 238"/>
                <a:gd name="T14" fmla="*/ 129 w 210"/>
                <a:gd name="T15" fmla="*/ 238 h 238"/>
                <a:gd name="T16" fmla="*/ 83 w 210"/>
                <a:gd name="T17" fmla="*/ 238 h 238"/>
                <a:gd name="T18" fmla="*/ 83 w 210"/>
                <a:gd name="T19" fmla="*/ 133 h 238"/>
                <a:gd name="T20" fmla="*/ 83 w 210"/>
                <a:gd name="T21" fmla="*/ 13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238">
                  <a:moveTo>
                    <a:pt x="83" y="133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107" y="94"/>
                  </a:lnTo>
                  <a:lnTo>
                    <a:pt x="164" y="0"/>
                  </a:lnTo>
                  <a:lnTo>
                    <a:pt x="210" y="0"/>
                  </a:lnTo>
                  <a:lnTo>
                    <a:pt x="129" y="133"/>
                  </a:lnTo>
                  <a:lnTo>
                    <a:pt x="129" y="238"/>
                  </a:lnTo>
                  <a:lnTo>
                    <a:pt x="83" y="238"/>
                  </a:lnTo>
                  <a:lnTo>
                    <a:pt x="83" y="133"/>
                  </a:lnTo>
                  <a:lnTo>
                    <a:pt x="83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Freeform 59"/>
            <p:cNvSpPr>
              <a:spLocks noEditPoints="1"/>
            </p:cNvSpPr>
            <p:nvPr/>
          </p:nvSpPr>
          <p:spPr bwMode="auto">
            <a:xfrm>
              <a:off x="2093913" y="-904876"/>
              <a:ext cx="128588" cy="188913"/>
            </a:xfrm>
            <a:custGeom>
              <a:avLst/>
              <a:gdLst>
                <a:gd name="T0" fmla="*/ 0 w 163"/>
                <a:gd name="T1" fmla="*/ 0 h 238"/>
                <a:gd name="T2" fmla="*/ 154 w 163"/>
                <a:gd name="T3" fmla="*/ 0 h 238"/>
                <a:gd name="T4" fmla="*/ 154 w 163"/>
                <a:gd name="T5" fmla="*/ 39 h 238"/>
                <a:gd name="T6" fmla="*/ 45 w 163"/>
                <a:gd name="T7" fmla="*/ 39 h 238"/>
                <a:gd name="T8" fmla="*/ 45 w 163"/>
                <a:gd name="T9" fmla="*/ 198 h 238"/>
                <a:gd name="T10" fmla="*/ 163 w 163"/>
                <a:gd name="T11" fmla="*/ 198 h 238"/>
                <a:gd name="T12" fmla="*/ 163 w 163"/>
                <a:gd name="T13" fmla="*/ 238 h 238"/>
                <a:gd name="T14" fmla="*/ 0 w 163"/>
                <a:gd name="T15" fmla="*/ 238 h 238"/>
                <a:gd name="T16" fmla="*/ 0 w 163"/>
                <a:gd name="T17" fmla="*/ 0 h 238"/>
                <a:gd name="T18" fmla="*/ 0 w 163"/>
                <a:gd name="T19" fmla="*/ 0 h 238"/>
                <a:gd name="T20" fmla="*/ 79 w 163"/>
                <a:gd name="T21" fmla="*/ 115 h 238"/>
                <a:gd name="T22" fmla="*/ 79 w 163"/>
                <a:gd name="T23" fmla="*/ 115 h 238"/>
                <a:gd name="T24" fmla="*/ 79 w 163"/>
                <a:gd name="T25" fmla="*/ 109 h 238"/>
                <a:gd name="T26" fmla="*/ 80 w 163"/>
                <a:gd name="T27" fmla="*/ 105 h 238"/>
                <a:gd name="T28" fmla="*/ 83 w 163"/>
                <a:gd name="T29" fmla="*/ 101 h 238"/>
                <a:gd name="T30" fmla="*/ 87 w 163"/>
                <a:gd name="T31" fmla="*/ 97 h 238"/>
                <a:gd name="T32" fmla="*/ 87 w 163"/>
                <a:gd name="T33" fmla="*/ 97 h 238"/>
                <a:gd name="T34" fmla="*/ 91 w 163"/>
                <a:gd name="T35" fmla="*/ 93 h 238"/>
                <a:gd name="T36" fmla="*/ 95 w 163"/>
                <a:gd name="T37" fmla="*/ 90 h 238"/>
                <a:gd name="T38" fmla="*/ 101 w 163"/>
                <a:gd name="T39" fmla="*/ 88 h 238"/>
                <a:gd name="T40" fmla="*/ 107 w 163"/>
                <a:gd name="T41" fmla="*/ 88 h 238"/>
                <a:gd name="T42" fmla="*/ 107 w 163"/>
                <a:gd name="T43" fmla="*/ 88 h 238"/>
                <a:gd name="T44" fmla="*/ 111 w 163"/>
                <a:gd name="T45" fmla="*/ 88 h 238"/>
                <a:gd name="T46" fmla="*/ 116 w 163"/>
                <a:gd name="T47" fmla="*/ 90 h 238"/>
                <a:gd name="T48" fmla="*/ 121 w 163"/>
                <a:gd name="T49" fmla="*/ 93 h 238"/>
                <a:gd name="T50" fmla="*/ 125 w 163"/>
                <a:gd name="T51" fmla="*/ 97 h 238"/>
                <a:gd name="T52" fmla="*/ 125 w 163"/>
                <a:gd name="T53" fmla="*/ 97 h 238"/>
                <a:gd name="T54" fmla="*/ 129 w 163"/>
                <a:gd name="T55" fmla="*/ 101 h 238"/>
                <a:gd name="T56" fmla="*/ 132 w 163"/>
                <a:gd name="T57" fmla="*/ 105 h 238"/>
                <a:gd name="T58" fmla="*/ 133 w 163"/>
                <a:gd name="T59" fmla="*/ 109 h 238"/>
                <a:gd name="T60" fmla="*/ 133 w 163"/>
                <a:gd name="T61" fmla="*/ 115 h 238"/>
                <a:gd name="T62" fmla="*/ 133 w 163"/>
                <a:gd name="T63" fmla="*/ 115 h 238"/>
                <a:gd name="T64" fmla="*/ 133 w 163"/>
                <a:gd name="T65" fmla="*/ 121 h 238"/>
                <a:gd name="T66" fmla="*/ 132 w 163"/>
                <a:gd name="T67" fmla="*/ 126 h 238"/>
                <a:gd name="T68" fmla="*/ 129 w 163"/>
                <a:gd name="T69" fmla="*/ 130 h 238"/>
                <a:gd name="T70" fmla="*/ 125 w 163"/>
                <a:gd name="T71" fmla="*/ 135 h 238"/>
                <a:gd name="T72" fmla="*/ 125 w 163"/>
                <a:gd name="T73" fmla="*/ 135 h 238"/>
                <a:gd name="T74" fmla="*/ 121 w 163"/>
                <a:gd name="T75" fmla="*/ 139 h 238"/>
                <a:gd name="T76" fmla="*/ 116 w 163"/>
                <a:gd name="T77" fmla="*/ 142 h 238"/>
                <a:gd name="T78" fmla="*/ 111 w 163"/>
                <a:gd name="T79" fmla="*/ 143 h 238"/>
                <a:gd name="T80" fmla="*/ 107 w 163"/>
                <a:gd name="T81" fmla="*/ 143 h 238"/>
                <a:gd name="T82" fmla="*/ 107 w 163"/>
                <a:gd name="T83" fmla="*/ 143 h 238"/>
                <a:gd name="T84" fmla="*/ 101 w 163"/>
                <a:gd name="T85" fmla="*/ 143 h 238"/>
                <a:gd name="T86" fmla="*/ 95 w 163"/>
                <a:gd name="T87" fmla="*/ 142 h 238"/>
                <a:gd name="T88" fmla="*/ 91 w 163"/>
                <a:gd name="T89" fmla="*/ 139 h 238"/>
                <a:gd name="T90" fmla="*/ 87 w 163"/>
                <a:gd name="T91" fmla="*/ 135 h 238"/>
                <a:gd name="T92" fmla="*/ 87 w 163"/>
                <a:gd name="T93" fmla="*/ 135 h 238"/>
                <a:gd name="T94" fmla="*/ 83 w 163"/>
                <a:gd name="T95" fmla="*/ 130 h 238"/>
                <a:gd name="T96" fmla="*/ 80 w 163"/>
                <a:gd name="T97" fmla="*/ 126 h 238"/>
                <a:gd name="T98" fmla="*/ 79 w 163"/>
                <a:gd name="T99" fmla="*/ 121 h 238"/>
                <a:gd name="T100" fmla="*/ 79 w 163"/>
                <a:gd name="T101" fmla="*/ 115 h 238"/>
                <a:gd name="T102" fmla="*/ 79 w 163"/>
                <a:gd name="T103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238">
                  <a:moveTo>
                    <a:pt x="0" y="0"/>
                  </a:moveTo>
                  <a:lnTo>
                    <a:pt x="154" y="0"/>
                  </a:lnTo>
                  <a:lnTo>
                    <a:pt x="154" y="39"/>
                  </a:lnTo>
                  <a:lnTo>
                    <a:pt x="45" y="39"/>
                  </a:lnTo>
                  <a:lnTo>
                    <a:pt x="45" y="198"/>
                  </a:lnTo>
                  <a:lnTo>
                    <a:pt x="163" y="198"/>
                  </a:lnTo>
                  <a:lnTo>
                    <a:pt x="16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9" y="115"/>
                  </a:moveTo>
                  <a:lnTo>
                    <a:pt x="79" y="115"/>
                  </a:lnTo>
                  <a:lnTo>
                    <a:pt x="79" y="109"/>
                  </a:lnTo>
                  <a:lnTo>
                    <a:pt x="80" y="105"/>
                  </a:lnTo>
                  <a:lnTo>
                    <a:pt x="83" y="101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90"/>
                  </a:lnTo>
                  <a:lnTo>
                    <a:pt x="101" y="88"/>
                  </a:lnTo>
                  <a:lnTo>
                    <a:pt x="107" y="88"/>
                  </a:lnTo>
                  <a:lnTo>
                    <a:pt x="107" y="88"/>
                  </a:lnTo>
                  <a:lnTo>
                    <a:pt x="111" y="88"/>
                  </a:lnTo>
                  <a:lnTo>
                    <a:pt x="116" y="90"/>
                  </a:lnTo>
                  <a:lnTo>
                    <a:pt x="121" y="93"/>
                  </a:lnTo>
                  <a:lnTo>
                    <a:pt x="125" y="97"/>
                  </a:lnTo>
                  <a:lnTo>
                    <a:pt x="125" y="97"/>
                  </a:lnTo>
                  <a:lnTo>
                    <a:pt x="129" y="101"/>
                  </a:lnTo>
                  <a:lnTo>
                    <a:pt x="132" y="105"/>
                  </a:lnTo>
                  <a:lnTo>
                    <a:pt x="133" y="109"/>
                  </a:lnTo>
                  <a:lnTo>
                    <a:pt x="133" y="115"/>
                  </a:lnTo>
                  <a:lnTo>
                    <a:pt x="133" y="115"/>
                  </a:lnTo>
                  <a:lnTo>
                    <a:pt x="133" y="121"/>
                  </a:lnTo>
                  <a:lnTo>
                    <a:pt x="132" y="126"/>
                  </a:lnTo>
                  <a:lnTo>
                    <a:pt x="129" y="130"/>
                  </a:lnTo>
                  <a:lnTo>
                    <a:pt x="125" y="135"/>
                  </a:lnTo>
                  <a:lnTo>
                    <a:pt x="125" y="135"/>
                  </a:lnTo>
                  <a:lnTo>
                    <a:pt x="121" y="139"/>
                  </a:lnTo>
                  <a:lnTo>
                    <a:pt x="116" y="142"/>
                  </a:lnTo>
                  <a:lnTo>
                    <a:pt x="111" y="143"/>
                  </a:lnTo>
                  <a:lnTo>
                    <a:pt x="107" y="143"/>
                  </a:lnTo>
                  <a:lnTo>
                    <a:pt x="107" y="143"/>
                  </a:lnTo>
                  <a:lnTo>
                    <a:pt x="101" y="143"/>
                  </a:lnTo>
                  <a:lnTo>
                    <a:pt x="95" y="142"/>
                  </a:lnTo>
                  <a:lnTo>
                    <a:pt x="91" y="139"/>
                  </a:lnTo>
                  <a:lnTo>
                    <a:pt x="87" y="135"/>
                  </a:lnTo>
                  <a:lnTo>
                    <a:pt x="87" y="135"/>
                  </a:lnTo>
                  <a:lnTo>
                    <a:pt x="83" y="130"/>
                  </a:lnTo>
                  <a:lnTo>
                    <a:pt x="80" y="126"/>
                  </a:lnTo>
                  <a:lnTo>
                    <a:pt x="79" y="121"/>
                  </a:lnTo>
                  <a:lnTo>
                    <a:pt x="79" y="115"/>
                  </a:lnTo>
                  <a:lnTo>
                    <a:pt x="79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Freeform 60"/>
            <p:cNvSpPr>
              <a:spLocks noEditPoints="1"/>
            </p:cNvSpPr>
            <p:nvPr/>
          </p:nvSpPr>
          <p:spPr bwMode="auto">
            <a:xfrm>
              <a:off x="2251075" y="-904876"/>
              <a:ext cx="179388" cy="188913"/>
            </a:xfrm>
            <a:custGeom>
              <a:avLst/>
              <a:gdLst>
                <a:gd name="T0" fmla="*/ 89 w 227"/>
                <a:gd name="T1" fmla="*/ 0 h 238"/>
                <a:gd name="T2" fmla="*/ 137 w 227"/>
                <a:gd name="T3" fmla="*/ 0 h 238"/>
                <a:gd name="T4" fmla="*/ 227 w 227"/>
                <a:gd name="T5" fmla="*/ 238 h 238"/>
                <a:gd name="T6" fmla="*/ 176 w 227"/>
                <a:gd name="T7" fmla="*/ 238 h 238"/>
                <a:gd name="T8" fmla="*/ 157 w 227"/>
                <a:gd name="T9" fmla="*/ 177 h 238"/>
                <a:gd name="T10" fmla="*/ 67 w 227"/>
                <a:gd name="T11" fmla="*/ 177 h 238"/>
                <a:gd name="T12" fmla="*/ 47 w 227"/>
                <a:gd name="T13" fmla="*/ 238 h 238"/>
                <a:gd name="T14" fmla="*/ 0 w 227"/>
                <a:gd name="T15" fmla="*/ 238 h 238"/>
                <a:gd name="T16" fmla="*/ 89 w 227"/>
                <a:gd name="T17" fmla="*/ 0 h 238"/>
                <a:gd name="T18" fmla="*/ 89 w 227"/>
                <a:gd name="T19" fmla="*/ 0 h 238"/>
                <a:gd name="T20" fmla="*/ 143 w 227"/>
                <a:gd name="T21" fmla="*/ 140 h 238"/>
                <a:gd name="T22" fmla="*/ 112 w 227"/>
                <a:gd name="T23" fmla="*/ 48 h 238"/>
                <a:gd name="T24" fmla="*/ 80 w 227"/>
                <a:gd name="T25" fmla="*/ 140 h 238"/>
                <a:gd name="T26" fmla="*/ 143 w 227"/>
                <a:gd name="T27" fmla="*/ 140 h 238"/>
                <a:gd name="T28" fmla="*/ 143 w 227"/>
                <a:gd name="T29" fmla="*/ 14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7" h="238">
                  <a:moveTo>
                    <a:pt x="89" y="0"/>
                  </a:moveTo>
                  <a:lnTo>
                    <a:pt x="137" y="0"/>
                  </a:lnTo>
                  <a:lnTo>
                    <a:pt x="227" y="238"/>
                  </a:lnTo>
                  <a:lnTo>
                    <a:pt x="176" y="238"/>
                  </a:lnTo>
                  <a:lnTo>
                    <a:pt x="157" y="177"/>
                  </a:lnTo>
                  <a:lnTo>
                    <a:pt x="67" y="177"/>
                  </a:lnTo>
                  <a:lnTo>
                    <a:pt x="47" y="238"/>
                  </a:lnTo>
                  <a:lnTo>
                    <a:pt x="0" y="238"/>
                  </a:lnTo>
                  <a:lnTo>
                    <a:pt x="89" y="0"/>
                  </a:lnTo>
                  <a:lnTo>
                    <a:pt x="89" y="0"/>
                  </a:lnTo>
                  <a:close/>
                  <a:moveTo>
                    <a:pt x="143" y="140"/>
                  </a:moveTo>
                  <a:lnTo>
                    <a:pt x="112" y="48"/>
                  </a:lnTo>
                  <a:lnTo>
                    <a:pt x="80" y="140"/>
                  </a:lnTo>
                  <a:lnTo>
                    <a:pt x="143" y="140"/>
                  </a:lnTo>
                  <a:lnTo>
                    <a:pt x="14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0" name="Freeform 61"/>
            <p:cNvSpPr>
              <a:spLocks noEditPoints="1"/>
            </p:cNvSpPr>
            <p:nvPr/>
          </p:nvSpPr>
          <p:spPr bwMode="auto">
            <a:xfrm>
              <a:off x="2466975" y="-904876"/>
              <a:ext cx="138113" cy="188913"/>
            </a:xfrm>
            <a:custGeom>
              <a:avLst/>
              <a:gdLst>
                <a:gd name="T0" fmla="*/ 0 w 175"/>
                <a:gd name="T1" fmla="*/ 0 h 238"/>
                <a:gd name="T2" fmla="*/ 78 w 175"/>
                <a:gd name="T3" fmla="*/ 0 h 238"/>
                <a:gd name="T4" fmla="*/ 78 w 175"/>
                <a:gd name="T5" fmla="*/ 0 h 238"/>
                <a:gd name="T6" fmla="*/ 89 w 175"/>
                <a:gd name="T7" fmla="*/ 0 h 238"/>
                <a:gd name="T8" fmla="*/ 99 w 175"/>
                <a:gd name="T9" fmla="*/ 1 h 238"/>
                <a:gd name="T10" fmla="*/ 107 w 175"/>
                <a:gd name="T11" fmla="*/ 3 h 238"/>
                <a:gd name="T12" fmla="*/ 116 w 175"/>
                <a:gd name="T13" fmla="*/ 6 h 238"/>
                <a:gd name="T14" fmla="*/ 116 w 175"/>
                <a:gd name="T15" fmla="*/ 6 h 238"/>
                <a:gd name="T16" fmla="*/ 130 w 175"/>
                <a:gd name="T17" fmla="*/ 14 h 238"/>
                <a:gd name="T18" fmla="*/ 137 w 175"/>
                <a:gd name="T19" fmla="*/ 18 h 238"/>
                <a:gd name="T20" fmla="*/ 141 w 175"/>
                <a:gd name="T21" fmla="*/ 24 h 238"/>
                <a:gd name="T22" fmla="*/ 141 w 175"/>
                <a:gd name="T23" fmla="*/ 24 h 238"/>
                <a:gd name="T24" fmla="*/ 149 w 175"/>
                <a:gd name="T25" fmla="*/ 35 h 238"/>
                <a:gd name="T26" fmla="*/ 155 w 175"/>
                <a:gd name="T27" fmla="*/ 46 h 238"/>
                <a:gd name="T28" fmla="*/ 155 w 175"/>
                <a:gd name="T29" fmla="*/ 46 h 238"/>
                <a:gd name="T30" fmla="*/ 159 w 175"/>
                <a:gd name="T31" fmla="*/ 59 h 238"/>
                <a:gd name="T32" fmla="*/ 161 w 175"/>
                <a:gd name="T33" fmla="*/ 70 h 238"/>
                <a:gd name="T34" fmla="*/ 161 w 175"/>
                <a:gd name="T35" fmla="*/ 70 h 238"/>
                <a:gd name="T36" fmla="*/ 159 w 175"/>
                <a:gd name="T37" fmla="*/ 81 h 238"/>
                <a:gd name="T38" fmla="*/ 158 w 175"/>
                <a:gd name="T39" fmla="*/ 91 h 238"/>
                <a:gd name="T40" fmla="*/ 155 w 175"/>
                <a:gd name="T41" fmla="*/ 101 h 238"/>
                <a:gd name="T42" fmla="*/ 151 w 175"/>
                <a:gd name="T43" fmla="*/ 111 h 238"/>
                <a:gd name="T44" fmla="*/ 151 w 175"/>
                <a:gd name="T45" fmla="*/ 111 h 238"/>
                <a:gd name="T46" fmla="*/ 145 w 175"/>
                <a:gd name="T47" fmla="*/ 119 h 238"/>
                <a:gd name="T48" fmla="*/ 138 w 175"/>
                <a:gd name="T49" fmla="*/ 126 h 238"/>
                <a:gd name="T50" fmla="*/ 130 w 175"/>
                <a:gd name="T51" fmla="*/ 132 h 238"/>
                <a:gd name="T52" fmla="*/ 120 w 175"/>
                <a:gd name="T53" fmla="*/ 137 h 238"/>
                <a:gd name="T54" fmla="*/ 175 w 175"/>
                <a:gd name="T55" fmla="*/ 238 h 238"/>
                <a:gd name="T56" fmla="*/ 124 w 175"/>
                <a:gd name="T57" fmla="*/ 238 h 238"/>
                <a:gd name="T58" fmla="*/ 77 w 175"/>
                <a:gd name="T59" fmla="*/ 144 h 238"/>
                <a:gd name="T60" fmla="*/ 43 w 175"/>
                <a:gd name="T61" fmla="*/ 144 h 238"/>
                <a:gd name="T62" fmla="*/ 43 w 175"/>
                <a:gd name="T63" fmla="*/ 238 h 238"/>
                <a:gd name="T64" fmla="*/ 0 w 175"/>
                <a:gd name="T65" fmla="*/ 238 h 238"/>
                <a:gd name="T66" fmla="*/ 0 w 175"/>
                <a:gd name="T67" fmla="*/ 0 h 238"/>
                <a:gd name="T68" fmla="*/ 0 w 175"/>
                <a:gd name="T69" fmla="*/ 0 h 238"/>
                <a:gd name="T70" fmla="*/ 78 w 175"/>
                <a:gd name="T71" fmla="*/ 107 h 238"/>
                <a:gd name="T72" fmla="*/ 78 w 175"/>
                <a:gd name="T73" fmla="*/ 107 h 238"/>
                <a:gd name="T74" fmla="*/ 86 w 175"/>
                <a:gd name="T75" fmla="*/ 107 h 238"/>
                <a:gd name="T76" fmla="*/ 93 w 175"/>
                <a:gd name="T77" fmla="*/ 104 h 238"/>
                <a:gd name="T78" fmla="*/ 100 w 175"/>
                <a:gd name="T79" fmla="*/ 101 h 238"/>
                <a:gd name="T80" fmla="*/ 105 w 175"/>
                <a:gd name="T81" fmla="*/ 97 h 238"/>
                <a:gd name="T82" fmla="*/ 105 w 175"/>
                <a:gd name="T83" fmla="*/ 97 h 238"/>
                <a:gd name="T84" fmla="*/ 109 w 175"/>
                <a:gd name="T85" fmla="*/ 91 h 238"/>
                <a:gd name="T86" fmla="*/ 112 w 175"/>
                <a:gd name="T87" fmla="*/ 86 h 238"/>
                <a:gd name="T88" fmla="*/ 114 w 175"/>
                <a:gd name="T89" fmla="*/ 80 h 238"/>
                <a:gd name="T90" fmla="*/ 114 w 175"/>
                <a:gd name="T91" fmla="*/ 73 h 238"/>
                <a:gd name="T92" fmla="*/ 114 w 175"/>
                <a:gd name="T93" fmla="*/ 73 h 238"/>
                <a:gd name="T94" fmla="*/ 114 w 175"/>
                <a:gd name="T95" fmla="*/ 65 h 238"/>
                <a:gd name="T96" fmla="*/ 112 w 175"/>
                <a:gd name="T97" fmla="*/ 59 h 238"/>
                <a:gd name="T98" fmla="*/ 109 w 175"/>
                <a:gd name="T99" fmla="*/ 52 h 238"/>
                <a:gd name="T100" fmla="*/ 105 w 175"/>
                <a:gd name="T101" fmla="*/ 48 h 238"/>
                <a:gd name="T102" fmla="*/ 105 w 175"/>
                <a:gd name="T103" fmla="*/ 48 h 238"/>
                <a:gd name="T104" fmla="*/ 99 w 175"/>
                <a:gd name="T105" fmla="*/ 44 h 238"/>
                <a:gd name="T106" fmla="*/ 93 w 175"/>
                <a:gd name="T107" fmla="*/ 41 h 238"/>
                <a:gd name="T108" fmla="*/ 86 w 175"/>
                <a:gd name="T109" fmla="*/ 38 h 238"/>
                <a:gd name="T110" fmla="*/ 78 w 175"/>
                <a:gd name="T111" fmla="*/ 38 h 238"/>
                <a:gd name="T112" fmla="*/ 43 w 175"/>
                <a:gd name="T113" fmla="*/ 38 h 238"/>
                <a:gd name="T114" fmla="*/ 43 w 175"/>
                <a:gd name="T115" fmla="*/ 107 h 238"/>
                <a:gd name="T116" fmla="*/ 78 w 175"/>
                <a:gd name="T117" fmla="*/ 107 h 238"/>
                <a:gd name="T118" fmla="*/ 78 w 175"/>
                <a:gd name="T119" fmla="*/ 10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5" h="238">
                  <a:moveTo>
                    <a:pt x="0" y="0"/>
                  </a:moveTo>
                  <a:lnTo>
                    <a:pt x="78" y="0"/>
                  </a:lnTo>
                  <a:lnTo>
                    <a:pt x="78" y="0"/>
                  </a:lnTo>
                  <a:lnTo>
                    <a:pt x="89" y="0"/>
                  </a:lnTo>
                  <a:lnTo>
                    <a:pt x="99" y="1"/>
                  </a:lnTo>
                  <a:lnTo>
                    <a:pt x="107" y="3"/>
                  </a:lnTo>
                  <a:lnTo>
                    <a:pt x="116" y="6"/>
                  </a:lnTo>
                  <a:lnTo>
                    <a:pt x="116" y="6"/>
                  </a:lnTo>
                  <a:lnTo>
                    <a:pt x="130" y="14"/>
                  </a:lnTo>
                  <a:lnTo>
                    <a:pt x="137" y="18"/>
                  </a:lnTo>
                  <a:lnTo>
                    <a:pt x="141" y="24"/>
                  </a:lnTo>
                  <a:lnTo>
                    <a:pt x="141" y="24"/>
                  </a:lnTo>
                  <a:lnTo>
                    <a:pt x="149" y="35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59" y="59"/>
                  </a:lnTo>
                  <a:lnTo>
                    <a:pt x="161" y="70"/>
                  </a:lnTo>
                  <a:lnTo>
                    <a:pt x="161" y="70"/>
                  </a:lnTo>
                  <a:lnTo>
                    <a:pt x="159" y="81"/>
                  </a:lnTo>
                  <a:lnTo>
                    <a:pt x="158" y="91"/>
                  </a:lnTo>
                  <a:lnTo>
                    <a:pt x="155" y="101"/>
                  </a:lnTo>
                  <a:lnTo>
                    <a:pt x="151" y="111"/>
                  </a:lnTo>
                  <a:lnTo>
                    <a:pt x="151" y="111"/>
                  </a:lnTo>
                  <a:lnTo>
                    <a:pt x="145" y="119"/>
                  </a:lnTo>
                  <a:lnTo>
                    <a:pt x="138" y="126"/>
                  </a:lnTo>
                  <a:lnTo>
                    <a:pt x="130" y="132"/>
                  </a:lnTo>
                  <a:lnTo>
                    <a:pt x="120" y="137"/>
                  </a:lnTo>
                  <a:lnTo>
                    <a:pt x="175" y="238"/>
                  </a:lnTo>
                  <a:lnTo>
                    <a:pt x="124" y="238"/>
                  </a:lnTo>
                  <a:lnTo>
                    <a:pt x="77" y="144"/>
                  </a:lnTo>
                  <a:lnTo>
                    <a:pt x="43" y="144"/>
                  </a:lnTo>
                  <a:lnTo>
                    <a:pt x="4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8" y="107"/>
                  </a:moveTo>
                  <a:lnTo>
                    <a:pt x="78" y="107"/>
                  </a:lnTo>
                  <a:lnTo>
                    <a:pt x="86" y="107"/>
                  </a:lnTo>
                  <a:lnTo>
                    <a:pt x="93" y="104"/>
                  </a:lnTo>
                  <a:lnTo>
                    <a:pt x="100" y="101"/>
                  </a:lnTo>
                  <a:lnTo>
                    <a:pt x="105" y="97"/>
                  </a:lnTo>
                  <a:lnTo>
                    <a:pt x="105" y="97"/>
                  </a:lnTo>
                  <a:lnTo>
                    <a:pt x="109" y="91"/>
                  </a:lnTo>
                  <a:lnTo>
                    <a:pt x="112" y="86"/>
                  </a:lnTo>
                  <a:lnTo>
                    <a:pt x="114" y="80"/>
                  </a:lnTo>
                  <a:lnTo>
                    <a:pt x="114" y="73"/>
                  </a:lnTo>
                  <a:lnTo>
                    <a:pt x="114" y="73"/>
                  </a:lnTo>
                  <a:lnTo>
                    <a:pt x="114" y="65"/>
                  </a:lnTo>
                  <a:lnTo>
                    <a:pt x="112" y="59"/>
                  </a:lnTo>
                  <a:lnTo>
                    <a:pt x="109" y="52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99" y="44"/>
                  </a:lnTo>
                  <a:lnTo>
                    <a:pt x="93" y="41"/>
                  </a:lnTo>
                  <a:lnTo>
                    <a:pt x="86" y="38"/>
                  </a:lnTo>
                  <a:lnTo>
                    <a:pt x="78" y="38"/>
                  </a:lnTo>
                  <a:lnTo>
                    <a:pt x="43" y="38"/>
                  </a:lnTo>
                  <a:lnTo>
                    <a:pt x="43" y="107"/>
                  </a:lnTo>
                  <a:lnTo>
                    <a:pt x="78" y="107"/>
                  </a:lnTo>
                  <a:lnTo>
                    <a:pt x="78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Freeform 62"/>
            <p:cNvSpPr>
              <a:spLocks/>
            </p:cNvSpPr>
            <p:nvPr/>
          </p:nvSpPr>
          <p:spPr bwMode="auto">
            <a:xfrm>
              <a:off x="2635250" y="-904876"/>
              <a:ext cx="133350" cy="188913"/>
            </a:xfrm>
            <a:custGeom>
              <a:avLst/>
              <a:gdLst>
                <a:gd name="T0" fmla="*/ 39 w 170"/>
                <a:gd name="T1" fmla="*/ 178 h 238"/>
                <a:gd name="T2" fmla="*/ 52 w 170"/>
                <a:gd name="T3" fmla="*/ 188 h 238"/>
                <a:gd name="T4" fmla="*/ 67 w 170"/>
                <a:gd name="T5" fmla="*/ 195 h 238"/>
                <a:gd name="T6" fmla="*/ 87 w 170"/>
                <a:gd name="T7" fmla="*/ 198 h 238"/>
                <a:gd name="T8" fmla="*/ 111 w 170"/>
                <a:gd name="T9" fmla="*/ 193 h 238"/>
                <a:gd name="T10" fmla="*/ 121 w 170"/>
                <a:gd name="T11" fmla="*/ 185 h 238"/>
                <a:gd name="T12" fmla="*/ 126 w 170"/>
                <a:gd name="T13" fmla="*/ 167 h 238"/>
                <a:gd name="T14" fmla="*/ 123 w 170"/>
                <a:gd name="T15" fmla="*/ 154 h 238"/>
                <a:gd name="T16" fmla="*/ 115 w 170"/>
                <a:gd name="T17" fmla="*/ 144 h 238"/>
                <a:gd name="T18" fmla="*/ 98 w 170"/>
                <a:gd name="T19" fmla="*/ 137 h 238"/>
                <a:gd name="T20" fmla="*/ 73 w 170"/>
                <a:gd name="T21" fmla="*/ 130 h 238"/>
                <a:gd name="T22" fmla="*/ 45 w 170"/>
                <a:gd name="T23" fmla="*/ 121 h 238"/>
                <a:gd name="T24" fmla="*/ 27 w 170"/>
                <a:gd name="T25" fmla="*/ 107 h 238"/>
                <a:gd name="T26" fmla="*/ 15 w 170"/>
                <a:gd name="T27" fmla="*/ 87 h 238"/>
                <a:gd name="T28" fmla="*/ 11 w 170"/>
                <a:gd name="T29" fmla="*/ 65 h 238"/>
                <a:gd name="T30" fmla="*/ 17 w 170"/>
                <a:gd name="T31" fmla="*/ 41 h 238"/>
                <a:gd name="T32" fmla="*/ 31 w 170"/>
                <a:gd name="T33" fmla="*/ 20 h 238"/>
                <a:gd name="T34" fmla="*/ 56 w 170"/>
                <a:gd name="T35" fmla="*/ 6 h 238"/>
                <a:gd name="T36" fmla="*/ 90 w 170"/>
                <a:gd name="T37" fmla="*/ 0 h 238"/>
                <a:gd name="T38" fmla="*/ 121 w 170"/>
                <a:gd name="T39" fmla="*/ 4 h 238"/>
                <a:gd name="T40" fmla="*/ 143 w 170"/>
                <a:gd name="T41" fmla="*/ 13 h 238"/>
                <a:gd name="T42" fmla="*/ 156 w 170"/>
                <a:gd name="T43" fmla="*/ 24 h 238"/>
                <a:gd name="T44" fmla="*/ 135 w 170"/>
                <a:gd name="T45" fmla="*/ 58 h 238"/>
                <a:gd name="T46" fmla="*/ 119 w 170"/>
                <a:gd name="T47" fmla="*/ 46 h 238"/>
                <a:gd name="T48" fmla="*/ 107 w 170"/>
                <a:gd name="T49" fmla="*/ 39 h 238"/>
                <a:gd name="T50" fmla="*/ 88 w 170"/>
                <a:gd name="T51" fmla="*/ 36 h 238"/>
                <a:gd name="T52" fmla="*/ 73 w 170"/>
                <a:gd name="T53" fmla="*/ 39 h 238"/>
                <a:gd name="T54" fmla="*/ 63 w 170"/>
                <a:gd name="T55" fmla="*/ 46 h 238"/>
                <a:gd name="T56" fmla="*/ 56 w 170"/>
                <a:gd name="T57" fmla="*/ 53 h 238"/>
                <a:gd name="T58" fmla="*/ 55 w 170"/>
                <a:gd name="T59" fmla="*/ 63 h 238"/>
                <a:gd name="T60" fmla="*/ 58 w 170"/>
                <a:gd name="T61" fmla="*/ 73 h 238"/>
                <a:gd name="T62" fmla="*/ 65 w 170"/>
                <a:gd name="T63" fmla="*/ 83 h 238"/>
                <a:gd name="T64" fmla="*/ 79 w 170"/>
                <a:gd name="T65" fmla="*/ 90 h 238"/>
                <a:gd name="T66" fmla="*/ 102 w 170"/>
                <a:gd name="T67" fmla="*/ 95 h 238"/>
                <a:gd name="T68" fmla="*/ 128 w 170"/>
                <a:gd name="T69" fmla="*/ 104 h 238"/>
                <a:gd name="T70" fmla="*/ 149 w 170"/>
                <a:gd name="T71" fmla="*/ 118 h 238"/>
                <a:gd name="T72" fmla="*/ 164 w 170"/>
                <a:gd name="T73" fmla="*/ 139 h 238"/>
                <a:gd name="T74" fmla="*/ 170 w 170"/>
                <a:gd name="T75" fmla="*/ 168 h 238"/>
                <a:gd name="T76" fmla="*/ 163 w 170"/>
                <a:gd name="T77" fmla="*/ 196 h 238"/>
                <a:gd name="T78" fmla="*/ 146 w 170"/>
                <a:gd name="T79" fmla="*/ 217 h 238"/>
                <a:gd name="T80" fmla="*/ 121 w 170"/>
                <a:gd name="T81" fmla="*/ 233 h 238"/>
                <a:gd name="T82" fmla="*/ 88 w 170"/>
                <a:gd name="T83" fmla="*/ 238 h 238"/>
                <a:gd name="T84" fmla="*/ 58 w 170"/>
                <a:gd name="T85" fmla="*/ 234 h 238"/>
                <a:gd name="T86" fmla="*/ 32 w 170"/>
                <a:gd name="T87" fmla="*/ 223 h 238"/>
                <a:gd name="T88" fmla="*/ 14 w 170"/>
                <a:gd name="T89" fmla="*/ 209 h 238"/>
                <a:gd name="T90" fmla="*/ 29 w 170"/>
                <a:gd name="T91" fmla="*/ 16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" h="238">
                  <a:moveTo>
                    <a:pt x="29" y="168"/>
                  </a:moveTo>
                  <a:lnTo>
                    <a:pt x="29" y="168"/>
                  </a:lnTo>
                  <a:lnTo>
                    <a:pt x="39" y="178"/>
                  </a:lnTo>
                  <a:lnTo>
                    <a:pt x="39" y="178"/>
                  </a:lnTo>
                  <a:lnTo>
                    <a:pt x="52" y="188"/>
                  </a:lnTo>
                  <a:lnTo>
                    <a:pt x="52" y="188"/>
                  </a:lnTo>
                  <a:lnTo>
                    <a:pt x="59" y="192"/>
                  </a:lnTo>
                  <a:lnTo>
                    <a:pt x="67" y="195"/>
                  </a:lnTo>
                  <a:lnTo>
                    <a:pt x="67" y="195"/>
                  </a:lnTo>
                  <a:lnTo>
                    <a:pt x="77" y="198"/>
                  </a:lnTo>
                  <a:lnTo>
                    <a:pt x="87" y="198"/>
                  </a:lnTo>
                  <a:lnTo>
                    <a:pt x="87" y="198"/>
                  </a:lnTo>
                  <a:lnTo>
                    <a:pt x="97" y="198"/>
                  </a:lnTo>
                  <a:lnTo>
                    <a:pt x="105" y="196"/>
                  </a:lnTo>
                  <a:lnTo>
                    <a:pt x="111" y="193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21" y="185"/>
                  </a:lnTo>
                  <a:lnTo>
                    <a:pt x="123" y="179"/>
                  </a:lnTo>
                  <a:lnTo>
                    <a:pt x="126" y="174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60"/>
                  </a:lnTo>
                  <a:lnTo>
                    <a:pt x="123" y="154"/>
                  </a:lnTo>
                  <a:lnTo>
                    <a:pt x="123" y="154"/>
                  </a:lnTo>
                  <a:lnTo>
                    <a:pt x="121" y="149"/>
                  </a:lnTo>
                  <a:lnTo>
                    <a:pt x="115" y="144"/>
                  </a:lnTo>
                  <a:lnTo>
                    <a:pt x="115" y="144"/>
                  </a:lnTo>
                  <a:lnTo>
                    <a:pt x="107" y="140"/>
                  </a:lnTo>
                  <a:lnTo>
                    <a:pt x="98" y="137"/>
                  </a:lnTo>
                  <a:lnTo>
                    <a:pt x="98" y="137"/>
                  </a:lnTo>
                  <a:lnTo>
                    <a:pt x="73" y="130"/>
                  </a:lnTo>
                  <a:lnTo>
                    <a:pt x="73" y="130"/>
                  </a:lnTo>
                  <a:lnTo>
                    <a:pt x="58" y="126"/>
                  </a:lnTo>
                  <a:lnTo>
                    <a:pt x="45" y="121"/>
                  </a:lnTo>
                  <a:lnTo>
                    <a:pt x="45" y="121"/>
                  </a:lnTo>
                  <a:lnTo>
                    <a:pt x="35" y="114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0" y="97"/>
                  </a:lnTo>
                  <a:lnTo>
                    <a:pt x="15" y="87"/>
                  </a:lnTo>
                  <a:lnTo>
                    <a:pt x="15" y="87"/>
                  </a:lnTo>
                  <a:lnTo>
                    <a:pt x="13" y="76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52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22" y="29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42" y="11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72" y="1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7" y="0"/>
                  </a:lnTo>
                  <a:lnTo>
                    <a:pt x="121" y="4"/>
                  </a:lnTo>
                  <a:lnTo>
                    <a:pt x="121" y="4"/>
                  </a:lnTo>
                  <a:lnTo>
                    <a:pt x="133" y="8"/>
                  </a:lnTo>
                  <a:lnTo>
                    <a:pt x="143" y="13"/>
                  </a:lnTo>
                  <a:lnTo>
                    <a:pt x="143" y="13"/>
                  </a:lnTo>
                  <a:lnTo>
                    <a:pt x="150" y="18"/>
                  </a:lnTo>
                  <a:lnTo>
                    <a:pt x="156" y="24"/>
                  </a:lnTo>
                  <a:lnTo>
                    <a:pt x="156" y="24"/>
                  </a:lnTo>
                  <a:lnTo>
                    <a:pt x="163" y="31"/>
                  </a:lnTo>
                  <a:lnTo>
                    <a:pt x="135" y="58"/>
                  </a:lnTo>
                  <a:lnTo>
                    <a:pt x="135" y="58"/>
                  </a:lnTo>
                  <a:lnTo>
                    <a:pt x="129" y="53"/>
                  </a:lnTo>
                  <a:lnTo>
                    <a:pt x="129" y="53"/>
                  </a:lnTo>
                  <a:lnTo>
                    <a:pt x="119" y="46"/>
                  </a:lnTo>
                  <a:lnTo>
                    <a:pt x="119" y="46"/>
                  </a:lnTo>
                  <a:lnTo>
                    <a:pt x="107" y="39"/>
                  </a:lnTo>
                  <a:lnTo>
                    <a:pt x="107" y="39"/>
                  </a:lnTo>
                  <a:lnTo>
                    <a:pt x="98" y="3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80" y="38"/>
                  </a:lnTo>
                  <a:lnTo>
                    <a:pt x="73" y="39"/>
                  </a:lnTo>
                  <a:lnTo>
                    <a:pt x="73" y="39"/>
                  </a:lnTo>
                  <a:lnTo>
                    <a:pt x="67" y="42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9" y="49"/>
                  </a:lnTo>
                  <a:lnTo>
                    <a:pt x="56" y="53"/>
                  </a:lnTo>
                  <a:lnTo>
                    <a:pt x="56" y="53"/>
                  </a:lnTo>
                  <a:lnTo>
                    <a:pt x="55" y="59"/>
                  </a:lnTo>
                  <a:lnTo>
                    <a:pt x="55" y="63"/>
                  </a:lnTo>
                  <a:lnTo>
                    <a:pt x="55" y="63"/>
                  </a:lnTo>
                  <a:lnTo>
                    <a:pt x="55" y="69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60" y="79"/>
                  </a:lnTo>
                  <a:lnTo>
                    <a:pt x="65" y="83"/>
                  </a:lnTo>
                  <a:lnTo>
                    <a:pt x="65" y="83"/>
                  </a:lnTo>
                  <a:lnTo>
                    <a:pt x="70" y="86"/>
                  </a:lnTo>
                  <a:lnTo>
                    <a:pt x="79" y="90"/>
                  </a:lnTo>
                  <a:lnTo>
                    <a:pt x="79" y="90"/>
                  </a:lnTo>
                  <a:lnTo>
                    <a:pt x="88" y="93"/>
                  </a:lnTo>
                  <a:lnTo>
                    <a:pt x="102" y="95"/>
                  </a:lnTo>
                  <a:lnTo>
                    <a:pt x="102" y="95"/>
                  </a:lnTo>
                  <a:lnTo>
                    <a:pt x="115" y="98"/>
                  </a:lnTo>
                  <a:lnTo>
                    <a:pt x="128" y="104"/>
                  </a:lnTo>
                  <a:lnTo>
                    <a:pt x="128" y="104"/>
                  </a:lnTo>
                  <a:lnTo>
                    <a:pt x="139" y="109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57" y="12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5" y="144"/>
                  </a:lnTo>
                  <a:lnTo>
                    <a:pt x="168" y="153"/>
                  </a:lnTo>
                  <a:lnTo>
                    <a:pt x="170" y="168"/>
                  </a:lnTo>
                  <a:lnTo>
                    <a:pt x="170" y="168"/>
                  </a:lnTo>
                  <a:lnTo>
                    <a:pt x="168" y="182"/>
                  </a:lnTo>
                  <a:lnTo>
                    <a:pt x="163" y="196"/>
                  </a:lnTo>
                  <a:lnTo>
                    <a:pt x="163" y="196"/>
                  </a:lnTo>
                  <a:lnTo>
                    <a:pt x="156" y="207"/>
                  </a:lnTo>
                  <a:lnTo>
                    <a:pt x="146" y="217"/>
                  </a:lnTo>
                  <a:lnTo>
                    <a:pt x="146" y="217"/>
                  </a:lnTo>
                  <a:lnTo>
                    <a:pt x="135" y="226"/>
                  </a:lnTo>
                  <a:lnTo>
                    <a:pt x="121" y="233"/>
                  </a:lnTo>
                  <a:lnTo>
                    <a:pt x="121" y="233"/>
                  </a:lnTo>
                  <a:lnTo>
                    <a:pt x="105" y="237"/>
                  </a:lnTo>
                  <a:lnTo>
                    <a:pt x="88" y="238"/>
                  </a:lnTo>
                  <a:lnTo>
                    <a:pt x="88" y="238"/>
                  </a:lnTo>
                  <a:lnTo>
                    <a:pt x="72" y="237"/>
                  </a:lnTo>
                  <a:lnTo>
                    <a:pt x="58" y="234"/>
                  </a:lnTo>
                  <a:lnTo>
                    <a:pt x="58" y="234"/>
                  </a:lnTo>
                  <a:lnTo>
                    <a:pt x="44" y="22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22" y="217"/>
                  </a:lnTo>
                  <a:lnTo>
                    <a:pt x="14" y="209"/>
                  </a:lnTo>
                  <a:lnTo>
                    <a:pt x="14" y="209"/>
                  </a:lnTo>
                  <a:lnTo>
                    <a:pt x="0" y="195"/>
                  </a:lnTo>
                  <a:lnTo>
                    <a:pt x="29" y="168"/>
                  </a:lnTo>
                  <a:lnTo>
                    <a:pt x="2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519" tIns="45760" rIns="91519" bIns="45760"/>
            <a:lstStyle/>
            <a:p>
              <a:pPr eaLnBrk="1" hangingPunct="1">
                <a:defRPr/>
              </a:pPr>
              <a:endParaRPr lang="en-IN" sz="1201">
                <a:latin typeface="Effr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593758" y="2503715"/>
            <a:ext cx="4974447" cy="1378970"/>
          </a:xfrm>
          <a:prstGeom prst="rect">
            <a:avLst/>
          </a:prstGeom>
        </p:spPr>
        <p:txBody>
          <a:bodyPr tIns="36000">
            <a:noAutofit/>
          </a:bodyPr>
          <a:lstStyle>
            <a:lvl1pPr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3500" b="0">
                <a:solidFill>
                  <a:schemeClr val="bg1"/>
                </a:solidFill>
                <a:latin typeface="Cyient Medium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3592201" y="3860018"/>
            <a:ext cx="4976004" cy="70008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2" name="Slide Number Placeholder 18"/>
          <p:cNvSpPr>
            <a:spLocks noGrp="1"/>
          </p:cNvSpPr>
          <p:nvPr>
            <p:ph type="sldNum" sz="quarter" idx="10"/>
          </p:nvPr>
        </p:nvSpPr>
        <p:spPr>
          <a:xfrm>
            <a:off x="363538" y="5311775"/>
            <a:ext cx="635000" cy="173038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97764A-69C2-42D3-B4A3-F53D26CB2BA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113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kapost-files-prod.s3.amazonaws.com/kapost/594992cccdb25d00040022da/studio/content/5bb2cd38d0651400a800005c/revisions/1538444600-f77ed458-238e-47fc-81ba-3f2233412968/shutterstock_2541989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93161" y="2303060"/>
            <a:ext cx="5341264" cy="253317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4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201008" y="5017756"/>
            <a:ext cx="71437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8851447" y="205348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8864078" y="5021973"/>
            <a:ext cx="71438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593758" y="2503715"/>
            <a:ext cx="4974447" cy="1378970"/>
          </a:xfrm>
          <a:prstGeom prst="rect">
            <a:avLst/>
          </a:prstGeom>
        </p:spPr>
        <p:txBody>
          <a:bodyPr tIns="36000">
            <a:noAutofit/>
          </a:bodyPr>
          <a:lstStyle>
            <a:lvl1pPr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3500" b="0">
                <a:solidFill>
                  <a:schemeClr val="bg1"/>
                </a:solidFill>
                <a:latin typeface="Cyient Medium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3592201" y="3860018"/>
            <a:ext cx="4976004" cy="70008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3" name="Oval 8"/>
          <p:cNvSpPr>
            <a:spLocks noChangeArrowheads="1"/>
          </p:cNvSpPr>
          <p:nvPr userDrawn="1"/>
        </p:nvSpPr>
        <p:spPr bwMode="auto">
          <a:xfrm>
            <a:off x="3196745" y="205340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 dirty="0"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12"/>
          <p:cNvGrpSpPr>
            <a:grpSpLocks/>
          </p:cNvGrpSpPr>
          <p:nvPr userDrawn="1"/>
        </p:nvGrpSpPr>
        <p:grpSpPr bwMode="auto">
          <a:xfrm>
            <a:off x="363678" y="266132"/>
            <a:ext cx="1828800" cy="312227"/>
            <a:chOff x="239939" y="523892"/>
            <a:chExt cx="1541887" cy="264640"/>
          </a:xfrm>
          <a:solidFill>
            <a:schemeClr val="bg1"/>
          </a:solidFill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  <a:grpFill/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solidFill>
                <a:srgbClr val="009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solidFill>
                <a:srgbClr val="009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solidFill>
                <a:srgbClr val="009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solidFill>
                <a:srgbClr val="009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solidFill>
              <a:srgbClr val="009CA6"/>
            </a:solidFill>
            <a:ln>
              <a:noFill/>
            </a:ln>
          </p:spPr>
          <p:txBody>
            <a:bodyPr/>
            <a:lstStyle/>
            <a:p>
              <a:pPr defTabSz="7132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4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6989705" y="5388590"/>
            <a:ext cx="1786667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CYIENT © 2017 CONFIDENTIAL</a:t>
            </a:r>
          </a:p>
        </p:txBody>
      </p:sp>
      <p:sp>
        <p:nvSpPr>
          <p:cNvPr id="36" name="Date Placeholder 3"/>
          <p:cNvSpPr txBox="1">
            <a:spLocks/>
          </p:cNvSpPr>
          <p:nvPr userDrawn="1"/>
        </p:nvSpPr>
        <p:spPr>
          <a:xfrm>
            <a:off x="5073543" y="5390673"/>
            <a:ext cx="1780445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mtClean="0">
                <a:solidFill>
                  <a:schemeClr val="tx2">
                    <a:lumMod val="50000"/>
                  </a:schemeClr>
                </a:solidFill>
              </a:rPr>
              <a:t>8/14/2020</a:t>
            </a:fld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Picture 2" descr="https://cvdc.adasci.org/wp-content/uploads/2020/06/CVDC-26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853" y="59807"/>
            <a:ext cx="263663" cy="42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59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68313" y="1525588"/>
            <a:ext cx="8280399" cy="3671887"/>
          </a:xfrm>
        </p:spPr>
        <p:txBody>
          <a:bodyPr>
            <a:noAutofit/>
          </a:bodyPr>
          <a:lstStyle>
            <a:lvl1pPr>
              <a:defRPr sz="1800">
                <a:solidFill>
                  <a:srgbClr val="53565A"/>
                </a:solidFill>
              </a:defRPr>
            </a:lvl1pPr>
            <a:lvl2pPr>
              <a:defRPr sz="1800">
                <a:solidFill>
                  <a:srgbClr val="53565A"/>
                </a:solidFill>
              </a:defRPr>
            </a:lvl2pPr>
            <a:lvl3pPr>
              <a:defRPr sz="1800">
                <a:solidFill>
                  <a:srgbClr val="53565A"/>
                </a:solidFill>
              </a:defRPr>
            </a:lvl3pPr>
            <a:lvl4pPr>
              <a:defRPr sz="1800">
                <a:solidFill>
                  <a:srgbClr val="53565A"/>
                </a:solidFill>
              </a:defRPr>
            </a:lvl4pPr>
            <a:lvl5pPr>
              <a:defRPr sz="1800"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68313" y="517605"/>
            <a:ext cx="8280400" cy="64762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5073543" y="5390673"/>
            <a:ext cx="1780445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mtClean="0">
                <a:solidFill>
                  <a:srgbClr val="53565A"/>
                </a:solidFill>
              </a:rPr>
              <a:t>8/14/2020</a:t>
            </a:fld>
            <a:endParaRPr lang="en-GB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69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25588"/>
            <a:ext cx="3933384" cy="3671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468313" y="531234"/>
            <a:ext cx="7946893" cy="63399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6"/>
          </p:nvPr>
        </p:nvSpPr>
        <p:spPr>
          <a:xfrm>
            <a:off x="4817513" y="1525588"/>
            <a:ext cx="3931200" cy="367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18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sz="half" idx="16"/>
          </p:nvPr>
        </p:nvSpPr>
        <p:spPr>
          <a:xfrm>
            <a:off x="4920793" y="1636405"/>
            <a:ext cx="3350842" cy="32466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1257300" y="1636405"/>
            <a:ext cx="3326341" cy="32466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27" name="Group 12"/>
          <p:cNvGrpSpPr>
            <a:grpSpLocks/>
          </p:cNvGrpSpPr>
          <p:nvPr userDrawn="1"/>
        </p:nvGrpSpPr>
        <p:grpSpPr bwMode="auto">
          <a:xfrm>
            <a:off x="239713" y="286935"/>
            <a:ext cx="1541462" cy="265113"/>
            <a:chOff x="239939" y="523892"/>
            <a:chExt cx="1541887" cy="264640"/>
          </a:xfrm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7132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4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Oval 6"/>
          <p:cNvSpPr>
            <a:spLocks noChangeArrowheads="1"/>
          </p:cNvSpPr>
          <p:nvPr userDrawn="1"/>
        </p:nvSpPr>
        <p:spPr bwMode="auto">
          <a:xfrm>
            <a:off x="1075784" y="5064870"/>
            <a:ext cx="71437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39" name="Oval 8"/>
          <p:cNvSpPr>
            <a:spLocks noChangeArrowheads="1"/>
          </p:cNvSpPr>
          <p:nvPr userDrawn="1"/>
        </p:nvSpPr>
        <p:spPr bwMode="auto">
          <a:xfrm>
            <a:off x="8711018" y="379671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40" name="Oval 9"/>
          <p:cNvSpPr>
            <a:spLocks noChangeArrowheads="1"/>
          </p:cNvSpPr>
          <p:nvPr userDrawn="1"/>
        </p:nvSpPr>
        <p:spPr bwMode="auto">
          <a:xfrm>
            <a:off x="8719931" y="5064868"/>
            <a:ext cx="71438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04334"/>
            <a:ext cx="7040576" cy="681374"/>
          </a:xfrm>
        </p:spPr>
        <p:txBody>
          <a:bodyPr/>
          <a:lstStyle>
            <a:lvl1pPr>
              <a:defRPr>
                <a:solidFill>
                  <a:srgbClr val="00A5D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5073543" y="5390673"/>
            <a:ext cx="1780445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mtClean="0">
                <a:solidFill>
                  <a:srgbClr val="53565A"/>
                </a:solidFill>
              </a:rPr>
              <a:t>8/14/2020</a:t>
            </a:fld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6989705" y="5388590"/>
            <a:ext cx="1786667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53565A"/>
                </a:solidFill>
              </a:rPr>
              <a:t>CYIENT © 2019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024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2"/>
          <p:cNvGrpSpPr>
            <a:grpSpLocks/>
          </p:cNvGrpSpPr>
          <p:nvPr userDrawn="1"/>
        </p:nvGrpSpPr>
        <p:grpSpPr bwMode="auto">
          <a:xfrm>
            <a:off x="239713" y="286935"/>
            <a:ext cx="1541462" cy="265113"/>
            <a:chOff x="239939" y="523892"/>
            <a:chExt cx="1541887" cy="264640"/>
          </a:xfrm>
        </p:grpSpPr>
        <p:grpSp>
          <p:nvGrpSpPr>
            <p:cNvPr id="48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</p:grpSpPr>
          <p:sp>
            <p:nvSpPr>
              <p:cNvPr id="50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7132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4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6" name="Oval 6"/>
          <p:cNvSpPr>
            <a:spLocks noChangeArrowheads="1"/>
          </p:cNvSpPr>
          <p:nvPr userDrawn="1"/>
        </p:nvSpPr>
        <p:spPr bwMode="auto">
          <a:xfrm>
            <a:off x="1075784" y="5064870"/>
            <a:ext cx="71437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57" name="Oval 8"/>
          <p:cNvSpPr>
            <a:spLocks noChangeArrowheads="1"/>
          </p:cNvSpPr>
          <p:nvPr userDrawn="1"/>
        </p:nvSpPr>
        <p:spPr bwMode="auto">
          <a:xfrm>
            <a:off x="8711018" y="379671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58" name="Oval 9"/>
          <p:cNvSpPr>
            <a:spLocks noChangeArrowheads="1"/>
          </p:cNvSpPr>
          <p:nvPr userDrawn="1"/>
        </p:nvSpPr>
        <p:spPr bwMode="auto">
          <a:xfrm>
            <a:off x="8719931" y="5064868"/>
            <a:ext cx="71438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895204" y="704335"/>
            <a:ext cx="3541570" cy="8212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00A5DF"/>
                </a:solidFill>
                <a:latin typeface="Effra"/>
                <a:cs typeface="Effra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57300" y="704334"/>
            <a:ext cx="3457864" cy="4178821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895204" y="1677972"/>
            <a:ext cx="3543310" cy="3205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28" name="Group 12"/>
          <p:cNvGrpSpPr>
            <a:grpSpLocks/>
          </p:cNvGrpSpPr>
          <p:nvPr userDrawn="1"/>
        </p:nvGrpSpPr>
        <p:grpSpPr bwMode="auto">
          <a:xfrm>
            <a:off x="239713" y="286935"/>
            <a:ext cx="1541462" cy="265113"/>
            <a:chOff x="239939" y="523892"/>
            <a:chExt cx="1541887" cy="264640"/>
          </a:xfrm>
        </p:grpSpPr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</p:grpSpPr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7132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04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7132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4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7" name="Date Placeholder 3"/>
          <p:cNvSpPr txBox="1">
            <a:spLocks/>
          </p:cNvSpPr>
          <p:nvPr userDrawn="1"/>
        </p:nvSpPr>
        <p:spPr>
          <a:xfrm>
            <a:off x="5073543" y="5390673"/>
            <a:ext cx="1780445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mtClean="0">
                <a:solidFill>
                  <a:srgbClr val="53565A"/>
                </a:solidFill>
              </a:rPr>
              <a:t>8/14/2020</a:t>
            </a:fld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6989705" y="5388590"/>
            <a:ext cx="1786667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53565A"/>
                </a:solidFill>
              </a:rPr>
              <a:t>CYIENT © 2019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9754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826" y="1525588"/>
            <a:ext cx="2514080" cy="3671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468313" y="517525"/>
            <a:ext cx="8280400" cy="6477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6"/>
          </p:nvPr>
        </p:nvSpPr>
        <p:spPr>
          <a:xfrm>
            <a:off x="3360230" y="1525588"/>
            <a:ext cx="2514080" cy="3671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7"/>
          </p:nvPr>
        </p:nvSpPr>
        <p:spPr>
          <a:xfrm>
            <a:off x="6234633" y="1525588"/>
            <a:ext cx="2514080" cy="3671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49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336" y="3281556"/>
            <a:ext cx="2552298" cy="19159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97336" y="1525589"/>
            <a:ext cx="2541032" cy="1558463"/>
          </a:xfrm>
        </p:spPr>
        <p:txBody>
          <a:bodyPr rtlCol="0"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26" name="Title 2"/>
          <p:cNvSpPr>
            <a:spLocks noGrp="1"/>
          </p:cNvSpPr>
          <p:nvPr>
            <p:ph type="title" hasCustomPrompt="1"/>
          </p:nvPr>
        </p:nvSpPr>
        <p:spPr>
          <a:xfrm>
            <a:off x="497336" y="517525"/>
            <a:ext cx="8240665" cy="6477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9"/>
          </p:nvPr>
        </p:nvSpPr>
        <p:spPr>
          <a:xfrm>
            <a:off x="3335856" y="3281556"/>
            <a:ext cx="2552298" cy="19159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3341489" y="1525589"/>
            <a:ext cx="2541032" cy="1558463"/>
          </a:xfrm>
        </p:spPr>
        <p:txBody>
          <a:bodyPr rtlCol="0"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21"/>
          </p:nvPr>
        </p:nvSpPr>
        <p:spPr>
          <a:xfrm>
            <a:off x="6174375" y="3281556"/>
            <a:ext cx="2552298" cy="19159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185641" y="1525589"/>
            <a:ext cx="2541032" cy="1558464"/>
          </a:xfrm>
        </p:spPr>
        <p:txBody>
          <a:bodyPr rtlCol="0"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32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371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68313" y="517525"/>
            <a:ext cx="8280400" cy="4679950"/>
          </a:xfrm>
        </p:spPr>
        <p:txBody>
          <a:bodyPr/>
          <a:lstStyle>
            <a:lvl1pPr>
              <a:defRPr sz="4500">
                <a:latin typeface="Cyient Medium"/>
                <a:cs typeface="Cyient Medium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63678" y="531129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76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160336" y="5407476"/>
            <a:ext cx="71437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6" name="Oval 7"/>
          <p:cNvSpPr>
            <a:spLocks noChangeArrowheads="1"/>
          </p:cNvSpPr>
          <p:nvPr userDrawn="1"/>
        </p:nvSpPr>
        <p:spPr bwMode="auto">
          <a:xfrm>
            <a:off x="164792" y="241407"/>
            <a:ext cx="71437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7" name="Oval 8"/>
          <p:cNvSpPr>
            <a:spLocks noChangeArrowheads="1"/>
          </p:cNvSpPr>
          <p:nvPr userDrawn="1"/>
        </p:nvSpPr>
        <p:spPr bwMode="auto">
          <a:xfrm>
            <a:off x="8892937" y="241407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23" name="Oval 9"/>
          <p:cNvSpPr>
            <a:spLocks noChangeArrowheads="1"/>
          </p:cNvSpPr>
          <p:nvPr userDrawn="1"/>
        </p:nvSpPr>
        <p:spPr bwMode="auto">
          <a:xfrm>
            <a:off x="8889520" y="5407474"/>
            <a:ext cx="71438" cy="73025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  <a:cs typeface="+mn-cs"/>
            </a:endParaRPr>
          </a:p>
        </p:txBody>
      </p:sp>
      <p:sp>
        <p:nvSpPr>
          <p:cNvPr id="1032" name="Title Placeholder 8"/>
          <p:cNvSpPr>
            <a:spLocks noGrp="1"/>
          </p:cNvSpPr>
          <p:nvPr>
            <p:ph type="title"/>
          </p:nvPr>
        </p:nvSpPr>
        <p:spPr bwMode="auto">
          <a:xfrm>
            <a:off x="474649" y="517524"/>
            <a:ext cx="8274064" cy="66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33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474648" y="1525587"/>
            <a:ext cx="827406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474648" y="5335951"/>
            <a:ext cx="634796" cy="173789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073543" y="5390673"/>
            <a:ext cx="1780445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mtClean="0">
                <a:solidFill>
                  <a:srgbClr val="53565A"/>
                </a:solidFill>
              </a:rPr>
              <a:t>8/14/2020</a:t>
            </a:fld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989705" y="5388590"/>
            <a:ext cx="1786667" cy="112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53565A"/>
                </a:solidFill>
              </a:rPr>
              <a:t>CYIENT © 2019 CONFIDENTIAL</a:t>
            </a:r>
          </a:p>
        </p:txBody>
      </p:sp>
      <p:pic>
        <p:nvPicPr>
          <p:cNvPr id="11" name="Picture 2" descr="https://cvdc.adasci.org/wp-content/uploads/2020/06/CVDC-26-1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09" y="77224"/>
            <a:ext cx="212567" cy="3447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796" r:id="rId15"/>
    <p:sldLayoutId id="214748381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00A5DF"/>
          </a:solidFill>
          <a:latin typeface="Effra"/>
          <a:ea typeface="ＭＳ Ｐゴシック" charset="0"/>
          <a:cs typeface="Effra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9pPr>
    </p:titleStyle>
    <p:body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defRPr sz="1400" b="1" kern="1200">
          <a:solidFill>
            <a:srgbClr val="00A5DF"/>
          </a:solidFill>
          <a:latin typeface="+mn-lt"/>
          <a:ea typeface="ＭＳ Ｐゴシック" charset="0"/>
          <a:cs typeface="ＭＳ Ｐゴシック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80000"/>
        <a:buFont typeface="Arial" charset="0"/>
        <a:defRPr sz="1400" kern="1200">
          <a:solidFill>
            <a:srgbClr val="00A5DF"/>
          </a:solidFill>
          <a:latin typeface="+mn-lt"/>
          <a:ea typeface="ＭＳ Ｐゴシック" charset="0"/>
          <a:cs typeface="+mn-cs"/>
        </a:defRPr>
      </a:lvl2pPr>
      <a:lvl3pPr marL="180975" indent="-180975" algn="l" defTabSz="6858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100000"/>
        <a:buFont typeface="Lucida Grande" charset="0"/>
        <a:buChar char="-"/>
        <a:defRPr sz="1400" kern="1200">
          <a:solidFill>
            <a:srgbClr val="00A5DF"/>
          </a:solidFill>
          <a:latin typeface="+mn-lt"/>
          <a:ea typeface="ＭＳ Ｐゴシック" charset="0"/>
          <a:cs typeface="+mn-cs"/>
        </a:defRPr>
      </a:lvl3pPr>
      <a:lvl4pPr marL="363538" indent="-182563" algn="l" defTabSz="6858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100000"/>
        <a:buFont typeface="Lucida Grande" charset="0"/>
        <a:buChar char="-"/>
        <a:defRPr sz="1400" kern="1200">
          <a:solidFill>
            <a:srgbClr val="00A5DF"/>
          </a:solidFill>
          <a:latin typeface="+mn-lt"/>
          <a:ea typeface="ＭＳ Ｐゴシック" charset="0"/>
          <a:cs typeface="+mn-cs"/>
        </a:defRPr>
      </a:lvl4pPr>
      <a:lvl5pPr marL="534988" indent="-171450" algn="l" defTabSz="6858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100000"/>
        <a:buFont typeface="Lucida Grande" charset="0"/>
        <a:buChar char="-"/>
        <a:defRPr sz="1400" kern="1200">
          <a:solidFill>
            <a:srgbClr val="00A5DF"/>
          </a:solidFill>
          <a:latin typeface="+mn-lt"/>
          <a:ea typeface="ＭＳ Ｐゴシック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6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734">
          <p15:clr>
            <a:srgbClr val="F26B43"/>
          </p15:clr>
        </p15:guide>
        <p15:guide id="4" orient="horz" pos="961">
          <p15:clr>
            <a:srgbClr val="F26B43"/>
          </p15:clr>
        </p15:guide>
        <p15:guide id="5" orient="horz" pos="3274">
          <p15:clr>
            <a:srgbClr val="F26B43"/>
          </p15:clr>
        </p15:guide>
        <p15:guide id="6" pos="551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160338" y="5407025"/>
            <a:ext cx="71437" cy="730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</a:endParaRPr>
          </a:p>
        </p:txBody>
      </p:sp>
      <p:sp>
        <p:nvSpPr>
          <p:cNvPr id="16" name="Oval 7"/>
          <p:cNvSpPr>
            <a:spLocks noChangeArrowheads="1"/>
          </p:cNvSpPr>
          <p:nvPr userDrawn="1"/>
        </p:nvSpPr>
        <p:spPr bwMode="auto">
          <a:xfrm>
            <a:off x="165100" y="241300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</a:endParaRPr>
          </a:p>
        </p:txBody>
      </p:sp>
      <p:sp>
        <p:nvSpPr>
          <p:cNvPr id="17" name="Oval 8"/>
          <p:cNvSpPr>
            <a:spLocks noChangeArrowheads="1"/>
          </p:cNvSpPr>
          <p:nvPr userDrawn="1"/>
        </p:nvSpPr>
        <p:spPr bwMode="auto">
          <a:xfrm>
            <a:off x="8893175" y="241300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</a:endParaRPr>
          </a:p>
        </p:txBody>
      </p:sp>
      <p:sp>
        <p:nvSpPr>
          <p:cNvPr id="23" name="Oval 9"/>
          <p:cNvSpPr>
            <a:spLocks noChangeArrowheads="1"/>
          </p:cNvSpPr>
          <p:nvPr userDrawn="1"/>
        </p:nvSpPr>
        <p:spPr bwMode="auto">
          <a:xfrm>
            <a:off x="8890000" y="5407025"/>
            <a:ext cx="71438" cy="730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4">
              <a:latin typeface="+mn-lt"/>
              <a:ea typeface="+mn-ea"/>
            </a:endParaRPr>
          </a:p>
        </p:txBody>
      </p:sp>
      <p:sp>
        <p:nvSpPr>
          <p:cNvPr id="1030" name="Title Placeholder 8"/>
          <p:cNvSpPr>
            <a:spLocks noGrp="1"/>
          </p:cNvSpPr>
          <p:nvPr>
            <p:ph type="title"/>
          </p:nvPr>
        </p:nvSpPr>
        <p:spPr bwMode="auto">
          <a:xfrm>
            <a:off x="474663" y="517525"/>
            <a:ext cx="82740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31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474663" y="1525588"/>
            <a:ext cx="82740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474663" y="5335588"/>
            <a:ext cx="635000" cy="174625"/>
          </a:xfrm>
          <a:prstGeom prst="rect">
            <a:avLst/>
          </a:prstGeom>
        </p:spPr>
        <p:txBody>
          <a:bodyPr/>
          <a:lstStyle>
            <a:lvl1pPr eaLnBrk="1" hangingPunct="1">
              <a:defRPr sz="10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4C15477-5282-4B96-95E3-BC0FCD208F0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073650" y="5391150"/>
            <a:ext cx="1779588" cy="1127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fld id="{5E4AE5A4-90C1-584A-97D4-CD140829CAC0}" type="datetime1">
              <a:rPr lang="x-none">
                <a:solidFill>
                  <a:srgbClr val="53565A"/>
                </a:solidFill>
              </a:rPr>
              <a:pPr eaLnBrk="1" hangingPunct="1">
                <a:defRPr/>
              </a:pPr>
              <a:t>8/14/2020</a:t>
            </a:fld>
            <a:endParaRPr lang="en-GB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5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10A5E0"/>
          </a:solidFill>
          <a:latin typeface="Effra"/>
          <a:ea typeface="ＭＳ Ｐゴシック" charset="0"/>
          <a:cs typeface="Effra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0A5E0"/>
          </a:solidFill>
          <a:latin typeface="Effra" charset="0"/>
          <a:ea typeface="ＭＳ Ｐゴシック" charset="0"/>
          <a:cs typeface="Effra" panose="020B0603020203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0A5E0"/>
          </a:solidFill>
          <a:latin typeface="Effra" charset="0"/>
          <a:ea typeface="ＭＳ Ｐゴシック" charset="0"/>
          <a:cs typeface="Effra" panose="020B0603020203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0A5E0"/>
          </a:solidFill>
          <a:latin typeface="Effra" charset="0"/>
          <a:ea typeface="ＭＳ Ｐゴシック" charset="0"/>
          <a:cs typeface="Effra" panose="020B0603020203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10A5E0"/>
          </a:solidFill>
          <a:latin typeface="Effra" charset="0"/>
          <a:ea typeface="ＭＳ Ｐゴシック" charset="0"/>
          <a:cs typeface="Effra" panose="020B0603020203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ts val="600"/>
        </a:spcAft>
        <a:defRPr sz="1400" b="1" kern="1200">
          <a:solidFill>
            <a:srgbClr val="10A5E0"/>
          </a:solidFill>
          <a:latin typeface="+mn-lt"/>
          <a:ea typeface="ＭＳ Ｐゴシック" charset="0"/>
          <a:cs typeface="ＭＳ Ｐゴシック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SzPct val="80000"/>
        <a:buFont typeface="Arial" panose="020B0604020202020204" pitchFamily="34" charset="0"/>
        <a:defRPr sz="1400" kern="1200">
          <a:solidFill>
            <a:srgbClr val="10A5E0"/>
          </a:solidFill>
          <a:latin typeface="+mn-lt"/>
          <a:ea typeface="ＭＳ Ｐゴシック" charset="0"/>
          <a:cs typeface="+mn-cs"/>
        </a:defRPr>
      </a:lvl2pPr>
      <a:lvl3pPr marL="180975" indent="-180975" algn="l" defTabSz="685800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SzPct val="100000"/>
        <a:buFont typeface="Lucida Grande"/>
        <a:buChar char="-"/>
        <a:defRPr sz="1400" kern="1200">
          <a:solidFill>
            <a:srgbClr val="10A5E0"/>
          </a:solidFill>
          <a:latin typeface="+mn-lt"/>
          <a:ea typeface="ＭＳ Ｐゴシック" charset="0"/>
          <a:cs typeface="+mn-cs"/>
        </a:defRPr>
      </a:lvl3pPr>
      <a:lvl4pPr marL="363538" indent="-182563" algn="l" defTabSz="685800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SzPct val="100000"/>
        <a:buFont typeface="Lucida Grande"/>
        <a:buChar char="-"/>
        <a:defRPr sz="1400" kern="1200">
          <a:solidFill>
            <a:srgbClr val="10A5E0"/>
          </a:solidFill>
          <a:latin typeface="+mn-lt"/>
          <a:ea typeface="ＭＳ Ｐゴシック" charset="0"/>
          <a:cs typeface="+mn-cs"/>
        </a:defRPr>
      </a:lvl4pPr>
      <a:lvl5pPr marL="534988" indent="-171450" algn="l" defTabSz="685800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SzPct val="100000"/>
        <a:buFont typeface="Lucida Grande"/>
        <a:buChar char="-"/>
        <a:defRPr sz="1400" kern="1200">
          <a:solidFill>
            <a:srgbClr val="10A5E0"/>
          </a:solidFill>
          <a:latin typeface="+mn-lt"/>
          <a:ea typeface="ＭＳ Ｐゴシック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velfivesupplies.com/100-real-world-applications-of-lidar-technology/" TargetMode="External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open3d.org/docs/release/introduction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.edu/~rqi/pointnet2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dar" TargetMode="External"/><Relationship Id="rId2" Type="http://schemas.openxmlformats.org/officeDocument/2006/relationships/hyperlink" Target="http://www.asu.edu/courses/art345/pike_b/terrainmapping/lidar.ht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intel-isl/Open3D-PointNet2-Semantic3D" TargetMode="External"/><Relationship Id="rId5" Type="http://schemas.openxmlformats.org/officeDocument/2006/relationships/hyperlink" Target="http://www.open3d.org/" TargetMode="External"/><Relationship Id="rId4" Type="http://schemas.openxmlformats.org/officeDocument/2006/relationships/hyperlink" Target="https://levelfivesupplies.com/100-real-world-applications-of-lidar-technolog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8"/>
          <p:cNvSpPr>
            <a:spLocks noGrp="1"/>
          </p:cNvSpPr>
          <p:nvPr>
            <p:ph type="ctrTitle"/>
          </p:nvPr>
        </p:nvSpPr>
        <p:spPr>
          <a:xfrm>
            <a:off x="3365500" y="2503715"/>
            <a:ext cx="5202705" cy="1378970"/>
          </a:xfrm>
        </p:spPr>
        <p:txBody>
          <a:bodyPr/>
          <a:lstStyle/>
          <a:p>
            <a:pPr algn="r"/>
            <a:r>
              <a:rPr lang="en-US" sz="2800" dirty="0"/>
              <a:t>Application </a:t>
            </a:r>
            <a:r>
              <a:rPr lang="en-US" sz="2800" dirty="0" smtClean="0"/>
              <a:t>of                       </a:t>
            </a:r>
            <a:r>
              <a:rPr lang="en-US" sz="2800" b="1" dirty="0" smtClean="0"/>
              <a:t>Data Science Algorithms</a:t>
            </a:r>
            <a:r>
              <a:rPr lang="en-US" sz="2800" dirty="0" smtClean="0"/>
              <a:t>                                     on </a:t>
            </a:r>
            <a:r>
              <a:rPr lang="en-US" sz="2800" b="1" dirty="0" smtClean="0"/>
              <a:t> ‘3D </a:t>
            </a:r>
            <a:r>
              <a:rPr lang="en-US" sz="2800" b="1" dirty="0"/>
              <a:t>Imagery </a:t>
            </a:r>
            <a:r>
              <a:rPr lang="en-US" sz="2800" b="1" dirty="0" smtClean="0"/>
              <a:t>Data’ </a:t>
            </a:r>
            <a:endParaRPr lang="en-US" sz="2800" b="1" dirty="0"/>
          </a:p>
        </p:txBody>
      </p:sp>
      <p:sp>
        <p:nvSpPr>
          <p:cNvPr id="30722" name="Subtitle 9"/>
          <p:cNvSpPr>
            <a:spLocks noGrp="1"/>
          </p:cNvSpPr>
          <p:nvPr>
            <p:ph type="subTitle" idx="1"/>
          </p:nvPr>
        </p:nvSpPr>
        <p:spPr>
          <a:xfrm>
            <a:off x="3643001" y="4107668"/>
            <a:ext cx="4976004" cy="700087"/>
          </a:xfrm>
        </p:spPr>
        <p:txBody>
          <a:bodyPr/>
          <a:lstStyle/>
          <a:p>
            <a:pPr algn="r"/>
            <a:r>
              <a:rPr lang="en-GB" sz="1500" dirty="0" smtClean="0">
                <a:solidFill>
                  <a:schemeClr val="bg1"/>
                </a:solidFill>
              </a:rPr>
              <a:t>Day 2, 14</a:t>
            </a:r>
            <a:r>
              <a:rPr lang="en-GB" sz="1500" baseline="30000" dirty="0" smtClean="0">
                <a:solidFill>
                  <a:schemeClr val="bg1"/>
                </a:solidFill>
              </a:rPr>
              <a:t>th</a:t>
            </a:r>
            <a:r>
              <a:rPr lang="en-GB" sz="1500" dirty="0" smtClean="0">
                <a:solidFill>
                  <a:schemeClr val="bg1"/>
                </a:solidFill>
              </a:rPr>
              <a:t>  August 2020 </a:t>
            </a:r>
            <a:r>
              <a:rPr lang="en-GB" sz="1500" dirty="0" smtClean="0">
                <a:solidFill>
                  <a:schemeClr val="bg1"/>
                </a:solidFill>
                <a:sym typeface="Wingdings" panose="05000000000000000000" pitchFamily="2" charset="2"/>
              </a:rPr>
              <a:t>@11:00 AM</a:t>
            </a:r>
            <a:endParaRPr lang="en-GB" sz="15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 descr="cvdc2020 хаштаг в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721" y="3663091"/>
            <a:ext cx="1876927" cy="10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22515" y="1106202"/>
            <a:ext cx="5097988" cy="367188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Introduction to 3D data</a:t>
            </a:r>
          </a:p>
          <a:p>
            <a:pPr marL="466725" lvl="2" indent="-285750">
              <a:buFontTx/>
              <a:buChar char="-"/>
            </a:pPr>
            <a:r>
              <a:rPr lang="en-US" dirty="0" smtClean="0"/>
              <a:t>Data Collection, Data Formats</a:t>
            </a:r>
          </a:p>
          <a:p>
            <a:pPr marL="466725" lvl="2" indent="-285750">
              <a:buFontTx/>
              <a:buChar char="-"/>
            </a:pPr>
            <a:r>
              <a:rPr lang="en-US" dirty="0" smtClean="0"/>
              <a:t>Applications – Case Studies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3D data - Alignment (Open 3D)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3D data – Object Detection (Point Net++)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Generic Case Studies </a:t>
            </a:r>
          </a:p>
          <a:p>
            <a:pPr marL="466725" lvl="2" indent="-285750">
              <a:buFontTx/>
              <a:buChar char="-"/>
            </a:pPr>
            <a:r>
              <a:rPr lang="en-US" dirty="0" smtClean="0"/>
              <a:t>Industrial Metrology for Quality Assurance </a:t>
            </a:r>
          </a:p>
          <a:p>
            <a:pPr marL="466725" lvl="2" indent="-285750">
              <a:buFontTx/>
              <a:buChar char="-"/>
            </a:pPr>
            <a:r>
              <a:rPr lang="en-US" dirty="0" smtClean="0"/>
              <a:t>3D Object Detection &amp; its Volumetric Analysis</a:t>
            </a:r>
          </a:p>
          <a:p>
            <a:pPr marL="285750" lvl="1" indent="-285750">
              <a:buFontTx/>
              <a:buChar char="-"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6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3347791" y="1411164"/>
            <a:ext cx="2514080" cy="15985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/>
          <a:lstStyle/>
          <a:p>
            <a:r>
              <a:rPr lang="en-US" sz="1000" dirty="0" smtClean="0"/>
              <a:t>Point Cloud Data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x</a:t>
            </a:r>
            <a:r>
              <a:rPr lang="en-US" sz="900" dirty="0"/>
              <a:t>, y, z </a:t>
            </a:r>
            <a:r>
              <a:rPr lang="en-US" sz="900" dirty="0" smtClean="0"/>
              <a:t>-  3D </a:t>
            </a:r>
            <a:r>
              <a:rPr lang="en-US" sz="900" dirty="0"/>
              <a:t>coordinates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 smtClean="0"/>
              <a:t>nx</a:t>
            </a:r>
            <a:r>
              <a:rPr lang="en-US" sz="900" dirty="0"/>
              <a:t>, </a:t>
            </a:r>
            <a:r>
              <a:rPr lang="en-US" sz="900" dirty="0" err="1"/>
              <a:t>ny</a:t>
            </a:r>
            <a:r>
              <a:rPr lang="en-US" sz="900" dirty="0"/>
              <a:t>, </a:t>
            </a:r>
            <a:r>
              <a:rPr lang="en-US" sz="900" dirty="0" err="1"/>
              <a:t>nz</a:t>
            </a:r>
            <a:r>
              <a:rPr lang="en-US" sz="900" dirty="0"/>
              <a:t> </a:t>
            </a:r>
            <a:r>
              <a:rPr lang="en-US" sz="900" dirty="0" smtClean="0"/>
              <a:t>-  </a:t>
            </a:r>
            <a:r>
              <a:rPr lang="en-US" sz="900" dirty="0" err="1" smtClean="0"/>
              <a:t>Normals</a:t>
            </a:r>
            <a:endParaRPr lang="en-US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r</a:t>
            </a:r>
            <a:r>
              <a:rPr lang="en-US" sz="900" dirty="0" err="1" smtClean="0"/>
              <a:t>,g,b</a:t>
            </a:r>
            <a:r>
              <a:rPr lang="en-US" sz="900" dirty="0" smtClean="0"/>
              <a:t>- color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90" y="168508"/>
            <a:ext cx="8280400" cy="647700"/>
          </a:xfrm>
        </p:spPr>
        <p:txBody>
          <a:bodyPr/>
          <a:lstStyle/>
          <a:p>
            <a:r>
              <a:rPr lang="en-US" dirty="0" smtClean="0"/>
              <a:t>3D Data 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6"/>
          </p:nvPr>
        </p:nvSpPr>
        <p:spPr>
          <a:xfrm>
            <a:off x="3348962" y="3079647"/>
            <a:ext cx="2514080" cy="18057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/>
          <a:lstStyle/>
          <a:p>
            <a:r>
              <a:rPr lang="en-US" sz="1000" dirty="0"/>
              <a:t>Mesh Data 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Triangles </a:t>
            </a:r>
            <a:r>
              <a:rPr lang="en-US" sz="900" dirty="0"/>
              <a:t>to define the 3D surface</a:t>
            </a:r>
            <a:r>
              <a:rPr lang="en-US" sz="900" dirty="0" smtClean="0"/>
              <a:t>.</a:t>
            </a:r>
            <a:endParaRPr lang="en-US" sz="900" dirty="0"/>
          </a:p>
          <a:p>
            <a:pPr marL="466725" lvl="2" indent="-285750">
              <a:buFont typeface="Arial" panose="020B0604020202020204" pitchFamily="34" charset="0"/>
              <a:buChar char="•"/>
            </a:pPr>
            <a:r>
              <a:rPr lang="en-US" sz="900" dirty="0"/>
              <a:t>ply- Polygon File Format</a:t>
            </a:r>
          </a:p>
          <a:p>
            <a:pPr marL="466725" lvl="2" indent="-285750">
              <a:buFont typeface="Arial" panose="020B0604020202020204" pitchFamily="34" charset="0"/>
              <a:buChar char="•"/>
            </a:pPr>
            <a:r>
              <a:rPr lang="en-US" sz="900" dirty="0" err="1"/>
              <a:t>stl</a:t>
            </a:r>
            <a:r>
              <a:rPr lang="en-US" sz="900" dirty="0"/>
              <a:t>- </a:t>
            </a:r>
            <a:r>
              <a:rPr lang="en-US" sz="900" dirty="0" err="1"/>
              <a:t>StereoLithography</a:t>
            </a:r>
            <a:endParaRPr lang="en-US" sz="900" dirty="0"/>
          </a:p>
          <a:p>
            <a:pPr marL="466725" lvl="2" indent="-285750">
              <a:buFont typeface="Arial" panose="020B0604020202020204" pitchFamily="34" charset="0"/>
              <a:buChar char="•"/>
            </a:pPr>
            <a:r>
              <a:rPr lang="en-US" sz="900" dirty="0" err="1"/>
              <a:t>obj</a:t>
            </a:r>
            <a:r>
              <a:rPr lang="en-US" sz="900" dirty="0"/>
              <a:t> - Object Files</a:t>
            </a:r>
          </a:p>
          <a:p>
            <a:pPr marL="466725" lvl="2" indent="-285750">
              <a:buFont typeface="Arial" panose="020B0604020202020204" pitchFamily="34" charset="0"/>
              <a:buChar char="•"/>
            </a:pPr>
            <a:r>
              <a:rPr lang="en-US" sz="900" dirty="0"/>
              <a:t>off- Object File Forma</a:t>
            </a:r>
          </a:p>
          <a:p>
            <a:pPr marL="466725" lvl="2" indent="-285750">
              <a:buFont typeface="Arial" panose="020B0604020202020204" pitchFamily="34" charset="0"/>
              <a:buChar char="•"/>
            </a:pPr>
            <a:r>
              <a:rPr lang="en-US" sz="900" dirty="0" err="1"/>
              <a:t>gltf</a:t>
            </a:r>
            <a:r>
              <a:rPr lang="en-US" sz="900" dirty="0"/>
              <a:t> -GL Transmission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93DFDE-91CE-452C-9CB7-EDA4985F495D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708145" y="1525855"/>
            <a:ext cx="1980054" cy="3190088"/>
            <a:chOff x="681076" y="998161"/>
            <a:chExt cx="2550735" cy="3984202"/>
          </a:xfrm>
        </p:grpSpPr>
        <p:grpSp>
          <p:nvGrpSpPr>
            <p:cNvPr id="8" name="Group 7"/>
            <p:cNvGrpSpPr/>
            <p:nvPr/>
          </p:nvGrpSpPr>
          <p:grpSpPr>
            <a:xfrm>
              <a:off x="681076" y="998161"/>
              <a:ext cx="2306557" cy="2591133"/>
              <a:chOff x="562286" y="1381371"/>
              <a:chExt cx="3111354" cy="3559350"/>
            </a:xfrm>
          </p:grpSpPr>
          <p:pic>
            <p:nvPicPr>
              <p:cNvPr id="7" name="Picture 2" descr="LiDAR Solutions | Cyien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72" r="24651"/>
              <a:stretch/>
            </p:blipFill>
            <p:spPr bwMode="auto">
              <a:xfrm>
                <a:off x="2507954" y="1476704"/>
                <a:ext cx="1165686" cy="1210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https://www.asu.edu/courses/art345/pike_b/terrainmapping/lidar_files/image001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28"/>
              <a:stretch/>
            </p:blipFill>
            <p:spPr bwMode="auto">
              <a:xfrm>
                <a:off x="562286" y="1381371"/>
                <a:ext cx="1079622" cy="1312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ight Arrow 4"/>
              <p:cNvSpPr/>
              <p:nvPr/>
            </p:nvSpPr>
            <p:spPr>
              <a:xfrm>
                <a:off x="1847812" y="2034774"/>
                <a:ext cx="497133" cy="388380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28" name="Picture 4" descr="../../_images/tutorial_Basic_pointcloud_18_1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15" r="31391"/>
              <a:stretch/>
            </p:blipFill>
            <p:spPr bwMode="auto">
              <a:xfrm>
                <a:off x="2516540" y="3339916"/>
                <a:ext cx="1157100" cy="130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08959" y="2760560"/>
                <a:ext cx="967883" cy="235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1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UAV data </a:t>
                </a:r>
                <a:endParaRPr lang="en-US" sz="11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30" name="Picture 6" descr="https://upload.wikimedia.org/wikipedia/commons/thumb/0/0e/Lidar_P1270901.jpg/800px-Lidar_P1270901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49" t="2999"/>
              <a:stretch/>
            </p:blipFill>
            <p:spPr bwMode="auto">
              <a:xfrm>
                <a:off x="657040" y="3380562"/>
                <a:ext cx="794560" cy="1215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71185" y="4705509"/>
                <a:ext cx="772301" cy="235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1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Camera</a:t>
                </a:r>
                <a:endParaRPr lang="en-US" sz="11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1948885" y="3794270"/>
                <a:ext cx="497133" cy="388380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034" name="Picture 10" descr="https://upload.wikimedia.org/wikipedia/commons/d/dc/Cad_crank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123" y="3897985"/>
              <a:ext cx="980688" cy="852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7"/>
            <a:srcRect l="12365" t="18726" r="54181" b="24257"/>
            <a:stretch/>
          </p:blipFill>
          <p:spPr>
            <a:xfrm>
              <a:off x="773517" y="3810841"/>
              <a:ext cx="704432" cy="93991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952564" y="4811134"/>
              <a:ext cx="368058" cy="1712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CAD 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1680265" y="4205792"/>
              <a:ext cx="368542" cy="28273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052912" y="995388"/>
            <a:ext cx="1504025" cy="275982"/>
          </a:xfrm>
          <a:prstGeom prst="rect">
            <a:avLst/>
          </a:prstGeom>
          <a:solidFill>
            <a:srgbClr val="009CA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Generation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44805" y="972059"/>
            <a:ext cx="1493660" cy="270049"/>
          </a:xfrm>
          <a:prstGeom prst="rect">
            <a:avLst/>
          </a:prstGeom>
          <a:solidFill>
            <a:srgbClr val="009CA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Data Format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29163" y="972059"/>
            <a:ext cx="1493660" cy="270049"/>
          </a:xfrm>
          <a:prstGeom prst="rect">
            <a:avLst/>
          </a:prstGeom>
          <a:solidFill>
            <a:srgbClr val="009CA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Use Cases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Content Placeholder 11"/>
          <p:cNvSpPr>
            <a:spLocks noGrp="1"/>
          </p:cNvSpPr>
          <p:nvPr>
            <p:ph sz="half" idx="1"/>
          </p:nvPr>
        </p:nvSpPr>
        <p:spPr>
          <a:xfrm>
            <a:off x="6264016" y="1411164"/>
            <a:ext cx="2514080" cy="34742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Agriculture </a:t>
            </a:r>
          </a:p>
          <a:p>
            <a:pPr marL="352425" lvl="2" indent="-171450">
              <a:buFontTx/>
              <a:buChar char="-"/>
            </a:pPr>
            <a:r>
              <a:rPr lang="en-US" sz="900" dirty="0"/>
              <a:t>Crop Categorization</a:t>
            </a:r>
          </a:p>
          <a:p>
            <a:pPr marL="352425" lvl="2" indent="-171450">
              <a:buFontTx/>
              <a:buChar char="-"/>
            </a:pPr>
            <a:r>
              <a:rPr lang="en-US" sz="900" dirty="0"/>
              <a:t>Crop Mapping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Autonomous vehicles</a:t>
            </a:r>
          </a:p>
          <a:p>
            <a:pPr marL="171450" lvl="1" indent="-171450">
              <a:buFontTx/>
              <a:buChar char="-"/>
            </a:pPr>
            <a:r>
              <a:rPr lang="fr-FR" sz="900" dirty="0"/>
              <a:t>Navigation</a:t>
            </a:r>
          </a:p>
          <a:p>
            <a:pPr marL="171450" lvl="1" indent="-171450">
              <a:buFontTx/>
              <a:buChar char="-"/>
            </a:pPr>
            <a:r>
              <a:rPr lang="fr-FR" sz="900" dirty="0"/>
              <a:t>Collision </a:t>
            </a:r>
            <a:r>
              <a:rPr lang="fr-FR" sz="900" dirty="0" err="1"/>
              <a:t>avoidance</a:t>
            </a:r>
            <a:endParaRPr lang="fr-FR" sz="900" dirty="0"/>
          </a:p>
          <a:p>
            <a:pPr marL="171450" lvl="1" indent="-171450">
              <a:buFontTx/>
              <a:buChar char="-"/>
            </a:pPr>
            <a:r>
              <a:rPr lang="fr-FR" sz="900" dirty="0" err="1"/>
              <a:t>Autonomous</a:t>
            </a:r>
            <a:r>
              <a:rPr lang="fr-FR" sz="900" dirty="0"/>
              <a:t> </a:t>
            </a:r>
            <a:r>
              <a:rPr lang="fr-FR" sz="900" dirty="0" err="1"/>
              <a:t>cruise</a:t>
            </a:r>
            <a:r>
              <a:rPr lang="fr-FR" sz="900" dirty="0"/>
              <a:t> control</a:t>
            </a:r>
          </a:p>
          <a:p>
            <a:pPr marL="171450" lvl="1" indent="-171450">
              <a:buFontTx/>
              <a:buChar char="-"/>
            </a:pPr>
            <a:r>
              <a:rPr lang="fr-FR" sz="900" dirty="0"/>
              <a:t>Obstacle </a:t>
            </a:r>
            <a:r>
              <a:rPr lang="fr-FR" sz="900" dirty="0" err="1"/>
              <a:t>detection</a:t>
            </a:r>
            <a:r>
              <a:rPr lang="fr-FR" sz="900" dirty="0"/>
              <a:t> in </a:t>
            </a:r>
            <a:r>
              <a:rPr lang="fr-FR" sz="900" dirty="0" err="1"/>
              <a:t>autonomous</a:t>
            </a:r>
            <a:r>
              <a:rPr lang="fr-FR" sz="900" dirty="0"/>
              <a:t> </a:t>
            </a:r>
            <a:r>
              <a:rPr lang="fr-FR" sz="900" dirty="0" err="1"/>
              <a:t>vehicles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Forestry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 Bio Conservation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 Medical Imaging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600" dirty="0">
                <a:solidFill>
                  <a:srgbClr val="FF0000"/>
                </a:solidFill>
              </a:rPr>
              <a:t>Ref: </a:t>
            </a:r>
            <a:r>
              <a:rPr lang="en-US" sz="600" dirty="0">
                <a:solidFill>
                  <a:srgbClr val="FF0000"/>
                </a:solidFill>
                <a:hlinkClick r:id="rId8"/>
              </a:rPr>
              <a:t>https://levelfivesupplies.com/100-real-world-applications-of-lidar-technology/</a:t>
            </a:r>
            <a:endParaRPr lang="en-US" sz="600" dirty="0">
              <a:solidFill>
                <a:srgbClr val="FF0000"/>
              </a:solidFill>
            </a:endParaRPr>
          </a:p>
          <a:p>
            <a:endParaRPr lang="en-US" sz="900" dirty="0"/>
          </a:p>
        </p:txBody>
      </p:sp>
      <p:sp>
        <p:nvSpPr>
          <p:cNvPr id="27" name="Content Placeholder 11"/>
          <p:cNvSpPr>
            <a:spLocks noGrp="1"/>
          </p:cNvSpPr>
          <p:nvPr>
            <p:ph sz="half" idx="1"/>
          </p:nvPr>
        </p:nvSpPr>
        <p:spPr>
          <a:xfrm>
            <a:off x="474821" y="1401827"/>
            <a:ext cx="2514080" cy="3474225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/>
          <a:lstStyle/>
          <a:p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226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of 3D Objects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313" y="1165225"/>
            <a:ext cx="1433207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515" y="3413608"/>
            <a:ext cx="137900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Outlier Remova</a:t>
            </a:r>
            <a:r>
              <a:rPr lang="en-US" dirty="0"/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7417" y="3351406"/>
            <a:ext cx="154806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  <a:latin typeface="Lato"/>
              </a:rPr>
              <a:t>ICP (Iterative Closest Point) </a:t>
            </a:r>
            <a:r>
              <a:rPr lang="en-US" sz="1050" dirty="0" smtClean="0">
                <a:solidFill>
                  <a:srgbClr val="404040"/>
                </a:solidFill>
                <a:latin typeface="Lato"/>
              </a:rPr>
              <a:t>registration</a:t>
            </a:r>
            <a:endParaRPr lang="en-US" sz="1050" dirty="0">
              <a:solidFill>
                <a:srgbClr val="404040"/>
              </a:solidFill>
              <a:latin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77399" y="1170176"/>
            <a:ext cx="160603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</a:t>
            </a:r>
            <a:r>
              <a:rPr lang="en-US" dirty="0" smtClean="0"/>
              <a:t>Registration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80516" y="3895048"/>
            <a:ext cx="2263299" cy="919543"/>
            <a:chOff x="6054133" y="3872115"/>
            <a:chExt cx="2263299" cy="9195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4999" y="4305075"/>
              <a:ext cx="1362433" cy="3636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916613" y="3935096"/>
              <a:ext cx="13195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04040"/>
                  </a:solidFill>
                  <a:latin typeface="Lato"/>
                </a:rPr>
                <a:t>Point-to-Plane</a:t>
              </a:r>
              <a:endParaRPr lang="en-US" dirty="0">
                <a:solidFill>
                  <a:srgbClr val="404040"/>
                </a:solidFill>
                <a:latin typeface="Lato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39810" t="11399" b="12453"/>
            <a:stretch/>
          </p:blipFill>
          <p:spPr>
            <a:xfrm>
              <a:off x="6054133" y="3872115"/>
              <a:ext cx="849216" cy="91954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080516" y="2702953"/>
            <a:ext cx="2302787" cy="927337"/>
            <a:chOff x="6080516" y="2702953"/>
            <a:chExt cx="2302787" cy="92733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1377" y="3109876"/>
              <a:ext cx="1431926" cy="41572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948425" y="2816476"/>
              <a:ext cx="12559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04040"/>
                  </a:solidFill>
                  <a:latin typeface="Lato"/>
                </a:rPr>
                <a:t>Point-to-point</a:t>
              </a:r>
              <a:endParaRPr lang="en-US" dirty="0">
                <a:solidFill>
                  <a:srgbClr val="404040"/>
                </a:solidFill>
                <a:latin typeface="Lato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16" y="2702953"/>
              <a:ext cx="822833" cy="927337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934" y="1300881"/>
            <a:ext cx="1197998" cy="630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27077" y="525425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Q.-Y. Zhou, J. Park, and V. </a:t>
            </a:r>
            <a:r>
              <a:rPr lang="en-US" sz="1000" dirty="0" err="1"/>
              <a:t>Koltun</a:t>
            </a:r>
            <a:r>
              <a:rPr lang="en-US" sz="1000" dirty="0"/>
              <a:t>, Fast Global Registration, ECCV, 2016</a:t>
            </a:r>
            <a:r>
              <a:rPr lang="en-US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7"/>
              </a:rPr>
              <a:t>http://www.open3d.org/docs/release/introduction.html</a:t>
            </a:r>
            <a:endParaRPr lang="en-US" sz="1000" dirty="0"/>
          </a:p>
          <a:p>
            <a:endParaRPr lang="en-US" sz="1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299929" y="1349221"/>
            <a:ext cx="1872552" cy="989860"/>
            <a:chOff x="7319574" y="1125137"/>
            <a:chExt cx="1872552" cy="989860"/>
          </a:xfrm>
        </p:grpSpPr>
        <p:sp>
          <p:nvSpPr>
            <p:cNvPr id="16" name="Rectangle 15"/>
            <p:cNvSpPr/>
            <p:nvPr/>
          </p:nvSpPr>
          <p:spPr>
            <a:xfrm>
              <a:off x="7319574" y="1125137"/>
              <a:ext cx="18725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404040"/>
                  </a:solidFill>
                  <a:latin typeface="Lato"/>
                </a:rPr>
                <a:t>RANSAC  </a:t>
              </a:r>
              <a:r>
                <a:rPr lang="en-US" sz="900" dirty="0" smtClean="0"/>
                <a:t>(Random </a:t>
              </a:r>
              <a:r>
                <a:rPr lang="en-US" sz="900" dirty="0"/>
                <a:t>Sample </a:t>
              </a:r>
              <a:r>
                <a:rPr lang="en-US" sz="900" dirty="0" smtClean="0"/>
                <a:t>Consensus)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22054" y="1515318"/>
              <a:ext cx="17299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rgbClr val="404040"/>
                  </a:solidFill>
                  <a:latin typeface="Lato"/>
                </a:rPr>
                <a:t>Faster Global Registration</a:t>
              </a:r>
              <a:r>
                <a:rPr lang="en-US" sz="900" dirty="0">
                  <a:solidFill>
                    <a:srgbClr val="404040"/>
                  </a:solidFill>
                  <a:latin typeface="Lato"/>
                </a:rPr>
                <a:t> </a:t>
              </a:r>
              <a:endParaRPr lang="en-US" sz="900" dirty="0" smtClean="0">
                <a:solidFill>
                  <a:srgbClr val="404040"/>
                </a:solidFill>
                <a:latin typeface="Lato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13437" y="1746150"/>
              <a:ext cx="1381914" cy="36884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5860860" y="1823713"/>
            <a:ext cx="1528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Random Down Sampling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Nearest Neighborhood &lt;threshold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54212" y="1346987"/>
            <a:ext cx="1596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404040"/>
                </a:solidFill>
                <a:latin typeface="Lato"/>
              </a:rPr>
              <a:t>Scaling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404040"/>
                </a:solidFill>
                <a:latin typeface="Lato"/>
              </a:rPr>
              <a:t>Transformation- translate, rotations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01520" y="3710382"/>
            <a:ext cx="1732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404040"/>
                </a:solidFill>
                <a:latin typeface="Lato"/>
              </a:rPr>
              <a:t>Radius outlier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404040"/>
                </a:solidFill>
                <a:latin typeface="Lato"/>
              </a:rPr>
              <a:t>Statistical outlier removal</a:t>
            </a:r>
          </a:p>
        </p:txBody>
      </p:sp>
    </p:spTree>
    <p:extLst>
      <p:ext uri="{BB962C8B-B14F-4D97-AF65-F5344CB8AC3E}">
        <p14:creationId xmlns:p14="http://schemas.microsoft.com/office/powerpoint/2010/main" val="15311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 of 3d Objects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0" y="841375"/>
            <a:ext cx="6667828" cy="28234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11549" y="3606784"/>
            <a:ext cx="2595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http://stanford.edu/~rqi/pointnet2/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75611" y="4169056"/>
            <a:ext cx="2410916" cy="5816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Main Goal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Partitioning of Point sets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Abstracting Local Features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879" y="4556855"/>
            <a:ext cx="2149627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Farthest Point Sampling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5450" y="1133678"/>
            <a:ext cx="6126804" cy="1053255"/>
          </a:xfrm>
        </p:spPr>
        <p:txBody>
          <a:bodyPr/>
          <a:lstStyle/>
          <a:p>
            <a:r>
              <a:rPr lang="en-US" sz="1400" dirty="0" smtClean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/>
              <a:t>Extract features – e.g. Vegetation, </a:t>
            </a:r>
            <a:r>
              <a:rPr lang="en-US" sz="1400" b="0" dirty="0"/>
              <a:t>terrain, and buildings </a:t>
            </a:r>
            <a:endParaRPr lang="en-US" sz="1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/>
              <a:t>Assess the growth or Changes in objects over time;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/>
              <a:t>Assess &amp; Predict the Risk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62450"/>
            <a:ext cx="8280400" cy="647620"/>
          </a:xfrm>
        </p:spPr>
        <p:txBody>
          <a:bodyPr/>
          <a:lstStyle/>
          <a:p>
            <a:pPr marL="180975" lvl="2"/>
            <a:r>
              <a:rPr lang="en-US" sz="2400" kern="1200" dirty="0">
                <a:solidFill>
                  <a:srgbClr val="00A5DF"/>
                </a:solidFill>
                <a:latin typeface="Effra"/>
                <a:cs typeface="Effra"/>
              </a:rPr>
              <a:t>Case Study -1 3D Object Detection &amp; its Volumetric Analysis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10541" y="2394217"/>
            <a:ext cx="7338172" cy="2827652"/>
            <a:chOff x="468313" y="2236087"/>
            <a:chExt cx="7338172" cy="2827652"/>
          </a:xfrm>
        </p:grpSpPr>
        <p:grpSp>
          <p:nvGrpSpPr>
            <p:cNvPr id="5" name="Group 4"/>
            <p:cNvGrpSpPr/>
            <p:nvPr/>
          </p:nvGrpSpPr>
          <p:grpSpPr>
            <a:xfrm>
              <a:off x="4169702" y="3888098"/>
              <a:ext cx="1446767" cy="905541"/>
              <a:chOff x="446984" y="1030967"/>
              <a:chExt cx="2049128" cy="146684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46984" y="2049111"/>
                <a:ext cx="2049127" cy="448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Volumetric Analysis Before &amp; After </a:t>
                </a:r>
              </a:p>
            </p:txBody>
          </p:sp>
          <p:pic>
            <p:nvPicPr>
              <p:cNvPr id="2052" name="Picture 4" descr="https://upload.wikimedia.org/wikipedia/commons/4/4c/Forest_LIDAR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14" t="7800" r="50918" b="7089"/>
              <a:stretch/>
            </p:blipFill>
            <p:spPr bwMode="auto">
              <a:xfrm>
                <a:off x="533909" y="1030967"/>
                <a:ext cx="859616" cy="980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https://upload.wikimedia.org/wikipedia/commons/4/4c/Forest_LIDAR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94" t="7800" r="6589" b="7089"/>
              <a:stretch/>
            </p:blipFill>
            <p:spPr bwMode="auto">
              <a:xfrm>
                <a:off x="1649763" y="1030967"/>
                <a:ext cx="846349" cy="980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Rounded Rectangle 11"/>
            <p:cNvSpPr/>
            <p:nvPr/>
          </p:nvSpPr>
          <p:spPr>
            <a:xfrm>
              <a:off x="468313" y="3078406"/>
              <a:ext cx="1168513" cy="2160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LiDAR Data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17124" y="2262723"/>
              <a:ext cx="1548959" cy="948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/>
            </a:p>
            <a:p>
              <a:pPr algn="ctr"/>
              <a:r>
                <a:rPr lang="en-US" sz="1050" b="1" dirty="0"/>
                <a:t>Clustering Method</a:t>
              </a:r>
            </a:p>
            <a:p>
              <a:pPr algn="ctr"/>
              <a:r>
                <a:rPr lang="en-US" sz="900" dirty="0"/>
                <a:t>(to identify object which contain the group of point cloud 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7018" y="2301297"/>
              <a:ext cx="1213498" cy="6580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Classification Model        </a:t>
              </a:r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F989C-5231-4867-B02A-ACC1B43D0DF9}"/>
                </a:ext>
              </a:extLst>
            </p:cNvPr>
            <p:cNvSpPr txBox="1"/>
            <p:nvPr/>
          </p:nvSpPr>
          <p:spPr>
            <a:xfrm>
              <a:off x="4537633" y="3225951"/>
              <a:ext cx="76783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 dirty="0">
                  <a:solidFill>
                    <a:schemeClr val="tx2"/>
                  </a:solidFill>
                </a:rPr>
                <a:t>Unknown </a:t>
              </a:r>
            </a:p>
            <a:p>
              <a:pPr algn="ctr">
                <a:lnSpc>
                  <a:spcPct val="90000"/>
                </a:lnSpc>
              </a:pPr>
              <a:r>
                <a:rPr lang="en-US" sz="1000" b="1" dirty="0">
                  <a:solidFill>
                    <a:schemeClr val="tx2"/>
                  </a:solidFill>
                </a:rPr>
                <a:t>Object Types</a:t>
              </a:r>
              <a:endParaRPr lang="en-IN" sz="1000" b="1" dirty="0">
                <a:solidFill>
                  <a:schemeClr val="tx2"/>
                </a:solidFill>
              </a:endParaRPr>
            </a:p>
          </p:txBody>
        </p:sp>
        <p:pic>
          <p:nvPicPr>
            <p:cNvPr id="16" name="Picture 2" descr="PLSCADD utility mapping">
              <a:extLst>
                <a:ext uri="{FF2B5EF4-FFF2-40B4-BE49-F238E27FC236}">
                  <a16:creationId xmlns:a16="http://schemas.microsoft.com/office/drawing/2014/main" id="{D9D353DF-67D0-4BF0-A46F-4BFF2F136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2262723"/>
              <a:ext cx="1227663" cy="77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10DD27-1299-46C7-8BFD-7F1FD0AAD61B}"/>
                </a:ext>
              </a:extLst>
            </p:cNvPr>
            <p:cNvSpPr txBox="1"/>
            <p:nvPr/>
          </p:nvSpPr>
          <p:spPr>
            <a:xfrm>
              <a:off x="6002466" y="4786740"/>
              <a:ext cx="180401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 dirty="0">
                  <a:solidFill>
                    <a:schemeClr val="tx2"/>
                  </a:solidFill>
                </a:rPr>
                <a:t>Identified </a:t>
              </a:r>
            </a:p>
            <a:p>
              <a:pPr algn="ctr">
                <a:lnSpc>
                  <a:spcPct val="90000"/>
                </a:lnSpc>
              </a:pPr>
              <a:r>
                <a:rPr lang="en-US" sz="1000" b="1" dirty="0">
                  <a:solidFill>
                    <a:schemeClr val="tx2"/>
                  </a:solidFill>
                </a:rPr>
                <a:t>Object Types</a:t>
              </a:r>
              <a:endParaRPr lang="en-IN" sz="1000" b="1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0323" y="3770235"/>
              <a:ext cx="1426888" cy="954784"/>
              <a:chOff x="6374398" y="3608519"/>
              <a:chExt cx="1426888" cy="9547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5479426-6EBC-41BC-BD8A-DBFC1278CFC3}"/>
                  </a:ext>
                </a:extLst>
              </p:cNvPr>
              <p:cNvGrpSpPr/>
              <p:nvPr/>
            </p:nvGrpSpPr>
            <p:grpSpPr>
              <a:xfrm>
                <a:off x="7422353" y="3608519"/>
                <a:ext cx="378933" cy="709133"/>
                <a:chOff x="-49978" y="4818612"/>
                <a:chExt cx="409844" cy="766979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4CEF6BC9-6A5F-4CF3-9528-FA227516D3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6886" r="7949"/>
                <a:stretch/>
              </p:blipFill>
              <p:spPr>
                <a:xfrm>
                  <a:off x="-49978" y="4818612"/>
                  <a:ext cx="409844" cy="50128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25044E-7FBD-4E0C-A80F-12F91ED12D4F}"/>
                    </a:ext>
                  </a:extLst>
                </p:cNvPr>
                <p:cNvSpPr txBox="1"/>
                <p:nvPr/>
              </p:nvSpPr>
              <p:spPr>
                <a:xfrm>
                  <a:off x="90284" y="5435794"/>
                  <a:ext cx="256597" cy="149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b="1" dirty="0">
                      <a:solidFill>
                        <a:schemeClr val="tx2"/>
                      </a:solidFill>
                    </a:rPr>
                    <a:t>Tree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B9A76C9-8189-46E5-B385-95BB1B7601FA}"/>
                  </a:ext>
                </a:extLst>
              </p:cNvPr>
              <p:cNvGrpSpPr/>
              <p:nvPr/>
            </p:nvGrpSpPr>
            <p:grpSpPr>
              <a:xfrm>
                <a:off x="6374398" y="3858068"/>
                <a:ext cx="618568" cy="508247"/>
                <a:chOff x="-476797" y="4484395"/>
                <a:chExt cx="669027" cy="549706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1BEE1C1-C44B-428F-9A51-AB9A268C31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476797" y="4484395"/>
                  <a:ext cx="645138" cy="332713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83ED10-EF3E-4C4A-9A5D-C4F680DB07F8}"/>
                    </a:ext>
                  </a:extLst>
                </p:cNvPr>
                <p:cNvSpPr txBox="1"/>
                <p:nvPr/>
              </p:nvSpPr>
              <p:spPr>
                <a:xfrm>
                  <a:off x="-463132" y="4884304"/>
                  <a:ext cx="655362" cy="149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b="1" dirty="0">
                      <a:solidFill>
                        <a:schemeClr val="tx2"/>
                      </a:solidFill>
                    </a:rPr>
                    <a:t>Conductors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8688114-ED20-44AA-8F1C-32D8D0A2D4C8}"/>
                  </a:ext>
                </a:extLst>
              </p:cNvPr>
              <p:cNvGrpSpPr/>
              <p:nvPr/>
            </p:nvGrpSpPr>
            <p:grpSpPr>
              <a:xfrm>
                <a:off x="7068551" y="3608519"/>
                <a:ext cx="393254" cy="954784"/>
                <a:chOff x="336837" y="4622123"/>
                <a:chExt cx="425333" cy="1032669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E1805135-4A7D-473A-8DE3-6D028C769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6837" y="4622123"/>
                  <a:ext cx="275977" cy="83499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788FF79-331F-4DEA-875F-C5B12ACC9AFD}"/>
                    </a:ext>
                  </a:extLst>
                </p:cNvPr>
                <p:cNvSpPr txBox="1"/>
                <p:nvPr/>
              </p:nvSpPr>
              <p:spPr>
                <a:xfrm>
                  <a:off x="396345" y="5504995"/>
                  <a:ext cx="365825" cy="149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b="1" dirty="0">
                      <a:solidFill>
                        <a:schemeClr val="tx2"/>
                      </a:solidFill>
                    </a:rPr>
                    <a:t>Tower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3AF6EE-E764-4DF5-A803-4C4AEDC1C167}"/>
                </a:ext>
              </a:extLst>
            </p:cNvPr>
            <p:cNvGrpSpPr/>
            <p:nvPr/>
          </p:nvGrpSpPr>
          <p:grpSpPr>
            <a:xfrm>
              <a:off x="4326384" y="2236087"/>
              <a:ext cx="989015" cy="816956"/>
              <a:chOff x="4858147" y="1253522"/>
              <a:chExt cx="1069692" cy="88359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CB9E905-FB37-47AD-98D8-16EA43B2C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1862" y="1302129"/>
                <a:ext cx="275977" cy="83499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C338AD9-F72B-45AD-89D4-0A134FB95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8147" y="1253522"/>
                <a:ext cx="645138" cy="332713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D736D77-9013-4825-95E6-1EE0F8754B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886" r="7949"/>
              <a:stretch/>
            </p:blipFill>
            <p:spPr>
              <a:xfrm>
                <a:off x="5020060" y="1614369"/>
                <a:ext cx="409844" cy="501288"/>
              </a:xfrm>
              <a:prstGeom prst="rect">
                <a:avLst/>
              </a:prstGeom>
            </p:spPr>
          </p:pic>
        </p:grpSp>
        <p:sp>
          <p:nvSpPr>
            <p:cNvPr id="20" name="Arrow: Right 42">
              <a:extLst>
                <a:ext uri="{FF2B5EF4-FFF2-40B4-BE49-F238E27FC236}">
                  <a16:creationId xmlns:a16="http://schemas.microsoft.com/office/drawing/2014/main" id="{A77CCD71-55A7-4160-9FC2-DCEC68F14B5B}"/>
                </a:ext>
              </a:extLst>
            </p:cNvPr>
            <p:cNvSpPr/>
            <p:nvPr/>
          </p:nvSpPr>
          <p:spPr>
            <a:xfrm>
              <a:off x="1756700" y="2569718"/>
              <a:ext cx="316238" cy="281718"/>
            </a:xfrm>
            <a:prstGeom prst="rightArrow">
              <a:avLst>
                <a:gd name="adj1" fmla="val 50000"/>
                <a:gd name="adj2" fmla="val 4202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21" name="Arrow: Right 51">
              <a:extLst>
                <a:ext uri="{FF2B5EF4-FFF2-40B4-BE49-F238E27FC236}">
                  <a16:creationId xmlns:a16="http://schemas.microsoft.com/office/drawing/2014/main" id="{A115FEBE-B818-473E-ADC7-81CD12F7CC87}"/>
                </a:ext>
              </a:extLst>
            </p:cNvPr>
            <p:cNvSpPr/>
            <p:nvPr/>
          </p:nvSpPr>
          <p:spPr>
            <a:xfrm>
              <a:off x="3805196" y="2569718"/>
              <a:ext cx="316238" cy="281718"/>
            </a:xfrm>
            <a:prstGeom prst="rightArrow">
              <a:avLst>
                <a:gd name="adj1" fmla="val 50000"/>
                <a:gd name="adj2" fmla="val 4202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22" name="Arrow: Right 52">
              <a:extLst>
                <a:ext uri="{FF2B5EF4-FFF2-40B4-BE49-F238E27FC236}">
                  <a16:creationId xmlns:a16="http://schemas.microsoft.com/office/drawing/2014/main" id="{ECF4E7D1-2000-4BEB-9F19-EC29B5A03736}"/>
                </a:ext>
              </a:extLst>
            </p:cNvPr>
            <p:cNvSpPr/>
            <p:nvPr/>
          </p:nvSpPr>
          <p:spPr>
            <a:xfrm>
              <a:off x="5766365" y="2547735"/>
              <a:ext cx="316238" cy="281718"/>
            </a:xfrm>
            <a:prstGeom prst="rightArrow">
              <a:avLst>
                <a:gd name="adj1" fmla="val 50000"/>
                <a:gd name="adj2" fmla="val 4202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23" name="Arrow: Right 53">
              <a:extLst>
                <a:ext uri="{FF2B5EF4-FFF2-40B4-BE49-F238E27FC236}">
                  <a16:creationId xmlns:a16="http://schemas.microsoft.com/office/drawing/2014/main" id="{80AF6FE7-2865-4DA3-B9DD-7DFA85B4575E}"/>
                </a:ext>
              </a:extLst>
            </p:cNvPr>
            <p:cNvSpPr/>
            <p:nvPr/>
          </p:nvSpPr>
          <p:spPr>
            <a:xfrm rot="5400000">
              <a:off x="6776972" y="3171278"/>
              <a:ext cx="316238" cy="281718"/>
            </a:xfrm>
            <a:prstGeom prst="rightArrow">
              <a:avLst>
                <a:gd name="adj1" fmla="val 50000"/>
                <a:gd name="adj2" fmla="val 4202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38" name="Arrow: Right 51">
              <a:extLst>
                <a:ext uri="{FF2B5EF4-FFF2-40B4-BE49-F238E27FC236}">
                  <a16:creationId xmlns:a16="http://schemas.microsoft.com/office/drawing/2014/main" id="{A115FEBE-B818-473E-ADC7-81CD12F7CC87}"/>
                </a:ext>
              </a:extLst>
            </p:cNvPr>
            <p:cNvSpPr/>
            <p:nvPr/>
          </p:nvSpPr>
          <p:spPr>
            <a:xfrm rot="10800000">
              <a:off x="5730631" y="4050794"/>
              <a:ext cx="316238" cy="281718"/>
            </a:xfrm>
            <a:prstGeom prst="rightArrow">
              <a:avLst>
                <a:gd name="adj1" fmla="val 50000"/>
                <a:gd name="adj2" fmla="val 4202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</p:grpSp>
    </p:spTree>
    <p:extLst>
      <p:ext uri="{BB962C8B-B14F-4D97-AF65-F5344CB8AC3E}">
        <p14:creationId xmlns:p14="http://schemas.microsoft.com/office/powerpoint/2010/main" val="29218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Industrial Metrology for Quality Assurance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05597" y="1237534"/>
            <a:ext cx="7135245" cy="3763582"/>
            <a:chOff x="626842" y="1065291"/>
            <a:chExt cx="7668108" cy="4067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842" y="1065291"/>
              <a:ext cx="1867652" cy="154539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8246" y="1065291"/>
              <a:ext cx="1909717" cy="15453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735" y="1065291"/>
              <a:ext cx="1952163" cy="15453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l="15045" t="5999" r="11638" b="6859"/>
            <a:stretch/>
          </p:blipFill>
          <p:spPr>
            <a:xfrm>
              <a:off x="6246735" y="3254318"/>
              <a:ext cx="2048215" cy="15194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824537" y="2663104"/>
              <a:ext cx="1399422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Comparing Two Scans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40667" y="2639955"/>
              <a:ext cx="965008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Down sampling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74860" y="2684074"/>
              <a:ext cx="1022716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Outlier Removal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4606" y="4910772"/>
              <a:ext cx="1333382" cy="1646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Global </a:t>
              </a:r>
              <a:r>
                <a:rPr lang="en-US" sz="1100" b="1" dirty="0" smtClean="0">
                  <a:solidFill>
                    <a:schemeClr val="tx2"/>
                  </a:solidFill>
                </a:rPr>
                <a:t>Registration 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93399" y="4921826"/>
              <a:ext cx="1259306" cy="1646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Local </a:t>
              </a:r>
              <a:r>
                <a:rPr lang="en-US" sz="1100" b="1" dirty="0" smtClean="0">
                  <a:solidFill>
                    <a:schemeClr val="tx2"/>
                  </a:solidFill>
                </a:rPr>
                <a:t>Registration 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/>
            <a:srcRect l="10364" t="4963" r="7765" b="4789"/>
            <a:stretch/>
          </p:blipFill>
          <p:spPr>
            <a:xfrm>
              <a:off x="3628246" y="3449236"/>
              <a:ext cx="1909717" cy="13884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Group 22"/>
            <p:cNvGrpSpPr/>
            <p:nvPr/>
          </p:nvGrpSpPr>
          <p:grpSpPr>
            <a:xfrm>
              <a:off x="661100" y="3621094"/>
              <a:ext cx="1945713" cy="1300733"/>
              <a:chOff x="4409252" y="3360920"/>
              <a:chExt cx="1945713" cy="130073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7"/>
              <a:srcRect l="21376" r="16896"/>
              <a:stretch/>
            </p:blipFill>
            <p:spPr>
              <a:xfrm>
                <a:off x="4409252" y="3360920"/>
                <a:ext cx="1833394" cy="13007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054635" y="3581973"/>
                <a:ext cx="300330" cy="124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 smtClean="0">
                    <a:solidFill>
                      <a:schemeClr val="tx2"/>
                    </a:solidFill>
                  </a:rPr>
                  <a:t>scan1</a:t>
                </a:r>
                <a:endParaRPr 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80763" y="4042979"/>
                <a:ext cx="300330" cy="124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 smtClean="0">
                    <a:solidFill>
                      <a:schemeClr val="tx2"/>
                    </a:solidFill>
                  </a:rPr>
                  <a:t>scan2</a:t>
                </a:r>
                <a:endParaRPr lang="en-US" sz="9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731728" y="3616349"/>
                <a:ext cx="0" cy="27500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731728" y="4042979"/>
                <a:ext cx="0" cy="22000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ight Brace 20"/>
              <p:cNvSpPr/>
              <p:nvPr/>
            </p:nvSpPr>
            <p:spPr>
              <a:xfrm>
                <a:off x="5783178" y="3865506"/>
                <a:ext cx="82504" cy="23979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04470" y="3943163"/>
                <a:ext cx="300330" cy="124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 smtClean="0">
                    <a:solidFill>
                      <a:srgbClr val="FF0000"/>
                    </a:solidFill>
                  </a:rPr>
                  <a:t>Wear</a:t>
                </a:r>
                <a:endParaRPr lang="en-US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07582" y="4980813"/>
              <a:ext cx="1450718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Measuring Dimensions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758601" y="1787455"/>
              <a:ext cx="312221" cy="20100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5691718" y="1753547"/>
              <a:ext cx="312221" cy="20100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5774136" y="4094257"/>
              <a:ext cx="312221" cy="20100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2891044" y="4125679"/>
              <a:ext cx="312222" cy="20100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7030108" y="2960551"/>
              <a:ext cx="312221" cy="20100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2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25642" y="935025"/>
            <a:ext cx="4558250" cy="3987609"/>
            <a:chOff x="673768" y="928150"/>
            <a:chExt cx="4558250" cy="398760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895" y="1003776"/>
              <a:ext cx="4214946" cy="372563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213810" y="4001359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3768" y="928150"/>
              <a:ext cx="4558250" cy="3863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72031" y="2488818"/>
            <a:ext cx="2693045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tx2"/>
                </a:solidFill>
              </a:rPr>
              <a:t>THANK YOU 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4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3"/>
          </p:nvPr>
        </p:nvSpPr>
        <p:spPr>
          <a:xfrm>
            <a:off x="619567" y="1064950"/>
            <a:ext cx="4358565" cy="11326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hlinkClick r:id="rId2"/>
              </a:rPr>
              <a:t>http://</a:t>
            </a:r>
            <a:r>
              <a:rPr lang="en-US" sz="900" dirty="0" smtClean="0">
                <a:hlinkClick r:id="rId2"/>
              </a:rPr>
              <a:t>www.asu.edu/courses/art345/pike_b/terrainmapping/lidar.htm</a:t>
            </a:r>
            <a:endParaRPr lang="en-US" sz="9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en.wikipedia.org/wiki/Lidar</a:t>
            </a:r>
            <a:endParaRPr lang="en-US" sz="900" dirty="0" smtClean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hlinkClick r:id="rId4"/>
              </a:rPr>
              <a:t>https://levelfivesupplies.com/100-real-world-applications-of-lidar-technology</a:t>
            </a:r>
            <a:r>
              <a:rPr lang="en-US" sz="900" dirty="0" smtClean="0">
                <a:hlinkClick r:id="rId4"/>
              </a:rPr>
              <a:t>/</a:t>
            </a:r>
            <a:endParaRPr lang="en-US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hlinkClick r:id="rId5"/>
              </a:rPr>
              <a:t>http://www.open3d.org</a:t>
            </a:r>
            <a:r>
              <a:rPr lang="en-US" sz="900" dirty="0" smtClean="0">
                <a:hlinkClick r:id="rId5"/>
              </a:rPr>
              <a:t>/</a:t>
            </a:r>
            <a:endParaRPr lang="en-US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hlinkClick r:id="rId6"/>
              </a:rPr>
              <a:t>https://</a:t>
            </a:r>
            <a:r>
              <a:rPr lang="en-US" sz="900" dirty="0" smtClean="0">
                <a:hlinkClick r:id="rId6"/>
              </a:rPr>
              <a:t>github.com/intel-isl/Open3D-PointNet2-Semantic3D</a:t>
            </a:r>
            <a:endParaRPr lang="en-US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056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3f99df2537edf59afc0e2b465b760d4e1ecf4"/>
</p:tagLst>
</file>

<file path=ppt/theme/theme1.xml><?xml version="1.0" encoding="utf-8"?>
<a:theme xmlns:a="http://schemas.openxmlformats.org/drawingml/2006/main" name="1_Cyient_PPT_V1">
  <a:themeElements>
    <a:clrScheme name="Cyient">
      <a:dk1>
        <a:srgbClr val="53565A"/>
      </a:dk1>
      <a:lt1>
        <a:sysClr val="window" lastClr="FFFFFF"/>
      </a:lt1>
      <a:dk2>
        <a:srgbClr val="75787B"/>
      </a:dk2>
      <a:lt2>
        <a:srgbClr val="D9D9D6"/>
      </a:lt2>
      <a:accent1>
        <a:srgbClr val="009CA6"/>
      </a:accent1>
      <a:accent2>
        <a:srgbClr val="00A5DF"/>
      </a:accent2>
      <a:accent3>
        <a:srgbClr val="93C90E"/>
      </a:accent3>
      <a:accent4>
        <a:srgbClr val="7F35B2"/>
      </a:accent4>
      <a:accent5>
        <a:srgbClr val="F8485E"/>
      </a:accent5>
      <a:accent6>
        <a:srgbClr val="FFA300"/>
      </a:accent6>
      <a:hlink>
        <a:srgbClr val="3C3C3B"/>
      </a:hlink>
      <a:folHlink>
        <a:srgbClr val="3C3C3B"/>
      </a:folHlink>
    </a:clrScheme>
    <a:fontScheme name="Cyient Fonts">
      <a:majorFont>
        <a:latin typeface="Effra Medium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 cmpd="sng"/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0000"/>
          </a:lnSpc>
          <a:defRPr sz="14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YIENT_PPT_Template_final_2016" id="{AF31BE8D-4D2A-3741-9ED7-F892C3366A07}" vid="{BDE99599-4FDC-2A45-86F9-4B8C74648812}"/>
    </a:ext>
  </a:extLst>
</a:theme>
</file>

<file path=ppt/theme/theme2.xml><?xml version="1.0" encoding="utf-8"?>
<a:theme xmlns:a="http://schemas.openxmlformats.org/drawingml/2006/main" name="Cyient_PPT_V1">
  <a:themeElements>
    <a:clrScheme name="Cyient">
      <a:dk1>
        <a:srgbClr val="53565A"/>
      </a:dk1>
      <a:lt1>
        <a:sysClr val="window" lastClr="FFFFFF"/>
      </a:lt1>
      <a:dk2>
        <a:srgbClr val="75787B"/>
      </a:dk2>
      <a:lt2>
        <a:srgbClr val="D9D9D6"/>
      </a:lt2>
      <a:accent1>
        <a:srgbClr val="009CA6"/>
      </a:accent1>
      <a:accent2>
        <a:srgbClr val="00A5DF"/>
      </a:accent2>
      <a:accent3>
        <a:srgbClr val="93C90E"/>
      </a:accent3>
      <a:accent4>
        <a:srgbClr val="7F35B2"/>
      </a:accent4>
      <a:accent5>
        <a:srgbClr val="F8485E"/>
      </a:accent5>
      <a:accent6>
        <a:srgbClr val="FFA300"/>
      </a:accent6>
      <a:hlink>
        <a:srgbClr val="3C3C3B"/>
      </a:hlink>
      <a:folHlink>
        <a:srgbClr val="3C3C3B"/>
      </a:folHlink>
    </a:clrScheme>
    <a:fontScheme name="Cyient Fonts">
      <a:majorFont>
        <a:latin typeface="Effra Medium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 cmpd="sng"/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0000"/>
          </a:lnSpc>
          <a:defRPr sz="14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YIENT_PPT_Template_final_2016" id="{AF31BE8D-4D2A-3741-9ED7-F892C3366A07}" vid="{BDE99599-4FDC-2A45-86F9-4B8C7464881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d5b892bd-00f8-457a-8682-7362969020ad">PowerPoint templates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AB44DE101D44A8D78529835B5EF89" ma:contentTypeVersion="2" ma:contentTypeDescription="Create a new document." ma:contentTypeScope="" ma:versionID="cbd283283d50549c871a3acb62421225">
  <xsd:schema xmlns:xsd="http://www.w3.org/2001/XMLSchema" xmlns:xs="http://www.w3.org/2001/XMLSchema" xmlns:p="http://schemas.microsoft.com/office/2006/metadata/properties" xmlns:ns2="d5b892bd-00f8-457a-8682-7362969020ad" targetNamespace="http://schemas.microsoft.com/office/2006/metadata/properties" ma:root="true" ma:fieldsID="06b0753caf0809808df47c59beac2c2b" ns2:_="">
    <xsd:import namespace="d5b892bd-00f8-457a-8682-7362969020ad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b892bd-00f8-457a-8682-7362969020ad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PowerPoint templates" ma:format="Dropdown" ma:internalName="Category">
      <xsd:simpleType>
        <xsd:restriction base="dms:Choice">
          <xsd:enumeration value="PPT Guidelines 2016"/>
          <xsd:enumeration value="Email signature guidelines"/>
          <xsd:enumeration value="Word document templates"/>
          <xsd:enumeration value="PowerPoint templates"/>
          <xsd:enumeration value="Updated Cyient Boiler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84B35E-1715-4D43-A2FB-C60A345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1575B4-E5C5-4E51-971C-67F950B9616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d5b892bd-00f8-457a-8682-7362969020a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3A1FE55-9EC7-4E03-A125-D46153D91F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b892bd-00f8-457a-8682-7362969020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Cyient_PPT_V1.potx</Template>
  <TotalTime>0</TotalTime>
  <Words>365</Words>
  <Application>Microsoft Office PowerPoint</Application>
  <PresentationFormat>On-screen Show (16:10)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Arial Unicode MS</vt:lpstr>
      <vt:lpstr>Cyient Medium</vt:lpstr>
      <vt:lpstr>Effra</vt:lpstr>
      <vt:lpstr>Lato</vt:lpstr>
      <vt:lpstr>Lucida Grande</vt:lpstr>
      <vt:lpstr>Wingdings</vt:lpstr>
      <vt:lpstr>1_Cyient_PPT_V1</vt:lpstr>
      <vt:lpstr>Cyient_PPT_V1</vt:lpstr>
      <vt:lpstr>Application of                       Data Science Algorithms                                     on  ‘3D Imagery Data’ </vt:lpstr>
      <vt:lpstr>Agenda</vt:lpstr>
      <vt:lpstr>3D Data </vt:lpstr>
      <vt:lpstr>Alignment of 3D Objects</vt:lpstr>
      <vt:lpstr>Object Detection of 3d Objects</vt:lpstr>
      <vt:lpstr>Case Study -1 3D Object Detection &amp; its Volumetric Analysis</vt:lpstr>
      <vt:lpstr>Case Study: Industrial Metrology for Quality Assurance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2014-03-03T14:48:47Z</cp:lastPrinted>
  <dcterms:created xsi:type="dcterms:W3CDTF">2016-01-05T09:59:59Z</dcterms:created>
  <dcterms:modified xsi:type="dcterms:W3CDTF">2020-08-14T04:56:28Z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0x0101003B3AB44DE101D44A8D78529835B5EF89</vt:lpwstr>
  </property>
  <property fmtid="{D5CDD505-2E9C-101B-9397-08002B2CF9AE}" pid="3" name="DocumentType">
    <vt:lpwstr>2720;#Presentation|c7776749-3f71-458e-9ba5-93d6c492bea1</vt:lpwstr>
  </property>
</Properties>
</file>