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59" r:id="rId8"/>
    <p:sldId id="260" r:id="rId9"/>
    <p:sldId id="266" r:id="rId10"/>
    <p:sldId id="268" r:id="rId11"/>
    <p:sldId id="261" r:id="rId12"/>
    <p:sldId id="262" r:id="rId13"/>
    <p:sldId id="263" r:id="rId14"/>
    <p:sldId id="275" r:id="rId15"/>
    <p:sldId id="274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Y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01T17:59:52.930" idx="1">
    <p:pos x="10" y="10"/>
    <p:text/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#2" loCatId="list" qsTypeId="urn:microsoft.com/office/officeart/2005/8/quickstyle/simple4#2" qsCatId="simple" csTypeId="urn:microsoft.com/office/officeart/2005/8/colors/accent1_2#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 custT="1"/>
      <dgm:spPr/>
      <dgm:t>
        <a:bodyPr/>
        <a:lstStyle/>
        <a:p>
          <a:r>
            <a:rPr lang="en-US" sz="1600" dirty="0"/>
            <a:t>Step 1 teacher login</a:t>
          </a:r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 custT="1"/>
      <dgm:spPr/>
      <dgm:t>
        <a:bodyPr/>
        <a:lstStyle/>
        <a:p>
          <a:r>
            <a:rPr lang="en-US" sz="1800" dirty="0"/>
            <a:t>Enter your mail</a:t>
          </a:r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9D46839-CD06-4669-AAE4-4D1E9AFEDA78}">
      <dgm:prSet phldrT="[Text]" custT="1"/>
      <dgm:spPr/>
      <dgm:t>
        <a:bodyPr/>
        <a:lstStyle/>
        <a:p>
          <a:r>
            <a:rPr lang="en-US" sz="1800" dirty="0"/>
            <a:t>Enter your password</a:t>
          </a:r>
        </a:p>
        <a:p>
          <a:endParaRPr lang="en-US" sz="1400" dirty="0"/>
        </a:p>
      </dgm:t>
    </dgm:pt>
    <dgm:pt modelId="{B6B535D8-00AB-4FA1-AAEC-92498ABC6F4C}" type="parTrans" cxnId="{AD25A8A0-4628-40E2-8C9E-64E6AD4D4D91}">
      <dgm:prSet/>
      <dgm:spPr/>
      <dgm:t>
        <a:bodyPr/>
        <a:lstStyle/>
        <a:p>
          <a:endParaRPr lang="en-US"/>
        </a:p>
      </dgm:t>
    </dgm:pt>
    <dgm:pt modelId="{6497F199-DC2A-41F9-A449-D395E6BC4900}" type="sibTrans" cxnId="{AD25A8A0-4628-40E2-8C9E-64E6AD4D4D91}">
      <dgm:prSet/>
      <dgm:spPr/>
      <dgm:t>
        <a:bodyPr/>
        <a:lstStyle/>
        <a:p>
          <a:endParaRPr lang="en-US"/>
        </a:p>
      </dgm:t>
    </dgm:pt>
    <dgm:pt modelId="{7CB6360B-4022-4E96-922B-A12DE0E2A39F}">
      <dgm:prSet phldrT="[Text]" custT="1"/>
      <dgm:spPr/>
      <dgm:t>
        <a:bodyPr/>
        <a:lstStyle/>
        <a:p>
          <a:r>
            <a:rPr lang="en-US" sz="1800" dirty="0"/>
            <a:t>Forget password-</a:t>
          </a:r>
          <a:r>
            <a:rPr lang="en-US" sz="1800" dirty="0" err="1"/>
            <a:t>Otp</a:t>
          </a:r>
          <a:endParaRPr lang="en-US" sz="1800" dirty="0"/>
        </a:p>
      </dgm:t>
    </dgm:pt>
    <dgm:pt modelId="{44B2858F-607B-47DF-B44B-EA7D73FDC9F2}" type="parTrans" cxnId="{CD5EFFB3-C9FD-4DAC-8D97-0C2FB02B380B}">
      <dgm:prSet/>
      <dgm:spPr/>
      <dgm:t>
        <a:bodyPr/>
        <a:lstStyle/>
        <a:p>
          <a:endParaRPr lang="en-US"/>
        </a:p>
      </dgm:t>
    </dgm:pt>
    <dgm:pt modelId="{B35ED9D1-2A17-4034-8D08-4945CA54F6C9}" type="sibTrans" cxnId="{CD5EFFB3-C9FD-4DAC-8D97-0C2FB02B380B}">
      <dgm:prSet/>
      <dgm:spPr/>
      <dgm:t>
        <a:bodyPr/>
        <a:lstStyle/>
        <a:p>
          <a:endParaRPr lang="en-US"/>
        </a:p>
      </dgm:t>
    </dgm:pt>
    <dgm:pt modelId="{70879558-61CA-4CCD-B2D6-5349B01EF337}">
      <dgm:prSet phldrT="[Text]" custT="1"/>
      <dgm:spPr/>
      <dgm:t>
        <a:bodyPr/>
        <a:lstStyle/>
        <a:p>
          <a:r>
            <a:rPr lang="en-US" sz="1800" dirty="0"/>
            <a:t>Confirm password </a:t>
          </a:r>
        </a:p>
      </dgm:t>
    </dgm:pt>
    <dgm:pt modelId="{95F5E6EE-4E8D-49F8-8C9E-8BBFD01B6A0E}" type="parTrans" cxnId="{8FAB4659-6291-457D-941A-93BCD304031A}">
      <dgm:prSet/>
      <dgm:spPr/>
      <dgm:t>
        <a:bodyPr/>
        <a:lstStyle/>
        <a:p>
          <a:endParaRPr lang="en-US"/>
        </a:p>
      </dgm:t>
    </dgm:pt>
    <dgm:pt modelId="{053E317B-DD3F-4AFF-90D1-A55D37D325DC}" type="sibTrans" cxnId="{8FAB4659-6291-457D-941A-93BCD304031A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 custT="1"/>
      <dgm:spPr/>
      <dgm:t>
        <a:bodyPr/>
        <a:lstStyle/>
        <a:p>
          <a:r>
            <a:rPr lang="en-US" sz="1200" dirty="0"/>
            <a:t>Step 2 </a:t>
          </a:r>
        </a:p>
        <a:p>
          <a:r>
            <a:rPr lang="en-US" sz="1200" dirty="0"/>
            <a:t>Q.P generator</a:t>
          </a:r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 custT="1"/>
      <dgm:spPr/>
      <dgm:t>
        <a:bodyPr/>
        <a:lstStyle/>
        <a:p>
          <a:r>
            <a:rPr lang="en-US" sz="1600" dirty="0"/>
            <a:t>Submit question paper details </a:t>
          </a:r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29E78340-8EBE-415C-B973-78A91A054B9C}">
      <dgm:prSet phldrT="[Text]" custT="1"/>
      <dgm:spPr/>
      <dgm:t>
        <a:bodyPr/>
        <a:lstStyle/>
        <a:p>
          <a:r>
            <a:rPr lang="en-US" sz="1600" dirty="0"/>
            <a:t>Get the questions and save </a:t>
          </a:r>
        </a:p>
      </dgm:t>
    </dgm:pt>
    <dgm:pt modelId="{FF4E5F97-6974-4E39-A85D-DCB2E100798E}" type="parTrans" cxnId="{311348D8-FDE3-4C22-99F5-3B98C5F51F0D}">
      <dgm:prSet/>
      <dgm:spPr/>
      <dgm:t>
        <a:bodyPr/>
        <a:lstStyle/>
        <a:p>
          <a:endParaRPr lang="en-US"/>
        </a:p>
      </dgm:t>
    </dgm:pt>
    <dgm:pt modelId="{B4B9A51E-FA34-465E-B5B4-81CD76EB3FC2}" type="sibTrans" cxnId="{311348D8-FDE3-4C22-99F5-3B98C5F51F0D}">
      <dgm:prSet/>
      <dgm:spPr/>
      <dgm:t>
        <a:bodyPr/>
        <a:lstStyle/>
        <a:p>
          <a:endParaRPr lang="en-US"/>
        </a:p>
      </dgm:t>
    </dgm:pt>
    <dgm:pt modelId="{8321AB85-EA8C-4958-B404-B4C118CB3C18}">
      <dgm:prSet phldrT="[Text]" custT="1"/>
      <dgm:spPr/>
      <dgm:t>
        <a:bodyPr/>
        <a:lstStyle/>
        <a:p>
          <a:r>
            <a:rPr lang="en-US" sz="1600" dirty="0"/>
            <a:t>Preview</a:t>
          </a:r>
          <a:r>
            <a:rPr lang="en-US" sz="1600" baseline="0" dirty="0"/>
            <a:t> and download pdf</a:t>
          </a:r>
          <a:endParaRPr lang="en-US" sz="1600" dirty="0"/>
        </a:p>
      </dgm:t>
    </dgm:pt>
    <dgm:pt modelId="{24ABE8B3-7220-436D-9636-F7B4C0B99576}" type="parTrans" cxnId="{129AEA77-5D2A-49D4-956D-99009974B6C5}">
      <dgm:prSet/>
      <dgm:spPr/>
      <dgm:t>
        <a:bodyPr/>
        <a:lstStyle/>
        <a:p>
          <a:endParaRPr lang="en-US"/>
        </a:p>
      </dgm:t>
    </dgm:pt>
    <dgm:pt modelId="{AA5F76CE-8FD4-4692-8BB1-EF84CF9D365E}" type="sibTrans" cxnId="{129AEA77-5D2A-49D4-956D-99009974B6C5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/>
            <a:t>Step 3 Insert Questions</a:t>
          </a:r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 custT="1"/>
      <dgm:spPr/>
      <dgm:t>
        <a:bodyPr/>
        <a:lstStyle/>
        <a:p>
          <a:r>
            <a:rPr lang="en-US" sz="1600" dirty="0"/>
            <a:t>Enter</a:t>
          </a:r>
          <a:r>
            <a:rPr lang="en-US" sz="1600" baseline="0" dirty="0"/>
            <a:t> the question paper details</a:t>
          </a:r>
          <a:endParaRPr lang="en-US" sz="1600" dirty="0"/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3D5CDB25-F8FA-444B-8D4A-1D29D0CBA282}">
      <dgm:prSet phldrT="[Text]" custT="1"/>
      <dgm:spPr/>
      <dgm:t>
        <a:bodyPr/>
        <a:lstStyle/>
        <a:p>
          <a:r>
            <a:rPr lang="en-US" sz="1600" dirty="0"/>
            <a:t>Enter the questions in given field &amp; save</a:t>
          </a:r>
        </a:p>
      </dgm:t>
    </dgm:pt>
    <dgm:pt modelId="{4C229933-AC16-44B7-98EC-4C0F07FABCB0}" type="parTrans" cxnId="{2E3C97E6-67D4-4948-B47A-1115C2B2979F}">
      <dgm:prSet/>
      <dgm:spPr/>
      <dgm:t>
        <a:bodyPr/>
        <a:lstStyle/>
        <a:p>
          <a:endParaRPr lang="en-US"/>
        </a:p>
      </dgm:t>
    </dgm:pt>
    <dgm:pt modelId="{189DA4C5-2A22-4C71-A806-7B4AB57767CC}" type="sibTrans" cxnId="{2E3C97E6-67D4-4948-B47A-1115C2B2979F}">
      <dgm:prSet/>
      <dgm:spPr/>
      <dgm:t>
        <a:bodyPr/>
        <a:lstStyle/>
        <a:p>
          <a:endParaRPr lang="en-US"/>
        </a:p>
      </dgm:t>
    </dgm:pt>
    <dgm:pt modelId="{7FCE83D9-631B-4420-BBFC-CA0AFA59F747}">
      <dgm:prSet phldrT="[Text]"/>
      <dgm:spPr/>
      <dgm:t>
        <a:bodyPr/>
        <a:lstStyle/>
        <a:p>
          <a:r>
            <a:rPr lang="en-US" dirty="0"/>
            <a:t>Step 4 Add Admin</a:t>
          </a:r>
        </a:p>
      </dgm:t>
    </dgm:pt>
    <dgm:pt modelId="{C61EC981-13FA-4710-B079-D35692EEB764}" type="parTrans" cxnId="{E572418E-4340-4448-940D-253A2FA3B9B3}">
      <dgm:prSet/>
      <dgm:spPr/>
      <dgm:t>
        <a:bodyPr/>
        <a:lstStyle/>
        <a:p>
          <a:endParaRPr lang="en-US"/>
        </a:p>
      </dgm:t>
    </dgm:pt>
    <dgm:pt modelId="{1B48A0DE-4031-4D45-86A1-94CDAF68824A}" type="sibTrans" cxnId="{E572418E-4340-4448-940D-253A2FA3B9B3}">
      <dgm:prSet/>
      <dgm:spPr/>
      <dgm:t>
        <a:bodyPr/>
        <a:lstStyle/>
        <a:p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r>
            <a:rPr lang="en-US" dirty="0"/>
            <a:t>Enter New admin email &amp; password</a:t>
          </a:r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en-US"/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en-US"/>
        </a:p>
      </dgm:t>
    </dgm:pt>
    <dgm:pt modelId="{50451020-5E1A-4778-9E8D-169182A36191}">
      <dgm:prSet phldrT="[Text]"/>
      <dgm:spPr/>
      <dgm:t>
        <a:bodyPr/>
        <a:lstStyle/>
        <a:p>
          <a:r>
            <a:rPr lang="en-US" dirty="0"/>
            <a:t>And click on submit </a:t>
          </a:r>
        </a:p>
      </dgm:t>
    </dgm:pt>
    <dgm:pt modelId="{7DFC3849-4A12-49FB-B614-8AFD597CCB9E}" type="parTrans" cxnId="{0F86DBDB-3C4F-4C84-981B-7F4CA2A8EAF3}">
      <dgm:prSet/>
      <dgm:spPr/>
      <dgm:t>
        <a:bodyPr/>
        <a:lstStyle/>
        <a:p>
          <a:endParaRPr lang="en-US"/>
        </a:p>
      </dgm:t>
    </dgm:pt>
    <dgm:pt modelId="{EEDE2474-4F18-4F59-8E58-6382D253E514}" type="sibTrans" cxnId="{0F86DBDB-3C4F-4C84-981B-7F4CA2A8EAF3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11"/>
      <dgm:spPr/>
    </dgm:pt>
    <dgm:pt modelId="{187D4E8C-5C91-4D00-870C-2C45D4EA263C}" type="pres">
      <dgm:prSet presAssocID="{B4F1B46E-22B2-4721-950C-8704487586DC}" presName="firstChildTx" presStyleLbl="bgAccFollowNode1" presStyleIdx="0" presStyleCnt="11">
        <dgm:presLayoutVars>
          <dgm:bulletEnabled val="1"/>
        </dgm:presLayoutVars>
      </dgm:prSet>
      <dgm:spPr/>
    </dgm:pt>
    <dgm:pt modelId="{ADF61BBD-28F4-4815-BC7F-82CF00464E8B}" type="pres">
      <dgm:prSet presAssocID="{F9D46839-CD06-4669-AAE4-4D1E9AFEDA78}" presName="comp" presStyleCnt="0"/>
      <dgm:spPr/>
    </dgm:pt>
    <dgm:pt modelId="{59179C9B-8BA4-4AC7-ACB1-A12DE00142E2}" type="pres">
      <dgm:prSet presAssocID="{F9D46839-CD06-4669-AAE4-4D1E9AFEDA78}" presName="child" presStyleLbl="bgAccFollowNode1" presStyleIdx="1" presStyleCnt="11"/>
      <dgm:spPr/>
    </dgm:pt>
    <dgm:pt modelId="{4AE7D907-B6F4-4647-AB3F-ABE94C438AE8}" type="pres">
      <dgm:prSet presAssocID="{F9D46839-CD06-4669-AAE4-4D1E9AFEDA78}" presName="childTx" presStyleLbl="bgAccFollowNode1" presStyleIdx="1" presStyleCnt="11">
        <dgm:presLayoutVars>
          <dgm:bulletEnabled val="1"/>
        </dgm:presLayoutVars>
      </dgm:prSet>
      <dgm:spPr/>
    </dgm:pt>
    <dgm:pt modelId="{E50A9A83-9985-4184-A476-E3402BD8E76E}" type="pres">
      <dgm:prSet presAssocID="{7CB6360B-4022-4E96-922B-A12DE0E2A39F}" presName="comp" presStyleCnt="0"/>
      <dgm:spPr/>
    </dgm:pt>
    <dgm:pt modelId="{1877502C-A892-4DC0-ADA6-FA065097BB90}" type="pres">
      <dgm:prSet presAssocID="{7CB6360B-4022-4E96-922B-A12DE0E2A39F}" presName="child" presStyleLbl="bgAccFollowNode1" presStyleIdx="2" presStyleCnt="11"/>
      <dgm:spPr/>
    </dgm:pt>
    <dgm:pt modelId="{D685DD23-B321-4B5E-842F-394CB33239FA}" type="pres">
      <dgm:prSet presAssocID="{7CB6360B-4022-4E96-922B-A12DE0E2A39F}" presName="childTx" presStyleLbl="bgAccFollowNode1" presStyleIdx="2" presStyleCnt="11">
        <dgm:presLayoutVars>
          <dgm:bulletEnabled val="1"/>
        </dgm:presLayoutVars>
      </dgm:prSet>
      <dgm:spPr/>
    </dgm:pt>
    <dgm:pt modelId="{E5677DE7-299C-4C9C-A4BC-6335CC601D12}" type="pres">
      <dgm:prSet presAssocID="{70879558-61CA-4CCD-B2D6-5349B01EF337}" presName="comp" presStyleCnt="0"/>
      <dgm:spPr/>
    </dgm:pt>
    <dgm:pt modelId="{51F68A05-A560-4C6F-BC90-521AEF3B0907}" type="pres">
      <dgm:prSet presAssocID="{70879558-61CA-4CCD-B2D6-5349B01EF337}" presName="child" presStyleLbl="bgAccFollowNode1" presStyleIdx="3" presStyleCnt="11"/>
      <dgm:spPr/>
    </dgm:pt>
    <dgm:pt modelId="{3EBE42F0-6491-49CC-95DC-985BA00CD458}" type="pres">
      <dgm:prSet presAssocID="{70879558-61CA-4CCD-B2D6-5349B01EF337}" presName="childTx" presStyleLbl="bgAccFollowNode1" presStyleIdx="3" presStyleCnt="11">
        <dgm:presLayoutVars>
          <dgm:bulletEnabled val="1"/>
        </dgm:presLayoutVars>
      </dgm:prSet>
      <dgm:spPr/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4" presStyleCnt="11"/>
      <dgm:spPr/>
    </dgm:pt>
    <dgm:pt modelId="{10C9E3CF-3A8F-4100-8ACD-91E2373197A2}" type="pres">
      <dgm:prSet presAssocID="{F2881FB1-6580-4F21-A283-BFAA6F91D5D2}" presName="firstChildTx" presStyleLbl="bgAccFollowNode1" presStyleIdx="4" presStyleCnt="11">
        <dgm:presLayoutVars>
          <dgm:bulletEnabled val="1"/>
        </dgm:presLayoutVars>
      </dgm:prSet>
      <dgm:spPr/>
    </dgm:pt>
    <dgm:pt modelId="{60887C36-4733-46AC-A452-5444F6BC3B23}" type="pres">
      <dgm:prSet presAssocID="{29E78340-8EBE-415C-B973-78A91A054B9C}" presName="comp" presStyleCnt="0"/>
      <dgm:spPr/>
    </dgm:pt>
    <dgm:pt modelId="{614EBA0E-D12B-447E-B378-B0FA2DEBEA2F}" type="pres">
      <dgm:prSet presAssocID="{29E78340-8EBE-415C-B973-78A91A054B9C}" presName="child" presStyleLbl="bgAccFollowNode1" presStyleIdx="5" presStyleCnt="11"/>
      <dgm:spPr/>
    </dgm:pt>
    <dgm:pt modelId="{B12AEB83-0A64-4B36-BF01-B2F834861BAA}" type="pres">
      <dgm:prSet presAssocID="{29E78340-8EBE-415C-B973-78A91A054B9C}" presName="childTx" presStyleLbl="bgAccFollowNode1" presStyleIdx="5" presStyleCnt="11">
        <dgm:presLayoutVars>
          <dgm:bulletEnabled val="1"/>
        </dgm:presLayoutVars>
      </dgm:prSet>
      <dgm:spPr/>
    </dgm:pt>
    <dgm:pt modelId="{3055F178-D8CA-413A-99F2-20C8231C0651}" type="pres">
      <dgm:prSet presAssocID="{8321AB85-EA8C-4958-B404-B4C118CB3C18}" presName="comp" presStyleCnt="0"/>
      <dgm:spPr/>
    </dgm:pt>
    <dgm:pt modelId="{68509703-D239-4E1B-8CF0-EF08079E1226}" type="pres">
      <dgm:prSet presAssocID="{8321AB85-EA8C-4958-B404-B4C118CB3C18}" presName="child" presStyleLbl="bgAccFollowNode1" presStyleIdx="6" presStyleCnt="11"/>
      <dgm:spPr/>
    </dgm:pt>
    <dgm:pt modelId="{E1767793-EDD5-4203-A612-8120A71CA906}" type="pres">
      <dgm:prSet presAssocID="{8321AB85-EA8C-4958-B404-B4C118CB3C18}" presName="childTx" presStyleLbl="bgAccFollowNode1" presStyleIdx="6" presStyleCnt="11">
        <dgm:presLayoutVars>
          <dgm:bulletEnabled val="1"/>
        </dgm:presLayoutVars>
      </dgm:prSet>
      <dgm:spPr/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7" presStyleCnt="11" custLinFactNeighborX="674" custLinFactNeighborY="7073"/>
      <dgm:spPr/>
    </dgm:pt>
    <dgm:pt modelId="{F8977219-728E-448F-AE8B-46B14F4F17DE}" type="pres">
      <dgm:prSet presAssocID="{6352CA33-6755-44BE-808F-400DA4CF80A7}" presName="firstChildTx" presStyleLbl="bgAccFollowNode1" presStyleIdx="7" presStyleCnt="11">
        <dgm:presLayoutVars>
          <dgm:bulletEnabled val="1"/>
        </dgm:presLayoutVars>
      </dgm:prSet>
      <dgm:spPr/>
    </dgm:pt>
    <dgm:pt modelId="{46A8623B-DC64-4ED6-B73D-98FEAB030508}" type="pres">
      <dgm:prSet presAssocID="{3D5CDB25-F8FA-444B-8D4A-1D29D0CBA282}" presName="comp" presStyleCnt="0"/>
      <dgm:spPr/>
    </dgm:pt>
    <dgm:pt modelId="{5314AADB-0AD3-4BAE-9F15-B0FE4F44C802}" type="pres">
      <dgm:prSet presAssocID="{3D5CDB25-F8FA-444B-8D4A-1D29D0CBA282}" presName="child" presStyleLbl="bgAccFollowNode1" presStyleIdx="8" presStyleCnt="11" custLinFactNeighborX="1348" custLinFactNeighborY="8083"/>
      <dgm:spPr/>
    </dgm:pt>
    <dgm:pt modelId="{96624143-7928-48E9-817F-BC4A07250C32}" type="pres">
      <dgm:prSet presAssocID="{3D5CDB25-F8FA-444B-8D4A-1D29D0CBA282}" presName="childTx" presStyleLbl="bgAccFollowNode1" presStyleIdx="8" presStyleCnt="11">
        <dgm:presLayoutVars>
          <dgm:bulletEnabled val="1"/>
        </dgm:presLayoutVars>
      </dgm:prSet>
      <dgm:spPr/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9" presStyleCnt="11"/>
      <dgm:spPr/>
    </dgm:pt>
    <dgm:pt modelId="{5B88A17E-EFF5-4A04-9CC9-D2131DA9ECCC}" type="pres">
      <dgm:prSet presAssocID="{7FCE83D9-631B-4420-BBFC-CA0AFA59F747}" presName="firstChildTx" presStyleLbl="bgAccFollowNode1" presStyleIdx="9" presStyleCnt="11">
        <dgm:presLayoutVars>
          <dgm:bulletEnabled val="1"/>
        </dgm:presLayoutVars>
      </dgm:prSet>
      <dgm:spPr/>
    </dgm:pt>
    <dgm:pt modelId="{F3C2D87B-A5E7-46E2-B3D3-58E6D9562663}" type="pres">
      <dgm:prSet presAssocID="{50451020-5E1A-4778-9E8D-169182A36191}" presName="comp" presStyleCnt="0"/>
      <dgm:spPr/>
    </dgm:pt>
    <dgm:pt modelId="{3086D0BF-AAD1-4310-88ED-4D81A687BD50}" type="pres">
      <dgm:prSet presAssocID="{50451020-5E1A-4778-9E8D-169182A36191}" presName="child" presStyleLbl="bgAccFollowNode1" presStyleIdx="10" presStyleCnt="11"/>
      <dgm:spPr/>
    </dgm:pt>
    <dgm:pt modelId="{2B18CCD9-D6B1-4225-8D26-4BA691BB1837}" type="pres">
      <dgm:prSet presAssocID="{50451020-5E1A-4778-9E8D-169182A36191}" presName="childTx" presStyleLbl="bgAccFollowNode1" presStyleIdx="10" presStyleCnt="11">
        <dgm:presLayoutVars>
          <dgm:bulletEnabled val="1"/>
        </dgm:presLayoutVars>
      </dgm:prSet>
      <dgm:spPr/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</dgm:pt>
  </dgm:ptLst>
  <dgm:cxnLst>
    <dgm:cxn modelId="{0E640A01-5254-426D-9300-3ED2F4E3FC75}" type="presOf" srcId="{29E78340-8EBE-415C-B973-78A91A054B9C}" destId="{614EBA0E-D12B-447E-B378-B0FA2DEBEA2F}" srcOrd="0" destOrd="0" presId="urn:microsoft.com/office/officeart/2005/8/layout/hList9#2"/>
    <dgm:cxn modelId="{91E5380B-556D-40F8-ABFD-10D81CAF19AA}" type="presOf" srcId="{7CB6360B-4022-4E96-922B-A12DE0E2A39F}" destId="{D685DD23-B321-4B5E-842F-394CB33239FA}" srcOrd="1" destOrd="0" presId="urn:microsoft.com/office/officeart/2005/8/layout/hList9#2"/>
    <dgm:cxn modelId="{20AF3F0D-FCCC-4AE8-8B10-DDA56D69A389}" type="presOf" srcId="{6352CA33-6755-44BE-808F-400DA4CF80A7}" destId="{89E6DA6E-7A23-44BD-8A99-378091FF741D}" srcOrd="0" destOrd="0" presId="urn:microsoft.com/office/officeart/2005/8/layout/hList9#2"/>
    <dgm:cxn modelId="{7F3B5912-CE3A-4F69-B6A0-82162798FA63}" type="presOf" srcId="{00C18FBF-3FF5-4C16-97CF-AF03740D7AB6}" destId="{0DC7A063-583D-4B0F-88B2-BD54F95D95AF}" srcOrd="0" destOrd="0" presId="urn:microsoft.com/office/officeart/2005/8/layout/hList9#2"/>
    <dgm:cxn modelId="{9740321C-35B3-4F5F-BD46-905CB7B8FAEB}" type="presOf" srcId="{9614A323-64B1-4077-A841-022051EC749A}" destId="{AD2806AC-6A03-4F05-9F4D-F72EA0E56FBF}" srcOrd="0" destOrd="0" presId="urn:microsoft.com/office/officeart/2005/8/layout/hList9#2"/>
    <dgm:cxn modelId="{C0DEB330-C4FA-4F66-86CA-0C9C52F1F01F}" type="presOf" srcId="{29E78340-8EBE-415C-B973-78A91A054B9C}" destId="{B12AEB83-0A64-4B36-BF01-B2F834861BAA}" srcOrd="1" destOrd="0" presId="urn:microsoft.com/office/officeart/2005/8/layout/hList9#2"/>
    <dgm:cxn modelId="{70AA2139-FA57-4EAA-83C0-CFBB31F3B2CD}" type="presOf" srcId="{9D72CDD3-5859-43DB-BD75-0C3C30E3DE62}" destId="{187D4E8C-5C91-4D00-870C-2C45D4EA263C}" srcOrd="1" destOrd="0" presId="urn:microsoft.com/office/officeart/2005/8/layout/hList9#2"/>
    <dgm:cxn modelId="{EDF0B63A-DCA1-49A5-910A-B447CA5609B2}" type="presOf" srcId="{3D5CDB25-F8FA-444B-8D4A-1D29D0CBA282}" destId="{96624143-7928-48E9-817F-BC4A07250C32}" srcOrd="1" destOrd="0" presId="urn:microsoft.com/office/officeart/2005/8/layout/hList9#2"/>
    <dgm:cxn modelId="{FFE7CF3F-C427-4831-953F-615124811AB4}" type="presOf" srcId="{8321AB85-EA8C-4958-B404-B4C118CB3C18}" destId="{E1767793-EDD5-4203-A612-8120A71CA906}" srcOrd="1" destOrd="0" presId="urn:microsoft.com/office/officeart/2005/8/layout/hList9#2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16E03549-76FD-4D73-932D-9C88E7D9FF05}" type="presOf" srcId="{DB9FB862-4759-4D6A-84F3-01524B92723B}" destId="{402C2C77-A32C-4D99-9940-12535E1181F2}" srcOrd="0" destOrd="0" presId="urn:microsoft.com/office/officeart/2005/8/layout/hList9#2"/>
    <dgm:cxn modelId="{B635AE6E-37F7-4F2E-8725-C1D81C11EBE6}" type="presOf" srcId="{8321AB85-EA8C-4958-B404-B4C118CB3C18}" destId="{68509703-D239-4E1B-8CF0-EF08079E1226}" srcOrd="0" destOrd="0" presId="urn:microsoft.com/office/officeart/2005/8/layout/hList9#2"/>
    <dgm:cxn modelId="{3F290A52-8A4A-4469-9AB4-D811A6E23C3C}" type="presOf" srcId="{F9D46839-CD06-4669-AAE4-4D1E9AFEDA78}" destId="{59179C9B-8BA4-4AC7-ACB1-A12DE00142E2}" srcOrd="0" destOrd="0" presId="urn:microsoft.com/office/officeart/2005/8/layout/hList9#2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B2647B56-8947-4632-AB4A-42CBB9B48494}" type="presOf" srcId="{7FCE83D9-631B-4420-BBFC-CA0AFA59F747}" destId="{7453D9C8-CD6E-4AA4-8A19-7F6F667528F0}" srcOrd="0" destOrd="0" presId="urn:microsoft.com/office/officeart/2005/8/layout/hList9#2"/>
    <dgm:cxn modelId="{129AEA77-5D2A-49D4-956D-99009974B6C5}" srcId="{F2881FB1-6580-4F21-A283-BFAA6F91D5D2}" destId="{8321AB85-EA8C-4958-B404-B4C118CB3C18}" srcOrd="2" destOrd="0" parTransId="{24ABE8B3-7220-436D-9636-F7B4C0B99576}" sibTransId="{AA5F76CE-8FD4-4692-8BB1-EF84CF9D365E}"/>
    <dgm:cxn modelId="{8FAB4659-6291-457D-941A-93BCD304031A}" srcId="{B4F1B46E-22B2-4721-950C-8704487586DC}" destId="{70879558-61CA-4CCD-B2D6-5349B01EF337}" srcOrd="3" destOrd="0" parTransId="{95F5E6EE-4E8D-49F8-8C9E-8BBFD01B6A0E}" sibTransId="{053E317B-DD3F-4AFF-90D1-A55D37D325DC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B736D792-8630-4423-BF25-ED6293A18ADD}" type="presOf" srcId="{9614A323-64B1-4077-A841-022051EC749A}" destId="{F8977219-728E-448F-AE8B-46B14F4F17DE}" srcOrd="1" destOrd="0" presId="urn:microsoft.com/office/officeart/2005/8/layout/hList9#2"/>
    <dgm:cxn modelId="{6C9D5899-99E2-4916-98F9-1660647928E3}" type="presOf" srcId="{DB9FB862-4759-4D6A-84F3-01524B92723B}" destId="{5B88A17E-EFF5-4A04-9CC9-D2131DA9ECCC}" srcOrd="1" destOrd="0" presId="urn:microsoft.com/office/officeart/2005/8/layout/hList9#2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AD25A8A0-4628-40E2-8C9E-64E6AD4D4D91}" srcId="{B4F1B46E-22B2-4721-950C-8704487586DC}" destId="{F9D46839-CD06-4669-AAE4-4D1E9AFEDA78}" srcOrd="1" destOrd="0" parTransId="{B6B535D8-00AB-4FA1-AAEC-92498ABC6F4C}" sibTransId="{6497F199-DC2A-41F9-A449-D395E6BC4900}"/>
    <dgm:cxn modelId="{3EF668B1-7B6A-40A1-9E64-0829B2EF0539}" type="presOf" srcId="{F9D46839-CD06-4669-AAE4-4D1E9AFEDA78}" destId="{4AE7D907-B6F4-4647-AB3F-ABE94C438AE8}" srcOrd="1" destOrd="0" presId="urn:microsoft.com/office/officeart/2005/8/layout/hList9#2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CD5EFFB3-C9FD-4DAC-8D97-0C2FB02B380B}" srcId="{B4F1B46E-22B2-4721-950C-8704487586DC}" destId="{7CB6360B-4022-4E96-922B-A12DE0E2A39F}" srcOrd="2" destOrd="0" parTransId="{44B2858F-607B-47DF-B44B-EA7D73FDC9F2}" sibTransId="{B35ED9D1-2A17-4034-8D08-4945CA54F6C9}"/>
    <dgm:cxn modelId="{70E22FBE-4510-487A-BD3F-D791559A8263}" type="presOf" srcId="{3D5CDB25-F8FA-444B-8D4A-1D29D0CBA282}" destId="{5314AADB-0AD3-4BAE-9F15-B0FE4F44C802}" srcOrd="0" destOrd="0" presId="urn:microsoft.com/office/officeart/2005/8/layout/hList9#2"/>
    <dgm:cxn modelId="{2DF4FDC6-9998-45E2-B49B-7BDDAE43878E}" type="presOf" srcId="{B4F1B46E-22B2-4721-950C-8704487586DC}" destId="{FC7ED273-8CFD-43C2-9C05-44FADF3E0637}" srcOrd="0" destOrd="0" presId="urn:microsoft.com/office/officeart/2005/8/layout/hList9#2"/>
    <dgm:cxn modelId="{A587C2CB-6562-4021-B4BF-D479DBE9444F}" type="presOf" srcId="{D5197DDB-D5D2-499F-B255-CF7BB5AE2B43}" destId="{F660F4B9-35DB-4256-A868-A35C6DCCF6B2}" srcOrd="0" destOrd="0" presId="urn:microsoft.com/office/officeart/2005/8/layout/hList9#2"/>
    <dgm:cxn modelId="{77F620CE-FC2D-42CF-890C-6A28A43BA06E}" type="presOf" srcId="{F2881FB1-6580-4F21-A283-BFAA6F91D5D2}" destId="{FD776C1E-557E-4553-9447-49B69EEC7907}" srcOrd="0" destOrd="0" presId="urn:microsoft.com/office/officeart/2005/8/layout/hList9#2"/>
    <dgm:cxn modelId="{AACC54D1-0243-46E9-9624-A663799E8A06}" type="presOf" srcId="{9D72CDD3-5859-43DB-BD75-0C3C30E3DE62}" destId="{6B08AC4B-4CEC-41E5-AE19-47A4E2720563}" srcOrd="0" destOrd="0" presId="urn:microsoft.com/office/officeart/2005/8/layout/hList9#2"/>
    <dgm:cxn modelId="{F3210AD4-6CEB-4017-A75B-E24F2FA3B062}" type="presOf" srcId="{70879558-61CA-4CCD-B2D6-5349B01EF337}" destId="{51F68A05-A560-4C6F-BC90-521AEF3B0907}" srcOrd="0" destOrd="0" presId="urn:microsoft.com/office/officeart/2005/8/layout/hList9#2"/>
    <dgm:cxn modelId="{311348D8-FDE3-4C22-99F5-3B98C5F51F0D}" srcId="{F2881FB1-6580-4F21-A283-BFAA6F91D5D2}" destId="{29E78340-8EBE-415C-B973-78A91A054B9C}" srcOrd="1" destOrd="0" parTransId="{FF4E5F97-6974-4E39-A85D-DCB2E100798E}" sibTransId="{B4B9A51E-FA34-465E-B5B4-81CD76EB3FC2}"/>
    <dgm:cxn modelId="{0F86DBDB-3C4F-4C84-981B-7F4CA2A8EAF3}" srcId="{7FCE83D9-631B-4420-BBFC-CA0AFA59F747}" destId="{50451020-5E1A-4778-9E8D-169182A36191}" srcOrd="1" destOrd="0" parTransId="{7DFC3849-4A12-49FB-B614-8AFD597CCB9E}" sibTransId="{EEDE2474-4F18-4F59-8E58-6382D253E514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2E3C97E6-67D4-4948-B47A-1115C2B2979F}" srcId="{6352CA33-6755-44BE-808F-400DA4CF80A7}" destId="{3D5CDB25-F8FA-444B-8D4A-1D29D0CBA282}" srcOrd="1" destOrd="0" parTransId="{4C229933-AC16-44B7-98EC-4C0F07FABCB0}" sibTransId="{189DA4C5-2A22-4C71-A806-7B4AB57767CC}"/>
    <dgm:cxn modelId="{59E871E8-E7D2-4CCC-B749-A714977AF5E6}" type="presOf" srcId="{D5197DDB-D5D2-499F-B255-CF7BB5AE2B43}" destId="{10C9E3CF-3A8F-4100-8ACD-91E2373197A2}" srcOrd="1" destOrd="0" presId="urn:microsoft.com/office/officeart/2005/8/layout/hList9#2"/>
    <dgm:cxn modelId="{114529EA-CDEE-4574-B59D-8F35E4FE7A75}" type="presOf" srcId="{50451020-5E1A-4778-9E8D-169182A36191}" destId="{3086D0BF-AAD1-4310-88ED-4D81A687BD50}" srcOrd="0" destOrd="0" presId="urn:microsoft.com/office/officeart/2005/8/layout/hList9#2"/>
    <dgm:cxn modelId="{92B5CCEF-1CDF-4025-ACF6-0780E13B9A00}" type="presOf" srcId="{7CB6360B-4022-4E96-922B-A12DE0E2A39F}" destId="{1877502C-A892-4DC0-ADA6-FA065097BB90}" srcOrd="0" destOrd="0" presId="urn:microsoft.com/office/officeart/2005/8/layout/hList9#2"/>
    <dgm:cxn modelId="{62ECA4F6-D6A0-41F0-AB7C-2AA480A6F080}" type="presOf" srcId="{70879558-61CA-4CCD-B2D6-5349B01EF337}" destId="{3EBE42F0-6491-49CC-95DC-985BA00CD458}" srcOrd="1" destOrd="0" presId="urn:microsoft.com/office/officeart/2005/8/layout/hList9#2"/>
    <dgm:cxn modelId="{4CCFFDF9-D8E9-43FF-9A5C-0D554AC5AAB1}" type="presOf" srcId="{50451020-5E1A-4778-9E8D-169182A36191}" destId="{2B18CCD9-D6B1-4225-8D26-4BA691BB1837}" srcOrd="1" destOrd="0" presId="urn:microsoft.com/office/officeart/2005/8/layout/hList9#2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E1D1E23B-EC87-45CC-9E87-38B27A23764D}" type="presParOf" srcId="{0DC7A063-583D-4B0F-88B2-BD54F95D95AF}" destId="{3B23570A-ECC9-4DF8-BCB4-0465C69CBB88}" srcOrd="0" destOrd="0" presId="urn:microsoft.com/office/officeart/2005/8/layout/hList9#2"/>
    <dgm:cxn modelId="{82537023-5CD7-4BB7-84CF-DE8196338CF2}" type="presParOf" srcId="{0DC7A063-583D-4B0F-88B2-BD54F95D95AF}" destId="{FC66A233-6BBA-46AF-B2F6-28E379B158E2}" srcOrd="1" destOrd="0" presId="urn:microsoft.com/office/officeart/2005/8/layout/hList9#2"/>
    <dgm:cxn modelId="{5DFED7C8-2E54-4441-B032-3A4788B2A8D3}" type="presParOf" srcId="{FC66A233-6BBA-46AF-B2F6-28E379B158E2}" destId="{46739A04-1AA3-49C6-8EA7-EB1DE975B900}" srcOrd="0" destOrd="0" presId="urn:microsoft.com/office/officeart/2005/8/layout/hList9#2"/>
    <dgm:cxn modelId="{59D81910-4316-4EAE-9A67-0B3EDF027306}" type="presParOf" srcId="{FC66A233-6BBA-46AF-B2F6-28E379B158E2}" destId="{535C6EC9-8098-42C5-8527-E62FF045E4EB}" srcOrd="1" destOrd="0" presId="urn:microsoft.com/office/officeart/2005/8/layout/hList9#2"/>
    <dgm:cxn modelId="{C4FBC461-0B5D-4B7E-9CAF-A88B1223F18A}" type="presParOf" srcId="{535C6EC9-8098-42C5-8527-E62FF045E4EB}" destId="{6B08AC4B-4CEC-41E5-AE19-47A4E2720563}" srcOrd="0" destOrd="0" presId="urn:microsoft.com/office/officeart/2005/8/layout/hList9#2"/>
    <dgm:cxn modelId="{16A1B336-CE68-4171-8D18-284543992BEA}" type="presParOf" srcId="{535C6EC9-8098-42C5-8527-E62FF045E4EB}" destId="{187D4E8C-5C91-4D00-870C-2C45D4EA263C}" srcOrd="1" destOrd="0" presId="urn:microsoft.com/office/officeart/2005/8/layout/hList9#2"/>
    <dgm:cxn modelId="{7A41C261-6E27-4943-9CD0-4E08EB7E56A7}" type="presParOf" srcId="{FC66A233-6BBA-46AF-B2F6-28E379B158E2}" destId="{ADF61BBD-28F4-4815-BC7F-82CF00464E8B}" srcOrd="2" destOrd="0" presId="urn:microsoft.com/office/officeart/2005/8/layout/hList9#2"/>
    <dgm:cxn modelId="{03CD72CE-2160-4837-B2C9-B73CABBC437B}" type="presParOf" srcId="{ADF61BBD-28F4-4815-BC7F-82CF00464E8B}" destId="{59179C9B-8BA4-4AC7-ACB1-A12DE00142E2}" srcOrd="0" destOrd="0" presId="urn:microsoft.com/office/officeart/2005/8/layout/hList9#2"/>
    <dgm:cxn modelId="{F9662DB2-653F-4128-AA82-4C07C6F00722}" type="presParOf" srcId="{ADF61BBD-28F4-4815-BC7F-82CF00464E8B}" destId="{4AE7D907-B6F4-4647-AB3F-ABE94C438AE8}" srcOrd="1" destOrd="0" presId="urn:microsoft.com/office/officeart/2005/8/layout/hList9#2"/>
    <dgm:cxn modelId="{03977053-B57D-4C39-B7C2-51CB96F9B4FC}" type="presParOf" srcId="{FC66A233-6BBA-46AF-B2F6-28E379B158E2}" destId="{E50A9A83-9985-4184-A476-E3402BD8E76E}" srcOrd="3" destOrd="0" presId="urn:microsoft.com/office/officeart/2005/8/layout/hList9#2"/>
    <dgm:cxn modelId="{8AFFD233-399B-4D57-9BB6-80A351FA6A3B}" type="presParOf" srcId="{E50A9A83-9985-4184-A476-E3402BD8E76E}" destId="{1877502C-A892-4DC0-ADA6-FA065097BB90}" srcOrd="0" destOrd="0" presId="urn:microsoft.com/office/officeart/2005/8/layout/hList9#2"/>
    <dgm:cxn modelId="{9909963A-5660-453F-8E99-8BCC82487A65}" type="presParOf" srcId="{E50A9A83-9985-4184-A476-E3402BD8E76E}" destId="{D685DD23-B321-4B5E-842F-394CB33239FA}" srcOrd="1" destOrd="0" presId="urn:microsoft.com/office/officeart/2005/8/layout/hList9#2"/>
    <dgm:cxn modelId="{B628A148-8501-42F8-B49E-281D353B606E}" type="presParOf" srcId="{FC66A233-6BBA-46AF-B2F6-28E379B158E2}" destId="{E5677DE7-299C-4C9C-A4BC-6335CC601D12}" srcOrd="4" destOrd="0" presId="urn:microsoft.com/office/officeart/2005/8/layout/hList9#2"/>
    <dgm:cxn modelId="{8D569982-26E1-4090-9C18-DC58158F325D}" type="presParOf" srcId="{E5677DE7-299C-4C9C-A4BC-6335CC601D12}" destId="{51F68A05-A560-4C6F-BC90-521AEF3B0907}" srcOrd="0" destOrd="0" presId="urn:microsoft.com/office/officeart/2005/8/layout/hList9#2"/>
    <dgm:cxn modelId="{2FA9E744-008C-4725-86D6-3B7B8883E6D9}" type="presParOf" srcId="{E5677DE7-299C-4C9C-A4BC-6335CC601D12}" destId="{3EBE42F0-6491-49CC-95DC-985BA00CD458}" srcOrd="1" destOrd="0" presId="urn:microsoft.com/office/officeart/2005/8/layout/hList9#2"/>
    <dgm:cxn modelId="{DEF99A7A-98F1-424D-AC92-7C6B69A0E544}" type="presParOf" srcId="{0DC7A063-583D-4B0F-88B2-BD54F95D95AF}" destId="{3845DB9A-BEF3-4D5D-B9C7-5FC0456401AC}" srcOrd="2" destOrd="0" presId="urn:microsoft.com/office/officeart/2005/8/layout/hList9#2"/>
    <dgm:cxn modelId="{ACD8FD0D-39C9-49DB-B77E-B03522FDF5FC}" type="presParOf" srcId="{0DC7A063-583D-4B0F-88B2-BD54F95D95AF}" destId="{FC7ED273-8CFD-43C2-9C05-44FADF3E0637}" srcOrd="3" destOrd="0" presId="urn:microsoft.com/office/officeart/2005/8/layout/hList9#2"/>
    <dgm:cxn modelId="{2C72EC61-81F4-4DCD-A533-255CBC66AE34}" type="presParOf" srcId="{0DC7A063-583D-4B0F-88B2-BD54F95D95AF}" destId="{13C564B0-C27E-4ABA-AFDA-59E145B256BA}" srcOrd="4" destOrd="0" presId="urn:microsoft.com/office/officeart/2005/8/layout/hList9#2"/>
    <dgm:cxn modelId="{775600F8-FCFE-4862-8108-85F84EA9DEE2}" type="presParOf" srcId="{0DC7A063-583D-4B0F-88B2-BD54F95D95AF}" destId="{6300E233-87DF-4270-9808-160BFEB8A5BE}" srcOrd="5" destOrd="0" presId="urn:microsoft.com/office/officeart/2005/8/layout/hList9#2"/>
    <dgm:cxn modelId="{AE3B7A69-67E7-41D2-BC1A-3586A3CC259D}" type="presParOf" srcId="{0DC7A063-583D-4B0F-88B2-BD54F95D95AF}" destId="{6E53DEF7-499E-42EE-802D-59B2F8915392}" srcOrd="6" destOrd="0" presId="urn:microsoft.com/office/officeart/2005/8/layout/hList9#2"/>
    <dgm:cxn modelId="{76A9B804-07B5-4060-AA61-249A1765ECB9}" type="presParOf" srcId="{6E53DEF7-499E-42EE-802D-59B2F8915392}" destId="{E08C30D1-35EA-4D05-9731-5D01E3FCBD09}" srcOrd="0" destOrd="0" presId="urn:microsoft.com/office/officeart/2005/8/layout/hList9#2"/>
    <dgm:cxn modelId="{6162898E-21FD-497B-BFEE-B78CF45F7D9A}" type="presParOf" srcId="{6E53DEF7-499E-42EE-802D-59B2F8915392}" destId="{2F3BD88A-9166-4A26-B941-B9BAEE1A11D5}" srcOrd="1" destOrd="0" presId="urn:microsoft.com/office/officeart/2005/8/layout/hList9#2"/>
    <dgm:cxn modelId="{71D4EFDE-15BC-4327-9242-5F72F9DAFAD4}" type="presParOf" srcId="{2F3BD88A-9166-4A26-B941-B9BAEE1A11D5}" destId="{F660F4B9-35DB-4256-A868-A35C6DCCF6B2}" srcOrd="0" destOrd="0" presId="urn:microsoft.com/office/officeart/2005/8/layout/hList9#2"/>
    <dgm:cxn modelId="{9B414BA4-2018-40DF-8E7D-AD7E78EF0217}" type="presParOf" srcId="{2F3BD88A-9166-4A26-B941-B9BAEE1A11D5}" destId="{10C9E3CF-3A8F-4100-8ACD-91E2373197A2}" srcOrd="1" destOrd="0" presId="urn:microsoft.com/office/officeart/2005/8/layout/hList9#2"/>
    <dgm:cxn modelId="{28BA3997-5DD1-4713-9F4F-B2881F36E8DC}" type="presParOf" srcId="{6E53DEF7-499E-42EE-802D-59B2F8915392}" destId="{60887C36-4733-46AC-A452-5444F6BC3B23}" srcOrd="2" destOrd="0" presId="urn:microsoft.com/office/officeart/2005/8/layout/hList9#2"/>
    <dgm:cxn modelId="{7A6208FE-C5A8-4871-9488-BEEAE472C061}" type="presParOf" srcId="{60887C36-4733-46AC-A452-5444F6BC3B23}" destId="{614EBA0E-D12B-447E-B378-B0FA2DEBEA2F}" srcOrd="0" destOrd="0" presId="urn:microsoft.com/office/officeart/2005/8/layout/hList9#2"/>
    <dgm:cxn modelId="{2148A8C9-9BA6-45BD-9008-59301C4B49FC}" type="presParOf" srcId="{60887C36-4733-46AC-A452-5444F6BC3B23}" destId="{B12AEB83-0A64-4B36-BF01-B2F834861BAA}" srcOrd="1" destOrd="0" presId="urn:microsoft.com/office/officeart/2005/8/layout/hList9#2"/>
    <dgm:cxn modelId="{32E6E4AD-0BFD-4285-AC4A-131E4A0904F2}" type="presParOf" srcId="{6E53DEF7-499E-42EE-802D-59B2F8915392}" destId="{3055F178-D8CA-413A-99F2-20C8231C0651}" srcOrd="3" destOrd="0" presId="urn:microsoft.com/office/officeart/2005/8/layout/hList9#2"/>
    <dgm:cxn modelId="{A1DB4BC0-DADA-4058-A3BB-D04BE7DF689A}" type="presParOf" srcId="{3055F178-D8CA-413A-99F2-20C8231C0651}" destId="{68509703-D239-4E1B-8CF0-EF08079E1226}" srcOrd="0" destOrd="0" presId="urn:microsoft.com/office/officeart/2005/8/layout/hList9#2"/>
    <dgm:cxn modelId="{5B5F83FC-F721-4241-90AB-7117B39AABD5}" type="presParOf" srcId="{3055F178-D8CA-413A-99F2-20C8231C0651}" destId="{E1767793-EDD5-4203-A612-8120A71CA906}" srcOrd="1" destOrd="0" presId="urn:microsoft.com/office/officeart/2005/8/layout/hList9#2"/>
    <dgm:cxn modelId="{D8406746-50BE-425E-A523-9ED524500743}" type="presParOf" srcId="{0DC7A063-583D-4B0F-88B2-BD54F95D95AF}" destId="{69136330-53DB-4978-A56B-160862279381}" srcOrd="7" destOrd="0" presId="urn:microsoft.com/office/officeart/2005/8/layout/hList9#2"/>
    <dgm:cxn modelId="{A91BC494-75AC-4CCA-8CC1-7E9884C2F3AD}" type="presParOf" srcId="{0DC7A063-583D-4B0F-88B2-BD54F95D95AF}" destId="{FD776C1E-557E-4553-9447-49B69EEC7907}" srcOrd="8" destOrd="0" presId="urn:microsoft.com/office/officeart/2005/8/layout/hList9#2"/>
    <dgm:cxn modelId="{487F9920-08DF-4AC5-BA64-D35F42602B66}" type="presParOf" srcId="{0DC7A063-583D-4B0F-88B2-BD54F95D95AF}" destId="{FC2522F1-14BB-4B37-B60E-2E8A7E8A6C30}" srcOrd="9" destOrd="0" presId="urn:microsoft.com/office/officeart/2005/8/layout/hList9#2"/>
    <dgm:cxn modelId="{DC194D92-7E98-42DD-A8CA-BCD1EDD2C95D}" type="presParOf" srcId="{0DC7A063-583D-4B0F-88B2-BD54F95D95AF}" destId="{2C2F6211-85A7-47FE-9239-DE94DF41A263}" srcOrd="10" destOrd="0" presId="urn:microsoft.com/office/officeart/2005/8/layout/hList9#2"/>
    <dgm:cxn modelId="{575F4FD6-9E0F-4F5E-88EE-9B265B6FD4F4}" type="presParOf" srcId="{0DC7A063-583D-4B0F-88B2-BD54F95D95AF}" destId="{7B0C2EAE-70CB-4160-863D-210C3C66D5FD}" srcOrd="11" destOrd="0" presId="urn:microsoft.com/office/officeart/2005/8/layout/hList9#2"/>
    <dgm:cxn modelId="{8AE96C49-A416-4FC7-84EE-2BDAF35C57FF}" type="presParOf" srcId="{7B0C2EAE-70CB-4160-863D-210C3C66D5FD}" destId="{5AF3752E-55A6-443C-AD35-C49DF50A4566}" srcOrd="0" destOrd="0" presId="urn:microsoft.com/office/officeart/2005/8/layout/hList9#2"/>
    <dgm:cxn modelId="{235B263C-399E-4245-95BD-2AA1F19D4AB4}" type="presParOf" srcId="{7B0C2EAE-70CB-4160-863D-210C3C66D5FD}" destId="{53567A66-F0E9-4EF8-ADA9-764BA36AA6A9}" srcOrd="1" destOrd="0" presId="urn:microsoft.com/office/officeart/2005/8/layout/hList9#2"/>
    <dgm:cxn modelId="{265DA8D6-D429-4956-8CB8-10EE7EF20F0C}" type="presParOf" srcId="{53567A66-F0E9-4EF8-ADA9-764BA36AA6A9}" destId="{AD2806AC-6A03-4F05-9F4D-F72EA0E56FBF}" srcOrd="0" destOrd="0" presId="urn:microsoft.com/office/officeart/2005/8/layout/hList9#2"/>
    <dgm:cxn modelId="{35A8C2CA-EB30-45FD-8152-A7470BE42B4C}" type="presParOf" srcId="{53567A66-F0E9-4EF8-ADA9-764BA36AA6A9}" destId="{F8977219-728E-448F-AE8B-46B14F4F17DE}" srcOrd="1" destOrd="0" presId="urn:microsoft.com/office/officeart/2005/8/layout/hList9#2"/>
    <dgm:cxn modelId="{6ACEADBE-023B-4505-93FF-04069F754490}" type="presParOf" srcId="{7B0C2EAE-70CB-4160-863D-210C3C66D5FD}" destId="{46A8623B-DC64-4ED6-B73D-98FEAB030508}" srcOrd="2" destOrd="0" presId="urn:microsoft.com/office/officeart/2005/8/layout/hList9#2"/>
    <dgm:cxn modelId="{AD010A9C-D63C-4BD8-BA56-A4D20026F974}" type="presParOf" srcId="{46A8623B-DC64-4ED6-B73D-98FEAB030508}" destId="{5314AADB-0AD3-4BAE-9F15-B0FE4F44C802}" srcOrd="0" destOrd="0" presId="urn:microsoft.com/office/officeart/2005/8/layout/hList9#2"/>
    <dgm:cxn modelId="{10F973FE-8000-468C-900B-4ED99BE40E65}" type="presParOf" srcId="{46A8623B-DC64-4ED6-B73D-98FEAB030508}" destId="{96624143-7928-48E9-817F-BC4A07250C32}" srcOrd="1" destOrd="0" presId="urn:microsoft.com/office/officeart/2005/8/layout/hList9#2"/>
    <dgm:cxn modelId="{EF3F399A-E096-436A-AD74-CF747D62B02A}" type="presParOf" srcId="{0DC7A063-583D-4B0F-88B2-BD54F95D95AF}" destId="{FBCC4E74-37C0-494F-ABC0-7D18132E1437}" srcOrd="12" destOrd="0" presId="urn:microsoft.com/office/officeart/2005/8/layout/hList9#2"/>
    <dgm:cxn modelId="{5EA17F20-F6C6-4B5A-AFEB-38BD8F975065}" type="presParOf" srcId="{0DC7A063-583D-4B0F-88B2-BD54F95D95AF}" destId="{89E6DA6E-7A23-44BD-8A99-378091FF741D}" srcOrd="13" destOrd="0" presId="urn:microsoft.com/office/officeart/2005/8/layout/hList9#2"/>
    <dgm:cxn modelId="{463280A8-1DBA-4FE7-B5B2-8151A298EB35}" type="presParOf" srcId="{0DC7A063-583D-4B0F-88B2-BD54F95D95AF}" destId="{E966790E-26B5-4EB8-981F-1094BF4B7611}" srcOrd="14" destOrd="0" presId="urn:microsoft.com/office/officeart/2005/8/layout/hList9#2"/>
    <dgm:cxn modelId="{A4221FEF-656B-43DD-8382-199EAB5F1E7B}" type="presParOf" srcId="{0DC7A063-583D-4B0F-88B2-BD54F95D95AF}" destId="{229B7655-E1F4-4CF5-84B8-30F0491D32B5}" srcOrd="15" destOrd="0" presId="urn:microsoft.com/office/officeart/2005/8/layout/hList9#2"/>
    <dgm:cxn modelId="{48FA6F14-4694-4C77-8D75-48D3A22A3540}" type="presParOf" srcId="{0DC7A063-583D-4B0F-88B2-BD54F95D95AF}" destId="{F85FFCDF-8E5F-492B-B22D-55A08EACE783}" srcOrd="16" destOrd="0" presId="urn:microsoft.com/office/officeart/2005/8/layout/hList9#2"/>
    <dgm:cxn modelId="{3995A447-6B53-4DFA-8494-06C3A1F8D7F7}" type="presParOf" srcId="{F85FFCDF-8E5F-492B-B22D-55A08EACE783}" destId="{600B3FB2-1315-4A84-8613-B445666BC7D2}" srcOrd="0" destOrd="0" presId="urn:microsoft.com/office/officeart/2005/8/layout/hList9#2"/>
    <dgm:cxn modelId="{C652D75D-BE73-43BB-9138-B232AAF272A1}" type="presParOf" srcId="{F85FFCDF-8E5F-492B-B22D-55A08EACE783}" destId="{E47C73E9-FBEE-4370-9B3F-E04EB7C4023A}" srcOrd="1" destOrd="0" presId="urn:microsoft.com/office/officeart/2005/8/layout/hList9#2"/>
    <dgm:cxn modelId="{5F19BD3C-10AC-4F51-A8FD-00351A52371B}" type="presParOf" srcId="{E47C73E9-FBEE-4370-9B3F-E04EB7C4023A}" destId="{402C2C77-A32C-4D99-9940-12535E1181F2}" srcOrd="0" destOrd="0" presId="urn:microsoft.com/office/officeart/2005/8/layout/hList9#2"/>
    <dgm:cxn modelId="{1D14EEBA-2351-4066-8BB7-C42885F1D780}" type="presParOf" srcId="{E47C73E9-FBEE-4370-9B3F-E04EB7C4023A}" destId="{5B88A17E-EFF5-4A04-9CC9-D2131DA9ECCC}" srcOrd="1" destOrd="0" presId="urn:microsoft.com/office/officeart/2005/8/layout/hList9#2"/>
    <dgm:cxn modelId="{D230C2D8-6446-403F-971D-BA59F9482A7E}" type="presParOf" srcId="{F85FFCDF-8E5F-492B-B22D-55A08EACE783}" destId="{F3C2D87B-A5E7-46E2-B3D3-58E6D9562663}" srcOrd="2" destOrd="0" presId="urn:microsoft.com/office/officeart/2005/8/layout/hList9#2"/>
    <dgm:cxn modelId="{71EFAC4F-7BC1-470A-9459-DE14D03A3B20}" type="presParOf" srcId="{F3C2D87B-A5E7-46E2-B3D3-58E6D9562663}" destId="{3086D0BF-AAD1-4310-88ED-4D81A687BD50}" srcOrd="0" destOrd="0" presId="urn:microsoft.com/office/officeart/2005/8/layout/hList9#2"/>
    <dgm:cxn modelId="{6035C1AD-47FA-47BC-9D78-974272EBB1D2}" type="presParOf" srcId="{F3C2D87B-A5E7-46E2-B3D3-58E6D9562663}" destId="{2B18CCD9-D6B1-4225-8D26-4BA691BB1837}" srcOrd="1" destOrd="0" presId="urn:microsoft.com/office/officeart/2005/8/layout/hList9#2"/>
    <dgm:cxn modelId="{ADA815FB-429E-4ABD-97FC-4AEA97B4630C}" type="presParOf" srcId="{0DC7A063-583D-4B0F-88B2-BD54F95D95AF}" destId="{9051EF7D-7D6C-4B43-A6C4-239F9933C94D}" srcOrd="17" destOrd="0" presId="urn:microsoft.com/office/officeart/2005/8/layout/hList9#2"/>
    <dgm:cxn modelId="{7961C21C-3FE8-4B71-95E5-AB5835F91CC1}" type="presParOf" srcId="{0DC7A063-583D-4B0F-88B2-BD54F95D95AF}" destId="{7453D9C8-CD6E-4AA4-8A19-7F6F667528F0}" srcOrd="18" destOrd="0" presId="urn:microsoft.com/office/officeart/2005/8/layout/hList9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 bwMode="white">
        <a:xfrm>
          <a:off x="1114175" y="365883"/>
          <a:ext cx="1370471" cy="9141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Enter your mail</a:t>
          </a:r>
        </a:p>
      </dsp:txBody>
      <dsp:txXfrm>
        <a:off x="1333450" y="365883"/>
        <a:ext cx="1151196" cy="914104"/>
      </dsp:txXfrm>
    </dsp:sp>
    <dsp:sp modelId="{59179C9B-8BA4-4AC7-ACB1-A12DE00142E2}">
      <dsp:nvSpPr>
        <dsp:cNvPr id="0" name=""/>
        <dsp:cNvSpPr/>
      </dsp:nvSpPr>
      <dsp:spPr bwMode="white">
        <a:xfrm>
          <a:off x="1114175" y="1279987"/>
          <a:ext cx="1370471" cy="9141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Enter your password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1333450" y="1279987"/>
        <a:ext cx="1151196" cy="914104"/>
      </dsp:txXfrm>
    </dsp:sp>
    <dsp:sp modelId="{1877502C-A892-4DC0-ADA6-FA065097BB90}">
      <dsp:nvSpPr>
        <dsp:cNvPr id="0" name=""/>
        <dsp:cNvSpPr/>
      </dsp:nvSpPr>
      <dsp:spPr bwMode="white">
        <a:xfrm>
          <a:off x="1114175" y="2194092"/>
          <a:ext cx="1370471" cy="9141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Forget password-</a:t>
          </a:r>
          <a:r>
            <a:rPr lang="en-US" sz="1800" kern="1200" dirty="0" err="1"/>
            <a:t>Otp</a:t>
          </a:r>
          <a:endParaRPr lang="en-US" sz="1800" kern="1200" dirty="0"/>
        </a:p>
      </dsp:txBody>
      <dsp:txXfrm>
        <a:off x="1333450" y="2194092"/>
        <a:ext cx="1151196" cy="914104"/>
      </dsp:txXfrm>
    </dsp:sp>
    <dsp:sp modelId="{51F68A05-A560-4C6F-BC90-521AEF3B0907}">
      <dsp:nvSpPr>
        <dsp:cNvPr id="0" name=""/>
        <dsp:cNvSpPr/>
      </dsp:nvSpPr>
      <dsp:spPr bwMode="white">
        <a:xfrm>
          <a:off x="1114175" y="3108196"/>
          <a:ext cx="1370471" cy="9141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Confirm password </a:t>
          </a:r>
        </a:p>
      </dsp:txBody>
      <dsp:txXfrm>
        <a:off x="1333450" y="3108196"/>
        <a:ext cx="1151196" cy="914104"/>
      </dsp:txXfrm>
    </dsp:sp>
    <dsp:sp modelId="{FC7ED273-8CFD-43C2-9C05-44FADF3E0637}">
      <dsp:nvSpPr>
        <dsp:cNvPr id="0" name=""/>
        <dsp:cNvSpPr/>
      </dsp:nvSpPr>
      <dsp:spPr bwMode="white">
        <a:xfrm>
          <a:off x="383257" y="423"/>
          <a:ext cx="913647" cy="913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Step 1 teacher login</a:t>
          </a:r>
        </a:p>
      </dsp:txBody>
      <dsp:txXfrm>
        <a:off x="517058" y="134224"/>
        <a:ext cx="646045" cy="646045"/>
      </dsp:txXfrm>
    </dsp:sp>
    <dsp:sp modelId="{F660F4B9-35DB-4256-A868-A35C6DCCF6B2}">
      <dsp:nvSpPr>
        <dsp:cNvPr id="0" name=""/>
        <dsp:cNvSpPr/>
      </dsp:nvSpPr>
      <dsp:spPr bwMode="white">
        <a:xfrm>
          <a:off x="3398294" y="365883"/>
          <a:ext cx="1370471" cy="9141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Submit question paper details </a:t>
          </a:r>
        </a:p>
      </dsp:txBody>
      <dsp:txXfrm>
        <a:off x="3617570" y="365883"/>
        <a:ext cx="1151196" cy="914104"/>
      </dsp:txXfrm>
    </dsp:sp>
    <dsp:sp modelId="{614EBA0E-D12B-447E-B378-B0FA2DEBEA2F}">
      <dsp:nvSpPr>
        <dsp:cNvPr id="0" name=""/>
        <dsp:cNvSpPr/>
      </dsp:nvSpPr>
      <dsp:spPr bwMode="white">
        <a:xfrm>
          <a:off x="3398294" y="1279987"/>
          <a:ext cx="1370471" cy="9141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Get the questions and save </a:t>
          </a:r>
        </a:p>
      </dsp:txBody>
      <dsp:txXfrm>
        <a:off x="3617570" y="1279987"/>
        <a:ext cx="1151196" cy="914104"/>
      </dsp:txXfrm>
    </dsp:sp>
    <dsp:sp modelId="{68509703-D239-4E1B-8CF0-EF08079E1226}">
      <dsp:nvSpPr>
        <dsp:cNvPr id="0" name=""/>
        <dsp:cNvSpPr/>
      </dsp:nvSpPr>
      <dsp:spPr bwMode="white">
        <a:xfrm>
          <a:off x="3398294" y="2194092"/>
          <a:ext cx="1370471" cy="9141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Preview</a:t>
          </a:r>
          <a:r>
            <a:rPr lang="en-US" sz="1600" kern="1200" baseline="0" dirty="0"/>
            <a:t> and download pdf</a:t>
          </a:r>
          <a:endParaRPr lang="en-US" sz="1600" kern="1200" dirty="0"/>
        </a:p>
      </dsp:txBody>
      <dsp:txXfrm>
        <a:off x="3617570" y="2194092"/>
        <a:ext cx="1151196" cy="914104"/>
      </dsp:txXfrm>
    </dsp:sp>
    <dsp:sp modelId="{FD776C1E-557E-4553-9447-49B69EEC7907}">
      <dsp:nvSpPr>
        <dsp:cNvPr id="0" name=""/>
        <dsp:cNvSpPr/>
      </dsp:nvSpPr>
      <dsp:spPr bwMode="white">
        <a:xfrm>
          <a:off x="2667376" y="423"/>
          <a:ext cx="913647" cy="913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Step 2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Q.P generator</a:t>
          </a:r>
        </a:p>
      </dsp:txBody>
      <dsp:txXfrm>
        <a:off x="2801177" y="134224"/>
        <a:ext cx="646045" cy="646045"/>
      </dsp:txXfrm>
    </dsp:sp>
    <dsp:sp modelId="{AD2806AC-6A03-4F05-9F4D-F72EA0E56FBF}">
      <dsp:nvSpPr>
        <dsp:cNvPr id="0" name=""/>
        <dsp:cNvSpPr/>
      </dsp:nvSpPr>
      <dsp:spPr bwMode="white">
        <a:xfrm>
          <a:off x="5691650" y="430537"/>
          <a:ext cx="1370471" cy="9141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Enter</a:t>
          </a:r>
          <a:r>
            <a:rPr lang="en-US" sz="1600" kern="1200" baseline="0" dirty="0"/>
            <a:t> the question paper details</a:t>
          </a:r>
          <a:endParaRPr lang="en-US" sz="1600" kern="1200" dirty="0"/>
        </a:p>
      </dsp:txBody>
      <dsp:txXfrm>
        <a:off x="5910926" y="430537"/>
        <a:ext cx="1151196" cy="914104"/>
      </dsp:txXfrm>
    </dsp:sp>
    <dsp:sp modelId="{5314AADB-0AD3-4BAE-9F15-B0FE4F44C802}">
      <dsp:nvSpPr>
        <dsp:cNvPr id="0" name=""/>
        <dsp:cNvSpPr/>
      </dsp:nvSpPr>
      <dsp:spPr bwMode="white">
        <a:xfrm>
          <a:off x="5700887" y="1353874"/>
          <a:ext cx="1370471" cy="9141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Enter the questions in given field &amp; save</a:t>
          </a:r>
        </a:p>
      </dsp:txBody>
      <dsp:txXfrm>
        <a:off x="5920163" y="1353874"/>
        <a:ext cx="1151196" cy="914104"/>
      </dsp:txXfrm>
    </dsp:sp>
    <dsp:sp modelId="{89E6DA6E-7A23-44BD-8A99-378091FF741D}">
      <dsp:nvSpPr>
        <dsp:cNvPr id="0" name=""/>
        <dsp:cNvSpPr/>
      </dsp:nvSpPr>
      <dsp:spPr bwMode="white">
        <a:xfrm>
          <a:off x="4951495" y="423"/>
          <a:ext cx="913647" cy="913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Step 3 Insert Questions</a:t>
          </a:r>
        </a:p>
      </dsp:txBody>
      <dsp:txXfrm>
        <a:off x="5085296" y="134224"/>
        <a:ext cx="646045" cy="646045"/>
      </dsp:txXfrm>
    </dsp:sp>
    <dsp:sp modelId="{402C2C77-A32C-4D99-9940-12535E1181F2}">
      <dsp:nvSpPr>
        <dsp:cNvPr id="0" name=""/>
        <dsp:cNvSpPr/>
      </dsp:nvSpPr>
      <dsp:spPr bwMode="white">
        <a:xfrm>
          <a:off x="7966533" y="365883"/>
          <a:ext cx="1370471" cy="9141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Enter New admin email &amp; password</a:t>
          </a:r>
        </a:p>
      </dsp:txBody>
      <dsp:txXfrm>
        <a:off x="8185808" y="365883"/>
        <a:ext cx="1151196" cy="914104"/>
      </dsp:txXfrm>
    </dsp:sp>
    <dsp:sp modelId="{3086D0BF-AAD1-4310-88ED-4D81A687BD50}">
      <dsp:nvSpPr>
        <dsp:cNvPr id="0" name=""/>
        <dsp:cNvSpPr/>
      </dsp:nvSpPr>
      <dsp:spPr bwMode="white">
        <a:xfrm>
          <a:off x="7966533" y="1279987"/>
          <a:ext cx="1370471" cy="9141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And click on submit </a:t>
          </a:r>
        </a:p>
      </dsp:txBody>
      <dsp:txXfrm>
        <a:off x="8185808" y="1279987"/>
        <a:ext cx="1151196" cy="914104"/>
      </dsp:txXfrm>
    </dsp:sp>
    <dsp:sp modelId="{7453D9C8-CD6E-4AA4-8A19-7F6F667528F0}">
      <dsp:nvSpPr>
        <dsp:cNvPr id="0" name=""/>
        <dsp:cNvSpPr/>
      </dsp:nvSpPr>
      <dsp:spPr bwMode="white">
        <a:xfrm>
          <a:off x="7235614" y="423"/>
          <a:ext cx="913647" cy="9136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Step 4 Add Admin</a:t>
          </a:r>
        </a:p>
      </dsp:txBody>
      <dsp:txXfrm>
        <a:off x="7369415" y="134224"/>
        <a:ext cx="646045" cy="646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#2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nodeVertAlign" val="t"/>
          <dgm:param type="fallback" val="2D"/>
        </dgm:alg>
      </dgm:if>
      <dgm:else name="Name2">
        <dgm:alg type="lin">
          <dgm:param type="linDir" val="from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2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02B9795-92DC-40DC-A1CA-9A4B349D7824}" type="datetimeFigureOut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02B9795-92DC-40DC-A1CA-9A4B349D782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43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3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45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025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71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AUTO QUESTION PAPER GENERATOR 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Streamlining Exam Paper Creation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" b="621"/>
          <a:stretch>
            <a:fillRect/>
          </a:stretch>
        </p:blipFill>
        <p:spPr/>
      </p:pic>
      <p:sp>
        <p:nvSpPr>
          <p:cNvPr id="10" name="TextBox 9"/>
          <p:cNvSpPr txBox="1"/>
          <p:nvPr/>
        </p:nvSpPr>
        <p:spPr>
          <a:xfrm>
            <a:off x="1501540" y="5380672"/>
            <a:ext cx="30437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 LEAD : G Ramana</a:t>
            </a:r>
          </a:p>
          <a:p>
            <a:r>
              <a:rPr lang="en-US" dirty="0"/>
              <a:t>TEAM MEMBERS : K Harshith</a:t>
            </a:r>
          </a:p>
          <a:p>
            <a:r>
              <a:rPr lang="en-US" dirty="0"/>
              <a:t>                          T Sai Charan</a:t>
            </a:r>
          </a:p>
          <a:p>
            <a:r>
              <a:rPr lang="en-US"/>
              <a:t>                      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our slide of Add admin- 4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62558"/>
            <a:ext cx="8525164" cy="38030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99054" y="5819592"/>
            <a:ext cx="308308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This is add new admin template</a:t>
            </a:r>
          </a:p>
          <a:p>
            <a:r>
              <a:rPr lang="en-US" dirty="0"/>
              <a:t>Only Admin can add a new </a:t>
            </a:r>
          </a:p>
          <a:p>
            <a:r>
              <a:rPr lang="en-US" dirty="0"/>
              <a:t>Admin 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599054" y="5909733"/>
            <a:ext cx="0" cy="833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9"/>
          <a:stretch>
            <a:fillRect/>
          </a:stretch>
        </p:blipFill>
        <p:spPr>
          <a:xfrm>
            <a:off x="1024255" y="584835"/>
            <a:ext cx="9719945" cy="5599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Screenshot 2023-12-02 081236"/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b="4230"/>
          <a:stretch>
            <a:fillRect/>
          </a:stretch>
        </p:blipFill>
        <p:spPr>
          <a:xfrm>
            <a:off x="1024890" y="507365"/>
            <a:ext cx="9720580" cy="5477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7933" y="762000"/>
            <a:ext cx="816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CHALLENGES FOR MAKING AUTOMATIC QUESTION PAPER GENERATOR SYSTEM 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5733" y="1236133"/>
            <a:ext cx="272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1.No repetition of questions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5733" y="1559298"/>
            <a:ext cx="2743059" cy="3751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2.Course Outcome mapping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5733" y="1888298"/>
            <a:ext cx="257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3.Chapter wise allocation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75733" y="2205629"/>
            <a:ext cx="2368918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Analysis of database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5733" y="2528794"/>
            <a:ext cx="2306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Formatting of paper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5733" y="2851959"/>
            <a:ext cx="1757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Paper pattern: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0608" y="339973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BENEFITS:</a:t>
            </a:r>
            <a:r>
              <a:rPr lang="en-US" b="1" dirty="0"/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29501" y="3769068"/>
            <a:ext cx="782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benefits of an auto question paper generator are multifaceted, revolutionizing </a:t>
            </a:r>
          </a:p>
          <a:p>
            <a:r>
              <a:rPr lang="en-US" dirty="0"/>
              <a:t>the examination process in educational institutions.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5504" y="4409563"/>
            <a:ext cx="1736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1.Time Efficiency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45504" y="4700803"/>
            <a:ext cx="1459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2.Consistency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45504" y="5003507"/>
            <a:ext cx="2871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3.Randomization for Security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45504" y="5260533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4.Scalability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9416" y="5540205"/>
            <a:ext cx="1795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5.Reducing stress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sz="4000" dirty="0"/>
              <a:t>THANK YOU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Assessment plays a vital role in teaching learning process.</a:t>
            </a:r>
          </a:p>
          <a:p>
            <a:r>
              <a:rPr lang="en-US" dirty="0"/>
              <a:t>Here there are key points: </a:t>
            </a:r>
          </a:p>
          <a:p>
            <a:r>
              <a:rPr lang="en-US" dirty="0"/>
              <a:t>The auto question paper generator not only optimizes time and resources but also elevates the quality, fairness, and overall efficacy of the examination process in educational institutions.</a:t>
            </a:r>
          </a:p>
          <a:p>
            <a:r>
              <a:rPr lang="en-US" dirty="0"/>
              <a:t>Only admin can login .</a:t>
            </a:r>
          </a:p>
          <a:p>
            <a:r>
              <a:rPr lang="en-US" dirty="0"/>
              <a:t>Only admin can generate question paper.</a:t>
            </a:r>
          </a:p>
          <a:p>
            <a:r>
              <a:rPr lang="en-US" dirty="0"/>
              <a:t>Only admin can add other new admin .</a:t>
            </a:r>
          </a:p>
          <a:p>
            <a:r>
              <a:rPr lang="en-US" dirty="0"/>
              <a:t>WE HOPE THAT OUR PROJECT WILL TO ALL FACULTY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 auto question paper generator is a sophisticated Application designed to automate the process of creating examination papers</a:t>
            </a:r>
            <a:r>
              <a:rPr lang="en-US" dirty="0"/>
              <a:t>.        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good exam gives all students an equal opportunity to fully demonstrate their learning.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Examination is one or more activity that recognizes, gathers, and construct data to assess the fulfillment of Course outcome and program Outcomes.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purpose: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Simplifying and automating the process of question paper generator.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707" y="857470"/>
            <a:ext cx="1327946" cy="13279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lvl="0" indent="0">
              <a:buNone/>
            </a:pPr>
            <a:r>
              <a:rPr lang="en-US" dirty="0"/>
              <a:t>          The main goal of a question paper generator is to automate the process of creating examination question papers. </a:t>
            </a:r>
          </a:p>
          <a:p>
            <a:pPr marL="0" lvl="0" indent="0">
              <a:buNone/>
            </a:pPr>
            <a:r>
              <a:rPr lang="en-US" dirty="0"/>
              <a:t>          The question paper generator aims to reduce the </a:t>
            </a:r>
            <a:r>
              <a:rPr lang="en-US" dirty="0" err="1"/>
              <a:t>manuel</a:t>
            </a:r>
            <a:r>
              <a:rPr lang="en-US" dirty="0"/>
              <a:t> effort and time by that faculty can more spend time on teaching .</a:t>
            </a:r>
          </a:p>
          <a:p>
            <a:pPr marL="0" lvl="0" indent="0">
              <a:buNone/>
            </a:pPr>
            <a:r>
              <a:rPr lang="en-US" dirty="0"/>
              <a:t>          Producing exam questions is challenging, monotonous and time consuming for teachers. By this teachers can spend more time on teaching .this is very helpful to all faculty 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27200" y="20489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27200" y="2607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512" y="427286"/>
            <a:ext cx="3054222" cy="18587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Auto question paper generator?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1720585" y="2286000"/>
          <a:ext cx="2971800" cy="51022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Manual Paper Generation</a:t>
                      </a:r>
                    </a:p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6872552" y="2286000"/>
          <a:ext cx="2971800" cy="50990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Automatic</a:t>
                      </a:r>
                      <a:r>
                        <a:rPr lang="en-US" sz="1600" baseline="0" dirty="0">
                          <a:effectLst/>
                        </a:rPr>
                        <a:t> question</a:t>
                      </a:r>
                      <a:r>
                        <a:rPr lang="en-US" sz="1600" dirty="0">
                          <a:effectLst/>
                        </a:rPr>
                        <a:t> Paper Generation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72518" y="2997390"/>
            <a:ext cx="169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80552" y="299707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Automated process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25600" y="3505200"/>
            <a:ext cx="3339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Patterns and repetitions may occur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72552" y="3366700"/>
            <a:ext cx="2924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Totally random and unbiased </a:t>
            </a:r>
          </a:p>
          <a:p>
            <a:r>
              <a:rPr lang="en-US" dirty="0"/>
              <a:t>patterns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20585" y="4044874"/>
            <a:ext cx="2803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security and chances of </a:t>
            </a:r>
          </a:p>
          <a:p>
            <a:r>
              <a:rPr lang="en-US" dirty="0"/>
              <a:t>leaking high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20151" y="4039767"/>
            <a:ext cx="280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security and chances of</a:t>
            </a:r>
          </a:p>
          <a:p>
            <a:r>
              <a:rPr lang="en-US" dirty="0"/>
              <a:t> leaking low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7832" y="4861547"/>
            <a:ext cx="3009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Slow as human </a:t>
            </a:r>
            <a:r>
              <a:rPr lang="en-US" dirty="0" err="1"/>
              <a:t>labour</a:t>
            </a:r>
            <a:r>
              <a:rPr lang="en-US" dirty="0"/>
              <a:t> involved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63406" y="4750840"/>
            <a:ext cx="2359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Faster due to computer </a:t>
            </a:r>
          </a:p>
          <a:p>
            <a:r>
              <a:rPr lang="en-US" dirty="0" err="1"/>
              <a:t>baised</a:t>
            </a:r>
            <a:r>
              <a:rPr lang="en-US" dirty="0"/>
              <a:t> automation</a:t>
            </a:r>
          </a:p>
        </p:txBody>
      </p:sp>
      <p:cxnSp>
        <p:nvCxnSpPr>
          <p:cNvPr id="18" name="Straight Connector 17"/>
          <p:cNvCxnSpPr>
            <a:stCxn id="2" idx="2"/>
          </p:cNvCxnSpPr>
          <p:nvPr/>
        </p:nvCxnSpPr>
        <p:spPr>
          <a:xfrm>
            <a:off x="5884164" y="2084832"/>
            <a:ext cx="0" cy="3757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" idx="2"/>
          </p:cNvCxnSpPr>
          <p:nvPr/>
        </p:nvCxnSpPr>
        <p:spPr>
          <a:xfrm>
            <a:off x="5884164" y="2084832"/>
            <a:ext cx="4360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0244667" y="2084832"/>
            <a:ext cx="84666" cy="3723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" idx="2"/>
          </p:cNvCxnSpPr>
          <p:nvPr/>
        </p:nvCxnSpPr>
        <p:spPr>
          <a:xfrm flipH="1">
            <a:off x="1024128" y="2084832"/>
            <a:ext cx="4860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024128" y="2084832"/>
            <a:ext cx="0" cy="3723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24128" y="5842000"/>
            <a:ext cx="9305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024128" y="2997073"/>
            <a:ext cx="9220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</a:t>
            </a:r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Our page of Teacher login &amp; signup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Enter the email &amp; password and</a:t>
            </a:r>
          </a:p>
          <a:p>
            <a:r>
              <a:rPr lang="en-US" dirty="0"/>
              <a:t>Click on login and enter your details to signup.</a:t>
            </a:r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58" b="16658"/>
          <a:stretch>
            <a:fillRect/>
          </a:stretch>
        </p:blipFill>
        <p:spPr>
          <a:xfrm>
            <a:off x="457200" y="461817"/>
            <a:ext cx="10885055" cy="4322619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4" y="486554"/>
            <a:ext cx="5864832" cy="43857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266" y="486554"/>
            <a:ext cx="6087534" cy="43566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This is our Side of </a:t>
            </a:r>
            <a:r>
              <a:rPr lang="en-US" dirty="0" err="1"/>
              <a:t>q.p.g</a:t>
            </a:r>
            <a:r>
              <a:rPr lang="en-US" dirty="0"/>
              <a:t> - 2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 your details to generate paper and click on submit &amp; get the questions and save it &amp; download the pdf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8490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our slide of I.Q  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same as question paper generator but in this template enter the questions in given input field and save it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1598"/>
            <a:ext cx="12191999" cy="4652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slide is forget password  - 3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462" y="1781964"/>
            <a:ext cx="4309871" cy="6837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reset your password enter your email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95" y="2529557"/>
            <a:ext cx="4754562" cy="226584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9533" y="1832764"/>
            <a:ext cx="4185867" cy="5821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Enter the OTP which is send to our email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164" y="2529557"/>
            <a:ext cx="4754563" cy="2280704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334" y="4973532"/>
            <a:ext cx="3928533" cy="18844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585199" y="5799667"/>
            <a:ext cx="2768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Update your password .</a:t>
            </a:r>
          </a:p>
          <a:p>
            <a:r>
              <a:rPr lang="en-US" dirty="0">
                <a:solidFill>
                  <a:schemeClr val="accent1"/>
                </a:solidFill>
              </a:rPr>
              <a:t>your password is changed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/>
</ds:datastoreItem>
</file>

<file path=customXml/itemProps2.xml><?xml version="1.0" encoding="utf-8"?>
<ds:datastoreItem xmlns:ds="http://schemas.openxmlformats.org/officeDocument/2006/customXml" ds:itemID="{561E720F-F05D-4536-9C34-0CFCED65D3B7}">
  <ds:schemaRefs/>
</ds:datastoreItem>
</file>

<file path=customXml/itemProps3.xml><?xml version="1.0" encoding="utf-8"?>
<ds:datastoreItem xmlns:ds="http://schemas.openxmlformats.org/officeDocument/2006/customXml" ds:itemID="{8CDDBB83-77C1-4099-A0AA-289882E745E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86</TotalTime>
  <Words>629</Words>
  <Application>Microsoft Office PowerPoint</Application>
  <PresentationFormat>Widescreen</PresentationFormat>
  <Paragraphs>98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Euphemia</vt:lpstr>
      <vt:lpstr>Tw Cen MT</vt:lpstr>
      <vt:lpstr>Tw Cen MT Condensed</vt:lpstr>
      <vt:lpstr>Wingdings 3</vt:lpstr>
      <vt:lpstr>Integral</vt:lpstr>
      <vt:lpstr>AUTO QUESTION PAPER GENERATOR </vt:lpstr>
      <vt:lpstr>INTRODUCTION </vt:lpstr>
      <vt:lpstr>Project Objectives </vt:lpstr>
      <vt:lpstr>Why Auto question paper generator?</vt:lpstr>
      <vt:lpstr>Title and Content Layout</vt:lpstr>
      <vt:lpstr>Our page of Teacher login &amp; signup</vt:lpstr>
      <vt:lpstr>This is our Side of q.p.g - 2</vt:lpstr>
      <vt:lpstr>This is our slide of I.Q   - 2</vt:lpstr>
      <vt:lpstr>This slide is forget password  - 3</vt:lpstr>
      <vt:lpstr>This is our slide of Add admin- 4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QUESTION PAPER GENERATOR</dc:title>
  <dc:creator>ROSY</dc:creator>
  <cp:lastModifiedBy>HEART HACKER RAMANA</cp:lastModifiedBy>
  <cp:revision>23</cp:revision>
  <dcterms:created xsi:type="dcterms:W3CDTF">2023-12-01T11:12:00Z</dcterms:created>
  <dcterms:modified xsi:type="dcterms:W3CDTF">2025-01-06T06:13:12Z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ICV">
    <vt:lpwstr>ACDC3B41F7F4423B9B747B46764F97BF_12</vt:lpwstr>
  </property>
  <property fmtid="{D5CDD505-2E9C-101B-9397-08002B2CF9AE}" pid="9" name="KSOProductBuildVer">
    <vt:lpwstr>1033-12.2.0.13306</vt:lpwstr>
  </property>
</Properties>
</file>