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42" r:id="rId5"/>
    <p:sldId id="359" r:id="rId6"/>
    <p:sldId id="373" r:id="rId7"/>
    <p:sldId id="382" r:id="rId8"/>
    <p:sldId id="374" r:id="rId9"/>
    <p:sldId id="375" r:id="rId10"/>
    <p:sldId id="383" r:id="rId11"/>
    <p:sldId id="365" r:id="rId12"/>
    <p:sldId id="376" r:id="rId13"/>
    <p:sldId id="377" r:id="rId14"/>
    <p:sldId id="384" r:id="rId15"/>
    <p:sldId id="378" r:id="rId16"/>
    <p:sldId id="380" r:id="rId17"/>
    <p:sldId id="385" r:id="rId18"/>
    <p:sldId id="386" r:id="rId19"/>
    <p:sldId id="387" r:id="rId20"/>
    <p:sldId id="388" r:id="rId21"/>
    <p:sldId id="389" r:id="rId22"/>
    <p:sldId id="3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88" autoAdjust="0"/>
  </p:normalViewPr>
  <p:slideViewPr>
    <p:cSldViewPr snapToGrid="0" snapToObjects="1" showGuides="1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IN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BIRTHDAY &amp; ANNIVERSARY WISHES SENDER USING FLASK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			Presented by 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1" y="430482"/>
            <a:ext cx="10188972" cy="896042"/>
          </a:xfrm>
        </p:spPr>
        <p:txBody>
          <a:bodyPr/>
          <a:lstStyle/>
          <a:p>
            <a:r>
              <a:rPr lang="en-US" dirty="0"/>
              <a:t>USE CASE DIAGRAM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83CDEF-FD99-30A6-4DAE-E6DE5D98B936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2" y="1532586"/>
            <a:ext cx="9797310" cy="50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39CA4D-1D71-0FFA-16AE-747558221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0607" y="515155"/>
            <a:ext cx="12552608" cy="5733245"/>
          </a:xfrm>
        </p:spPr>
        <p:txBody>
          <a:bodyPr/>
          <a:lstStyle/>
          <a:p>
            <a:r>
              <a:rPr lang="en-US" dirty="0"/>
              <a:t>DEPLOYMENT DIAGRAM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D9B57-D990-6B21-7424-E6A9F9D58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952" y="1720469"/>
            <a:ext cx="7805519" cy="489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OUTPUT</a:t>
            </a:r>
            <a:br>
              <a:rPr lang="en-US" noProof="0" dirty="0"/>
            </a:br>
            <a:br>
              <a:rPr lang="en-US" noProof="0" dirty="0"/>
            </a:br>
            <a:endParaRPr lang="en-US" noProof="0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LET’ SEE THE OUTPUT OF OUR PROJECT.</a:t>
            </a:r>
          </a:p>
          <a:p>
            <a:endParaRPr lang="en-US" dirty="0"/>
          </a:p>
          <a:p>
            <a:r>
              <a:rPr lang="en-US" dirty="0"/>
              <a:t>1.WEBSITE OUTPUT</a:t>
            </a:r>
          </a:p>
          <a:p>
            <a:r>
              <a:rPr lang="en-US" dirty="0"/>
              <a:t>2.SERVER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52CE77-7AF8-59D6-7942-89BDE7ABB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8" y="360608"/>
            <a:ext cx="10432082" cy="58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F543D-682B-45AC-A1A7-A400A139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C8E87-FD0A-6882-241E-12A256B44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435916"/>
            <a:ext cx="10380371" cy="58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94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9E391-863C-966D-B5AA-F7CB826E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D8A00-4BFC-88E6-7337-A42B669C6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" y="537568"/>
            <a:ext cx="10766738" cy="605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9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51D2B-A4FD-8315-322C-1FC25CB2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84DC6-D0DE-65BD-8171-C2601650F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406948"/>
            <a:ext cx="10264462" cy="60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6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A4102-BC25-4015-A27A-E3EB7866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99A1D6-2C6C-0858-B2CB-DE172FF312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7"/>
          <a:stretch/>
        </p:blipFill>
        <p:spPr bwMode="auto">
          <a:xfrm>
            <a:off x="3619481" y="-572022"/>
            <a:ext cx="4951668" cy="7339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3599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7F5D-01AB-D178-4080-F0B02E4B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15BF1-4211-2086-8ECB-5995459C5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Benefits of the Enhancement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Database Connectivity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Support for Other Events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3841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ANY QUESTIONS…..?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Why we do this?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Hardware and Software  requirements</a:t>
            </a:r>
          </a:p>
          <a:p>
            <a:r>
              <a:rPr lang="en-US" dirty="0"/>
              <a:t>Diagrams </a:t>
            </a:r>
          </a:p>
          <a:p>
            <a:r>
              <a:rPr lang="en-US" dirty="0"/>
              <a:t>Output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6C91D-14E1-9017-2C29-D0410ED8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49" y="2144236"/>
            <a:ext cx="45148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BIRTHDAY &amp; ANNIVERSARY WISHES SENDER USING FLASK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778EDD-4922-5915-5741-F777F5282FED}"/>
              </a:ext>
            </a:extLst>
          </p:cNvPr>
          <p:cNvSpPr txBox="1"/>
          <p:nvPr/>
        </p:nvSpPr>
        <p:spPr>
          <a:xfrm>
            <a:off x="1390918" y="1056068"/>
            <a:ext cx="9903854" cy="465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kern="1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800" kern="100" dirty="0">
              <a:solidFill>
                <a:schemeClr val="bg1"/>
              </a:solidFill>
              <a:effectLst/>
              <a:latin typeface="Aptos Display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kern="1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Flask-based project aims to revolutionize the way individuals send wishes and greetings by automating the process through email dispatches. At its core, the application offers a user-friendly web interface where users can input necessary details such as sender and recipient email addresses, message content, and the desired date for sending the wish.</a:t>
            </a:r>
            <a:endParaRPr lang="en-IN" sz="2800" kern="100" dirty="0">
              <a:solidFill>
                <a:schemeClr val="bg1"/>
              </a:solidFill>
              <a:effectLst/>
              <a:latin typeface="Aptos Display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0086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647872" cy="2089770"/>
          </a:xfrm>
        </p:spPr>
        <p:txBody>
          <a:bodyPr/>
          <a:lstStyle/>
          <a:p>
            <a:pPr algn="ctr"/>
            <a:r>
              <a:rPr lang="en-US" sz="4800" dirty="0"/>
              <a:t>Modules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34" y="2266683"/>
            <a:ext cx="5322887" cy="360579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 Server Configuration and Dispatch.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400"/>
              </a:spcAft>
              <a:buFont typeface="Wingdings" panose="05000000000000000000" pitchFamily="2" charset="2"/>
              <a:buChar char="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Interaction Webpage.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HARDWARE REQUIREMENTS: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: AMD PRO A4-430B R4, 5 computer cores 2C+3G 2.50 GHZ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 Disk: 256GB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4GB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Connection:  Yes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Display: LCD 16:9 (1366X768 Pixels HD)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5429-A717-6F88-781C-0523BBFA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E9A2-1EFC-5716-C28C-C4CFC516649C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system: windows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 End: HTML, CSS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 End: Python , Flask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Schedule, VS Code.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1DBE8-085C-0610-DF01-4051CE87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04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645" y="264160"/>
            <a:ext cx="10006885" cy="3367681"/>
          </a:xfrm>
        </p:spPr>
        <p:txBody>
          <a:bodyPr anchor="b"/>
          <a:lstStyle/>
          <a:p>
            <a:r>
              <a:rPr lang="en-US" dirty="0"/>
              <a:t>EXISTING AND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3859512" cy="1616904"/>
          </a:xfrm>
        </p:spPr>
        <p:txBody>
          <a:bodyPr/>
          <a:lstStyle/>
          <a:p>
            <a:r>
              <a:rPr lang="en-US" sz="2800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411651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Manual Process: Sending wishes manually via email involves significant time and effort, leading to delays and oversight.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Limited Automation: Existing systems may lack automation features, making it challenging to schedule and send wishes efficiently.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Risk of Human Error: Reliance on manual processes increases the risk of errors, such as forgetting to send wishes on time</a:t>
            </a: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606862" y="2240924"/>
            <a:ext cx="4635808" cy="4454515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Process: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proposed system automates the process of sending wishes, eliminating manual intervention and reducing the risk of errors.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Efficiency: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Users can schedule wishes in advance, ensuring timely delivery and improving overall efficiency.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User Experience: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intuitive interface and seamless functionalities enhance user experience, leading to higher satisfaction levels.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z="1100" smtClean="0"/>
              <a:pPr/>
              <a:t>9</a:t>
            </a:fld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DEEA8-70C0-A2E1-8E0E-A894CF85130D}"/>
              </a:ext>
            </a:extLst>
          </p:cNvPr>
          <p:cNvSpPr txBox="1"/>
          <p:nvPr/>
        </p:nvSpPr>
        <p:spPr>
          <a:xfrm>
            <a:off x="6606862" y="1108831"/>
            <a:ext cx="4881094" cy="67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cap="all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rPr>
              <a:t>PROPOSED </a:t>
            </a:r>
            <a:r>
              <a:rPr lang="en-US" sz="1600" dirty="0">
                <a:latin typeface="+mj-lt"/>
              </a:rPr>
              <a:t> </a:t>
            </a:r>
            <a:r>
              <a:rPr lang="en-US" sz="2800" cap="all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rPr>
              <a:t>SYSTEM</a:t>
            </a:r>
            <a:endParaRPr lang="en-IN" sz="2800" cap="all" dirty="0">
              <a:solidFill>
                <a:schemeClr val="accent3">
                  <a:lumMod val="75000"/>
                </a:schemeClr>
              </a:solidFill>
              <a:latin typeface="+mj-lt"/>
              <a:ea typeface="+mj-ea"/>
              <a:cs typeface="Biome" panose="020B05030302040208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512E62-7441-6956-0182-872BCDA37366}"/>
              </a:ext>
            </a:extLst>
          </p:cNvPr>
          <p:cNvCxnSpPr>
            <a:cxnSpLocks/>
          </p:cNvCxnSpPr>
          <p:nvPr/>
        </p:nvCxnSpPr>
        <p:spPr>
          <a:xfrm flipH="1">
            <a:off x="6388100" y="605307"/>
            <a:ext cx="0" cy="5986016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32</TotalTime>
  <Words>372</Words>
  <Application>Microsoft Office PowerPoint</Application>
  <PresentationFormat>Widescreen</PresentationFormat>
  <Paragraphs>74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 Display</vt:lpstr>
      <vt:lpstr>Arial</vt:lpstr>
      <vt:lpstr>Arial Nova</vt:lpstr>
      <vt:lpstr>Biome</vt:lpstr>
      <vt:lpstr>Calibri</vt:lpstr>
      <vt:lpstr>Times New Roman</vt:lpstr>
      <vt:lpstr>Wingdings</vt:lpstr>
      <vt:lpstr>Custom</vt:lpstr>
      <vt:lpstr>AUTOMATIC BIRTHDAY &amp; ANNIVERSARY WISHES SENDER USING FLASK </vt:lpstr>
      <vt:lpstr>CONTENT</vt:lpstr>
      <vt:lpstr>AUTOMATIC BIRTHDAY &amp; ANNIVERSARY WISHES SENDER USING FLASK</vt:lpstr>
      <vt:lpstr>PowerPoint Presentation</vt:lpstr>
      <vt:lpstr>Modules </vt:lpstr>
      <vt:lpstr>HARDWARE REQUIREMENTS: </vt:lpstr>
      <vt:lpstr>SOFTWARE REQUIREMENTS</vt:lpstr>
      <vt:lpstr>EXISTING AND PROPOSED SYSTEM</vt:lpstr>
      <vt:lpstr>EXISTING SYSTEM</vt:lpstr>
      <vt:lpstr>USE CASE DIAGRAM </vt:lpstr>
      <vt:lpstr>PowerPoint Presentation</vt:lpstr>
      <vt:lpstr>OUTPUT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BIRTHDAY &amp; ANNIVERSARY WISHES SENDER USING FLASK</dc:title>
  <dc:creator>Sathish K</dc:creator>
  <cp:lastModifiedBy>Sathish K</cp:lastModifiedBy>
  <cp:revision>2</cp:revision>
  <dcterms:created xsi:type="dcterms:W3CDTF">2024-03-23T10:05:07Z</dcterms:created>
  <dcterms:modified xsi:type="dcterms:W3CDTF">2024-03-23T10:47:16Z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