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R</a:t>
            </a:r>
            <a:r>
              <a:rPr altLang="en-IN" dirty="0" sz="2400" lang="en-US"/>
              <a:t>A</a:t>
            </a:r>
            <a:r>
              <a:rPr altLang="en-IN" dirty="0" sz="2400" lang="en-US"/>
              <a:t>M</a:t>
            </a:r>
            <a:r>
              <a:rPr altLang="en-IN" dirty="0" sz="2400" lang="en-US"/>
              <a:t>A</a:t>
            </a:r>
            <a:r>
              <a:rPr altLang="en-IN" dirty="0" sz="2400" lang="en-US"/>
              <a:t>N</a:t>
            </a:r>
            <a:r>
              <a:rPr altLang="en-IN" dirty="0" sz="2400" lang="en-US"/>
              <a:t>A</a:t>
            </a:r>
            <a:r>
              <a:rPr altLang="en-IN" dirty="0" sz="2400" lang="en-US"/>
              <a:t> </a:t>
            </a:r>
            <a:r>
              <a:rPr altLang="en-IN" dirty="0" sz="2400" lang="en-US"/>
              <a:t>R</a:t>
            </a:r>
            <a:r>
              <a:rPr altLang="en-IN" dirty="0" sz="2400" lang="en-US"/>
              <a:t>A</a:t>
            </a:r>
            <a:r>
              <a:rPr altLang="en-IN" dirty="0" sz="2400" lang="en-US"/>
              <a:t>G</a:t>
            </a:r>
            <a:r>
              <a:rPr altLang="en-IN" dirty="0" sz="2400" lang="en-US"/>
              <a:t>A</a:t>
            </a:r>
            <a:r>
              <a:rPr altLang="en-IN" dirty="0" sz="2400" lang="en-US"/>
              <a:t>V</a:t>
            </a:r>
            <a:r>
              <a:rPr altLang="en-IN" dirty="0" sz="2400" lang="en-US"/>
              <a:t>A</a:t>
            </a:r>
            <a:r>
              <a:rPr altLang="en-IN" dirty="0" sz="2400" lang="en-US"/>
              <a:t>N</a:t>
            </a:r>
            <a:r>
              <a:rPr altLang="en-IN" dirty="0" sz="2400" lang="en-US"/>
              <a:t> </a:t>
            </a:r>
            <a:r>
              <a:rPr altLang="en-IN" dirty="0" sz="2400" lang="en-US"/>
              <a:t>R</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en-IN" dirty="0" sz="2400" lang="en-US"/>
              <a:t>9</a:t>
            </a:r>
            <a:r>
              <a:rPr altLang="en-IN" dirty="0" sz="2400" lang="en-US"/>
              <a:t>7</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9" name=""/>
          <p:cNvPicPr>
            <a:picLocks/>
          </p:cNvPicPr>
          <p:nvPr/>
        </p:nvPicPr>
        <p:blipFill>
          <a:blip xmlns:r="http://schemas.openxmlformats.org/officeDocument/2006/relationships" r:embed="rId2"/>
          <a:stretch>
            <a:fillRect/>
          </a:stretch>
        </p:blipFill>
        <p:spPr>
          <a:xfrm rot="0">
            <a:off x="2882843" y="3721791"/>
            <a:ext cx="6381934" cy="313620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2025-09-10T06:15:00Z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c766c89373c54a3b8279ae05fd8a799f</vt:lpwstr>
  </property>
</Properties>
</file>