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3" r:id="rId2"/>
    <p:sldId id="259" r:id="rId3"/>
    <p:sldId id="275" r:id="rId4"/>
    <p:sldId id="258" r:id="rId5"/>
    <p:sldId id="261" r:id="rId6"/>
    <p:sldId id="298" r:id="rId7"/>
    <p:sldId id="304" r:id="rId8"/>
    <p:sldId id="264" r:id="rId9"/>
    <p:sldId id="296" r:id="rId10"/>
    <p:sldId id="300" r:id="rId11"/>
    <p:sldId id="277" r:id="rId12"/>
    <p:sldId id="282" r:id="rId13"/>
    <p:sldId id="288" r:id="rId14"/>
    <p:sldId id="289" r:id="rId15"/>
    <p:sldId id="286" r:id="rId16"/>
    <p:sldId id="287" r:id="rId17"/>
    <p:sldId id="292" r:id="rId18"/>
    <p:sldId id="293" r:id="rId19"/>
    <p:sldId id="302" r:id="rId20"/>
    <p:sldId id="30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6" d="100"/>
          <a:sy n="46" d="100"/>
        </p:scale>
        <p:origin x="75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6" name="Rectangle 5"/>
          <p:cNvSpPr/>
          <p:nvPr/>
        </p:nvSpPr>
        <p:spPr>
          <a:xfrm>
            <a:off x="0" y="-4888"/>
            <a:ext cx="12192000" cy="241300"/>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dirty="0">
              <a:latin typeface="+mj-lt"/>
            </a:endParaRPr>
          </a:p>
        </p:txBody>
      </p:sp>
      <p:pic>
        <p:nvPicPr>
          <p:cNvPr id="11" name="Picture 10" descr="RSI-blue-background-LARGE-RGB-hi-res.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1425" y="2172876"/>
            <a:ext cx="2769150" cy="2087612"/>
          </a:xfrm>
          <a:prstGeom prst="rect">
            <a:avLst/>
          </a:prstGeom>
        </p:spPr>
      </p:pic>
      <p:sp>
        <p:nvSpPr>
          <p:cNvPr id="2" name="Title 1"/>
          <p:cNvSpPr>
            <a:spLocks noGrp="1"/>
          </p:cNvSpPr>
          <p:nvPr>
            <p:ph type="title" hasCustomPrompt="1"/>
          </p:nvPr>
        </p:nvSpPr>
        <p:spPr>
          <a:xfrm>
            <a:off x="838200" y="4645590"/>
            <a:ext cx="10515600" cy="470107"/>
          </a:xfrm>
          <a:prstGeom prst="rect">
            <a:avLst/>
          </a:prstGeom>
        </p:spPr>
        <p:txBody>
          <a:bodyPr/>
          <a:lstStyle>
            <a:lvl1pPr>
              <a:defRPr>
                <a:latin typeface="+mj-lt"/>
              </a:defRPr>
            </a:lvl1pPr>
          </a:lstStyle>
          <a:p>
            <a:r>
              <a:rPr lang="en-US" dirty="0" smtClean="0"/>
              <a:t>TITLE FOR THE PRESENTATION</a:t>
            </a:r>
            <a:endParaRPr lang="en-US" dirty="0"/>
          </a:p>
        </p:txBody>
      </p:sp>
      <p:sp>
        <p:nvSpPr>
          <p:cNvPr id="12" name="Date Placeholder 11"/>
          <p:cNvSpPr>
            <a:spLocks noGrp="1"/>
          </p:cNvSpPr>
          <p:nvPr>
            <p:ph type="dt" sz="half" idx="10"/>
          </p:nvPr>
        </p:nvSpPr>
        <p:spPr/>
        <p:txBody>
          <a:bodyPr/>
          <a:lstStyle>
            <a:lvl1pPr>
              <a:defRPr>
                <a:latin typeface="+mj-lt"/>
              </a:defRPr>
            </a:lvl1pPr>
          </a:lstStyle>
          <a:p>
            <a:fld id="{11CFD3A8-F30D-4DAA-A082-E5B6E16FE42E}" type="datetimeFigureOut">
              <a:rPr lang="en-US" smtClean="0"/>
              <a:t>10/30/2020</a:t>
            </a:fld>
            <a:endParaRPr lang="en-US" dirty="0"/>
          </a:p>
        </p:txBody>
      </p:sp>
      <p:sp>
        <p:nvSpPr>
          <p:cNvPr id="4" name="Text Placeholder 3"/>
          <p:cNvSpPr>
            <a:spLocks noGrp="1"/>
          </p:cNvSpPr>
          <p:nvPr>
            <p:ph type="body" sz="quarter" idx="12" hasCustomPrompt="1"/>
          </p:nvPr>
        </p:nvSpPr>
        <p:spPr>
          <a:xfrm>
            <a:off x="838200" y="5189220"/>
            <a:ext cx="10515600" cy="386716"/>
          </a:xfrm>
        </p:spPr>
        <p:txBody>
          <a:bodyPr>
            <a:noAutofit/>
          </a:bodyPr>
          <a:lstStyle>
            <a:lvl1pPr marL="0" indent="0" algn="ctr">
              <a:buNone/>
              <a:defRPr sz="2400">
                <a:solidFill>
                  <a:schemeClr val="accent6"/>
                </a:solidFill>
                <a:latin typeface="+mj-lt"/>
              </a:defRPr>
            </a:lvl1pPr>
            <a:lvl2pPr marL="457182" indent="0" algn="ctr">
              <a:buNone/>
              <a:defRPr/>
            </a:lvl2pPr>
            <a:lvl3pPr marL="914364" indent="0" algn="ctr">
              <a:buNone/>
              <a:defRPr/>
            </a:lvl3pPr>
            <a:lvl4pPr marL="1371546" indent="0" algn="ctr">
              <a:buNone/>
              <a:defRPr/>
            </a:lvl4pPr>
            <a:lvl5pPr marL="1828727" indent="0" algn="ctr">
              <a:buNone/>
              <a:defRPr/>
            </a:lvl5pPr>
          </a:lstStyle>
          <a:p>
            <a:pPr lvl="0"/>
            <a:r>
              <a:rPr lang="en-US" dirty="0" smtClean="0"/>
              <a:t>SUBTITLE</a:t>
            </a:r>
            <a:endParaRPr lang="en-US" dirty="0"/>
          </a:p>
        </p:txBody>
      </p:sp>
      <p:sp>
        <p:nvSpPr>
          <p:cNvPr id="8" name="Footer Placeholder 9"/>
          <p:cNvSpPr>
            <a:spLocks noGrp="1"/>
          </p:cNvSpPr>
          <p:nvPr>
            <p:ph type="ftr" sz="quarter" idx="11"/>
          </p:nvPr>
        </p:nvSpPr>
        <p:spPr>
          <a:xfrm>
            <a:off x="3439236" y="6490441"/>
            <a:ext cx="5313528" cy="363854"/>
          </a:xfrm>
          <a:prstGeom prst="rect">
            <a:avLst/>
          </a:prstGeom>
        </p:spPr>
        <p:txBody>
          <a:bodyPr/>
          <a:lstStyle>
            <a:lvl1pPr>
              <a:defRPr>
                <a:latin typeface="Calibri" panose="020F0502020204030204" pitchFamily="34" charset="0"/>
              </a:defRPr>
            </a:lvl1pPr>
          </a:lstStyle>
          <a:p>
            <a:endParaRPr lang="en-US" dirty="0"/>
          </a:p>
        </p:txBody>
      </p:sp>
    </p:spTree>
    <p:extLst>
      <p:ext uri="{BB962C8B-B14F-4D97-AF65-F5344CB8AC3E}">
        <p14:creationId xmlns:p14="http://schemas.microsoft.com/office/powerpoint/2010/main" val="42417336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ullet lis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mj-lt"/>
              </a:defRPr>
            </a:lvl1pPr>
          </a:lstStyle>
          <a:p>
            <a:fld id="{11CFD3A8-F30D-4DAA-A082-E5B6E16FE42E}" type="datetimeFigureOut">
              <a:rPr lang="en-US" smtClean="0"/>
              <a:t>10/30/2020</a:t>
            </a:fld>
            <a:endParaRPr lang="en-US" dirty="0"/>
          </a:p>
        </p:txBody>
      </p:sp>
      <p:sp>
        <p:nvSpPr>
          <p:cNvPr id="10" name="Slide Number Placeholder 9"/>
          <p:cNvSpPr>
            <a:spLocks noGrp="1"/>
          </p:cNvSpPr>
          <p:nvPr>
            <p:ph type="sldNum" sz="quarter" idx="12"/>
          </p:nvPr>
        </p:nvSpPr>
        <p:spPr/>
        <p:txBody>
          <a:bodyPr/>
          <a:lstStyle>
            <a:lvl1pPr>
              <a:defRPr>
                <a:latin typeface="+mj-lt"/>
              </a:defRPr>
            </a:lvl1pPr>
          </a:lstStyle>
          <a:p>
            <a:fld id="{6772875D-FBAD-4E82-903B-0795A24E6785}" type="slidenum">
              <a:rPr lang="en-US" smtClean="0"/>
              <a:t>‹#›</a:t>
            </a:fld>
            <a:endParaRPr lang="en-US" dirty="0"/>
          </a:p>
        </p:txBody>
      </p:sp>
      <p:sp>
        <p:nvSpPr>
          <p:cNvPr id="6" name="Content Placeholder 5"/>
          <p:cNvSpPr>
            <a:spLocks noGrp="1"/>
          </p:cNvSpPr>
          <p:nvPr>
            <p:ph sz="quarter" idx="13"/>
          </p:nvPr>
        </p:nvSpPr>
        <p:spPr>
          <a:xfrm>
            <a:off x="838200" y="1782258"/>
            <a:ext cx="10515601" cy="4279392"/>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Rounded Rectangle 12"/>
          <p:cNvSpPr/>
          <p:nvPr/>
        </p:nvSpPr>
        <p:spPr>
          <a:xfrm>
            <a:off x="5913554" y="823588"/>
            <a:ext cx="854400" cy="54863"/>
          </a:xfrm>
          <a:prstGeom prst="roundRect">
            <a:avLst>
              <a:gd name="adj" fmla="val 50000"/>
            </a:avLst>
          </a:prstGeom>
          <a:solidFill>
            <a:srgbClr val="DC0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685" dirty="0">
              <a:solidFill>
                <a:schemeClr val="accent2"/>
              </a:solidFill>
              <a:latin typeface="+mj-lt"/>
            </a:endParaRPr>
          </a:p>
        </p:txBody>
      </p:sp>
      <p:sp>
        <p:nvSpPr>
          <p:cNvPr id="14" name="Subtitle 2"/>
          <p:cNvSpPr>
            <a:spLocks noGrp="1"/>
          </p:cNvSpPr>
          <p:nvPr>
            <p:ph type="subTitle" idx="1" hasCustomPrompt="1"/>
          </p:nvPr>
        </p:nvSpPr>
        <p:spPr>
          <a:xfrm>
            <a:off x="1349828" y="966999"/>
            <a:ext cx="9985248" cy="340243"/>
          </a:xfrm>
          <a:prstGeom prst="rect">
            <a:avLst/>
          </a:prstGeom>
        </p:spPr>
        <p:txBody>
          <a:bodyPr anchor="b">
            <a:noAutofit/>
          </a:bodyPr>
          <a:lstStyle>
            <a:lvl1pPr marL="0" indent="0" algn="ctr">
              <a:buNone/>
              <a:defRPr sz="1920">
                <a:solidFill>
                  <a:schemeClr val="accent6"/>
                </a:solidFill>
                <a:latin typeface="+mj-lt"/>
                <a:ea typeface="Open Sans Light" panose="020B0306030504020204" pitchFamily="34" charset="0"/>
                <a:cs typeface="Open Sans Light" panose="020B0306030504020204" pitchFamily="34"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dirty="0" smtClean="0"/>
              <a:t>Subtitle</a:t>
            </a:r>
            <a:endParaRPr lang="bg-BG" dirty="0"/>
          </a:p>
        </p:txBody>
      </p:sp>
      <p:sp>
        <p:nvSpPr>
          <p:cNvPr id="15" name="Title 8"/>
          <p:cNvSpPr>
            <a:spLocks noGrp="1"/>
          </p:cNvSpPr>
          <p:nvPr>
            <p:ph type="title" hasCustomPrompt="1"/>
          </p:nvPr>
        </p:nvSpPr>
        <p:spPr>
          <a:xfrm>
            <a:off x="1349654" y="252782"/>
            <a:ext cx="9982200" cy="526942"/>
          </a:xfrm>
          <a:prstGeom prst="rect">
            <a:avLst/>
          </a:prstGeom>
        </p:spPr>
        <p:txBody>
          <a:bodyPr vert="horz" anchor="b"/>
          <a:lstStyle>
            <a:lvl1pPr algn="ctr">
              <a:defRPr sz="2880" baseline="0">
                <a:solidFill>
                  <a:schemeClr val="tx2"/>
                </a:solidFill>
                <a:latin typeface="+mj-lt"/>
              </a:defRPr>
            </a:lvl1pPr>
          </a:lstStyle>
          <a:p>
            <a:r>
              <a:rPr lang="en-US" dirty="0" smtClean="0"/>
              <a:t>Content or bullet slide</a:t>
            </a:r>
            <a:endParaRPr lang="en-US" dirty="0"/>
          </a:p>
        </p:txBody>
      </p:sp>
      <p:sp>
        <p:nvSpPr>
          <p:cNvPr id="9" name="Footer Placeholder 9"/>
          <p:cNvSpPr>
            <a:spLocks noGrp="1"/>
          </p:cNvSpPr>
          <p:nvPr>
            <p:ph type="ftr" sz="quarter" idx="11"/>
          </p:nvPr>
        </p:nvSpPr>
        <p:spPr>
          <a:xfrm>
            <a:off x="3439236" y="6490441"/>
            <a:ext cx="5313528" cy="363854"/>
          </a:xfrm>
          <a:prstGeom prst="rect">
            <a:avLst/>
          </a:prstGeom>
        </p:spPr>
        <p:txBody>
          <a:bodyPr/>
          <a:lstStyle>
            <a:lvl1pPr>
              <a:defRPr>
                <a:latin typeface="Calibri" panose="020F0502020204030204" pitchFamily="34" charset="0"/>
              </a:defRPr>
            </a:lvl1pPr>
          </a:lstStyle>
          <a:p>
            <a:endParaRPr lang="en-US" dirty="0"/>
          </a:p>
        </p:txBody>
      </p:sp>
    </p:spTree>
    <p:extLst>
      <p:ext uri="{BB962C8B-B14F-4D97-AF65-F5344CB8AC3E}">
        <p14:creationId xmlns:p14="http://schemas.microsoft.com/office/powerpoint/2010/main" val="124837072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ample Charts">
    <p:spTree>
      <p:nvGrpSpPr>
        <p:cNvPr id="1" name=""/>
        <p:cNvGrpSpPr/>
        <p:nvPr/>
      </p:nvGrpSpPr>
      <p:grpSpPr>
        <a:xfrm>
          <a:off x="0" y="0"/>
          <a:ext cx="0" cy="0"/>
          <a:chOff x="0" y="0"/>
          <a:chExt cx="0" cy="0"/>
        </a:xfrm>
      </p:grpSpPr>
      <p:pic>
        <p:nvPicPr>
          <p:cNvPr id="22" name="Picture 21" descr="RSI-blue-background-RG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95253" cy="896441"/>
          </a:xfrm>
          <a:prstGeom prst="rect">
            <a:avLst/>
          </a:prstGeom>
        </p:spPr>
      </p:pic>
      <p:sp>
        <p:nvSpPr>
          <p:cNvPr id="16" name="Text Placeholder 15"/>
          <p:cNvSpPr>
            <a:spLocks noGrp="1"/>
          </p:cNvSpPr>
          <p:nvPr>
            <p:ph type="body" sz="quarter" idx="11" hasCustomPrompt="1"/>
          </p:nvPr>
        </p:nvSpPr>
        <p:spPr>
          <a:xfrm>
            <a:off x="838202" y="1777592"/>
            <a:ext cx="4830599" cy="4279392"/>
          </a:xfrm>
        </p:spPr>
        <p:txBody>
          <a:bodyPr/>
          <a:lstStyle>
            <a:lvl1pPr>
              <a:defRPr>
                <a:latin typeface="+mj-lt"/>
              </a:defRPr>
            </a:lvl1pPr>
          </a:lstStyle>
          <a:p>
            <a:pPr lvl="0"/>
            <a:r>
              <a:rPr lang="en-US" dirty="0" smtClean="0"/>
              <a:t>Comments</a:t>
            </a:r>
            <a:endParaRPr lang="en-US" dirty="0"/>
          </a:p>
        </p:txBody>
      </p:sp>
      <p:sp>
        <p:nvSpPr>
          <p:cNvPr id="18" name="Date Placeholder 17"/>
          <p:cNvSpPr>
            <a:spLocks noGrp="1"/>
          </p:cNvSpPr>
          <p:nvPr>
            <p:ph type="dt" sz="half" idx="12"/>
          </p:nvPr>
        </p:nvSpPr>
        <p:spPr/>
        <p:txBody>
          <a:bodyPr/>
          <a:lstStyle>
            <a:lvl1pPr>
              <a:defRPr>
                <a:latin typeface="+mj-lt"/>
              </a:defRPr>
            </a:lvl1pPr>
          </a:lstStyle>
          <a:p>
            <a:fld id="{11CFD3A8-F30D-4DAA-A082-E5B6E16FE42E}" type="datetimeFigureOut">
              <a:rPr lang="en-US" smtClean="0"/>
              <a:t>10/30/2020</a:t>
            </a:fld>
            <a:endParaRPr lang="en-US" dirty="0"/>
          </a:p>
        </p:txBody>
      </p:sp>
      <p:sp>
        <p:nvSpPr>
          <p:cNvPr id="48" name="Slide Number Placeholder 47"/>
          <p:cNvSpPr>
            <a:spLocks noGrp="1"/>
          </p:cNvSpPr>
          <p:nvPr>
            <p:ph type="sldNum" sz="quarter" idx="14"/>
          </p:nvPr>
        </p:nvSpPr>
        <p:spPr/>
        <p:txBody>
          <a:bodyPr/>
          <a:lstStyle>
            <a:lvl1pPr>
              <a:defRPr>
                <a:latin typeface="+mj-lt"/>
              </a:defRPr>
            </a:lvl1pPr>
          </a:lstStyle>
          <a:p>
            <a:fld id="{6772875D-FBAD-4E82-903B-0795A24E6785}" type="slidenum">
              <a:rPr lang="en-US" smtClean="0"/>
              <a:t>‹#›</a:t>
            </a:fld>
            <a:endParaRPr lang="en-US" dirty="0"/>
          </a:p>
        </p:txBody>
      </p:sp>
      <p:sp>
        <p:nvSpPr>
          <p:cNvPr id="53" name="Content Placeholder 52"/>
          <p:cNvSpPr>
            <a:spLocks noGrp="1"/>
          </p:cNvSpPr>
          <p:nvPr>
            <p:ph sz="quarter" idx="15"/>
          </p:nvPr>
        </p:nvSpPr>
        <p:spPr>
          <a:xfrm>
            <a:off x="6523200" y="1777592"/>
            <a:ext cx="4830600" cy="4277419"/>
          </a:xfrm>
        </p:spPr>
        <p:txBody>
          <a:bodyPr/>
          <a:lstStyle>
            <a:lvl1pPr marL="0" indent="0">
              <a:buNone/>
              <a:defRPr>
                <a:latin typeface="+mj-lt"/>
              </a:defRPr>
            </a:lvl1pPr>
          </a:lstStyle>
          <a:p>
            <a:pPr lvl="0"/>
            <a:endParaRPr lang="en-US" dirty="0"/>
          </a:p>
        </p:txBody>
      </p:sp>
      <p:sp>
        <p:nvSpPr>
          <p:cNvPr id="11" name="Rounded Rectangle 10"/>
          <p:cNvSpPr/>
          <p:nvPr/>
        </p:nvSpPr>
        <p:spPr>
          <a:xfrm>
            <a:off x="5913554" y="823588"/>
            <a:ext cx="854400" cy="54863"/>
          </a:xfrm>
          <a:prstGeom prst="roundRect">
            <a:avLst>
              <a:gd name="adj" fmla="val 50000"/>
            </a:avLst>
          </a:prstGeom>
          <a:solidFill>
            <a:srgbClr val="DC0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685" dirty="0">
              <a:solidFill>
                <a:schemeClr val="accent2"/>
              </a:solidFill>
              <a:latin typeface="+mj-lt"/>
            </a:endParaRPr>
          </a:p>
        </p:txBody>
      </p:sp>
      <p:sp>
        <p:nvSpPr>
          <p:cNvPr id="12" name="Subtitle 2"/>
          <p:cNvSpPr>
            <a:spLocks noGrp="1"/>
          </p:cNvSpPr>
          <p:nvPr>
            <p:ph type="subTitle" idx="1" hasCustomPrompt="1"/>
          </p:nvPr>
        </p:nvSpPr>
        <p:spPr>
          <a:xfrm>
            <a:off x="1349828" y="966998"/>
            <a:ext cx="9985248" cy="344909"/>
          </a:xfrm>
          <a:prstGeom prst="rect">
            <a:avLst/>
          </a:prstGeom>
        </p:spPr>
        <p:txBody>
          <a:bodyPr anchor="b">
            <a:noAutofit/>
          </a:bodyPr>
          <a:lstStyle>
            <a:lvl1pPr marL="0" indent="0" algn="ctr">
              <a:buNone/>
              <a:defRPr sz="1920">
                <a:solidFill>
                  <a:schemeClr val="accent6"/>
                </a:solidFill>
                <a:latin typeface="+mj-lt"/>
                <a:ea typeface="Open Sans Light" panose="020B0306030504020204" pitchFamily="34" charset="0"/>
                <a:cs typeface="Open Sans Light" panose="020B0306030504020204" pitchFamily="34"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dirty="0" smtClean="0"/>
              <a:t>Subtitle</a:t>
            </a:r>
            <a:endParaRPr lang="bg-BG" dirty="0"/>
          </a:p>
        </p:txBody>
      </p:sp>
      <p:sp>
        <p:nvSpPr>
          <p:cNvPr id="13" name="Title 8"/>
          <p:cNvSpPr>
            <a:spLocks noGrp="1"/>
          </p:cNvSpPr>
          <p:nvPr>
            <p:ph type="title" hasCustomPrompt="1"/>
          </p:nvPr>
        </p:nvSpPr>
        <p:spPr>
          <a:xfrm>
            <a:off x="1349654" y="252782"/>
            <a:ext cx="9982200" cy="526942"/>
          </a:xfrm>
          <a:prstGeom prst="rect">
            <a:avLst/>
          </a:prstGeom>
        </p:spPr>
        <p:txBody>
          <a:bodyPr vert="horz" anchor="b"/>
          <a:lstStyle>
            <a:lvl1pPr algn="ctr">
              <a:defRPr sz="2880" baseline="0">
                <a:solidFill>
                  <a:schemeClr val="tx2"/>
                </a:solidFill>
                <a:latin typeface="+mj-lt"/>
              </a:defRPr>
            </a:lvl1pPr>
          </a:lstStyle>
          <a:p>
            <a:r>
              <a:rPr lang="en-US" dirty="0" smtClean="0"/>
              <a:t>Content and comment slide</a:t>
            </a:r>
            <a:endParaRPr lang="en-US" dirty="0"/>
          </a:p>
        </p:txBody>
      </p:sp>
      <p:sp>
        <p:nvSpPr>
          <p:cNvPr id="14" name="Footer Placeholder 9"/>
          <p:cNvSpPr>
            <a:spLocks noGrp="1"/>
          </p:cNvSpPr>
          <p:nvPr>
            <p:ph type="ftr" sz="quarter" idx="16"/>
          </p:nvPr>
        </p:nvSpPr>
        <p:spPr>
          <a:xfrm>
            <a:off x="3439236" y="6490441"/>
            <a:ext cx="5313528" cy="363854"/>
          </a:xfrm>
          <a:prstGeom prst="rect">
            <a:avLst/>
          </a:prstGeom>
        </p:spPr>
        <p:txBody>
          <a:bodyPr/>
          <a:lstStyle>
            <a:lvl1pPr>
              <a:defRPr>
                <a:latin typeface="Calibri" panose="020F0502020204030204" pitchFamily="34" charset="0"/>
              </a:defRPr>
            </a:lvl1pPr>
          </a:lstStyle>
          <a:p>
            <a:endParaRPr lang="en-US" dirty="0"/>
          </a:p>
        </p:txBody>
      </p:sp>
    </p:spTree>
    <p:extLst>
      <p:ext uri="{BB962C8B-B14F-4D97-AF65-F5344CB8AC3E}">
        <p14:creationId xmlns:p14="http://schemas.microsoft.com/office/powerpoint/2010/main" val="294364334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pic>
        <p:nvPicPr>
          <p:cNvPr id="22" name="Picture 21" descr="RSI-blue-background-RG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95253" cy="896441"/>
          </a:xfrm>
          <a:prstGeom prst="rect">
            <a:avLst/>
          </a:prstGeom>
        </p:spPr>
      </p:pic>
      <p:sp>
        <p:nvSpPr>
          <p:cNvPr id="18" name="Date Placeholder 17"/>
          <p:cNvSpPr>
            <a:spLocks noGrp="1"/>
          </p:cNvSpPr>
          <p:nvPr>
            <p:ph type="dt" sz="half" idx="12"/>
          </p:nvPr>
        </p:nvSpPr>
        <p:spPr/>
        <p:txBody>
          <a:bodyPr/>
          <a:lstStyle>
            <a:lvl1pPr>
              <a:defRPr>
                <a:latin typeface="+mj-lt"/>
              </a:defRPr>
            </a:lvl1pPr>
          </a:lstStyle>
          <a:p>
            <a:fld id="{11CFD3A8-F30D-4DAA-A082-E5B6E16FE42E}" type="datetimeFigureOut">
              <a:rPr lang="en-US" smtClean="0"/>
              <a:t>10/30/2020</a:t>
            </a:fld>
            <a:endParaRPr lang="en-US" dirty="0"/>
          </a:p>
        </p:txBody>
      </p:sp>
      <p:sp>
        <p:nvSpPr>
          <p:cNvPr id="48" name="Slide Number Placeholder 47"/>
          <p:cNvSpPr>
            <a:spLocks noGrp="1"/>
          </p:cNvSpPr>
          <p:nvPr>
            <p:ph type="sldNum" sz="quarter" idx="14"/>
          </p:nvPr>
        </p:nvSpPr>
        <p:spPr/>
        <p:txBody>
          <a:bodyPr/>
          <a:lstStyle>
            <a:lvl1pPr>
              <a:defRPr>
                <a:latin typeface="+mj-lt"/>
              </a:defRPr>
            </a:lvl1pPr>
          </a:lstStyle>
          <a:p>
            <a:fld id="{6772875D-FBAD-4E82-903B-0795A24E6785}" type="slidenum">
              <a:rPr lang="en-US" smtClean="0"/>
              <a:t>‹#›</a:t>
            </a:fld>
            <a:endParaRPr lang="en-US" dirty="0"/>
          </a:p>
        </p:txBody>
      </p:sp>
      <p:sp>
        <p:nvSpPr>
          <p:cNvPr id="53" name="Content Placeholder 52"/>
          <p:cNvSpPr>
            <a:spLocks noGrp="1"/>
          </p:cNvSpPr>
          <p:nvPr>
            <p:ph sz="quarter" idx="15" hasCustomPrompt="1"/>
          </p:nvPr>
        </p:nvSpPr>
        <p:spPr>
          <a:xfrm>
            <a:off x="838200" y="1777592"/>
            <a:ext cx="10515600" cy="4277419"/>
          </a:xfrm>
        </p:spPr>
        <p:txBody>
          <a:bodyPr/>
          <a:lstStyle>
            <a:lvl1pPr>
              <a:defRPr>
                <a:latin typeface="+mj-lt"/>
              </a:defRPr>
            </a:lvl1pPr>
          </a:lstStyle>
          <a:p>
            <a:pPr lvl="0"/>
            <a:r>
              <a:rPr lang="en-US" dirty="0" smtClean="0"/>
              <a:t>Content</a:t>
            </a:r>
            <a:endParaRPr lang="en-US" dirty="0"/>
          </a:p>
        </p:txBody>
      </p:sp>
      <p:sp>
        <p:nvSpPr>
          <p:cNvPr id="10" name="Rounded Rectangle 9"/>
          <p:cNvSpPr/>
          <p:nvPr/>
        </p:nvSpPr>
        <p:spPr>
          <a:xfrm>
            <a:off x="5913554" y="823588"/>
            <a:ext cx="854400" cy="54863"/>
          </a:xfrm>
          <a:prstGeom prst="roundRect">
            <a:avLst>
              <a:gd name="adj" fmla="val 50000"/>
            </a:avLst>
          </a:prstGeom>
          <a:solidFill>
            <a:srgbClr val="DC0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685" dirty="0">
              <a:solidFill>
                <a:schemeClr val="accent2"/>
              </a:solidFill>
              <a:latin typeface="+mj-lt"/>
            </a:endParaRPr>
          </a:p>
        </p:txBody>
      </p:sp>
      <p:sp>
        <p:nvSpPr>
          <p:cNvPr id="12" name="Subtitle 2"/>
          <p:cNvSpPr>
            <a:spLocks noGrp="1"/>
          </p:cNvSpPr>
          <p:nvPr>
            <p:ph type="subTitle" idx="1" hasCustomPrompt="1"/>
          </p:nvPr>
        </p:nvSpPr>
        <p:spPr>
          <a:xfrm>
            <a:off x="1349828" y="966998"/>
            <a:ext cx="9985248" cy="346882"/>
          </a:xfrm>
          <a:prstGeom prst="rect">
            <a:avLst/>
          </a:prstGeom>
        </p:spPr>
        <p:txBody>
          <a:bodyPr anchor="b">
            <a:noAutofit/>
          </a:bodyPr>
          <a:lstStyle>
            <a:lvl1pPr marL="0" indent="0" algn="ctr">
              <a:buNone/>
              <a:defRPr sz="1920">
                <a:solidFill>
                  <a:schemeClr val="accent6"/>
                </a:solidFill>
                <a:latin typeface="+mj-lt"/>
                <a:ea typeface="Open Sans Light" panose="020B0306030504020204" pitchFamily="34" charset="0"/>
                <a:cs typeface="Open Sans Light" panose="020B0306030504020204" pitchFamily="34"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dirty="0" smtClean="0"/>
              <a:t>Subtitle</a:t>
            </a:r>
            <a:endParaRPr lang="bg-BG" dirty="0"/>
          </a:p>
        </p:txBody>
      </p:sp>
      <p:sp>
        <p:nvSpPr>
          <p:cNvPr id="13" name="Title 8"/>
          <p:cNvSpPr>
            <a:spLocks noGrp="1"/>
          </p:cNvSpPr>
          <p:nvPr>
            <p:ph type="title" hasCustomPrompt="1"/>
          </p:nvPr>
        </p:nvSpPr>
        <p:spPr>
          <a:xfrm>
            <a:off x="1349654" y="252782"/>
            <a:ext cx="9982200" cy="526942"/>
          </a:xfrm>
          <a:prstGeom prst="rect">
            <a:avLst/>
          </a:prstGeom>
        </p:spPr>
        <p:txBody>
          <a:bodyPr vert="horz" anchor="b"/>
          <a:lstStyle>
            <a:lvl1pPr algn="ctr">
              <a:defRPr sz="2880" baseline="0">
                <a:solidFill>
                  <a:schemeClr val="tx2"/>
                </a:solidFill>
                <a:latin typeface="+mj-lt"/>
              </a:defRPr>
            </a:lvl1pPr>
          </a:lstStyle>
          <a:p>
            <a:r>
              <a:rPr lang="en-US" dirty="0" smtClean="0"/>
              <a:t>Big content slide</a:t>
            </a:r>
            <a:endParaRPr lang="en-US" dirty="0"/>
          </a:p>
        </p:txBody>
      </p:sp>
      <p:sp>
        <p:nvSpPr>
          <p:cNvPr id="11" name="Footer Placeholder 9"/>
          <p:cNvSpPr>
            <a:spLocks noGrp="1"/>
          </p:cNvSpPr>
          <p:nvPr>
            <p:ph type="ftr" sz="quarter" idx="11"/>
          </p:nvPr>
        </p:nvSpPr>
        <p:spPr>
          <a:xfrm>
            <a:off x="3439236" y="6490441"/>
            <a:ext cx="5313528" cy="363854"/>
          </a:xfrm>
          <a:prstGeom prst="rect">
            <a:avLst/>
          </a:prstGeom>
        </p:spPr>
        <p:txBody>
          <a:bodyPr/>
          <a:lstStyle>
            <a:lvl1pPr>
              <a:defRPr>
                <a:latin typeface="Calibri" panose="020F0502020204030204" pitchFamily="34" charset="0"/>
              </a:defRPr>
            </a:lvl1pPr>
          </a:lstStyle>
          <a:p>
            <a:endParaRPr lang="en-US" dirty="0"/>
          </a:p>
        </p:txBody>
      </p:sp>
    </p:spTree>
    <p:extLst>
      <p:ext uri="{BB962C8B-B14F-4D97-AF65-F5344CB8AC3E}">
        <p14:creationId xmlns:p14="http://schemas.microsoft.com/office/powerpoint/2010/main" val="325152753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12" name="Rounded Rectangle 11"/>
          <p:cNvSpPr/>
          <p:nvPr/>
        </p:nvSpPr>
        <p:spPr>
          <a:xfrm>
            <a:off x="827851" y="6572270"/>
            <a:ext cx="481534" cy="200196"/>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020" dirty="0">
              <a:latin typeface="+mj-lt"/>
            </a:endParaRPr>
          </a:p>
        </p:txBody>
      </p:sp>
      <p:sp>
        <p:nvSpPr>
          <p:cNvPr id="6" name="Rounded Rectangle 5"/>
          <p:cNvSpPr/>
          <p:nvPr/>
        </p:nvSpPr>
        <p:spPr>
          <a:xfrm flipV="1">
            <a:off x="838200" y="6372316"/>
            <a:ext cx="10515600" cy="54863"/>
          </a:xfrm>
          <a:prstGeom prst="roundRect">
            <a:avLst>
              <a:gd name="adj" fmla="val 50000"/>
            </a:avLst>
          </a:prstGeom>
          <a:solidFill>
            <a:srgbClr val="E1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685" dirty="0">
              <a:solidFill>
                <a:schemeClr val="accent2"/>
              </a:solidFill>
              <a:latin typeface="+mj-lt"/>
            </a:endParaRPr>
          </a:p>
        </p:txBody>
      </p:sp>
      <p:sp>
        <p:nvSpPr>
          <p:cNvPr id="7" name="Date Placeholder 6"/>
          <p:cNvSpPr>
            <a:spLocks noGrp="1"/>
          </p:cNvSpPr>
          <p:nvPr>
            <p:ph type="dt" sz="half" idx="10"/>
          </p:nvPr>
        </p:nvSpPr>
        <p:spPr/>
        <p:txBody>
          <a:bodyPr/>
          <a:lstStyle>
            <a:lvl1pPr>
              <a:defRPr>
                <a:latin typeface="+mj-lt"/>
              </a:defRPr>
            </a:lvl1pPr>
          </a:lstStyle>
          <a:p>
            <a:fld id="{11CFD3A8-F30D-4DAA-A082-E5B6E16FE42E}" type="datetimeFigureOut">
              <a:rPr lang="en-US" smtClean="0"/>
              <a:t>10/30/2020</a:t>
            </a:fld>
            <a:endParaRPr lang="en-US" dirty="0"/>
          </a:p>
        </p:txBody>
      </p:sp>
      <p:sp>
        <p:nvSpPr>
          <p:cNvPr id="9" name="Slide Number Placeholder 8"/>
          <p:cNvSpPr>
            <a:spLocks noGrp="1"/>
          </p:cNvSpPr>
          <p:nvPr>
            <p:ph type="sldNum" sz="quarter" idx="12"/>
          </p:nvPr>
        </p:nvSpPr>
        <p:spPr/>
        <p:txBody>
          <a:bodyPr/>
          <a:lstStyle>
            <a:lvl1pPr>
              <a:defRPr>
                <a:latin typeface="+mj-lt"/>
              </a:defRPr>
            </a:lvl1pPr>
          </a:lstStyle>
          <a:p>
            <a:fld id="{6772875D-FBAD-4E82-903B-0795A24E6785}" type="slidenum">
              <a:rPr lang="en-US" smtClean="0"/>
              <a:t>‹#›</a:t>
            </a:fld>
            <a:endParaRPr lang="en-US" dirty="0"/>
          </a:p>
        </p:txBody>
      </p:sp>
      <p:sp>
        <p:nvSpPr>
          <p:cNvPr id="10" name="Footer Placeholder 9"/>
          <p:cNvSpPr>
            <a:spLocks noGrp="1"/>
          </p:cNvSpPr>
          <p:nvPr>
            <p:ph type="ftr" sz="quarter" idx="11"/>
          </p:nvPr>
        </p:nvSpPr>
        <p:spPr>
          <a:xfrm>
            <a:off x="3439236" y="6490441"/>
            <a:ext cx="5313528" cy="363854"/>
          </a:xfrm>
          <a:prstGeom prst="rect">
            <a:avLst/>
          </a:prstGeom>
        </p:spPr>
        <p:txBody>
          <a:bodyPr/>
          <a:lstStyle>
            <a:lvl1pPr>
              <a:defRPr>
                <a:latin typeface="Calibri" panose="020F0502020204030204" pitchFamily="34" charset="0"/>
              </a:defRPr>
            </a:lvl1pPr>
          </a:lstStyle>
          <a:p>
            <a:endParaRPr lang="en-US" dirty="0"/>
          </a:p>
        </p:txBody>
      </p:sp>
    </p:spTree>
    <p:extLst>
      <p:ext uri="{BB962C8B-B14F-4D97-AF65-F5344CB8AC3E}">
        <p14:creationId xmlns:p14="http://schemas.microsoft.com/office/powerpoint/2010/main" val="362224354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_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92505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estions">
    <p:spTree>
      <p:nvGrpSpPr>
        <p:cNvPr id="1" name=""/>
        <p:cNvGrpSpPr/>
        <p:nvPr/>
      </p:nvGrpSpPr>
      <p:grpSpPr>
        <a:xfrm>
          <a:off x="0" y="0"/>
          <a:ext cx="0" cy="0"/>
          <a:chOff x="0" y="0"/>
          <a:chExt cx="0" cy="0"/>
        </a:xfrm>
      </p:grpSpPr>
      <p:sp>
        <p:nvSpPr>
          <p:cNvPr id="27" name="Rectangle 26"/>
          <p:cNvSpPr/>
          <p:nvPr/>
        </p:nvSpPr>
        <p:spPr>
          <a:xfrm>
            <a:off x="0" y="5127812"/>
            <a:ext cx="12192000" cy="1730189"/>
          </a:xfrm>
          <a:prstGeom prst="rect">
            <a:avLst/>
          </a:prstGeom>
          <a:solidFill>
            <a:srgbClr val="0C1E41"/>
          </a:solidFill>
          <a:ln w="12700" cap="flat" cmpd="sng" algn="ctr">
            <a:noFill/>
            <a:prstDash val="solid"/>
            <a:miter lim="800000"/>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bg-BG" sz="2160" b="0" i="0" u="none" strike="noStrike" kern="0" cap="none" spc="0" normalizeH="0" baseline="0" noProof="0" dirty="0" smtClean="0">
              <a:ln>
                <a:noFill/>
              </a:ln>
              <a:solidFill>
                <a:srgbClr val="0C1E41"/>
              </a:solidFill>
              <a:effectLst/>
              <a:uLnTx/>
              <a:uFillTx/>
              <a:latin typeface="+mj-lt"/>
              <a:ea typeface="+mn-ea"/>
              <a:cs typeface="+mn-cs"/>
            </a:endParaRPr>
          </a:p>
        </p:txBody>
      </p:sp>
      <p:sp>
        <p:nvSpPr>
          <p:cNvPr id="30" name="Oval 29"/>
          <p:cNvSpPr/>
          <p:nvPr/>
        </p:nvSpPr>
        <p:spPr>
          <a:xfrm>
            <a:off x="10092786" y="4614880"/>
            <a:ext cx="762000" cy="762000"/>
          </a:xfrm>
          <a:prstGeom prst="ellipse">
            <a:avLst/>
          </a:prstGeom>
          <a:solidFill>
            <a:srgbClr val="FAFAFA"/>
          </a:solidFill>
          <a:ln w="12700" cap="flat" cmpd="sng" algn="ctr">
            <a:noFill/>
            <a:prstDash val="solid"/>
            <a:miter lim="800000"/>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bg-BG" sz="2160" b="0" i="0" u="none" strike="noStrike" kern="0" cap="none" spc="0" normalizeH="0" baseline="0" noProof="0" dirty="0" smtClean="0">
              <a:ln>
                <a:noFill/>
              </a:ln>
              <a:solidFill>
                <a:srgbClr val="0C1E41"/>
              </a:solidFill>
              <a:effectLst/>
              <a:uLnTx/>
              <a:uFillTx/>
              <a:latin typeface="+mj-lt"/>
              <a:ea typeface="+mn-ea"/>
              <a:cs typeface="+mn-cs"/>
            </a:endParaRPr>
          </a:p>
        </p:txBody>
      </p:sp>
      <p:sp>
        <p:nvSpPr>
          <p:cNvPr id="31" name="Freeform 7"/>
          <p:cNvSpPr>
            <a:spLocks noEditPoints="1"/>
          </p:cNvSpPr>
          <p:nvPr/>
        </p:nvSpPr>
        <p:spPr bwMode="auto">
          <a:xfrm>
            <a:off x="959737" y="2525486"/>
            <a:ext cx="3424025" cy="2713224"/>
          </a:xfrm>
          <a:custGeom>
            <a:avLst/>
            <a:gdLst>
              <a:gd name="T0" fmla="*/ 685 w 788"/>
              <a:gd name="T1" fmla="*/ 263 h 624"/>
              <a:gd name="T2" fmla="*/ 647 w 788"/>
              <a:gd name="T3" fmla="*/ 137 h 624"/>
              <a:gd name="T4" fmla="*/ 597 w 788"/>
              <a:gd name="T5" fmla="*/ 68 h 624"/>
              <a:gd name="T6" fmla="*/ 523 w 788"/>
              <a:gd name="T7" fmla="*/ 102 h 624"/>
              <a:gd name="T8" fmla="*/ 423 w 788"/>
              <a:gd name="T9" fmla="*/ 143 h 624"/>
              <a:gd name="T10" fmla="*/ 364 w 788"/>
              <a:gd name="T11" fmla="*/ 216 h 624"/>
              <a:gd name="T12" fmla="*/ 385 w 788"/>
              <a:gd name="T13" fmla="*/ 311 h 624"/>
              <a:gd name="T14" fmla="*/ 391 w 788"/>
              <a:gd name="T15" fmla="*/ 316 h 624"/>
              <a:gd name="T16" fmla="*/ 190 w 788"/>
              <a:gd name="T17" fmla="*/ 273 h 624"/>
              <a:gd name="T18" fmla="*/ 109 w 788"/>
              <a:gd name="T19" fmla="*/ 109 h 624"/>
              <a:gd name="T20" fmla="*/ 47 w 788"/>
              <a:gd name="T21" fmla="*/ 94 h 624"/>
              <a:gd name="T22" fmla="*/ 14 w 788"/>
              <a:gd name="T23" fmla="*/ 350 h 624"/>
              <a:gd name="T24" fmla="*/ 85 w 788"/>
              <a:gd name="T25" fmla="*/ 387 h 624"/>
              <a:gd name="T26" fmla="*/ 134 w 788"/>
              <a:gd name="T27" fmla="*/ 408 h 624"/>
              <a:gd name="T28" fmla="*/ 132 w 788"/>
              <a:gd name="T29" fmla="*/ 507 h 624"/>
              <a:gd name="T30" fmla="*/ 23 w 788"/>
              <a:gd name="T31" fmla="*/ 566 h 624"/>
              <a:gd name="T32" fmla="*/ 35 w 788"/>
              <a:gd name="T33" fmla="*/ 565 h 624"/>
              <a:gd name="T34" fmla="*/ 83 w 788"/>
              <a:gd name="T35" fmla="*/ 543 h 624"/>
              <a:gd name="T36" fmla="*/ 90 w 788"/>
              <a:gd name="T37" fmla="*/ 566 h 624"/>
              <a:gd name="T38" fmla="*/ 94 w 788"/>
              <a:gd name="T39" fmla="*/ 541 h 624"/>
              <a:gd name="T40" fmla="*/ 128 w 788"/>
              <a:gd name="T41" fmla="*/ 576 h 624"/>
              <a:gd name="T42" fmla="*/ 135 w 788"/>
              <a:gd name="T43" fmla="*/ 597 h 624"/>
              <a:gd name="T44" fmla="*/ 140 w 788"/>
              <a:gd name="T45" fmla="*/ 576 h 624"/>
              <a:gd name="T46" fmla="*/ 167 w 788"/>
              <a:gd name="T47" fmla="*/ 528 h 624"/>
              <a:gd name="T48" fmla="*/ 176 w 788"/>
              <a:gd name="T49" fmla="*/ 555 h 624"/>
              <a:gd name="T50" fmla="*/ 217 w 788"/>
              <a:gd name="T51" fmla="*/ 579 h 624"/>
              <a:gd name="T52" fmla="*/ 244 w 788"/>
              <a:gd name="T53" fmla="*/ 565 h 624"/>
              <a:gd name="T54" fmla="*/ 253 w 788"/>
              <a:gd name="T55" fmla="*/ 580 h 624"/>
              <a:gd name="T56" fmla="*/ 253 w 788"/>
              <a:gd name="T57" fmla="*/ 408 h 624"/>
              <a:gd name="T58" fmla="*/ 302 w 788"/>
              <a:gd name="T59" fmla="*/ 515 h 624"/>
              <a:gd name="T60" fmla="*/ 309 w 788"/>
              <a:gd name="T61" fmla="*/ 450 h 624"/>
              <a:gd name="T62" fmla="*/ 398 w 788"/>
              <a:gd name="T63" fmla="*/ 335 h 624"/>
              <a:gd name="T64" fmla="*/ 416 w 788"/>
              <a:gd name="T65" fmla="*/ 472 h 624"/>
              <a:gd name="T66" fmla="*/ 428 w 788"/>
              <a:gd name="T67" fmla="*/ 573 h 624"/>
              <a:gd name="T68" fmla="*/ 452 w 788"/>
              <a:gd name="T69" fmla="*/ 609 h 624"/>
              <a:gd name="T70" fmla="*/ 548 w 788"/>
              <a:gd name="T71" fmla="*/ 581 h 624"/>
              <a:gd name="T72" fmla="*/ 581 w 788"/>
              <a:gd name="T73" fmla="*/ 605 h 624"/>
              <a:gd name="T74" fmla="*/ 590 w 788"/>
              <a:gd name="T75" fmla="*/ 572 h 624"/>
              <a:gd name="T76" fmla="*/ 663 w 788"/>
              <a:gd name="T77" fmla="*/ 589 h 624"/>
              <a:gd name="T78" fmla="*/ 613 w 788"/>
              <a:gd name="T79" fmla="*/ 554 h 624"/>
              <a:gd name="T80" fmla="*/ 616 w 788"/>
              <a:gd name="T81" fmla="*/ 529 h 624"/>
              <a:gd name="T82" fmla="*/ 677 w 788"/>
              <a:gd name="T83" fmla="*/ 334 h 624"/>
              <a:gd name="T84" fmla="*/ 788 w 788"/>
              <a:gd name="T85" fmla="*/ 334 h 624"/>
              <a:gd name="T86" fmla="*/ 428 w 788"/>
              <a:gd name="T87" fmla="*/ 211 h 624"/>
              <a:gd name="T88" fmla="*/ 428 w 788"/>
              <a:gd name="T89" fmla="*/ 283 h 624"/>
              <a:gd name="T90" fmla="*/ 411 w 788"/>
              <a:gd name="T91" fmla="*/ 225 h 624"/>
              <a:gd name="T92" fmla="*/ 151 w 788"/>
              <a:gd name="T93" fmla="*/ 506 h 624"/>
              <a:gd name="T94" fmla="*/ 145 w 788"/>
              <a:gd name="T95" fmla="*/ 409 h 624"/>
              <a:gd name="T96" fmla="*/ 155 w 788"/>
              <a:gd name="T97" fmla="*/ 434 h 624"/>
              <a:gd name="T98" fmla="*/ 173 w 788"/>
              <a:gd name="T99" fmla="*/ 406 h 624"/>
              <a:gd name="T100" fmla="*/ 244 w 788"/>
              <a:gd name="T101" fmla="*/ 545 h 624"/>
              <a:gd name="T102" fmla="*/ 284 w 788"/>
              <a:gd name="T103" fmla="*/ 351 h 624"/>
              <a:gd name="T104" fmla="*/ 528 w 788"/>
              <a:gd name="T105" fmla="*/ 487 h 624"/>
              <a:gd name="T106" fmla="*/ 478 w 788"/>
              <a:gd name="T107" fmla="*/ 509 h 624"/>
              <a:gd name="T108" fmla="*/ 461 w 788"/>
              <a:gd name="T109" fmla="*/ 425 h 624"/>
              <a:gd name="T110" fmla="*/ 586 w 788"/>
              <a:gd name="T111" fmla="*/ 465 h 624"/>
              <a:gd name="T112" fmla="*/ 565 w 788"/>
              <a:gd name="T113" fmla="*/ 527 h 624"/>
              <a:gd name="T114" fmla="*/ 550 w 788"/>
              <a:gd name="T115" fmla="*/ 487 h 624"/>
              <a:gd name="T116" fmla="*/ 743 w 788"/>
              <a:gd name="T117" fmla="*/ 381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8" h="624">
                <a:moveTo>
                  <a:pt x="674" y="316"/>
                </a:moveTo>
                <a:cubicBezTo>
                  <a:pt x="676" y="309"/>
                  <a:pt x="679" y="305"/>
                  <a:pt x="679" y="305"/>
                </a:cubicBezTo>
                <a:cubicBezTo>
                  <a:pt x="680" y="297"/>
                  <a:pt x="672" y="299"/>
                  <a:pt x="672" y="299"/>
                </a:cubicBezTo>
                <a:cubicBezTo>
                  <a:pt x="682" y="294"/>
                  <a:pt x="686" y="277"/>
                  <a:pt x="688" y="273"/>
                </a:cubicBezTo>
                <a:cubicBezTo>
                  <a:pt x="690" y="269"/>
                  <a:pt x="688" y="266"/>
                  <a:pt x="685" y="263"/>
                </a:cubicBezTo>
                <a:cubicBezTo>
                  <a:pt x="683" y="260"/>
                  <a:pt x="685" y="246"/>
                  <a:pt x="684" y="237"/>
                </a:cubicBezTo>
                <a:cubicBezTo>
                  <a:pt x="682" y="229"/>
                  <a:pt x="677" y="213"/>
                  <a:pt x="674" y="202"/>
                </a:cubicBezTo>
                <a:cubicBezTo>
                  <a:pt x="670" y="191"/>
                  <a:pt x="662" y="170"/>
                  <a:pt x="661" y="165"/>
                </a:cubicBezTo>
                <a:cubicBezTo>
                  <a:pt x="661" y="161"/>
                  <a:pt x="663" y="150"/>
                  <a:pt x="662" y="145"/>
                </a:cubicBezTo>
                <a:cubicBezTo>
                  <a:pt x="661" y="140"/>
                  <a:pt x="656" y="140"/>
                  <a:pt x="647" y="137"/>
                </a:cubicBezTo>
                <a:cubicBezTo>
                  <a:pt x="638" y="133"/>
                  <a:pt x="614" y="122"/>
                  <a:pt x="607" y="118"/>
                </a:cubicBezTo>
                <a:cubicBezTo>
                  <a:pt x="600" y="114"/>
                  <a:pt x="593" y="113"/>
                  <a:pt x="591" y="113"/>
                </a:cubicBezTo>
                <a:cubicBezTo>
                  <a:pt x="588" y="112"/>
                  <a:pt x="586" y="109"/>
                  <a:pt x="586" y="109"/>
                </a:cubicBezTo>
                <a:cubicBezTo>
                  <a:pt x="588" y="106"/>
                  <a:pt x="589" y="98"/>
                  <a:pt x="589" y="98"/>
                </a:cubicBezTo>
                <a:cubicBezTo>
                  <a:pt x="602" y="82"/>
                  <a:pt x="597" y="68"/>
                  <a:pt x="597" y="68"/>
                </a:cubicBezTo>
                <a:cubicBezTo>
                  <a:pt x="602" y="28"/>
                  <a:pt x="585" y="23"/>
                  <a:pt x="585" y="23"/>
                </a:cubicBezTo>
                <a:cubicBezTo>
                  <a:pt x="555" y="0"/>
                  <a:pt x="526" y="26"/>
                  <a:pt x="526" y="26"/>
                </a:cubicBezTo>
                <a:cubicBezTo>
                  <a:pt x="512" y="38"/>
                  <a:pt x="517" y="67"/>
                  <a:pt x="517" y="67"/>
                </a:cubicBezTo>
                <a:cubicBezTo>
                  <a:pt x="508" y="69"/>
                  <a:pt x="521" y="94"/>
                  <a:pt x="521" y="94"/>
                </a:cubicBezTo>
                <a:cubicBezTo>
                  <a:pt x="520" y="96"/>
                  <a:pt x="523" y="102"/>
                  <a:pt x="523" y="102"/>
                </a:cubicBezTo>
                <a:cubicBezTo>
                  <a:pt x="520" y="101"/>
                  <a:pt x="507" y="105"/>
                  <a:pt x="504" y="107"/>
                </a:cubicBezTo>
                <a:cubicBezTo>
                  <a:pt x="500" y="108"/>
                  <a:pt x="469" y="109"/>
                  <a:pt x="469" y="109"/>
                </a:cubicBezTo>
                <a:cubicBezTo>
                  <a:pt x="447" y="111"/>
                  <a:pt x="448" y="123"/>
                  <a:pt x="448" y="123"/>
                </a:cubicBezTo>
                <a:cubicBezTo>
                  <a:pt x="448" y="123"/>
                  <a:pt x="439" y="128"/>
                  <a:pt x="435" y="131"/>
                </a:cubicBezTo>
                <a:cubicBezTo>
                  <a:pt x="431" y="134"/>
                  <a:pt x="429" y="137"/>
                  <a:pt x="423" y="143"/>
                </a:cubicBezTo>
                <a:cubicBezTo>
                  <a:pt x="417" y="150"/>
                  <a:pt x="422" y="152"/>
                  <a:pt x="415" y="153"/>
                </a:cubicBezTo>
                <a:cubicBezTo>
                  <a:pt x="409" y="155"/>
                  <a:pt x="393" y="165"/>
                  <a:pt x="389" y="170"/>
                </a:cubicBezTo>
                <a:cubicBezTo>
                  <a:pt x="384" y="175"/>
                  <a:pt x="376" y="181"/>
                  <a:pt x="371" y="182"/>
                </a:cubicBezTo>
                <a:cubicBezTo>
                  <a:pt x="366" y="183"/>
                  <a:pt x="367" y="194"/>
                  <a:pt x="364" y="200"/>
                </a:cubicBezTo>
                <a:cubicBezTo>
                  <a:pt x="362" y="205"/>
                  <a:pt x="367" y="213"/>
                  <a:pt x="364" y="216"/>
                </a:cubicBezTo>
                <a:cubicBezTo>
                  <a:pt x="361" y="219"/>
                  <a:pt x="363" y="223"/>
                  <a:pt x="364" y="231"/>
                </a:cubicBezTo>
                <a:cubicBezTo>
                  <a:pt x="365" y="239"/>
                  <a:pt x="365" y="247"/>
                  <a:pt x="368" y="254"/>
                </a:cubicBezTo>
                <a:cubicBezTo>
                  <a:pt x="371" y="260"/>
                  <a:pt x="369" y="256"/>
                  <a:pt x="369" y="263"/>
                </a:cubicBezTo>
                <a:cubicBezTo>
                  <a:pt x="368" y="269"/>
                  <a:pt x="370" y="273"/>
                  <a:pt x="376" y="281"/>
                </a:cubicBezTo>
                <a:cubicBezTo>
                  <a:pt x="381" y="288"/>
                  <a:pt x="385" y="311"/>
                  <a:pt x="385" y="311"/>
                </a:cubicBezTo>
                <a:cubicBezTo>
                  <a:pt x="385" y="311"/>
                  <a:pt x="386" y="313"/>
                  <a:pt x="386" y="310"/>
                </a:cubicBezTo>
                <a:cubicBezTo>
                  <a:pt x="386" y="307"/>
                  <a:pt x="392" y="305"/>
                  <a:pt x="392" y="305"/>
                </a:cubicBezTo>
                <a:cubicBezTo>
                  <a:pt x="395" y="307"/>
                  <a:pt x="395" y="307"/>
                  <a:pt x="395" y="307"/>
                </a:cubicBezTo>
                <a:cubicBezTo>
                  <a:pt x="392" y="311"/>
                  <a:pt x="392" y="311"/>
                  <a:pt x="392" y="311"/>
                </a:cubicBezTo>
                <a:cubicBezTo>
                  <a:pt x="391" y="312"/>
                  <a:pt x="391" y="314"/>
                  <a:pt x="391" y="316"/>
                </a:cubicBezTo>
                <a:cubicBezTo>
                  <a:pt x="265" y="316"/>
                  <a:pt x="265" y="316"/>
                  <a:pt x="265" y="316"/>
                </a:cubicBezTo>
                <a:cubicBezTo>
                  <a:pt x="260" y="301"/>
                  <a:pt x="254" y="286"/>
                  <a:pt x="254" y="286"/>
                </a:cubicBezTo>
                <a:cubicBezTo>
                  <a:pt x="248" y="267"/>
                  <a:pt x="237" y="274"/>
                  <a:pt x="229" y="272"/>
                </a:cubicBezTo>
                <a:cubicBezTo>
                  <a:pt x="220" y="270"/>
                  <a:pt x="213" y="273"/>
                  <a:pt x="197" y="273"/>
                </a:cubicBezTo>
                <a:cubicBezTo>
                  <a:pt x="196" y="273"/>
                  <a:pt x="190" y="273"/>
                  <a:pt x="190" y="273"/>
                </a:cubicBezTo>
                <a:cubicBezTo>
                  <a:pt x="203" y="259"/>
                  <a:pt x="205" y="231"/>
                  <a:pt x="205" y="231"/>
                </a:cubicBezTo>
                <a:cubicBezTo>
                  <a:pt x="206" y="215"/>
                  <a:pt x="160" y="151"/>
                  <a:pt x="160" y="151"/>
                </a:cubicBezTo>
                <a:cubicBezTo>
                  <a:pt x="152" y="132"/>
                  <a:pt x="127" y="137"/>
                  <a:pt x="127" y="137"/>
                </a:cubicBezTo>
                <a:cubicBezTo>
                  <a:pt x="122" y="135"/>
                  <a:pt x="115" y="134"/>
                  <a:pt x="115" y="134"/>
                </a:cubicBezTo>
                <a:cubicBezTo>
                  <a:pt x="112" y="130"/>
                  <a:pt x="109" y="109"/>
                  <a:pt x="109" y="109"/>
                </a:cubicBezTo>
                <a:cubicBezTo>
                  <a:pt x="113" y="103"/>
                  <a:pt x="116" y="87"/>
                  <a:pt x="116" y="87"/>
                </a:cubicBezTo>
                <a:cubicBezTo>
                  <a:pt x="119" y="83"/>
                  <a:pt x="119" y="66"/>
                  <a:pt x="119" y="66"/>
                </a:cubicBezTo>
                <a:cubicBezTo>
                  <a:pt x="119" y="48"/>
                  <a:pt x="100" y="33"/>
                  <a:pt x="100" y="33"/>
                </a:cubicBezTo>
                <a:cubicBezTo>
                  <a:pt x="82" y="23"/>
                  <a:pt x="69" y="27"/>
                  <a:pt x="61" y="33"/>
                </a:cubicBezTo>
                <a:cubicBezTo>
                  <a:pt x="55" y="35"/>
                  <a:pt x="34" y="48"/>
                  <a:pt x="47" y="94"/>
                </a:cubicBezTo>
                <a:cubicBezTo>
                  <a:pt x="54" y="122"/>
                  <a:pt x="63" y="139"/>
                  <a:pt x="35" y="152"/>
                </a:cubicBezTo>
                <a:cubicBezTo>
                  <a:pt x="36" y="152"/>
                  <a:pt x="36" y="153"/>
                  <a:pt x="37" y="153"/>
                </a:cubicBezTo>
                <a:cubicBezTo>
                  <a:pt x="32" y="156"/>
                  <a:pt x="32" y="160"/>
                  <a:pt x="32" y="160"/>
                </a:cubicBezTo>
                <a:cubicBezTo>
                  <a:pt x="0" y="147"/>
                  <a:pt x="3" y="171"/>
                  <a:pt x="3" y="171"/>
                </a:cubicBezTo>
                <a:cubicBezTo>
                  <a:pt x="18" y="254"/>
                  <a:pt x="14" y="350"/>
                  <a:pt x="14" y="350"/>
                </a:cubicBezTo>
                <a:cubicBezTo>
                  <a:pt x="13" y="355"/>
                  <a:pt x="11" y="381"/>
                  <a:pt x="11" y="383"/>
                </a:cubicBezTo>
                <a:cubicBezTo>
                  <a:pt x="12" y="386"/>
                  <a:pt x="19" y="386"/>
                  <a:pt x="23" y="385"/>
                </a:cubicBezTo>
                <a:cubicBezTo>
                  <a:pt x="26" y="384"/>
                  <a:pt x="30" y="382"/>
                  <a:pt x="30" y="382"/>
                </a:cubicBezTo>
                <a:cubicBezTo>
                  <a:pt x="31" y="384"/>
                  <a:pt x="41" y="385"/>
                  <a:pt x="41" y="385"/>
                </a:cubicBezTo>
                <a:cubicBezTo>
                  <a:pt x="46" y="391"/>
                  <a:pt x="85" y="387"/>
                  <a:pt x="85" y="387"/>
                </a:cubicBezTo>
                <a:cubicBezTo>
                  <a:pt x="84" y="388"/>
                  <a:pt x="88" y="389"/>
                  <a:pt x="88" y="389"/>
                </a:cubicBezTo>
                <a:cubicBezTo>
                  <a:pt x="114" y="387"/>
                  <a:pt x="117" y="402"/>
                  <a:pt x="117" y="402"/>
                </a:cubicBezTo>
                <a:cubicBezTo>
                  <a:pt x="128" y="403"/>
                  <a:pt x="128" y="403"/>
                  <a:pt x="128" y="403"/>
                </a:cubicBezTo>
                <a:cubicBezTo>
                  <a:pt x="131" y="407"/>
                  <a:pt x="131" y="407"/>
                  <a:pt x="131" y="407"/>
                </a:cubicBezTo>
                <a:cubicBezTo>
                  <a:pt x="134" y="408"/>
                  <a:pt x="134" y="408"/>
                  <a:pt x="134" y="408"/>
                </a:cubicBezTo>
                <a:cubicBezTo>
                  <a:pt x="135" y="448"/>
                  <a:pt x="135" y="448"/>
                  <a:pt x="135" y="448"/>
                </a:cubicBezTo>
                <a:cubicBezTo>
                  <a:pt x="130" y="450"/>
                  <a:pt x="130" y="450"/>
                  <a:pt x="130" y="450"/>
                </a:cubicBezTo>
                <a:cubicBezTo>
                  <a:pt x="130" y="452"/>
                  <a:pt x="130" y="452"/>
                  <a:pt x="130" y="452"/>
                </a:cubicBezTo>
                <a:cubicBezTo>
                  <a:pt x="131" y="453"/>
                  <a:pt x="131" y="453"/>
                  <a:pt x="131" y="453"/>
                </a:cubicBezTo>
                <a:cubicBezTo>
                  <a:pt x="132" y="507"/>
                  <a:pt x="132" y="507"/>
                  <a:pt x="132" y="507"/>
                </a:cubicBezTo>
                <a:cubicBezTo>
                  <a:pt x="128" y="508"/>
                  <a:pt x="124" y="512"/>
                  <a:pt x="124" y="512"/>
                </a:cubicBezTo>
                <a:cubicBezTo>
                  <a:pt x="123" y="512"/>
                  <a:pt x="123" y="512"/>
                  <a:pt x="123" y="512"/>
                </a:cubicBezTo>
                <a:cubicBezTo>
                  <a:pt x="79" y="513"/>
                  <a:pt x="20" y="560"/>
                  <a:pt x="20" y="560"/>
                </a:cubicBezTo>
                <a:cubicBezTo>
                  <a:pt x="16" y="561"/>
                  <a:pt x="24" y="564"/>
                  <a:pt x="24" y="564"/>
                </a:cubicBezTo>
                <a:cubicBezTo>
                  <a:pt x="23" y="566"/>
                  <a:pt x="23" y="566"/>
                  <a:pt x="23" y="566"/>
                </a:cubicBezTo>
                <a:cubicBezTo>
                  <a:pt x="6" y="570"/>
                  <a:pt x="11" y="581"/>
                  <a:pt x="11" y="581"/>
                </a:cubicBezTo>
                <a:cubicBezTo>
                  <a:pt x="16" y="596"/>
                  <a:pt x="28" y="589"/>
                  <a:pt x="28" y="589"/>
                </a:cubicBezTo>
                <a:cubicBezTo>
                  <a:pt x="37" y="588"/>
                  <a:pt x="37" y="580"/>
                  <a:pt x="37" y="580"/>
                </a:cubicBezTo>
                <a:cubicBezTo>
                  <a:pt x="39" y="578"/>
                  <a:pt x="38" y="566"/>
                  <a:pt x="38" y="566"/>
                </a:cubicBezTo>
                <a:cubicBezTo>
                  <a:pt x="38" y="565"/>
                  <a:pt x="35" y="565"/>
                  <a:pt x="35" y="565"/>
                </a:cubicBezTo>
                <a:cubicBezTo>
                  <a:pt x="36" y="564"/>
                  <a:pt x="36" y="564"/>
                  <a:pt x="36" y="564"/>
                </a:cubicBezTo>
                <a:cubicBezTo>
                  <a:pt x="40" y="562"/>
                  <a:pt x="39" y="554"/>
                  <a:pt x="39" y="554"/>
                </a:cubicBezTo>
                <a:cubicBezTo>
                  <a:pt x="49" y="546"/>
                  <a:pt x="78" y="538"/>
                  <a:pt x="78" y="538"/>
                </a:cubicBezTo>
                <a:cubicBezTo>
                  <a:pt x="79" y="541"/>
                  <a:pt x="79" y="541"/>
                  <a:pt x="79" y="541"/>
                </a:cubicBezTo>
                <a:cubicBezTo>
                  <a:pt x="83" y="543"/>
                  <a:pt x="83" y="543"/>
                  <a:pt x="83" y="543"/>
                </a:cubicBezTo>
                <a:cubicBezTo>
                  <a:pt x="81" y="543"/>
                  <a:pt x="76" y="545"/>
                  <a:pt x="76" y="545"/>
                </a:cubicBezTo>
                <a:cubicBezTo>
                  <a:pt x="67" y="559"/>
                  <a:pt x="79" y="567"/>
                  <a:pt x="79" y="567"/>
                </a:cubicBezTo>
                <a:cubicBezTo>
                  <a:pt x="84" y="567"/>
                  <a:pt x="84" y="560"/>
                  <a:pt x="84" y="560"/>
                </a:cubicBezTo>
                <a:cubicBezTo>
                  <a:pt x="86" y="560"/>
                  <a:pt x="86" y="560"/>
                  <a:pt x="86" y="560"/>
                </a:cubicBezTo>
                <a:cubicBezTo>
                  <a:pt x="85" y="562"/>
                  <a:pt x="90" y="566"/>
                  <a:pt x="90" y="566"/>
                </a:cubicBezTo>
                <a:cubicBezTo>
                  <a:pt x="97" y="564"/>
                  <a:pt x="95" y="552"/>
                  <a:pt x="95" y="552"/>
                </a:cubicBezTo>
                <a:cubicBezTo>
                  <a:pt x="94" y="546"/>
                  <a:pt x="94" y="546"/>
                  <a:pt x="94" y="546"/>
                </a:cubicBezTo>
                <a:cubicBezTo>
                  <a:pt x="94" y="543"/>
                  <a:pt x="88" y="543"/>
                  <a:pt x="88" y="543"/>
                </a:cubicBezTo>
                <a:cubicBezTo>
                  <a:pt x="89" y="542"/>
                  <a:pt x="89" y="542"/>
                  <a:pt x="89" y="542"/>
                </a:cubicBezTo>
                <a:cubicBezTo>
                  <a:pt x="94" y="541"/>
                  <a:pt x="94" y="541"/>
                  <a:pt x="94" y="541"/>
                </a:cubicBezTo>
                <a:cubicBezTo>
                  <a:pt x="95" y="533"/>
                  <a:pt x="95" y="533"/>
                  <a:pt x="95" y="533"/>
                </a:cubicBezTo>
                <a:cubicBezTo>
                  <a:pt x="101" y="527"/>
                  <a:pt x="123" y="528"/>
                  <a:pt x="123" y="528"/>
                </a:cubicBezTo>
                <a:cubicBezTo>
                  <a:pt x="122" y="529"/>
                  <a:pt x="130" y="532"/>
                  <a:pt x="130" y="532"/>
                </a:cubicBezTo>
                <a:cubicBezTo>
                  <a:pt x="125" y="542"/>
                  <a:pt x="124" y="573"/>
                  <a:pt x="124" y="573"/>
                </a:cubicBezTo>
                <a:cubicBezTo>
                  <a:pt x="124" y="576"/>
                  <a:pt x="128" y="576"/>
                  <a:pt x="128" y="576"/>
                </a:cubicBezTo>
                <a:cubicBezTo>
                  <a:pt x="130" y="578"/>
                  <a:pt x="130" y="578"/>
                  <a:pt x="130" y="578"/>
                </a:cubicBezTo>
                <a:cubicBezTo>
                  <a:pt x="128" y="578"/>
                  <a:pt x="126" y="581"/>
                  <a:pt x="126" y="581"/>
                </a:cubicBezTo>
                <a:cubicBezTo>
                  <a:pt x="126" y="586"/>
                  <a:pt x="126" y="586"/>
                  <a:pt x="126" y="586"/>
                </a:cubicBezTo>
                <a:cubicBezTo>
                  <a:pt x="122" y="600"/>
                  <a:pt x="132" y="602"/>
                  <a:pt x="132" y="602"/>
                </a:cubicBezTo>
                <a:cubicBezTo>
                  <a:pt x="134" y="603"/>
                  <a:pt x="135" y="597"/>
                  <a:pt x="135" y="597"/>
                </a:cubicBezTo>
                <a:cubicBezTo>
                  <a:pt x="138" y="597"/>
                  <a:pt x="139" y="596"/>
                  <a:pt x="139" y="596"/>
                </a:cubicBezTo>
                <a:cubicBezTo>
                  <a:pt x="139" y="602"/>
                  <a:pt x="145" y="602"/>
                  <a:pt x="145" y="602"/>
                </a:cubicBezTo>
                <a:cubicBezTo>
                  <a:pt x="154" y="600"/>
                  <a:pt x="148" y="582"/>
                  <a:pt x="148" y="582"/>
                </a:cubicBezTo>
                <a:cubicBezTo>
                  <a:pt x="148" y="578"/>
                  <a:pt x="140" y="578"/>
                  <a:pt x="140" y="578"/>
                </a:cubicBezTo>
                <a:cubicBezTo>
                  <a:pt x="140" y="576"/>
                  <a:pt x="140" y="576"/>
                  <a:pt x="140" y="576"/>
                </a:cubicBezTo>
                <a:cubicBezTo>
                  <a:pt x="142" y="576"/>
                  <a:pt x="143" y="573"/>
                  <a:pt x="143" y="573"/>
                </a:cubicBezTo>
                <a:cubicBezTo>
                  <a:pt x="139" y="569"/>
                  <a:pt x="147" y="533"/>
                  <a:pt x="147" y="533"/>
                </a:cubicBezTo>
                <a:cubicBezTo>
                  <a:pt x="155" y="534"/>
                  <a:pt x="162" y="527"/>
                  <a:pt x="162" y="527"/>
                </a:cubicBezTo>
                <a:cubicBezTo>
                  <a:pt x="162" y="527"/>
                  <a:pt x="164" y="527"/>
                  <a:pt x="167" y="527"/>
                </a:cubicBezTo>
                <a:cubicBezTo>
                  <a:pt x="167" y="528"/>
                  <a:pt x="167" y="528"/>
                  <a:pt x="167" y="528"/>
                </a:cubicBezTo>
                <a:cubicBezTo>
                  <a:pt x="165" y="529"/>
                  <a:pt x="166" y="538"/>
                  <a:pt x="166" y="538"/>
                </a:cubicBezTo>
                <a:cubicBezTo>
                  <a:pt x="167" y="546"/>
                  <a:pt x="161" y="561"/>
                  <a:pt x="161" y="561"/>
                </a:cubicBezTo>
                <a:cubicBezTo>
                  <a:pt x="165" y="565"/>
                  <a:pt x="165" y="565"/>
                  <a:pt x="165" y="565"/>
                </a:cubicBezTo>
                <a:cubicBezTo>
                  <a:pt x="172" y="564"/>
                  <a:pt x="172" y="564"/>
                  <a:pt x="172" y="564"/>
                </a:cubicBezTo>
                <a:cubicBezTo>
                  <a:pt x="176" y="555"/>
                  <a:pt x="176" y="555"/>
                  <a:pt x="176" y="555"/>
                </a:cubicBezTo>
                <a:cubicBezTo>
                  <a:pt x="179" y="555"/>
                  <a:pt x="185" y="583"/>
                  <a:pt x="185" y="583"/>
                </a:cubicBezTo>
                <a:cubicBezTo>
                  <a:pt x="185" y="597"/>
                  <a:pt x="197" y="602"/>
                  <a:pt x="197" y="602"/>
                </a:cubicBezTo>
                <a:cubicBezTo>
                  <a:pt x="212" y="612"/>
                  <a:pt x="223" y="608"/>
                  <a:pt x="223" y="608"/>
                </a:cubicBezTo>
                <a:cubicBezTo>
                  <a:pt x="232" y="605"/>
                  <a:pt x="223" y="593"/>
                  <a:pt x="221" y="589"/>
                </a:cubicBezTo>
                <a:cubicBezTo>
                  <a:pt x="219" y="585"/>
                  <a:pt x="217" y="582"/>
                  <a:pt x="217" y="579"/>
                </a:cubicBezTo>
                <a:cubicBezTo>
                  <a:pt x="216" y="576"/>
                  <a:pt x="216" y="540"/>
                  <a:pt x="216" y="540"/>
                </a:cubicBezTo>
                <a:cubicBezTo>
                  <a:pt x="220" y="540"/>
                  <a:pt x="239" y="549"/>
                  <a:pt x="239" y="549"/>
                </a:cubicBezTo>
                <a:cubicBezTo>
                  <a:pt x="243" y="550"/>
                  <a:pt x="243" y="558"/>
                  <a:pt x="243" y="558"/>
                </a:cubicBezTo>
                <a:cubicBezTo>
                  <a:pt x="242" y="558"/>
                  <a:pt x="243" y="559"/>
                  <a:pt x="244" y="559"/>
                </a:cubicBezTo>
                <a:cubicBezTo>
                  <a:pt x="244" y="565"/>
                  <a:pt x="244" y="565"/>
                  <a:pt x="244" y="565"/>
                </a:cubicBezTo>
                <a:cubicBezTo>
                  <a:pt x="244" y="567"/>
                  <a:pt x="244" y="567"/>
                  <a:pt x="244" y="567"/>
                </a:cubicBezTo>
                <a:cubicBezTo>
                  <a:pt x="241" y="574"/>
                  <a:pt x="242" y="579"/>
                  <a:pt x="244" y="582"/>
                </a:cubicBezTo>
                <a:cubicBezTo>
                  <a:pt x="244" y="624"/>
                  <a:pt x="244" y="624"/>
                  <a:pt x="244" y="624"/>
                </a:cubicBezTo>
                <a:cubicBezTo>
                  <a:pt x="253" y="624"/>
                  <a:pt x="253" y="624"/>
                  <a:pt x="253" y="624"/>
                </a:cubicBezTo>
                <a:cubicBezTo>
                  <a:pt x="253" y="580"/>
                  <a:pt x="253" y="580"/>
                  <a:pt x="253" y="580"/>
                </a:cubicBezTo>
                <a:cubicBezTo>
                  <a:pt x="254" y="580"/>
                  <a:pt x="255" y="579"/>
                  <a:pt x="255" y="579"/>
                </a:cubicBezTo>
                <a:cubicBezTo>
                  <a:pt x="253" y="585"/>
                  <a:pt x="262" y="586"/>
                  <a:pt x="262" y="586"/>
                </a:cubicBezTo>
                <a:cubicBezTo>
                  <a:pt x="271" y="578"/>
                  <a:pt x="259" y="561"/>
                  <a:pt x="259" y="561"/>
                </a:cubicBezTo>
                <a:cubicBezTo>
                  <a:pt x="258" y="559"/>
                  <a:pt x="256" y="556"/>
                  <a:pt x="253" y="553"/>
                </a:cubicBezTo>
                <a:cubicBezTo>
                  <a:pt x="253" y="408"/>
                  <a:pt x="253" y="408"/>
                  <a:pt x="253" y="408"/>
                </a:cubicBezTo>
                <a:cubicBezTo>
                  <a:pt x="263" y="426"/>
                  <a:pt x="277" y="449"/>
                  <a:pt x="279" y="453"/>
                </a:cubicBezTo>
                <a:cubicBezTo>
                  <a:pt x="280" y="458"/>
                  <a:pt x="282" y="459"/>
                  <a:pt x="279" y="465"/>
                </a:cubicBezTo>
                <a:cubicBezTo>
                  <a:pt x="276" y="472"/>
                  <a:pt x="275" y="492"/>
                  <a:pt x="275" y="492"/>
                </a:cubicBezTo>
                <a:cubicBezTo>
                  <a:pt x="282" y="495"/>
                  <a:pt x="292" y="520"/>
                  <a:pt x="292" y="520"/>
                </a:cubicBezTo>
                <a:cubicBezTo>
                  <a:pt x="302" y="515"/>
                  <a:pt x="302" y="515"/>
                  <a:pt x="302" y="515"/>
                </a:cubicBezTo>
                <a:cubicBezTo>
                  <a:pt x="293" y="498"/>
                  <a:pt x="313" y="522"/>
                  <a:pt x="313" y="522"/>
                </a:cubicBezTo>
                <a:cubicBezTo>
                  <a:pt x="321" y="528"/>
                  <a:pt x="347" y="520"/>
                  <a:pt x="356" y="516"/>
                </a:cubicBezTo>
                <a:cubicBezTo>
                  <a:pt x="364" y="512"/>
                  <a:pt x="358" y="508"/>
                  <a:pt x="354" y="506"/>
                </a:cubicBezTo>
                <a:cubicBezTo>
                  <a:pt x="349" y="503"/>
                  <a:pt x="344" y="498"/>
                  <a:pt x="337" y="494"/>
                </a:cubicBezTo>
                <a:cubicBezTo>
                  <a:pt x="330" y="490"/>
                  <a:pt x="321" y="470"/>
                  <a:pt x="309" y="450"/>
                </a:cubicBezTo>
                <a:cubicBezTo>
                  <a:pt x="296" y="430"/>
                  <a:pt x="283" y="374"/>
                  <a:pt x="283" y="374"/>
                </a:cubicBezTo>
                <a:cubicBezTo>
                  <a:pt x="287" y="369"/>
                  <a:pt x="288" y="365"/>
                  <a:pt x="288" y="361"/>
                </a:cubicBezTo>
                <a:cubicBezTo>
                  <a:pt x="318" y="334"/>
                  <a:pt x="318" y="334"/>
                  <a:pt x="318" y="334"/>
                </a:cubicBezTo>
                <a:cubicBezTo>
                  <a:pt x="399" y="334"/>
                  <a:pt x="399" y="334"/>
                  <a:pt x="399" y="334"/>
                </a:cubicBezTo>
                <a:cubicBezTo>
                  <a:pt x="398" y="335"/>
                  <a:pt x="398" y="335"/>
                  <a:pt x="398" y="335"/>
                </a:cubicBezTo>
                <a:cubicBezTo>
                  <a:pt x="398" y="335"/>
                  <a:pt x="398" y="335"/>
                  <a:pt x="394" y="337"/>
                </a:cubicBezTo>
                <a:cubicBezTo>
                  <a:pt x="390" y="338"/>
                  <a:pt x="384" y="352"/>
                  <a:pt x="378" y="356"/>
                </a:cubicBezTo>
                <a:cubicBezTo>
                  <a:pt x="373" y="360"/>
                  <a:pt x="375" y="364"/>
                  <a:pt x="375" y="369"/>
                </a:cubicBezTo>
                <a:cubicBezTo>
                  <a:pt x="375" y="373"/>
                  <a:pt x="379" y="386"/>
                  <a:pt x="382" y="402"/>
                </a:cubicBezTo>
                <a:cubicBezTo>
                  <a:pt x="384" y="417"/>
                  <a:pt x="413" y="464"/>
                  <a:pt x="416" y="472"/>
                </a:cubicBezTo>
                <a:cubicBezTo>
                  <a:pt x="420" y="479"/>
                  <a:pt x="429" y="515"/>
                  <a:pt x="429" y="521"/>
                </a:cubicBezTo>
                <a:cubicBezTo>
                  <a:pt x="428" y="526"/>
                  <a:pt x="438" y="523"/>
                  <a:pt x="438" y="523"/>
                </a:cubicBezTo>
                <a:cubicBezTo>
                  <a:pt x="444" y="523"/>
                  <a:pt x="434" y="545"/>
                  <a:pt x="434" y="545"/>
                </a:cubicBezTo>
                <a:cubicBezTo>
                  <a:pt x="408" y="557"/>
                  <a:pt x="417" y="572"/>
                  <a:pt x="417" y="572"/>
                </a:cubicBezTo>
                <a:cubicBezTo>
                  <a:pt x="418" y="574"/>
                  <a:pt x="422" y="574"/>
                  <a:pt x="428" y="573"/>
                </a:cubicBezTo>
                <a:cubicBezTo>
                  <a:pt x="422" y="589"/>
                  <a:pt x="434" y="587"/>
                  <a:pt x="434" y="587"/>
                </a:cubicBezTo>
                <a:cubicBezTo>
                  <a:pt x="426" y="590"/>
                  <a:pt x="430" y="603"/>
                  <a:pt x="430" y="603"/>
                </a:cubicBezTo>
                <a:cubicBezTo>
                  <a:pt x="438" y="618"/>
                  <a:pt x="441" y="604"/>
                  <a:pt x="441" y="604"/>
                </a:cubicBezTo>
                <a:cubicBezTo>
                  <a:pt x="446" y="605"/>
                  <a:pt x="446" y="605"/>
                  <a:pt x="446" y="605"/>
                </a:cubicBezTo>
                <a:cubicBezTo>
                  <a:pt x="446" y="612"/>
                  <a:pt x="452" y="609"/>
                  <a:pt x="452" y="609"/>
                </a:cubicBezTo>
                <a:cubicBezTo>
                  <a:pt x="458" y="597"/>
                  <a:pt x="448" y="587"/>
                  <a:pt x="448" y="587"/>
                </a:cubicBezTo>
                <a:cubicBezTo>
                  <a:pt x="444" y="584"/>
                  <a:pt x="450" y="582"/>
                  <a:pt x="450" y="582"/>
                </a:cubicBezTo>
                <a:cubicBezTo>
                  <a:pt x="528" y="574"/>
                  <a:pt x="528" y="574"/>
                  <a:pt x="528" y="574"/>
                </a:cubicBezTo>
                <a:cubicBezTo>
                  <a:pt x="529" y="580"/>
                  <a:pt x="529" y="580"/>
                  <a:pt x="529" y="580"/>
                </a:cubicBezTo>
                <a:cubicBezTo>
                  <a:pt x="531" y="582"/>
                  <a:pt x="548" y="581"/>
                  <a:pt x="548" y="581"/>
                </a:cubicBezTo>
                <a:cubicBezTo>
                  <a:pt x="548" y="581"/>
                  <a:pt x="548" y="582"/>
                  <a:pt x="548" y="578"/>
                </a:cubicBezTo>
                <a:cubicBezTo>
                  <a:pt x="548" y="578"/>
                  <a:pt x="549" y="578"/>
                  <a:pt x="550" y="578"/>
                </a:cubicBezTo>
                <a:cubicBezTo>
                  <a:pt x="556" y="579"/>
                  <a:pt x="582" y="590"/>
                  <a:pt x="582" y="590"/>
                </a:cubicBezTo>
                <a:cubicBezTo>
                  <a:pt x="582" y="592"/>
                  <a:pt x="582" y="592"/>
                  <a:pt x="582" y="592"/>
                </a:cubicBezTo>
                <a:cubicBezTo>
                  <a:pt x="577" y="592"/>
                  <a:pt x="580" y="602"/>
                  <a:pt x="581" y="605"/>
                </a:cubicBezTo>
                <a:cubicBezTo>
                  <a:pt x="582" y="606"/>
                  <a:pt x="582" y="607"/>
                  <a:pt x="582" y="607"/>
                </a:cubicBezTo>
                <a:cubicBezTo>
                  <a:pt x="584" y="624"/>
                  <a:pt x="604" y="613"/>
                  <a:pt x="604" y="613"/>
                </a:cubicBezTo>
                <a:cubicBezTo>
                  <a:pt x="617" y="596"/>
                  <a:pt x="594" y="591"/>
                  <a:pt x="594" y="591"/>
                </a:cubicBezTo>
                <a:cubicBezTo>
                  <a:pt x="586" y="590"/>
                  <a:pt x="593" y="589"/>
                  <a:pt x="593" y="589"/>
                </a:cubicBezTo>
                <a:cubicBezTo>
                  <a:pt x="596" y="587"/>
                  <a:pt x="592" y="576"/>
                  <a:pt x="590" y="572"/>
                </a:cubicBezTo>
                <a:cubicBezTo>
                  <a:pt x="595" y="573"/>
                  <a:pt x="599" y="573"/>
                  <a:pt x="600" y="572"/>
                </a:cubicBezTo>
                <a:cubicBezTo>
                  <a:pt x="601" y="572"/>
                  <a:pt x="601" y="571"/>
                  <a:pt x="602" y="571"/>
                </a:cubicBezTo>
                <a:cubicBezTo>
                  <a:pt x="653" y="571"/>
                  <a:pt x="653" y="571"/>
                  <a:pt x="653" y="571"/>
                </a:cubicBezTo>
                <a:cubicBezTo>
                  <a:pt x="659" y="571"/>
                  <a:pt x="658" y="575"/>
                  <a:pt x="658" y="575"/>
                </a:cubicBezTo>
                <a:cubicBezTo>
                  <a:pt x="653" y="578"/>
                  <a:pt x="663" y="589"/>
                  <a:pt x="663" y="589"/>
                </a:cubicBezTo>
                <a:cubicBezTo>
                  <a:pt x="671" y="606"/>
                  <a:pt x="681" y="591"/>
                  <a:pt x="681" y="591"/>
                </a:cubicBezTo>
                <a:cubicBezTo>
                  <a:pt x="689" y="574"/>
                  <a:pt x="668" y="572"/>
                  <a:pt x="668" y="572"/>
                </a:cubicBezTo>
                <a:cubicBezTo>
                  <a:pt x="670" y="570"/>
                  <a:pt x="669" y="563"/>
                  <a:pt x="669" y="563"/>
                </a:cubicBezTo>
                <a:cubicBezTo>
                  <a:pt x="667" y="557"/>
                  <a:pt x="663" y="557"/>
                  <a:pt x="663" y="557"/>
                </a:cubicBezTo>
                <a:cubicBezTo>
                  <a:pt x="613" y="554"/>
                  <a:pt x="613" y="554"/>
                  <a:pt x="613" y="554"/>
                </a:cubicBezTo>
                <a:cubicBezTo>
                  <a:pt x="609" y="554"/>
                  <a:pt x="604" y="553"/>
                  <a:pt x="600" y="553"/>
                </a:cubicBezTo>
                <a:cubicBezTo>
                  <a:pt x="600" y="552"/>
                  <a:pt x="599" y="550"/>
                  <a:pt x="599" y="549"/>
                </a:cubicBezTo>
                <a:cubicBezTo>
                  <a:pt x="596" y="545"/>
                  <a:pt x="600" y="531"/>
                  <a:pt x="600" y="531"/>
                </a:cubicBezTo>
                <a:cubicBezTo>
                  <a:pt x="605" y="534"/>
                  <a:pt x="615" y="529"/>
                  <a:pt x="615" y="529"/>
                </a:cubicBezTo>
                <a:cubicBezTo>
                  <a:pt x="615" y="529"/>
                  <a:pt x="618" y="533"/>
                  <a:pt x="616" y="529"/>
                </a:cubicBezTo>
                <a:cubicBezTo>
                  <a:pt x="614" y="525"/>
                  <a:pt x="629" y="483"/>
                  <a:pt x="629" y="483"/>
                </a:cubicBezTo>
                <a:cubicBezTo>
                  <a:pt x="641" y="471"/>
                  <a:pt x="676" y="409"/>
                  <a:pt x="676" y="409"/>
                </a:cubicBezTo>
                <a:cubicBezTo>
                  <a:pt x="692" y="369"/>
                  <a:pt x="668" y="340"/>
                  <a:pt x="668" y="340"/>
                </a:cubicBezTo>
                <a:cubicBezTo>
                  <a:pt x="667" y="339"/>
                  <a:pt x="667" y="337"/>
                  <a:pt x="668" y="334"/>
                </a:cubicBezTo>
                <a:cubicBezTo>
                  <a:pt x="677" y="334"/>
                  <a:pt x="677" y="334"/>
                  <a:pt x="677" y="334"/>
                </a:cubicBezTo>
                <a:cubicBezTo>
                  <a:pt x="743" y="394"/>
                  <a:pt x="743" y="394"/>
                  <a:pt x="743" y="394"/>
                </a:cubicBezTo>
                <a:cubicBezTo>
                  <a:pt x="743" y="624"/>
                  <a:pt x="743" y="624"/>
                  <a:pt x="743" y="624"/>
                </a:cubicBezTo>
                <a:cubicBezTo>
                  <a:pt x="752" y="624"/>
                  <a:pt x="752" y="624"/>
                  <a:pt x="752" y="624"/>
                </a:cubicBezTo>
                <a:cubicBezTo>
                  <a:pt x="752" y="334"/>
                  <a:pt x="752" y="334"/>
                  <a:pt x="752" y="334"/>
                </a:cubicBezTo>
                <a:cubicBezTo>
                  <a:pt x="788" y="334"/>
                  <a:pt x="788" y="334"/>
                  <a:pt x="788" y="334"/>
                </a:cubicBezTo>
                <a:cubicBezTo>
                  <a:pt x="788" y="316"/>
                  <a:pt x="788" y="316"/>
                  <a:pt x="788" y="316"/>
                </a:cubicBezTo>
                <a:lnTo>
                  <a:pt x="674" y="316"/>
                </a:lnTo>
                <a:close/>
                <a:moveTo>
                  <a:pt x="411" y="225"/>
                </a:moveTo>
                <a:cubicBezTo>
                  <a:pt x="411" y="225"/>
                  <a:pt x="413" y="225"/>
                  <a:pt x="416" y="223"/>
                </a:cubicBezTo>
                <a:cubicBezTo>
                  <a:pt x="420" y="222"/>
                  <a:pt x="424" y="216"/>
                  <a:pt x="428" y="211"/>
                </a:cubicBezTo>
                <a:cubicBezTo>
                  <a:pt x="431" y="206"/>
                  <a:pt x="445" y="195"/>
                  <a:pt x="445" y="195"/>
                </a:cubicBezTo>
                <a:cubicBezTo>
                  <a:pt x="446" y="199"/>
                  <a:pt x="448" y="251"/>
                  <a:pt x="445" y="261"/>
                </a:cubicBezTo>
                <a:cubicBezTo>
                  <a:pt x="442" y="271"/>
                  <a:pt x="441" y="292"/>
                  <a:pt x="441" y="292"/>
                </a:cubicBezTo>
                <a:cubicBezTo>
                  <a:pt x="441" y="292"/>
                  <a:pt x="441" y="297"/>
                  <a:pt x="439" y="293"/>
                </a:cubicBezTo>
                <a:cubicBezTo>
                  <a:pt x="438" y="289"/>
                  <a:pt x="431" y="287"/>
                  <a:pt x="428" y="283"/>
                </a:cubicBezTo>
                <a:cubicBezTo>
                  <a:pt x="425" y="280"/>
                  <a:pt x="424" y="278"/>
                  <a:pt x="422" y="273"/>
                </a:cubicBezTo>
                <a:cubicBezTo>
                  <a:pt x="420" y="269"/>
                  <a:pt x="418" y="270"/>
                  <a:pt x="417" y="267"/>
                </a:cubicBezTo>
                <a:cubicBezTo>
                  <a:pt x="417" y="264"/>
                  <a:pt x="417" y="258"/>
                  <a:pt x="415" y="253"/>
                </a:cubicBezTo>
                <a:cubicBezTo>
                  <a:pt x="413" y="248"/>
                  <a:pt x="413" y="252"/>
                  <a:pt x="410" y="247"/>
                </a:cubicBezTo>
                <a:cubicBezTo>
                  <a:pt x="407" y="242"/>
                  <a:pt x="411" y="225"/>
                  <a:pt x="411" y="225"/>
                </a:cubicBezTo>
                <a:close/>
                <a:moveTo>
                  <a:pt x="188" y="446"/>
                </a:moveTo>
                <a:cubicBezTo>
                  <a:pt x="190" y="461"/>
                  <a:pt x="185" y="515"/>
                  <a:pt x="185" y="515"/>
                </a:cubicBezTo>
                <a:cubicBezTo>
                  <a:pt x="184" y="515"/>
                  <a:pt x="182" y="515"/>
                  <a:pt x="180" y="516"/>
                </a:cubicBezTo>
                <a:cubicBezTo>
                  <a:pt x="172" y="514"/>
                  <a:pt x="164" y="514"/>
                  <a:pt x="164" y="514"/>
                </a:cubicBezTo>
                <a:cubicBezTo>
                  <a:pt x="163" y="509"/>
                  <a:pt x="151" y="506"/>
                  <a:pt x="151" y="506"/>
                </a:cubicBezTo>
                <a:cubicBezTo>
                  <a:pt x="149" y="453"/>
                  <a:pt x="149" y="453"/>
                  <a:pt x="149" y="453"/>
                </a:cubicBezTo>
                <a:cubicBezTo>
                  <a:pt x="151" y="451"/>
                  <a:pt x="151" y="451"/>
                  <a:pt x="151" y="451"/>
                </a:cubicBezTo>
                <a:cubicBezTo>
                  <a:pt x="150" y="450"/>
                  <a:pt x="150" y="450"/>
                  <a:pt x="150" y="450"/>
                </a:cubicBezTo>
                <a:cubicBezTo>
                  <a:pt x="145" y="449"/>
                  <a:pt x="145" y="449"/>
                  <a:pt x="145" y="449"/>
                </a:cubicBezTo>
                <a:cubicBezTo>
                  <a:pt x="145" y="409"/>
                  <a:pt x="145" y="409"/>
                  <a:pt x="145" y="409"/>
                </a:cubicBezTo>
                <a:cubicBezTo>
                  <a:pt x="146" y="410"/>
                  <a:pt x="148" y="407"/>
                  <a:pt x="148" y="407"/>
                </a:cubicBezTo>
                <a:cubicBezTo>
                  <a:pt x="148" y="401"/>
                  <a:pt x="151" y="401"/>
                  <a:pt x="151" y="401"/>
                </a:cubicBezTo>
                <a:cubicBezTo>
                  <a:pt x="153" y="409"/>
                  <a:pt x="153" y="409"/>
                  <a:pt x="153" y="409"/>
                </a:cubicBezTo>
                <a:cubicBezTo>
                  <a:pt x="151" y="409"/>
                  <a:pt x="151" y="412"/>
                  <a:pt x="151" y="412"/>
                </a:cubicBezTo>
                <a:cubicBezTo>
                  <a:pt x="155" y="434"/>
                  <a:pt x="155" y="434"/>
                  <a:pt x="155" y="434"/>
                </a:cubicBezTo>
                <a:cubicBezTo>
                  <a:pt x="155" y="437"/>
                  <a:pt x="160" y="437"/>
                  <a:pt x="160" y="437"/>
                </a:cubicBezTo>
                <a:cubicBezTo>
                  <a:pt x="175" y="434"/>
                  <a:pt x="175" y="434"/>
                  <a:pt x="175" y="434"/>
                </a:cubicBezTo>
                <a:cubicBezTo>
                  <a:pt x="180" y="433"/>
                  <a:pt x="179" y="432"/>
                  <a:pt x="179" y="432"/>
                </a:cubicBezTo>
                <a:cubicBezTo>
                  <a:pt x="176" y="409"/>
                  <a:pt x="176" y="409"/>
                  <a:pt x="176" y="409"/>
                </a:cubicBezTo>
                <a:cubicBezTo>
                  <a:pt x="176" y="405"/>
                  <a:pt x="173" y="406"/>
                  <a:pt x="173" y="406"/>
                </a:cubicBezTo>
                <a:cubicBezTo>
                  <a:pt x="171" y="399"/>
                  <a:pt x="171" y="399"/>
                  <a:pt x="171" y="399"/>
                </a:cubicBezTo>
                <a:cubicBezTo>
                  <a:pt x="177" y="398"/>
                  <a:pt x="176" y="396"/>
                  <a:pt x="176" y="396"/>
                </a:cubicBezTo>
                <a:cubicBezTo>
                  <a:pt x="192" y="396"/>
                  <a:pt x="192" y="396"/>
                  <a:pt x="192" y="396"/>
                </a:cubicBezTo>
                <a:cubicBezTo>
                  <a:pt x="187" y="399"/>
                  <a:pt x="186" y="430"/>
                  <a:pt x="188" y="446"/>
                </a:cubicBezTo>
                <a:close/>
                <a:moveTo>
                  <a:pt x="244" y="545"/>
                </a:moveTo>
                <a:cubicBezTo>
                  <a:pt x="232" y="536"/>
                  <a:pt x="216" y="526"/>
                  <a:pt x="216" y="526"/>
                </a:cubicBezTo>
                <a:cubicBezTo>
                  <a:pt x="216" y="506"/>
                  <a:pt x="243" y="389"/>
                  <a:pt x="243" y="389"/>
                </a:cubicBezTo>
                <a:cubicBezTo>
                  <a:pt x="243" y="389"/>
                  <a:pt x="244" y="390"/>
                  <a:pt x="244" y="390"/>
                </a:cubicBezTo>
                <a:lnTo>
                  <a:pt x="244" y="545"/>
                </a:lnTo>
                <a:close/>
                <a:moveTo>
                  <a:pt x="284" y="351"/>
                </a:moveTo>
                <a:cubicBezTo>
                  <a:pt x="280" y="347"/>
                  <a:pt x="276" y="344"/>
                  <a:pt x="276" y="344"/>
                </a:cubicBezTo>
                <a:cubicBezTo>
                  <a:pt x="276" y="343"/>
                  <a:pt x="274" y="339"/>
                  <a:pt x="272" y="334"/>
                </a:cubicBezTo>
                <a:cubicBezTo>
                  <a:pt x="302" y="334"/>
                  <a:pt x="302" y="334"/>
                  <a:pt x="302" y="334"/>
                </a:cubicBezTo>
                <a:lnTo>
                  <a:pt x="284" y="351"/>
                </a:lnTo>
                <a:close/>
                <a:moveTo>
                  <a:pt x="528" y="487"/>
                </a:moveTo>
                <a:cubicBezTo>
                  <a:pt x="528" y="489"/>
                  <a:pt x="527" y="493"/>
                  <a:pt x="527" y="493"/>
                </a:cubicBezTo>
                <a:cubicBezTo>
                  <a:pt x="525" y="542"/>
                  <a:pt x="525" y="542"/>
                  <a:pt x="525" y="542"/>
                </a:cubicBezTo>
                <a:cubicBezTo>
                  <a:pt x="523" y="544"/>
                  <a:pt x="523" y="547"/>
                  <a:pt x="523" y="547"/>
                </a:cubicBezTo>
                <a:cubicBezTo>
                  <a:pt x="489" y="556"/>
                  <a:pt x="489" y="556"/>
                  <a:pt x="489" y="556"/>
                </a:cubicBezTo>
                <a:cubicBezTo>
                  <a:pt x="490" y="544"/>
                  <a:pt x="479" y="513"/>
                  <a:pt x="478" y="509"/>
                </a:cubicBezTo>
                <a:cubicBezTo>
                  <a:pt x="477" y="504"/>
                  <a:pt x="475" y="485"/>
                  <a:pt x="475" y="482"/>
                </a:cubicBezTo>
                <a:cubicBezTo>
                  <a:pt x="475" y="480"/>
                  <a:pt x="473" y="474"/>
                  <a:pt x="470" y="471"/>
                </a:cubicBezTo>
                <a:cubicBezTo>
                  <a:pt x="467" y="468"/>
                  <a:pt x="470" y="468"/>
                  <a:pt x="470" y="464"/>
                </a:cubicBezTo>
                <a:cubicBezTo>
                  <a:pt x="471" y="459"/>
                  <a:pt x="467" y="461"/>
                  <a:pt x="466" y="457"/>
                </a:cubicBezTo>
                <a:cubicBezTo>
                  <a:pt x="465" y="453"/>
                  <a:pt x="461" y="425"/>
                  <a:pt x="461" y="425"/>
                </a:cubicBezTo>
                <a:cubicBezTo>
                  <a:pt x="471" y="433"/>
                  <a:pt x="519" y="433"/>
                  <a:pt x="519" y="433"/>
                </a:cubicBezTo>
                <a:cubicBezTo>
                  <a:pt x="518" y="438"/>
                  <a:pt x="529" y="440"/>
                  <a:pt x="529" y="440"/>
                </a:cubicBezTo>
                <a:lnTo>
                  <a:pt x="528" y="487"/>
                </a:lnTo>
                <a:close/>
                <a:moveTo>
                  <a:pt x="586" y="451"/>
                </a:moveTo>
                <a:cubicBezTo>
                  <a:pt x="585" y="455"/>
                  <a:pt x="586" y="460"/>
                  <a:pt x="586" y="465"/>
                </a:cubicBezTo>
                <a:cubicBezTo>
                  <a:pt x="586" y="471"/>
                  <a:pt x="585" y="470"/>
                  <a:pt x="580" y="473"/>
                </a:cubicBezTo>
                <a:cubicBezTo>
                  <a:pt x="575" y="476"/>
                  <a:pt x="575" y="483"/>
                  <a:pt x="575" y="487"/>
                </a:cubicBezTo>
                <a:cubicBezTo>
                  <a:pt x="575" y="492"/>
                  <a:pt x="571" y="499"/>
                  <a:pt x="571" y="503"/>
                </a:cubicBezTo>
                <a:cubicBezTo>
                  <a:pt x="570" y="507"/>
                  <a:pt x="569" y="508"/>
                  <a:pt x="567" y="512"/>
                </a:cubicBezTo>
                <a:cubicBezTo>
                  <a:pt x="565" y="515"/>
                  <a:pt x="567" y="522"/>
                  <a:pt x="565" y="527"/>
                </a:cubicBezTo>
                <a:cubicBezTo>
                  <a:pt x="562" y="531"/>
                  <a:pt x="560" y="535"/>
                  <a:pt x="560" y="535"/>
                </a:cubicBezTo>
                <a:cubicBezTo>
                  <a:pt x="560" y="539"/>
                  <a:pt x="558" y="544"/>
                  <a:pt x="557" y="546"/>
                </a:cubicBezTo>
                <a:cubicBezTo>
                  <a:pt x="553" y="544"/>
                  <a:pt x="553" y="543"/>
                  <a:pt x="553" y="543"/>
                </a:cubicBezTo>
                <a:cubicBezTo>
                  <a:pt x="553" y="493"/>
                  <a:pt x="553" y="493"/>
                  <a:pt x="553" y="493"/>
                </a:cubicBezTo>
                <a:cubicBezTo>
                  <a:pt x="551" y="492"/>
                  <a:pt x="550" y="487"/>
                  <a:pt x="550" y="487"/>
                </a:cubicBezTo>
                <a:cubicBezTo>
                  <a:pt x="550" y="440"/>
                  <a:pt x="550" y="440"/>
                  <a:pt x="550" y="440"/>
                </a:cubicBezTo>
                <a:cubicBezTo>
                  <a:pt x="563" y="439"/>
                  <a:pt x="562" y="432"/>
                  <a:pt x="562" y="432"/>
                </a:cubicBezTo>
                <a:cubicBezTo>
                  <a:pt x="565" y="432"/>
                  <a:pt x="589" y="430"/>
                  <a:pt x="589" y="430"/>
                </a:cubicBezTo>
                <a:cubicBezTo>
                  <a:pt x="589" y="430"/>
                  <a:pt x="587" y="446"/>
                  <a:pt x="586" y="451"/>
                </a:cubicBezTo>
                <a:close/>
                <a:moveTo>
                  <a:pt x="743" y="381"/>
                </a:moveTo>
                <a:cubicBezTo>
                  <a:pt x="693" y="334"/>
                  <a:pt x="693" y="334"/>
                  <a:pt x="693" y="334"/>
                </a:cubicBezTo>
                <a:cubicBezTo>
                  <a:pt x="743" y="334"/>
                  <a:pt x="743" y="334"/>
                  <a:pt x="743" y="334"/>
                </a:cubicBezTo>
                <a:lnTo>
                  <a:pt x="743" y="381"/>
                </a:lnTo>
                <a:close/>
              </a:path>
            </a:pathLst>
          </a:custGeom>
          <a:solidFill>
            <a:srgbClr val="0C1E41"/>
          </a:solidFill>
          <a:ln>
            <a:noFill/>
          </a:ln>
        </p:spPr>
        <p:txBody>
          <a:bodyPr vert="horz" wrap="square" lIns="109728" tIns="54864" rIns="109728" bIns="54864" numCol="1" anchor="t" anchorCtr="0" compatLnSpc="1">
            <a:prstTxWarp prst="textNoShape">
              <a:avLst/>
            </a:prstTxWarp>
          </a:bodyPr>
          <a:lstStyle/>
          <a:p>
            <a:pPr marL="0" marR="0" lvl="0" indent="0" defTabSz="1097280" eaLnBrk="1" fontAlgn="auto" latinLnBrk="0" hangingPunct="1">
              <a:lnSpc>
                <a:spcPct val="100000"/>
              </a:lnSpc>
              <a:spcBef>
                <a:spcPts val="0"/>
              </a:spcBef>
              <a:spcAft>
                <a:spcPts val="0"/>
              </a:spcAft>
              <a:buClrTx/>
              <a:buSzTx/>
              <a:buFontTx/>
              <a:buNone/>
              <a:tabLst/>
              <a:defRPr/>
            </a:pPr>
            <a:endParaRPr kumimoji="0" lang="bg-BG" sz="2160" b="0" i="0" u="none" strike="noStrike" kern="0" cap="none" spc="0" normalizeH="0" baseline="0" noProof="0" dirty="0" smtClean="0">
              <a:ln>
                <a:noFill/>
              </a:ln>
              <a:solidFill>
                <a:srgbClr val="FAFAFA"/>
              </a:solidFill>
              <a:effectLst/>
              <a:uLnTx/>
              <a:uFillTx/>
              <a:latin typeface="+mj-lt"/>
            </a:endParaRPr>
          </a:p>
        </p:txBody>
      </p:sp>
      <p:sp>
        <p:nvSpPr>
          <p:cNvPr id="32" name="Oval 31"/>
          <p:cNvSpPr/>
          <p:nvPr/>
        </p:nvSpPr>
        <p:spPr>
          <a:xfrm>
            <a:off x="10151905" y="4680335"/>
            <a:ext cx="643770" cy="642643"/>
          </a:xfrm>
          <a:prstGeom prst="ellipse">
            <a:avLst/>
          </a:prstGeom>
          <a:solidFill>
            <a:srgbClr val="A5A5A4"/>
          </a:solidFill>
          <a:ln w="12700" cap="flat" cmpd="sng" algn="ctr">
            <a:noFill/>
            <a:prstDash val="solid"/>
            <a:miter lim="800000"/>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en-US" sz="2160" b="0" i="0" u="none" strike="noStrike" kern="0" cap="none" spc="0" normalizeH="0" baseline="0" noProof="0" dirty="0" smtClean="0">
              <a:ln>
                <a:noFill/>
              </a:ln>
              <a:solidFill>
                <a:srgbClr val="0C1E41"/>
              </a:solidFill>
              <a:effectLst/>
              <a:uLnTx/>
              <a:uFillTx/>
              <a:latin typeface="+mj-lt"/>
              <a:ea typeface="+mn-ea"/>
              <a:cs typeface="+mn-cs"/>
            </a:endParaRPr>
          </a:p>
        </p:txBody>
      </p:sp>
      <p:sp>
        <p:nvSpPr>
          <p:cNvPr id="33" name="Freeform 20"/>
          <p:cNvSpPr>
            <a:spLocks noEditPoints="1"/>
          </p:cNvSpPr>
          <p:nvPr/>
        </p:nvSpPr>
        <p:spPr bwMode="auto">
          <a:xfrm>
            <a:off x="10326631" y="4833017"/>
            <a:ext cx="308886" cy="347887"/>
          </a:xfrm>
          <a:custGeom>
            <a:avLst/>
            <a:gdLst>
              <a:gd name="T0" fmla="*/ 586 w 1462"/>
              <a:gd name="T1" fmla="*/ 1325 h 1648"/>
              <a:gd name="T2" fmla="*/ 586 w 1462"/>
              <a:gd name="T3" fmla="*/ 1399 h 1648"/>
              <a:gd name="T4" fmla="*/ 913 w 1462"/>
              <a:gd name="T5" fmla="*/ 1362 h 1648"/>
              <a:gd name="T6" fmla="*/ 869 w 1462"/>
              <a:gd name="T7" fmla="*/ 1448 h 1648"/>
              <a:gd name="T8" fmla="*/ 556 w 1462"/>
              <a:gd name="T9" fmla="*/ 1484 h 1648"/>
              <a:gd name="T10" fmla="*/ 869 w 1462"/>
              <a:gd name="T11" fmla="*/ 1521 h 1648"/>
              <a:gd name="T12" fmla="*/ 869 w 1462"/>
              <a:gd name="T13" fmla="*/ 1448 h 1648"/>
              <a:gd name="T14" fmla="*/ 702 w 1462"/>
              <a:gd name="T15" fmla="*/ 1648 h 1648"/>
              <a:gd name="T16" fmla="*/ 867 w 1462"/>
              <a:gd name="T17" fmla="*/ 1568 h 1648"/>
              <a:gd name="T18" fmla="*/ 1150 w 1462"/>
              <a:gd name="T19" fmla="*/ 687 h 1648"/>
              <a:gd name="T20" fmla="*/ 526 w 1462"/>
              <a:gd name="T21" fmla="*/ 1272 h 1648"/>
              <a:gd name="T22" fmla="*/ 1150 w 1462"/>
              <a:gd name="T23" fmla="*/ 687 h 1648"/>
              <a:gd name="T24" fmla="*/ 684 w 1462"/>
              <a:gd name="T25" fmla="*/ 180 h 1648"/>
              <a:gd name="T26" fmla="*/ 784 w 1462"/>
              <a:gd name="T27" fmla="*/ 0 h 1648"/>
              <a:gd name="T28" fmla="*/ 1128 w 1462"/>
              <a:gd name="T29" fmla="*/ 96 h 1648"/>
              <a:gd name="T30" fmla="*/ 952 w 1462"/>
              <a:gd name="T31" fmla="*/ 213 h 1648"/>
              <a:gd name="T32" fmla="*/ 1128 w 1462"/>
              <a:gd name="T33" fmla="*/ 96 h 1648"/>
              <a:gd name="T34" fmla="*/ 1326 w 1462"/>
              <a:gd name="T35" fmla="*/ 263 h 1648"/>
              <a:gd name="T36" fmla="*/ 1224 w 1462"/>
              <a:gd name="T37" fmla="*/ 459 h 1648"/>
              <a:gd name="T38" fmla="*/ 1402 w 1462"/>
              <a:gd name="T39" fmla="*/ 977 h 1648"/>
              <a:gd name="T40" fmla="*/ 1184 w 1462"/>
              <a:gd name="T41" fmla="*/ 996 h 1648"/>
              <a:gd name="T42" fmla="*/ 1402 w 1462"/>
              <a:gd name="T43" fmla="*/ 977 h 1648"/>
              <a:gd name="T44" fmla="*/ 1258 w 1462"/>
              <a:gd name="T45" fmla="*/ 622 h 1648"/>
              <a:gd name="T46" fmla="*/ 1462 w 1462"/>
              <a:gd name="T47" fmla="*/ 722 h 1648"/>
              <a:gd name="T48" fmla="*/ 511 w 1462"/>
              <a:gd name="T49" fmla="*/ 213 h 1648"/>
              <a:gd name="T50" fmla="*/ 334 w 1462"/>
              <a:gd name="T51" fmla="*/ 96 h 1648"/>
              <a:gd name="T52" fmla="*/ 511 w 1462"/>
              <a:gd name="T53" fmla="*/ 213 h 1648"/>
              <a:gd name="T54" fmla="*/ 136 w 1462"/>
              <a:gd name="T55" fmla="*/ 263 h 1648"/>
              <a:gd name="T56" fmla="*/ 238 w 1462"/>
              <a:gd name="T57" fmla="*/ 459 h 1648"/>
              <a:gd name="T58" fmla="*/ 280 w 1462"/>
              <a:gd name="T59" fmla="*/ 988 h 1648"/>
              <a:gd name="T60" fmla="*/ 58 w 1462"/>
              <a:gd name="T61" fmla="*/ 977 h 1648"/>
              <a:gd name="T62" fmla="*/ 280 w 1462"/>
              <a:gd name="T63" fmla="*/ 988 h 1648"/>
              <a:gd name="T64" fmla="*/ 0 w 1462"/>
              <a:gd name="T65" fmla="*/ 622 h 1648"/>
              <a:gd name="T66" fmla="*/ 204 w 1462"/>
              <a:gd name="T67" fmla="*/ 722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62" h="1648">
                <a:moveTo>
                  <a:pt x="876" y="1325"/>
                </a:moveTo>
                <a:cubicBezTo>
                  <a:pt x="586" y="1325"/>
                  <a:pt x="586" y="1325"/>
                  <a:pt x="586" y="1325"/>
                </a:cubicBezTo>
                <a:cubicBezTo>
                  <a:pt x="565" y="1325"/>
                  <a:pt x="549" y="1342"/>
                  <a:pt x="549" y="1362"/>
                </a:cubicBezTo>
                <a:cubicBezTo>
                  <a:pt x="549" y="1382"/>
                  <a:pt x="565" y="1399"/>
                  <a:pt x="586" y="1399"/>
                </a:cubicBezTo>
                <a:cubicBezTo>
                  <a:pt x="876" y="1399"/>
                  <a:pt x="876" y="1399"/>
                  <a:pt x="876" y="1399"/>
                </a:cubicBezTo>
                <a:cubicBezTo>
                  <a:pt x="896" y="1399"/>
                  <a:pt x="913" y="1382"/>
                  <a:pt x="913" y="1362"/>
                </a:cubicBezTo>
                <a:cubicBezTo>
                  <a:pt x="913" y="1342"/>
                  <a:pt x="896" y="1325"/>
                  <a:pt x="876" y="1325"/>
                </a:cubicBezTo>
                <a:close/>
                <a:moveTo>
                  <a:pt x="869" y="1448"/>
                </a:moveTo>
                <a:cubicBezTo>
                  <a:pt x="592" y="1448"/>
                  <a:pt x="592" y="1448"/>
                  <a:pt x="592" y="1448"/>
                </a:cubicBezTo>
                <a:cubicBezTo>
                  <a:pt x="572" y="1448"/>
                  <a:pt x="556" y="1464"/>
                  <a:pt x="556" y="1484"/>
                </a:cubicBezTo>
                <a:cubicBezTo>
                  <a:pt x="556" y="1505"/>
                  <a:pt x="572" y="1521"/>
                  <a:pt x="592" y="1521"/>
                </a:cubicBezTo>
                <a:cubicBezTo>
                  <a:pt x="869" y="1521"/>
                  <a:pt x="869" y="1521"/>
                  <a:pt x="869" y="1521"/>
                </a:cubicBezTo>
                <a:cubicBezTo>
                  <a:pt x="890" y="1521"/>
                  <a:pt x="906" y="1505"/>
                  <a:pt x="906" y="1484"/>
                </a:cubicBezTo>
                <a:cubicBezTo>
                  <a:pt x="906" y="1464"/>
                  <a:pt x="890" y="1448"/>
                  <a:pt x="869" y="1448"/>
                </a:cubicBezTo>
                <a:close/>
                <a:moveTo>
                  <a:pt x="594" y="1568"/>
                </a:moveTo>
                <a:cubicBezTo>
                  <a:pt x="666" y="1635"/>
                  <a:pt x="673" y="1648"/>
                  <a:pt x="702" y="1648"/>
                </a:cubicBezTo>
                <a:cubicBezTo>
                  <a:pt x="757" y="1648"/>
                  <a:pt x="757" y="1648"/>
                  <a:pt x="757" y="1648"/>
                </a:cubicBezTo>
                <a:cubicBezTo>
                  <a:pt x="785" y="1648"/>
                  <a:pt x="792" y="1636"/>
                  <a:pt x="867" y="1568"/>
                </a:cubicBezTo>
                <a:lnTo>
                  <a:pt x="594" y="1568"/>
                </a:lnTo>
                <a:close/>
                <a:moveTo>
                  <a:pt x="1150" y="687"/>
                </a:moveTo>
                <a:cubicBezTo>
                  <a:pt x="1150" y="936"/>
                  <a:pt x="935" y="1075"/>
                  <a:pt x="935" y="1272"/>
                </a:cubicBezTo>
                <a:cubicBezTo>
                  <a:pt x="526" y="1272"/>
                  <a:pt x="526" y="1272"/>
                  <a:pt x="526" y="1272"/>
                </a:cubicBezTo>
                <a:cubicBezTo>
                  <a:pt x="526" y="1075"/>
                  <a:pt x="312" y="936"/>
                  <a:pt x="312" y="687"/>
                </a:cubicBezTo>
                <a:cubicBezTo>
                  <a:pt x="312" y="151"/>
                  <a:pt x="1150" y="150"/>
                  <a:pt x="1150" y="687"/>
                </a:cubicBezTo>
                <a:close/>
                <a:moveTo>
                  <a:pt x="784" y="180"/>
                </a:moveTo>
                <a:cubicBezTo>
                  <a:pt x="684" y="180"/>
                  <a:pt x="684" y="180"/>
                  <a:pt x="684" y="180"/>
                </a:cubicBezTo>
                <a:cubicBezTo>
                  <a:pt x="684" y="0"/>
                  <a:pt x="684" y="0"/>
                  <a:pt x="684" y="0"/>
                </a:cubicBezTo>
                <a:cubicBezTo>
                  <a:pt x="784" y="0"/>
                  <a:pt x="784" y="0"/>
                  <a:pt x="784" y="0"/>
                </a:cubicBezTo>
                <a:lnTo>
                  <a:pt x="784" y="180"/>
                </a:lnTo>
                <a:close/>
                <a:moveTo>
                  <a:pt x="1128" y="96"/>
                </a:moveTo>
                <a:cubicBezTo>
                  <a:pt x="1040" y="48"/>
                  <a:pt x="1040" y="48"/>
                  <a:pt x="1040" y="48"/>
                </a:cubicBezTo>
                <a:cubicBezTo>
                  <a:pt x="952" y="213"/>
                  <a:pt x="952" y="213"/>
                  <a:pt x="952" y="213"/>
                </a:cubicBezTo>
                <a:cubicBezTo>
                  <a:pt x="1040" y="260"/>
                  <a:pt x="1040" y="260"/>
                  <a:pt x="1040" y="260"/>
                </a:cubicBezTo>
                <a:lnTo>
                  <a:pt x="1128" y="96"/>
                </a:lnTo>
                <a:close/>
                <a:moveTo>
                  <a:pt x="1384" y="344"/>
                </a:moveTo>
                <a:cubicBezTo>
                  <a:pt x="1326" y="263"/>
                  <a:pt x="1326" y="263"/>
                  <a:pt x="1326" y="263"/>
                </a:cubicBezTo>
                <a:cubicBezTo>
                  <a:pt x="1166" y="378"/>
                  <a:pt x="1166" y="378"/>
                  <a:pt x="1166" y="378"/>
                </a:cubicBezTo>
                <a:cubicBezTo>
                  <a:pt x="1224" y="459"/>
                  <a:pt x="1224" y="459"/>
                  <a:pt x="1224" y="459"/>
                </a:cubicBezTo>
                <a:lnTo>
                  <a:pt x="1384" y="344"/>
                </a:lnTo>
                <a:close/>
                <a:moveTo>
                  <a:pt x="1402" y="977"/>
                </a:moveTo>
                <a:cubicBezTo>
                  <a:pt x="1222" y="903"/>
                  <a:pt x="1222" y="903"/>
                  <a:pt x="1222" y="903"/>
                </a:cubicBezTo>
                <a:cubicBezTo>
                  <a:pt x="1184" y="996"/>
                  <a:pt x="1184" y="996"/>
                  <a:pt x="1184" y="996"/>
                </a:cubicBezTo>
                <a:cubicBezTo>
                  <a:pt x="1364" y="1069"/>
                  <a:pt x="1364" y="1069"/>
                  <a:pt x="1364" y="1069"/>
                </a:cubicBezTo>
                <a:lnTo>
                  <a:pt x="1402" y="977"/>
                </a:lnTo>
                <a:close/>
                <a:moveTo>
                  <a:pt x="1462" y="622"/>
                </a:moveTo>
                <a:cubicBezTo>
                  <a:pt x="1258" y="622"/>
                  <a:pt x="1258" y="622"/>
                  <a:pt x="1258" y="622"/>
                </a:cubicBezTo>
                <a:cubicBezTo>
                  <a:pt x="1258" y="722"/>
                  <a:pt x="1258" y="722"/>
                  <a:pt x="1258" y="722"/>
                </a:cubicBezTo>
                <a:cubicBezTo>
                  <a:pt x="1462" y="722"/>
                  <a:pt x="1462" y="722"/>
                  <a:pt x="1462" y="722"/>
                </a:cubicBezTo>
                <a:lnTo>
                  <a:pt x="1462" y="622"/>
                </a:lnTo>
                <a:close/>
                <a:moveTo>
                  <a:pt x="511" y="213"/>
                </a:moveTo>
                <a:cubicBezTo>
                  <a:pt x="422" y="48"/>
                  <a:pt x="422" y="48"/>
                  <a:pt x="422" y="48"/>
                </a:cubicBezTo>
                <a:cubicBezTo>
                  <a:pt x="334" y="96"/>
                  <a:pt x="334" y="96"/>
                  <a:pt x="334" y="96"/>
                </a:cubicBezTo>
                <a:cubicBezTo>
                  <a:pt x="422" y="260"/>
                  <a:pt x="422" y="260"/>
                  <a:pt x="422" y="260"/>
                </a:cubicBezTo>
                <a:lnTo>
                  <a:pt x="511" y="213"/>
                </a:lnTo>
                <a:close/>
                <a:moveTo>
                  <a:pt x="296" y="378"/>
                </a:moveTo>
                <a:cubicBezTo>
                  <a:pt x="136" y="263"/>
                  <a:pt x="136" y="263"/>
                  <a:pt x="136" y="263"/>
                </a:cubicBezTo>
                <a:cubicBezTo>
                  <a:pt x="78" y="344"/>
                  <a:pt x="78" y="344"/>
                  <a:pt x="78" y="344"/>
                </a:cubicBezTo>
                <a:cubicBezTo>
                  <a:pt x="238" y="459"/>
                  <a:pt x="238" y="459"/>
                  <a:pt x="238" y="459"/>
                </a:cubicBezTo>
                <a:lnTo>
                  <a:pt x="296" y="378"/>
                </a:lnTo>
                <a:close/>
                <a:moveTo>
                  <a:pt x="280" y="988"/>
                </a:moveTo>
                <a:cubicBezTo>
                  <a:pt x="239" y="896"/>
                  <a:pt x="239" y="896"/>
                  <a:pt x="239" y="896"/>
                </a:cubicBezTo>
                <a:cubicBezTo>
                  <a:pt x="58" y="977"/>
                  <a:pt x="58" y="977"/>
                  <a:pt x="58" y="977"/>
                </a:cubicBezTo>
                <a:cubicBezTo>
                  <a:pt x="99" y="1069"/>
                  <a:pt x="99" y="1069"/>
                  <a:pt x="99" y="1069"/>
                </a:cubicBezTo>
                <a:lnTo>
                  <a:pt x="280" y="988"/>
                </a:lnTo>
                <a:close/>
                <a:moveTo>
                  <a:pt x="204" y="622"/>
                </a:moveTo>
                <a:cubicBezTo>
                  <a:pt x="0" y="622"/>
                  <a:pt x="0" y="622"/>
                  <a:pt x="0" y="622"/>
                </a:cubicBezTo>
                <a:cubicBezTo>
                  <a:pt x="0" y="722"/>
                  <a:pt x="0" y="722"/>
                  <a:pt x="0" y="722"/>
                </a:cubicBezTo>
                <a:cubicBezTo>
                  <a:pt x="204" y="722"/>
                  <a:pt x="204" y="722"/>
                  <a:pt x="204" y="722"/>
                </a:cubicBezTo>
                <a:lnTo>
                  <a:pt x="204" y="622"/>
                </a:lnTo>
                <a:close/>
              </a:path>
            </a:pathLst>
          </a:custGeom>
          <a:solidFill>
            <a:srgbClr val="FAFAFA"/>
          </a:solidFill>
          <a:ln>
            <a:noFill/>
          </a:ln>
        </p:spPr>
        <p:txBody>
          <a:bodyPr vert="horz" wrap="square" lIns="109728" tIns="54864" rIns="109728" bIns="54864" numCol="1" anchor="t" anchorCtr="0" compatLnSpc="1">
            <a:prstTxWarp prst="textNoShape">
              <a:avLst/>
            </a:prstTxWarp>
          </a:bodyPr>
          <a:lstStyle/>
          <a:p>
            <a:pPr marL="0" marR="0" lvl="0" indent="0" defTabSz="1097280" eaLnBrk="1" fontAlgn="auto" latinLnBrk="0" hangingPunct="1">
              <a:lnSpc>
                <a:spcPct val="100000"/>
              </a:lnSpc>
              <a:spcBef>
                <a:spcPts val="0"/>
              </a:spcBef>
              <a:spcAft>
                <a:spcPts val="0"/>
              </a:spcAft>
              <a:buClrTx/>
              <a:buSzTx/>
              <a:buFontTx/>
              <a:buNone/>
              <a:tabLst/>
              <a:defRPr/>
            </a:pPr>
            <a:endParaRPr kumimoji="0" lang="en-US" sz="2160" b="0" i="0" u="none" strike="noStrike" kern="0" cap="none" spc="0" normalizeH="0" baseline="0" noProof="0" dirty="0" smtClean="0">
              <a:ln>
                <a:noFill/>
              </a:ln>
              <a:solidFill>
                <a:srgbClr val="FAFAFA"/>
              </a:solidFill>
              <a:effectLst/>
              <a:uLnTx/>
              <a:uFillTx/>
              <a:latin typeface="+mj-lt"/>
            </a:endParaRPr>
          </a:p>
        </p:txBody>
      </p:sp>
      <p:grpSp>
        <p:nvGrpSpPr>
          <p:cNvPr id="49" name="Group 48"/>
          <p:cNvGrpSpPr/>
          <p:nvPr/>
        </p:nvGrpSpPr>
        <p:grpSpPr>
          <a:xfrm rot="10800000">
            <a:off x="5935500" y="1761172"/>
            <a:ext cx="907108" cy="907108"/>
            <a:chOff x="6606497" y="3427383"/>
            <a:chExt cx="755923" cy="755923"/>
          </a:xfrm>
        </p:grpSpPr>
        <p:sp>
          <p:nvSpPr>
            <p:cNvPr id="50" name="Oval 49"/>
            <p:cNvSpPr/>
            <p:nvPr/>
          </p:nvSpPr>
          <p:spPr>
            <a:xfrm>
              <a:off x="6606497" y="3427383"/>
              <a:ext cx="755923" cy="755923"/>
            </a:xfrm>
            <a:prstGeom prst="ellipse">
              <a:avLst/>
            </a:prstGeom>
            <a:solidFill>
              <a:srgbClr val="223657"/>
            </a:solidFill>
            <a:ln w="117475" cap="flat" cmpd="sng" algn="ctr">
              <a:noFill/>
              <a:prstDash val="solid"/>
              <a:miter lim="800000"/>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bg-BG" sz="2160" b="0" i="0" u="none" strike="noStrike" kern="0" cap="none" spc="0" normalizeH="0" baseline="0" noProof="0" dirty="0" smtClean="0">
                <a:ln>
                  <a:noFill/>
                </a:ln>
                <a:solidFill>
                  <a:srgbClr val="0C1E41"/>
                </a:solidFill>
                <a:effectLst/>
                <a:uLnTx/>
                <a:uFillTx/>
                <a:latin typeface="+mj-lt"/>
                <a:ea typeface="+mn-ea"/>
                <a:cs typeface="+mn-cs"/>
              </a:endParaRPr>
            </a:p>
          </p:txBody>
        </p:sp>
        <p:sp>
          <p:nvSpPr>
            <p:cNvPr id="51" name="Oval 50"/>
            <p:cNvSpPr/>
            <p:nvPr/>
          </p:nvSpPr>
          <p:spPr>
            <a:xfrm>
              <a:off x="6694674" y="3515560"/>
              <a:ext cx="579567" cy="579567"/>
            </a:xfrm>
            <a:prstGeom prst="ellipse">
              <a:avLst/>
            </a:prstGeom>
            <a:solidFill>
              <a:srgbClr val="FAFAFA"/>
            </a:solidFill>
            <a:ln w="12700" cap="flat" cmpd="sng" algn="ctr">
              <a:noFill/>
              <a:prstDash val="solid"/>
              <a:miter lim="800000"/>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bg-BG" sz="2160" b="0" i="0" u="none" strike="noStrike" kern="0" cap="none" spc="0" normalizeH="0" baseline="0" noProof="0" dirty="0" smtClean="0">
                <a:ln>
                  <a:noFill/>
                </a:ln>
                <a:solidFill>
                  <a:srgbClr val="0C1E41"/>
                </a:solidFill>
                <a:effectLst/>
                <a:uLnTx/>
                <a:uFillTx/>
                <a:latin typeface="+mj-lt"/>
                <a:ea typeface="+mn-ea"/>
                <a:cs typeface="+mn-cs"/>
              </a:endParaRPr>
            </a:p>
          </p:txBody>
        </p:sp>
      </p:grpSp>
      <p:grpSp>
        <p:nvGrpSpPr>
          <p:cNvPr id="52" name="Group 51"/>
          <p:cNvGrpSpPr/>
          <p:nvPr/>
        </p:nvGrpSpPr>
        <p:grpSpPr>
          <a:xfrm rot="10800000">
            <a:off x="5935500" y="4045826"/>
            <a:ext cx="907108" cy="907108"/>
            <a:chOff x="6606497" y="3427383"/>
            <a:chExt cx="755923" cy="755923"/>
          </a:xfrm>
        </p:grpSpPr>
        <p:sp>
          <p:nvSpPr>
            <p:cNvPr id="53" name="Oval 52"/>
            <p:cNvSpPr/>
            <p:nvPr/>
          </p:nvSpPr>
          <p:spPr>
            <a:xfrm>
              <a:off x="6606497" y="3427383"/>
              <a:ext cx="755923" cy="755923"/>
            </a:xfrm>
            <a:prstGeom prst="ellipse">
              <a:avLst/>
            </a:prstGeom>
            <a:solidFill>
              <a:schemeClr val="accent3"/>
            </a:solidFill>
            <a:ln w="117475" cap="flat" cmpd="sng" algn="ctr">
              <a:noFill/>
              <a:prstDash val="solid"/>
              <a:miter lim="800000"/>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bg-BG" sz="2160" b="1" i="0" u="none" strike="noStrike" kern="0" cap="none" spc="0" normalizeH="0" baseline="0" noProof="0" dirty="0" smtClean="0">
                <a:ln>
                  <a:noFill/>
                </a:ln>
                <a:solidFill>
                  <a:srgbClr val="0C1E41"/>
                </a:solidFill>
                <a:effectLst/>
                <a:uLnTx/>
                <a:uFillTx/>
                <a:latin typeface="+mj-lt"/>
                <a:ea typeface="+mn-ea"/>
                <a:cs typeface="+mn-cs"/>
              </a:endParaRPr>
            </a:p>
          </p:txBody>
        </p:sp>
        <p:sp>
          <p:nvSpPr>
            <p:cNvPr id="54" name="Oval 53"/>
            <p:cNvSpPr/>
            <p:nvPr/>
          </p:nvSpPr>
          <p:spPr>
            <a:xfrm>
              <a:off x="6694674" y="3515560"/>
              <a:ext cx="579567" cy="579567"/>
            </a:xfrm>
            <a:prstGeom prst="ellipse">
              <a:avLst/>
            </a:prstGeom>
            <a:solidFill>
              <a:srgbClr val="FAFAFA"/>
            </a:solidFill>
            <a:ln w="12700" cap="flat" cmpd="sng" algn="ctr">
              <a:noFill/>
              <a:prstDash val="solid"/>
              <a:miter lim="800000"/>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bg-BG" sz="2160" b="1" i="0" u="none" strike="noStrike" kern="0" cap="none" spc="0" normalizeH="0" baseline="0" noProof="0" dirty="0" smtClean="0">
                <a:ln>
                  <a:noFill/>
                </a:ln>
                <a:solidFill>
                  <a:srgbClr val="0C1E41"/>
                </a:solidFill>
                <a:effectLst/>
                <a:uLnTx/>
                <a:uFillTx/>
                <a:latin typeface="+mj-lt"/>
                <a:ea typeface="+mn-ea"/>
                <a:cs typeface="+mn-cs"/>
              </a:endParaRPr>
            </a:p>
          </p:txBody>
        </p:sp>
      </p:grpSp>
      <p:grpSp>
        <p:nvGrpSpPr>
          <p:cNvPr id="55" name="Group 54"/>
          <p:cNvGrpSpPr/>
          <p:nvPr/>
        </p:nvGrpSpPr>
        <p:grpSpPr>
          <a:xfrm rot="10800000">
            <a:off x="5935500" y="2904172"/>
            <a:ext cx="907108" cy="907108"/>
            <a:chOff x="6606497" y="3427383"/>
            <a:chExt cx="755923" cy="755923"/>
          </a:xfrm>
        </p:grpSpPr>
        <p:sp>
          <p:nvSpPr>
            <p:cNvPr id="56" name="Oval 55"/>
            <p:cNvSpPr/>
            <p:nvPr/>
          </p:nvSpPr>
          <p:spPr>
            <a:xfrm>
              <a:off x="6606497" y="3427383"/>
              <a:ext cx="755923" cy="755923"/>
            </a:xfrm>
            <a:prstGeom prst="ellipse">
              <a:avLst/>
            </a:prstGeom>
            <a:solidFill>
              <a:srgbClr val="67BAB8"/>
            </a:solidFill>
            <a:ln w="117475" cap="flat" cmpd="sng" algn="ctr">
              <a:noFill/>
              <a:prstDash val="solid"/>
              <a:miter lim="800000"/>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bg-BG" sz="2160" b="0" i="0" u="none" strike="noStrike" kern="0" cap="none" spc="0" normalizeH="0" baseline="0" noProof="0" dirty="0" smtClean="0">
                <a:ln>
                  <a:noFill/>
                </a:ln>
                <a:solidFill>
                  <a:srgbClr val="0C1E41"/>
                </a:solidFill>
                <a:effectLst/>
                <a:uLnTx/>
                <a:uFillTx/>
                <a:latin typeface="+mj-lt"/>
                <a:ea typeface="+mn-ea"/>
                <a:cs typeface="+mn-cs"/>
              </a:endParaRPr>
            </a:p>
          </p:txBody>
        </p:sp>
        <p:sp>
          <p:nvSpPr>
            <p:cNvPr id="57" name="Oval 56"/>
            <p:cNvSpPr/>
            <p:nvPr/>
          </p:nvSpPr>
          <p:spPr>
            <a:xfrm>
              <a:off x="6694674" y="3515560"/>
              <a:ext cx="579567" cy="579567"/>
            </a:xfrm>
            <a:prstGeom prst="ellipse">
              <a:avLst/>
            </a:prstGeom>
            <a:solidFill>
              <a:srgbClr val="FAFAFA"/>
            </a:solidFill>
            <a:ln w="12700" cap="flat" cmpd="sng" algn="ctr">
              <a:noFill/>
              <a:prstDash val="solid"/>
              <a:miter lim="800000"/>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bg-BG" sz="2160" b="0" i="0" u="none" strike="noStrike" kern="0" cap="none" spc="0" normalizeH="0" baseline="0" noProof="0" dirty="0" smtClean="0">
                <a:ln>
                  <a:noFill/>
                </a:ln>
                <a:solidFill>
                  <a:srgbClr val="0C1E41"/>
                </a:solidFill>
                <a:effectLst/>
                <a:uLnTx/>
                <a:uFillTx/>
                <a:latin typeface="+mj-lt"/>
                <a:ea typeface="+mn-ea"/>
                <a:cs typeface="+mn-cs"/>
              </a:endParaRPr>
            </a:p>
          </p:txBody>
        </p:sp>
      </p:grpSp>
      <p:sp>
        <p:nvSpPr>
          <p:cNvPr id="58" name="Arc 57"/>
          <p:cNvSpPr/>
          <p:nvPr/>
        </p:nvSpPr>
        <p:spPr>
          <a:xfrm rot="549559">
            <a:off x="5864788" y="1690459"/>
            <a:ext cx="1048532" cy="1048532"/>
          </a:xfrm>
          <a:prstGeom prst="arc">
            <a:avLst>
              <a:gd name="adj1" fmla="val 16200000"/>
              <a:gd name="adj2" fmla="val 4586892"/>
            </a:avLst>
          </a:prstGeom>
          <a:noFill/>
          <a:ln w="12700" cap="flat" cmpd="sng" algn="ctr">
            <a:solidFill>
              <a:srgbClr val="FAFAFA">
                <a:lumMod val="90000"/>
              </a:srgbClr>
            </a:solidFill>
            <a:prstDash val="solid"/>
            <a:miter lim="800000"/>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bg-BG" sz="2160" b="0" i="0" u="none" strike="noStrike" kern="0" cap="none" spc="0" normalizeH="0" baseline="0" noProof="0" dirty="0" smtClean="0">
              <a:ln>
                <a:noFill/>
              </a:ln>
              <a:solidFill>
                <a:srgbClr val="FAFAFA"/>
              </a:solidFill>
              <a:effectLst/>
              <a:uLnTx/>
              <a:uFillTx/>
              <a:latin typeface="+mj-lt"/>
              <a:ea typeface="+mn-ea"/>
              <a:cs typeface="+mn-cs"/>
            </a:endParaRPr>
          </a:p>
        </p:txBody>
      </p:sp>
      <p:sp>
        <p:nvSpPr>
          <p:cNvPr id="59" name="Arc 58"/>
          <p:cNvSpPr/>
          <p:nvPr/>
        </p:nvSpPr>
        <p:spPr>
          <a:xfrm rot="317452">
            <a:off x="5864788" y="2834865"/>
            <a:ext cx="1048532" cy="1048532"/>
          </a:xfrm>
          <a:prstGeom prst="arc">
            <a:avLst>
              <a:gd name="adj1" fmla="val 16200000"/>
              <a:gd name="adj2" fmla="val 4586892"/>
            </a:avLst>
          </a:prstGeom>
          <a:noFill/>
          <a:ln w="12700" cap="flat" cmpd="sng" algn="ctr">
            <a:solidFill>
              <a:srgbClr val="FAFAFA">
                <a:lumMod val="90000"/>
              </a:srgbClr>
            </a:solidFill>
            <a:prstDash val="solid"/>
            <a:miter lim="800000"/>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bg-BG" sz="2160" b="0" i="0" u="none" strike="noStrike" kern="0" cap="none" spc="0" normalizeH="0" baseline="0" noProof="0" dirty="0" smtClean="0">
              <a:ln>
                <a:noFill/>
              </a:ln>
              <a:solidFill>
                <a:srgbClr val="FAFAFA"/>
              </a:solidFill>
              <a:effectLst/>
              <a:uLnTx/>
              <a:uFillTx/>
              <a:latin typeface="+mj-lt"/>
              <a:ea typeface="+mn-ea"/>
              <a:cs typeface="+mn-cs"/>
            </a:endParaRPr>
          </a:p>
        </p:txBody>
      </p:sp>
      <p:sp>
        <p:nvSpPr>
          <p:cNvPr id="60" name="Arc 59"/>
          <p:cNvSpPr/>
          <p:nvPr/>
        </p:nvSpPr>
        <p:spPr>
          <a:xfrm rot="541187">
            <a:off x="5864788" y="3975112"/>
            <a:ext cx="1048532" cy="1048532"/>
          </a:xfrm>
          <a:prstGeom prst="arc">
            <a:avLst>
              <a:gd name="adj1" fmla="val 16200000"/>
              <a:gd name="adj2" fmla="val 4586892"/>
            </a:avLst>
          </a:prstGeom>
          <a:noFill/>
          <a:ln w="12700" cap="flat" cmpd="sng" algn="ctr">
            <a:solidFill>
              <a:srgbClr val="FAFAFA">
                <a:lumMod val="90000"/>
              </a:srgbClr>
            </a:solidFill>
            <a:prstDash val="solid"/>
            <a:miter lim="800000"/>
          </a:ln>
          <a:effectLst/>
        </p:spPr>
        <p:txBody>
          <a:bodyPr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bg-BG" sz="2160" b="1" i="0" u="none" strike="noStrike" kern="0" cap="none" spc="0" normalizeH="0" baseline="0" noProof="0" dirty="0" smtClean="0">
              <a:ln>
                <a:noFill/>
              </a:ln>
              <a:solidFill>
                <a:srgbClr val="FAFAFA"/>
              </a:solidFill>
              <a:effectLst/>
              <a:uLnTx/>
              <a:uFillTx/>
              <a:latin typeface="+mj-lt"/>
              <a:ea typeface="+mn-ea"/>
              <a:cs typeface="+mn-cs"/>
            </a:endParaRPr>
          </a:p>
        </p:txBody>
      </p:sp>
      <p:sp>
        <p:nvSpPr>
          <p:cNvPr id="64" name="Text Placeholder 63"/>
          <p:cNvSpPr>
            <a:spLocks noGrp="1"/>
          </p:cNvSpPr>
          <p:nvPr>
            <p:ph type="body" sz="quarter" idx="13" hasCustomPrompt="1"/>
          </p:nvPr>
        </p:nvSpPr>
        <p:spPr>
          <a:xfrm>
            <a:off x="2896553" y="5367029"/>
            <a:ext cx="6932294" cy="522694"/>
          </a:xfrm>
        </p:spPr>
        <p:txBody>
          <a:bodyPr anchor="ctr">
            <a:normAutofit/>
          </a:bodyPr>
          <a:lstStyle>
            <a:lvl1pPr marL="0" indent="0" algn="ctr">
              <a:buNone/>
              <a:defRPr sz="2160">
                <a:solidFill>
                  <a:schemeClr val="bg2"/>
                </a:solidFill>
                <a:latin typeface="+mj-lt"/>
              </a:defRPr>
            </a:lvl1pPr>
            <a:lvl2pPr marL="457182" indent="0">
              <a:buNone/>
              <a:defRPr>
                <a:solidFill>
                  <a:schemeClr val="bg2"/>
                </a:solidFill>
              </a:defRPr>
            </a:lvl2pPr>
            <a:lvl3pPr marL="914364" indent="0">
              <a:buNone/>
              <a:defRPr>
                <a:solidFill>
                  <a:schemeClr val="bg2"/>
                </a:solidFill>
              </a:defRPr>
            </a:lvl3pPr>
            <a:lvl4pPr marL="1371546" indent="0">
              <a:buNone/>
              <a:defRPr>
                <a:solidFill>
                  <a:schemeClr val="bg2"/>
                </a:solidFill>
              </a:defRPr>
            </a:lvl4pPr>
            <a:lvl5pPr marL="1828727" indent="0">
              <a:buNone/>
              <a:defRPr>
                <a:solidFill>
                  <a:schemeClr val="bg2"/>
                </a:solidFill>
              </a:defRPr>
            </a:lvl5pPr>
          </a:lstStyle>
          <a:p>
            <a:pPr lvl="0"/>
            <a:r>
              <a:rPr lang="en-US" dirty="0" smtClean="0"/>
              <a:t>Any text to give context</a:t>
            </a:r>
            <a:endParaRPr lang="en-US" dirty="0"/>
          </a:p>
        </p:txBody>
      </p:sp>
      <p:sp>
        <p:nvSpPr>
          <p:cNvPr id="65" name="Text Placeholder 7"/>
          <p:cNvSpPr>
            <a:spLocks noGrp="1"/>
          </p:cNvSpPr>
          <p:nvPr>
            <p:ph type="body" sz="quarter" idx="14" hasCustomPrompt="1"/>
          </p:nvPr>
        </p:nvSpPr>
        <p:spPr>
          <a:xfrm>
            <a:off x="7082753" y="2076109"/>
            <a:ext cx="2623186" cy="277229"/>
          </a:xfrm>
        </p:spPr>
        <p:txBody>
          <a:bodyPr anchor="ctr">
            <a:noAutofit/>
          </a:bodyPr>
          <a:lstStyle>
            <a:lvl1pPr marL="0" indent="0">
              <a:buNone/>
              <a:defRPr sz="1680">
                <a:solidFill>
                  <a:schemeClr val="accent1"/>
                </a:solidFill>
                <a:latin typeface="+mj-lt"/>
              </a:defRPr>
            </a:lvl1pPr>
            <a:lvl2pPr marL="457182" indent="0">
              <a:buNone/>
              <a:defRPr sz="1680"/>
            </a:lvl2pPr>
            <a:lvl3pPr marL="914364" indent="0">
              <a:buNone/>
              <a:defRPr sz="1680"/>
            </a:lvl3pPr>
            <a:lvl4pPr marL="1371546" indent="0">
              <a:buNone/>
              <a:defRPr sz="1680"/>
            </a:lvl4pPr>
            <a:lvl5pPr marL="1828727" indent="0">
              <a:buNone/>
              <a:defRPr sz="1680"/>
            </a:lvl5pPr>
          </a:lstStyle>
          <a:p>
            <a:pPr lvl="0"/>
            <a:r>
              <a:rPr lang="en-US" dirty="0" smtClean="0"/>
              <a:t>First Point</a:t>
            </a:r>
            <a:endParaRPr lang="en-US" dirty="0"/>
          </a:p>
        </p:txBody>
      </p:sp>
      <p:sp>
        <p:nvSpPr>
          <p:cNvPr id="66" name="Text Placeholder 7"/>
          <p:cNvSpPr>
            <a:spLocks noGrp="1"/>
          </p:cNvSpPr>
          <p:nvPr>
            <p:ph type="body" sz="quarter" idx="16" hasCustomPrompt="1"/>
          </p:nvPr>
        </p:nvSpPr>
        <p:spPr>
          <a:xfrm>
            <a:off x="7082753" y="3214506"/>
            <a:ext cx="2623186" cy="277229"/>
          </a:xfrm>
        </p:spPr>
        <p:txBody>
          <a:bodyPr anchor="ctr">
            <a:noAutofit/>
          </a:bodyPr>
          <a:lstStyle>
            <a:lvl1pPr marL="0" indent="0">
              <a:buNone/>
              <a:defRPr sz="1680">
                <a:latin typeface="+mj-lt"/>
              </a:defRPr>
            </a:lvl1pPr>
            <a:lvl2pPr marL="457182" indent="0">
              <a:buNone/>
              <a:defRPr sz="1680"/>
            </a:lvl2pPr>
            <a:lvl3pPr marL="914364" indent="0">
              <a:buNone/>
              <a:defRPr sz="1680"/>
            </a:lvl3pPr>
            <a:lvl4pPr marL="1371546" indent="0">
              <a:buNone/>
              <a:defRPr sz="1680"/>
            </a:lvl4pPr>
            <a:lvl5pPr marL="1828727" indent="0">
              <a:buNone/>
              <a:defRPr sz="1680"/>
            </a:lvl5pPr>
          </a:lstStyle>
          <a:p>
            <a:pPr lvl="0"/>
            <a:r>
              <a:rPr lang="en-US" dirty="0" smtClean="0"/>
              <a:t>Second Point</a:t>
            </a:r>
            <a:endParaRPr lang="en-US" dirty="0"/>
          </a:p>
        </p:txBody>
      </p:sp>
      <p:sp>
        <p:nvSpPr>
          <p:cNvPr id="67" name="Text Placeholder 7"/>
          <p:cNvSpPr>
            <a:spLocks noGrp="1"/>
          </p:cNvSpPr>
          <p:nvPr>
            <p:ph type="body" sz="quarter" idx="18" hasCustomPrompt="1"/>
          </p:nvPr>
        </p:nvSpPr>
        <p:spPr>
          <a:xfrm>
            <a:off x="7082753" y="4360763"/>
            <a:ext cx="2623186" cy="277229"/>
          </a:xfrm>
        </p:spPr>
        <p:txBody>
          <a:bodyPr anchor="ctr">
            <a:noAutofit/>
          </a:bodyPr>
          <a:lstStyle>
            <a:lvl1pPr marL="0" indent="0">
              <a:buNone/>
              <a:defRPr sz="1680">
                <a:solidFill>
                  <a:schemeClr val="accent3"/>
                </a:solidFill>
                <a:latin typeface="+mj-lt"/>
              </a:defRPr>
            </a:lvl1pPr>
            <a:lvl2pPr marL="457182" indent="0">
              <a:buNone/>
              <a:defRPr sz="1680"/>
            </a:lvl2pPr>
            <a:lvl3pPr marL="914364" indent="0">
              <a:buNone/>
              <a:defRPr sz="1680"/>
            </a:lvl3pPr>
            <a:lvl4pPr marL="1371546" indent="0">
              <a:buNone/>
              <a:defRPr sz="1680"/>
            </a:lvl4pPr>
            <a:lvl5pPr marL="1828727" indent="0">
              <a:buNone/>
              <a:defRPr sz="1680"/>
            </a:lvl5pPr>
          </a:lstStyle>
          <a:p>
            <a:pPr lvl="0"/>
            <a:r>
              <a:rPr lang="en-US" dirty="0" smtClean="0"/>
              <a:t>Third Point</a:t>
            </a:r>
            <a:endParaRPr lang="en-US" dirty="0"/>
          </a:p>
        </p:txBody>
      </p:sp>
      <p:sp>
        <p:nvSpPr>
          <p:cNvPr id="68" name="Text Placeholder 63"/>
          <p:cNvSpPr>
            <a:spLocks noGrp="1"/>
          </p:cNvSpPr>
          <p:nvPr>
            <p:ph type="body" sz="quarter" idx="19" hasCustomPrompt="1"/>
          </p:nvPr>
        </p:nvSpPr>
        <p:spPr>
          <a:xfrm>
            <a:off x="2896553" y="6032102"/>
            <a:ext cx="6932294" cy="741106"/>
          </a:xfrm>
        </p:spPr>
        <p:txBody>
          <a:bodyPr>
            <a:noAutofit/>
          </a:bodyPr>
          <a:lstStyle>
            <a:lvl1pPr marL="0" marR="0" indent="0" algn="ctr" defTabSz="914364" rtl="0" eaLnBrk="1" fontAlgn="auto" latinLnBrk="0" hangingPunct="1">
              <a:lnSpc>
                <a:spcPct val="90000"/>
              </a:lnSpc>
              <a:spcBef>
                <a:spcPts val="1000"/>
              </a:spcBef>
              <a:spcAft>
                <a:spcPts val="0"/>
              </a:spcAft>
              <a:buClrTx/>
              <a:buSzTx/>
              <a:buFont typeface="Arial" panose="020B0604020202020204" pitchFamily="34" charset="0"/>
              <a:buNone/>
              <a:tabLst/>
              <a:defRPr sz="1680">
                <a:solidFill>
                  <a:schemeClr val="tx2"/>
                </a:solidFill>
                <a:latin typeface="+mj-lt"/>
              </a:defRPr>
            </a:lvl1pPr>
            <a:lvl2pPr marL="457182" indent="0">
              <a:buNone/>
              <a:defRPr>
                <a:solidFill>
                  <a:schemeClr val="bg2"/>
                </a:solidFill>
              </a:defRPr>
            </a:lvl2pPr>
            <a:lvl3pPr marL="914364" indent="0">
              <a:buNone/>
              <a:defRPr>
                <a:solidFill>
                  <a:schemeClr val="bg2"/>
                </a:solidFill>
              </a:defRPr>
            </a:lvl3pPr>
            <a:lvl4pPr marL="1371546" indent="0">
              <a:buNone/>
              <a:defRPr>
                <a:solidFill>
                  <a:schemeClr val="bg2"/>
                </a:solidFill>
              </a:defRPr>
            </a:lvl4pPr>
            <a:lvl5pPr marL="1828727" indent="0">
              <a:buNone/>
              <a:defRPr>
                <a:solidFill>
                  <a:schemeClr val="bg2"/>
                </a:solidFill>
              </a:defRPr>
            </a:lvl5pPr>
          </a:lstStyle>
          <a:p>
            <a:pPr marL="0" marR="0" lvl="0" indent="0" algn="ctr" defTabSz="914364"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Any text to give more context. Any text to give more context. Any text to give more context. Any text to give more context. Any text to give more context. Any text to give more context. </a:t>
            </a:r>
          </a:p>
          <a:p>
            <a:pPr lvl="0"/>
            <a:endParaRPr lang="en-US" dirty="0"/>
          </a:p>
        </p:txBody>
      </p:sp>
      <p:sp>
        <p:nvSpPr>
          <p:cNvPr id="69" name="Rounded Rectangle 68"/>
          <p:cNvSpPr/>
          <p:nvPr/>
        </p:nvSpPr>
        <p:spPr>
          <a:xfrm>
            <a:off x="5913554" y="823588"/>
            <a:ext cx="854400" cy="54863"/>
          </a:xfrm>
          <a:prstGeom prst="roundRect">
            <a:avLst>
              <a:gd name="adj" fmla="val 50000"/>
            </a:avLst>
          </a:prstGeom>
          <a:solidFill>
            <a:srgbClr val="DC0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685" dirty="0">
              <a:solidFill>
                <a:schemeClr val="accent2"/>
              </a:solidFill>
              <a:latin typeface="+mj-lt"/>
            </a:endParaRPr>
          </a:p>
        </p:txBody>
      </p:sp>
      <p:sp>
        <p:nvSpPr>
          <p:cNvPr id="70" name="Subtitle 2"/>
          <p:cNvSpPr>
            <a:spLocks noGrp="1"/>
          </p:cNvSpPr>
          <p:nvPr>
            <p:ph type="subTitle" idx="1" hasCustomPrompt="1"/>
          </p:nvPr>
        </p:nvSpPr>
        <p:spPr>
          <a:xfrm>
            <a:off x="1349828" y="966999"/>
            <a:ext cx="9985248" cy="340634"/>
          </a:xfrm>
          <a:prstGeom prst="rect">
            <a:avLst/>
          </a:prstGeom>
        </p:spPr>
        <p:txBody>
          <a:bodyPr anchor="b">
            <a:noAutofit/>
          </a:bodyPr>
          <a:lstStyle>
            <a:lvl1pPr marL="0" indent="0" algn="ctr">
              <a:buNone/>
              <a:defRPr sz="1920">
                <a:solidFill>
                  <a:schemeClr val="accent6"/>
                </a:solidFill>
                <a:latin typeface="+mj-lt"/>
                <a:ea typeface="Open Sans Light" panose="020B0306030504020204" pitchFamily="34" charset="0"/>
                <a:cs typeface="Open Sans Light" panose="020B0306030504020204" pitchFamily="34"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dirty="0" smtClean="0"/>
              <a:t>Subtitle</a:t>
            </a:r>
            <a:endParaRPr lang="bg-BG" dirty="0"/>
          </a:p>
        </p:txBody>
      </p:sp>
      <p:sp>
        <p:nvSpPr>
          <p:cNvPr id="71" name="Title 8"/>
          <p:cNvSpPr>
            <a:spLocks noGrp="1"/>
          </p:cNvSpPr>
          <p:nvPr>
            <p:ph type="title" hasCustomPrompt="1"/>
          </p:nvPr>
        </p:nvSpPr>
        <p:spPr>
          <a:xfrm>
            <a:off x="1349654" y="252782"/>
            <a:ext cx="9982200" cy="526942"/>
          </a:xfrm>
          <a:prstGeom prst="rect">
            <a:avLst/>
          </a:prstGeom>
        </p:spPr>
        <p:txBody>
          <a:bodyPr vert="horz" anchor="b"/>
          <a:lstStyle>
            <a:lvl1pPr algn="ctr">
              <a:defRPr sz="2880" baseline="0">
                <a:solidFill>
                  <a:schemeClr val="tx2"/>
                </a:solidFill>
                <a:latin typeface="+mj-lt"/>
              </a:defRPr>
            </a:lvl1pPr>
          </a:lstStyle>
          <a:p>
            <a:r>
              <a:rPr lang="en-US" dirty="0" smtClean="0"/>
              <a:t>Discussion and next steps</a:t>
            </a:r>
            <a:endParaRPr lang="en-US" dirty="0"/>
          </a:p>
        </p:txBody>
      </p:sp>
    </p:spTree>
    <p:extLst>
      <p:ext uri="{BB962C8B-B14F-4D97-AF65-F5344CB8AC3E}">
        <p14:creationId xmlns:p14="http://schemas.microsoft.com/office/powerpoint/2010/main" val="49271616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9" name="Oval 8"/>
          <p:cNvSpPr/>
          <p:nvPr/>
        </p:nvSpPr>
        <p:spPr>
          <a:xfrm>
            <a:off x="4731681" y="1917655"/>
            <a:ext cx="2717360" cy="26898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160" dirty="0">
              <a:latin typeface="Calibri" panose="020F0502020204030204" pitchFamily="34" charset="0"/>
            </a:endParaRPr>
          </a:p>
        </p:txBody>
      </p:sp>
      <p:sp>
        <p:nvSpPr>
          <p:cNvPr id="11" name="Freeform 5"/>
          <p:cNvSpPr>
            <a:spLocks noEditPoints="1"/>
          </p:cNvSpPr>
          <p:nvPr/>
        </p:nvSpPr>
        <p:spPr bwMode="auto">
          <a:xfrm>
            <a:off x="5271206" y="2437717"/>
            <a:ext cx="1638300" cy="1649730"/>
          </a:xfrm>
          <a:custGeom>
            <a:avLst/>
            <a:gdLst>
              <a:gd name="T0" fmla="*/ 143 w 361"/>
              <a:gd name="T1" fmla="*/ 19 h 364"/>
              <a:gd name="T2" fmla="*/ 198 w 361"/>
              <a:gd name="T3" fmla="*/ 64 h 364"/>
              <a:gd name="T4" fmla="*/ 170 w 361"/>
              <a:gd name="T5" fmla="*/ 55 h 364"/>
              <a:gd name="T6" fmla="*/ 151 w 361"/>
              <a:gd name="T7" fmla="*/ 52 h 364"/>
              <a:gd name="T8" fmla="*/ 358 w 361"/>
              <a:gd name="T9" fmla="*/ 167 h 364"/>
              <a:gd name="T10" fmla="*/ 324 w 361"/>
              <a:gd name="T11" fmla="*/ 61 h 364"/>
              <a:gd name="T12" fmla="*/ 310 w 361"/>
              <a:gd name="T13" fmla="*/ 122 h 364"/>
              <a:gd name="T14" fmla="*/ 213 w 361"/>
              <a:gd name="T15" fmla="*/ 7 h 364"/>
              <a:gd name="T16" fmla="*/ 191 w 361"/>
              <a:gd name="T17" fmla="*/ 27 h 364"/>
              <a:gd name="T18" fmla="*/ 245 w 361"/>
              <a:gd name="T19" fmla="*/ 104 h 364"/>
              <a:gd name="T20" fmla="*/ 270 w 361"/>
              <a:gd name="T21" fmla="*/ 152 h 364"/>
              <a:gd name="T22" fmla="*/ 231 w 361"/>
              <a:gd name="T23" fmla="*/ 236 h 364"/>
              <a:gd name="T24" fmla="*/ 266 w 361"/>
              <a:gd name="T25" fmla="*/ 297 h 364"/>
              <a:gd name="T26" fmla="*/ 358 w 361"/>
              <a:gd name="T27" fmla="*/ 167 h 364"/>
              <a:gd name="T28" fmla="*/ 133 w 361"/>
              <a:gd name="T29" fmla="*/ 60 h 364"/>
              <a:gd name="T30" fmla="*/ 110 w 361"/>
              <a:gd name="T31" fmla="*/ 60 h 364"/>
              <a:gd name="T32" fmla="*/ 125 w 361"/>
              <a:gd name="T33" fmla="*/ 69 h 364"/>
              <a:gd name="T34" fmla="*/ 188 w 361"/>
              <a:gd name="T35" fmla="*/ 275 h 364"/>
              <a:gd name="T36" fmla="*/ 252 w 361"/>
              <a:gd name="T37" fmla="*/ 140 h 364"/>
              <a:gd name="T38" fmla="*/ 225 w 361"/>
              <a:gd name="T39" fmla="*/ 128 h 364"/>
              <a:gd name="T40" fmla="*/ 167 w 361"/>
              <a:gd name="T41" fmla="*/ 203 h 364"/>
              <a:gd name="T42" fmla="*/ 207 w 361"/>
              <a:gd name="T43" fmla="*/ 83 h 364"/>
              <a:gd name="T44" fmla="*/ 140 w 361"/>
              <a:gd name="T45" fmla="*/ 191 h 364"/>
              <a:gd name="T46" fmla="*/ 169 w 361"/>
              <a:gd name="T47" fmla="*/ 91 h 364"/>
              <a:gd name="T48" fmla="*/ 142 w 361"/>
              <a:gd name="T49" fmla="*/ 79 h 364"/>
              <a:gd name="T50" fmla="*/ 79 w 361"/>
              <a:gd name="T51" fmla="*/ 166 h 364"/>
              <a:gd name="T52" fmla="*/ 104 w 361"/>
              <a:gd name="T53" fmla="*/ 77 h 364"/>
              <a:gd name="T54" fmla="*/ 34 w 361"/>
              <a:gd name="T55" fmla="*/ 192 h 364"/>
              <a:gd name="T56" fmla="*/ 18 w 361"/>
              <a:gd name="T57" fmla="*/ 230 h 364"/>
              <a:gd name="T58" fmla="*/ 160 w 361"/>
              <a:gd name="T59" fmla="*/ 343 h 364"/>
              <a:gd name="T60" fmla="*/ 251 w 361"/>
              <a:gd name="T61" fmla="*/ 261 h 364"/>
              <a:gd name="T62" fmla="*/ 219 w 361"/>
              <a:gd name="T63" fmla="*/ 255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1" h="364">
                <a:moveTo>
                  <a:pt x="142" y="40"/>
                </a:moveTo>
                <a:cubicBezTo>
                  <a:pt x="137" y="34"/>
                  <a:pt x="137" y="25"/>
                  <a:pt x="143" y="19"/>
                </a:cubicBezTo>
                <a:cubicBezTo>
                  <a:pt x="151" y="15"/>
                  <a:pt x="160" y="15"/>
                  <a:pt x="164" y="22"/>
                </a:cubicBezTo>
                <a:cubicBezTo>
                  <a:pt x="198" y="64"/>
                  <a:pt x="198" y="64"/>
                  <a:pt x="198" y="64"/>
                </a:cubicBezTo>
                <a:cubicBezTo>
                  <a:pt x="194" y="64"/>
                  <a:pt x="189" y="66"/>
                  <a:pt x="185" y="69"/>
                </a:cubicBezTo>
                <a:cubicBezTo>
                  <a:pt x="182" y="63"/>
                  <a:pt x="176" y="58"/>
                  <a:pt x="170" y="55"/>
                </a:cubicBezTo>
                <a:cubicBezTo>
                  <a:pt x="166" y="54"/>
                  <a:pt x="160" y="52"/>
                  <a:pt x="155" y="52"/>
                </a:cubicBezTo>
                <a:cubicBezTo>
                  <a:pt x="151" y="52"/>
                  <a:pt x="151" y="52"/>
                  <a:pt x="151" y="52"/>
                </a:cubicBezTo>
                <a:lnTo>
                  <a:pt x="142" y="40"/>
                </a:lnTo>
                <a:close/>
                <a:moveTo>
                  <a:pt x="358" y="167"/>
                </a:moveTo>
                <a:cubicBezTo>
                  <a:pt x="348" y="80"/>
                  <a:pt x="348" y="80"/>
                  <a:pt x="348" y="80"/>
                </a:cubicBezTo>
                <a:cubicBezTo>
                  <a:pt x="346" y="69"/>
                  <a:pt x="336" y="60"/>
                  <a:pt x="324" y="61"/>
                </a:cubicBezTo>
                <a:cubicBezTo>
                  <a:pt x="312" y="63"/>
                  <a:pt x="304" y="73"/>
                  <a:pt x="306" y="86"/>
                </a:cubicBezTo>
                <a:cubicBezTo>
                  <a:pt x="310" y="122"/>
                  <a:pt x="310" y="122"/>
                  <a:pt x="310" y="122"/>
                </a:cubicBezTo>
                <a:cubicBezTo>
                  <a:pt x="303" y="115"/>
                  <a:pt x="303" y="115"/>
                  <a:pt x="303" y="115"/>
                </a:cubicBezTo>
                <a:cubicBezTo>
                  <a:pt x="213" y="7"/>
                  <a:pt x="213" y="7"/>
                  <a:pt x="213" y="7"/>
                </a:cubicBezTo>
                <a:cubicBezTo>
                  <a:pt x="209" y="1"/>
                  <a:pt x="198" y="0"/>
                  <a:pt x="192" y="6"/>
                </a:cubicBezTo>
                <a:cubicBezTo>
                  <a:pt x="186" y="10"/>
                  <a:pt x="185" y="21"/>
                  <a:pt x="191" y="27"/>
                </a:cubicBezTo>
                <a:cubicBezTo>
                  <a:pt x="252" y="101"/>
                  <a:pt x="252" y="101"/>
                  <a:pt x="252" y="101"/>
                </a:cubicBezTo>
                <a:cubicBezTo>
                  <a:pt x="249" y="101"/>
                  <a:pt x="248" y="103"/>
                  <a:pt x="245" y="104"/>
                </a:cubicBezTo>
                <a:cubicBezTo>
                  <a:pt x="248" y="104"/>
                  <a:pt x="251" y="106"/>
                  <a:pt x="254" y="107"/>
                </a:cubicBezTo>
                <a:cubicBezTo>
                  <a:pt x="270" y="115"/>
                  <a:pt x="278" y="136"/>
                  <a:pt x="270" y="152"/>
                </a:cubicBezTo>
                <a:cubicBezTo>
                  <a:pt x="230" y="236"/>
                  <a:pt x="230" y="236"/>
                  <a:pt x="230" y="236"/>
                </a:cubicBezTo>
                <a:cubicBezTo>
                  <a:pt x="231" y="236"/>
                  <a:pt x="231" y="236"/>
                  <a:pt x="231" y="236"/>
                </a:cubicBezTo>
                <a:cubicBezTo>
                  <a:pt x="245" y="236"/>
                  <a:pt x="258" y="243"/>
                  <a:pt x="266" y="254"/>
                </a:cubicBezTo>
                <a:cubicBezTo>
                  <a:pt x="275" y="267"/>
                  <a:pt x="273" y="284"/>
                  <a:pt x="266" y="297"/>
                </a:cubicBezTo>
                <a:cubicBezTo>
                  <a:pt x="279" y="293"/>
                  <a:pt x="295" y="284"/>
                  <a:pt x="315" y="269"/>
                </a:cubicBezTo>
                <a:cubicBezTo>
                  <a:pt x="352" y="236"/>
                  <a:pt x="361" y="210"/>
                  <a:pt x="358" y="167"/>
                </a:cubicBezTo>
                <a:close/>
                <a:moveTo>
                  <a:pt x="125" y="69"/>
                </a:moveTo>
                <a:cubicBezTo>
                  <a:pt x="127" y="66"/>
                  <a:pt x="130" y="63"/>
                  <a:pt x="133" y="60"/>
                </a:cubicBezTo>
                <a:cubicBezTo>
                  <a:pt x="128" y="54"/>
                  <a:pt x="118" y="52"/>
                  <a:pt x="112" y="58"/>
                </a:cubicBezTo>
                <a:cubicBezTo>
                  <a:pt x="112" y="58"/>
                  <a:pt x="112" y="60"/>
                  <a:pt x="110" y="60"/>
                </a:cubicBezTo>
                <a:cubicBezTo>
                  <a:pt x="113" y="60"/>
                  <a:pt x="113" y="60"/>
                  <a:pt x="113" y="60"/>
                </a:cubicBezTo>
                <a:cubicBezTo>
                  <a:pt x="118" y="61"/>
                  <a:pt x="122" y="66"/>
                  <a:pt x="125" y="69"/>
                </a:cubicBezTo>
                <a:close/>
                <a:moveTo>
                  <a:pt x="219" y="255"/>
                </a:moveTo>
                <a:cubicBezTo>
                  <a:pt x="188" y="275"/>
                  <a:pt x="188" y="275"/>
                  <a:pt x="188" y="275"/>
                </a:cubicBezTo>
                <a:cubicBezTo>
                  <a:pt x="192" y="266"/>
                  <a:pt x="192" y="266"/>
                  <a:pt x="192" y="266"/>
                </a:cubicBezTo>
                <a:cubicBezTo>
                  <a:pt x="252" y="140"/>
                  <a:pt x="252" y="140"/>
                  <a:pt x="252" y="140"/>
                </a:cubicBezTo>
                <a:cubicBezTo>
                  <a:pt x="255" y="133"/>
                  <a:pt x="252" y="124"/>
                  <a:pt x="245" y="121"/>
                </a:cubicBezTo>
                <a:cubicBezTo>
                  <a:pt x="237" y="118"/>
                  <a:pt x="228" y="121"/>
                  <a:pt x="225" y="128"/>
                </a:cubicBezTo>
                <a:cubicBezTo>
                  <a:pt x="184" y="215"/>
                  <a:pt x="184" y="215"/>
                  <a:pt x="184" y="215"/>
                </a:cubicBezTo>
                <a:cubicBezTo>
                  <a:pt x="179" y="210"/>
                  <a:pt x="175" y="206"/>
                  <a:pt x="167" y="203"/>
                </a:cubicBezTo>
                <a:cubicBezTo>
                  <a:pt x="215" y="103"/>
                  <a:pt x="215" y="103"/>
                  <a:pt x="215" y="103"/>
                </a:cubicBezTo>
                <a:cubicBezTo>
                  <a:pt x="218" y="95"/>
                  <a:pt x="215" y="86"/>
                  <a:pt x="207" y="83"/>
                </a:cubicBezTo>
                <a:cubicBezTo>
                  <a:pt x="200" y="80"/>
                  <a:pt x="191" y="83"/>
                  <a:pt x="188" y="91"/>
                </a:cubicBezTo>
                <a:cubicBezTo>
                  <a:pt x="140" y="191"/>
                  <a:pt x="140" y="191"/>
                  <a:pt x="140" y="191"/>
                </a:cubicBezTo>
                <a:cubicBezTo>
                  <a:pt x="122" y="182"/>
                  <a:pt x="122" y="182"/>
                  <a:pt x="122" y="182"/>
                </a:cubicBezTo>
                <a:cubicBezTo>
                  <a:pt x="169" y="91"/>
                  <a:pt x="169" y="91"/>
                  <a:pt x="169" y="91"/>
                </a:cubicBezTo>
                <a:cubicBezTo>
                  <a:pt x="172" y="83"/>
                  <a:pt x="169" y="74"/>
                  <a:pt x="161" y="71"/>
                </a:cubicBezTo>
                <a:cubicBezTo>
                  <a:pt x="154" y="69"/>
                  <a:pt x="145" y="71"/>
                  <a:pt x="142" y="79"/>
                </a:cubicBezTo>
                <a:cubicBezTo>
                  <a:pt x="98" y="170"/>
                  <a:pt x="98" y="170"/>
                  <a:pt x="98" y="170"/>
                </a:cubicBezTo>
                <a:cubicBezTo>
                  <a:pt x="92" y="167"/>
                  <a:pt x="85" y="166"/>
                  <a:pt x="79" y="166"/>
                </a:cubicBezTo>
                <a:cubicBezTo>
                  <a:pt x="112" y="97"/>
                  <a:pt x="112" y="97"/>
                  <a:pt x="112" y="97"/>
                </a:cubicBezTo>
                <a:cubicBezTo>
                  <a:pt x="115" y="89"/>
                  <a:pt x="112" y="80"/>
                  <a:pt x="104" y="77"/>
                </a:cubicBezTo>
                <a:cubicBezTo>
                  <a:pt x="98" y="74"/>
                  <a:pt x="89" y="77"/>
                  <a:pt x="85" y="85"/>
                </a:cubicBezTo>
                <a:cubicBezTo>
                  <a:pt x="34" y="192"/>
                  <a:pt x="34" y="192"/>
                  <a:pt x="34" y="192"/>
                </a:cubicBezTo>
                <a:cubicBezTo>
                  <a:pt x="22" y="219"/>
                  <a:pt x="22" y="219"/>
                  <a:pt x="22" y="219"/>
                </a:cubicBezTo>
                <a:cubicBezTo>
                  <a:pt x="18" y="230"/>
                  <a:pt x="18" y="230"/>
                  <a:pt x="18" y="230"/>
                </a:cubicBezTo>
                <a:cubicBezTo>
                  <a:pt x="0" y="270"/>
                  <a:pt x="3" y="316"/>
                  <a:pt x="60" y="343"/>
                </a:cubicBezTo>
                <a:cubicBezTo>
                  <a:pt x="103" y="364"/>
                  <a:pt x="139" y="358"/>
                  <a:pt x="160" y="343"/>
                </a:cubicBezTo>
                <a:cubicBezTo>
                  <a:pt x="243" y="293"/>
                  <a:pt x="243" y="293"/>
                  <a:pt x="243" y="293"/>
                </a:cubicBezTo>
                <a:cubicBezTo>
                  <a:pt x="254" y="285"/>
                  <a:pt x="257" y="272"/>
                  <a:pt x="251" y="261"/>
                </a:cubicBezTo>
                <a:cubicBezTo>
                  <a:pt x="245" y="251"/>
                  <a:pt x="231" y="249"/>
                  <a:pt x="219" y="255"/>
                </a:cubicBezTo>
                <a:close/>
                <a:moveTo>
                  <a:pt x="219" y="255"/>
                </a:moveTo>
                <a:cubicBezTo>
                  <a:pt x="219" y="255"/>
                  <a:pt x="219" y="255"/>
                  <a:pt x="219" y="255"/>
                </a:cubicBezTo>
              </a:path>
            </a:pathLst>
          </a:custGeom>
          <a:solidFill>
            <a:schemeClr val="bg2"/>
          </a:solidFill>
          <a:ln>
            <a:noFill/>
          </a:ln>
        </p:spPr>
        <p:txBody>
          <a:bodyPr vert="horz" wrap="square" lIns="109728" tIns="54864" rIns="109728" bIns="54864" numCol="1" anchor="t" anchorCtr="0" compatLnSpc="1">
            <a:prstTxWarp prst="textNoShape">
              <a:avLst/>
            </a:prstTxWarp>
          </a:bodyPr>
          <a:lstStyle/>
          <a:p>
            <a:endParaRPr lang="bg-BG" sz="2160" dirty="0">
              <a:latin typeface="Calibri" panose="020F0502020204030204" pitchFamily="34" charset="0"/>
            </a:endParaRPr>
          </a:p>
        </p:txBody>
      </p:sp>
      <p:sp>
        <p:nvSpPr>
          <p:cNvPr id="13" name="Title 7"/>
          <p:cNvSpPr>
            <a:spLocks noGrp="1"/>
          </p:cNvSpPr>
          <p:nvPr>
            <p:ph type="title" hasCustomPrompt="1"/>
          </p:nvPr>
        </p:nvSpPr>
        <p:spPr>
          <a:xfrm>
            <a:off x="832556" y="4748511"/>
            <a:ext cx="10515600" cy="880873"/>
          </a:xfrm>
          <a:prstGeom prst="rect">
            <a:avLst/>
          </a:prstGeom>
        </p:spPr>
        <p:txBody>
          <a:bodyPr/>
          <a:lstStyle>
            <a:lvl1pPr>
              <a:defRPr sz="2880" baseline="0">
                <a:latin typeface="Calibri" panose="020F0502020204030204" pitchFamily="34" charset="0"/>
              </a:defRPr>
            </a:lvl1pPr>
          </a:lstStyle>
          <a:p>
            <a:r>
              <a:rPr lang="en-US" dirty="0" smtClean="0"/>
              <a:t>THANK YOU!</a:t>
            </a:r>
            <a:br>
              <a:rPr lang="en-US" dirty="0" smtClean="0"/>
            </a:br>
            <a:r>
              <a:rPr lang="en-US" dirty="0" err="1" smtClean="0"/>
              <a:t>Firstname</a:t>
            </a:r>
            <a:r>
              <a:rPr lang="en-US" dirty="0" smtClean="0"/>
              <a:t> </a:t>
            </a:r>
            <a:r>
              <a:rPr lang="en-US" dirty="0" err="1" smtClean="0"/>
              <a:t>Lastname</a:t>
            </a:r>
            <a:endParaRPr lang="en-US" dirty="0"/>
          </a:p>
        </p:txBody>
      </p:sp>
      <p:sp>
        <p:nvSpPr>
          <p:cNvPr id="14" name="Footer Placeholder 9"/>
          <p:cNvSpPr>
            <a:spLocks noGrp="1"/>
          </p:cNvSpPr>
          <p:nvPr>
            <p:ph type="ftr" sz="quarter" idx="11"/>
          </p:nvPr>
        </p:nvSpPr>
        <p:spPr>
          <a:xfrm>
            <a:off x="3439236" y="6490441"/>
            <a:ext cx="5313528" cy="363854"/>
          </a:xfrm>
          <a:prstGeom prst="rect">
            <a:avLst/>
          </a:prstGeom>
        </p:spPr>
        <p:txBody>
          <a:bodyPr/>
          <a:lstStyle>
            <a:lvl1pPr>
              <a:defRPr>
                <a:latin typeface="Calibri" panose="020F0502020204030204" pitchFamily="34" charset="0"/>
              </a:defRPr>
            </a:lvl1pPr>
          </a:lstStyle>
          <a:p>
            <a:endParaRPr lang="en-US" dirty="0"/>
          </a:p>
        </p:txBody>
      </p:sp>
      <p:pic>
        <p:nvPicPr>
          <p:cNvPr id="15" name="Picture 1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153651" y="19050"/>
            <a:ext cx="2014568" cy="1518748"/>
          </a:xfrm>
          <a:prstGeom prst="rect">
            <a:avLst/>
          </a:prstGeom>
        </p:spPr>
      </p:pic>
      <p:sp>
        <p:nvSpPr>
          <p:cNvPr id="16" name="Text Placeholder 2"/>
          <p:cNvSpPr>
            <a:spLocks noGrp="1"/>
          </p:cNvSpPr>
          <p:nvPr>
            <p:ph type="body" sz="quarter" idx="12" hasCustomPrompt="1"/>
          </p:nvPr>
        </p:nvSpPr>
        <p:spPr>
          <a:xfrm>
            <a:off x="4038600" y="5657850"/>
            <a:ext cx="4114800" cy="832486"/>
          </a:xfrm>
        </p:spPr>
        <p:txBody>
          <a:bodyPr>
            <a:normAutofit/>
          </a:bodyPr>
          <a:lstStyle>
            <a:lvl1pPr algn="ctr">
              <a:spcBef>
                <a:spcPts val="600"/>
              </a:spcBef>
              <a:defRPr sz="1320" baseline="0"/>
            </a:lvl1pPr>
          </a:lstStyle>
          <a:p>
            <a:pPr>
              <a:spcBef>
                <a:spcPts val="500"/>
              </a:spcBef>
            </a:pPr>
            <a:r>
              <a:rPr lang="en-US" sz="1260" dirty="0" smtClean="0">
                <a:solidFill>
                  <a:schemeClr val="accent2"/>
                </a:solidFill>
              </a:rPr>
              <a:t>Presenter Contact Information</a:t>
            </a:r>
          </a:p>
        </p:txBody>
      </p:sp>
    </p:spTree>
    <p:extLst>
      <p:ext uri="{BB962C8B-B14F-4D97-AF65-F5344CB8AC3E}">
        <p14:creationId xmlns:p14="http://schemas.microsoft.com/office/powerpoint/2010/main" val="223054768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CFD3A8-F30D-4DAA-A082-E5B6E16FE42E}" type="datetimeFigureOut">
              <a:rPr lang="en-US" smtClean="0"/>
              <a:t>10/30/2020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72875D-FBAD-4E82-903B-0795A24E6785}" type="slidenum">
              <a:rPr lang="en-US" smtClean="0"/>
              <a:t>‹#›</a:t>
            </a:fld>
            <a:endParaRPr lang="en-US" dirty="0"/>
          </a:p>
        </p:txBody>
      </p:sp>
    </p:spTree>
    <p:extLst>
      <p:ext uri="{BB962C8B-B14F-4D97-AF65-F5344CB8AC3E}">
        <p14:creationId xmlns:p14="http://schemas.microsoft.com/office/powerpoint/2010/main" val="3812434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resenter Slide">
    <p:spTree>
      <p:nvGrpSpPr>
        <p:cNvPr id="1" name=""/>
        <p:cNvGrpSpPr/>
        <p:nvPr/>
      </p:nvGrpSpPr>
      <p:grpSpPr>
        <a:xfrm>
          <a:off x="0" y="0"/>
          <a:ext cx="0" cy="0"/>
          <a:chOff x="0" y="0"/>
          <a:chExt cx="0" cy="0"/>
        </a:xfrm>
      </p:grpSpPr>
      <p:sp>
        <p:nvSpPr>
          <p:cNvPr id="4" name="Rectangle 3"/>
          <p:cNvSpPr/>
          <p:nvPr/>
        </p:nvSpPr>
        <p:spPr>
          <a:xfrm>
            <a:off x="7457316" y="-39660"/>
            <a:ext cx="4728264" cy="6897660"/>
          </a:xfrm>
          <a:prstGeom prst="rect">
            <a:avLst/>
          </a:prstGeom>
          <a:solidFill>
            <a:schemeClr val="tx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bg-BG" sz="1264" dirty="0">
              <a:latin typeface="+mj-lt"/>
            </a:endParaRPr>
          </a:p>
        </p:txBody>
      </p:sp>
      <p:sp>
        <p:nvSpPr>
          <p:cNvPr id="31" name="Oval 30"/>
          <p:cNvSpPr/>
          <p:nvPr/>
        </p:nvSpPr>
        <p:spPr>
          <a:xfrm>
            <a:off x="6073263" y="6571293"/>
            <a:ext cx="54863" cy="5486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160" dirty="0">
              <a:solidFill>
                <a:schemeClr val="bg2"/>
              </a:solidFill>
              <a:latin typeface="+mj-lt"/>
            </a:endParaRPr>
          </a:p>
        </p:txBody>
      </p:sp>
      <p:sp>
        <p:nvSpPr>
          <p:cNvPr id="53" name="Date Placeholder 52"/>
          <p:cNvSpPr>
            <a:spLocks noGrp="1"/>
          </p:cNvSpPr>
          <p:nvPr>
            <p:ph type="dt" sz="half" idx="10"/>
          </p:nvPr>
        </p:nvSpPr>
        <p:spPr/>
        <p:txBody>
          <a:bodyPr/>
          <a:lstStyle>
            <a:lvl1pPr>
              <a:defRPr>
                <a:solidFill>
                  <a:srgbClr val="E1E1E1"/>
                </a:solidFill>
                <a:latin typeface="+mj-lt"/>
              </a:defRPr>
            </a:lvl1pPr>
          </a:lstStyle>
          <a:p>
            <a:fld id="{11CFD3A8-F30D-4DAA-A082-E5B6E16FE42E}" type="datetimeFigureOut">
              <a:rPr lang="en-US" smtClean="0"/>
              <a:t>10/30/2020</a:t>
            </a:fld>
            <a:endParaRPr lang="en-US" dirty="0"/>
          </a:p>
        </p:txBody>
      </p:sp>
      <p:sp>
        <p:nvSpPr>
          <p:cNvPr id="55" name="Slide Number Placeholder 54"/>
          <p:cNvSpPr>
            <a:spLocks noGrp="1"/>
          </p:cNvSpPr>
          <p:nvPr>
            <p:ph type="sldNum" sz="quarter" idx="12"/>
          </p:nvPr>
        </p:nvSpPr>
        <p:spPr/>
        <p:txBody>
          <a:bodyPr/>
          <a:lstStyle>
            <a:lvl1pPr>
              <a:defRPr>
                <a:latin typeface="+mj-lt"/>
              </a:defRPr>
            </a:lvl1pPr>
          </a:lstStyle>
          <a:p>
            <a:fld id="{6772875D-FBAD-4E82-903B-0795A24E6785}" type="slidenum">
              <a:rPr lang="en-US" smtClean="0"/>
              <a:t>‹#›</a:t>
            </a:fld>
            <a:endParaRPr lang="en-US" dirty="0"/>
          </a:p>
        </p:txBody>
      </p:sp>
      <p:sp>
        <p:nvSpPr>
          <p:cNvPr id="3" name="Text Placeholder 2"/>
          <p:cNvSpPr>
            <a:spLocks noGrp="1"/>
          </p:cNvSpPr>
          <p:nvPr>
            <p:ph type="body" sz="quarter" idx="13" hasCustomPrompt="1"/>
          </p:nvPr>
        </p:nvSpPr>
        <p:spPr>
          <a:xfrm>
            <a:off x="1411859" y="1652301"/>
            <a:ext cx="4314826" cy="531494"/>
          </a:xfrm>
        </p:spPr>
        <p:txBody>
          <a:bodyPr>
            <a:normAutofit/>
          </a:bodyPr>
          <a:lstStyle>
            <a:lvl1pPr marL="0" indent="0">
              <a:buFont typeface="Arial" panose="020B0604020202020204" pitchFamily="34" charset="0"/>
              <a:buNone/>
              <a:defRPr sz="2880" baseline="0">
                <a:latin typeface="+mj-lt"/>
              </a:defRPr>
            </a:lvl1pPr>
            <a:lvl2pPr marL="457182" indent="0">
              <a:buFont typeface="Arial" panose="020B0604020202020204" pitchFamily="34" charset="0"/>
              <a:buNone/>
              <a:defRPr/>
            </a:lvl2pPr>
            <a:lvl3pPr marL="914364" indent="0">
              <a:buFont typeface="Arial" panose="020B0604020202020204" pitchFamily="34" charset="0"/>
              <a:buNone/>
              <a:defRPr/>
            </a:lvl3pPr>
            <a:lvl4pPr marL="1371546" indent="0">
              <a:buFont typeface="Arial" panose="020B0604020202020204" pitchFamily="34" charset="0"/>
              <a:buNone/>
              <a:defRPr/>
            </a:lvl4pPr>
            <a:lvl5pPr marL="1828727" indent="0">
              <a:buFont typeface="Arial" panose="020B0604020202020204" pitchFamily="34" charset="0"/>
              <a:buNone/>
              <a:defRPr/>
            </a:lvl5pPr>
          </a:lstStyle>
          <a:p>
            <a:pPr lvl="0"/>
            <a:r>
              <a:rPr lang="en-US" dirty="0" smtClean="0"/>
              <a:t>Who is speaking?</a:t>
            </a:r>
            <a:endParaRPr lang="en-US" dirty="0"/>
          </a:p>
        </p:txBody>
      </p:sp>
      <p:sp>
        <p:nvSpPr>
          <p:cNvPr id="12" name="Text Placeholder 11"/>
          <p:cNvSpPr>
            <a:spLocks noGrp="1"/>
          </p:cNvSpPr>
          <p:nvPr>
            <p:ph type="body" sz="quarter" idx="14" hasCustomPrompt="1"/>
          </p:nvPr>
        </p:nvSpPr>
        <p:spPr>
          <a:xfrm>
            <a:off x="1411606" y="2183130"/>
            <a:ext cx="4314824" cy="1654306"/>
          </a:xfrm>
        </p:spPr>
        <p:txBody>
          <a:bodyPr>
            <a:noAutofit/>
          </a:bodyPr>
          <a:lstStyle>
            <a:lvl1pPr marL="0" marR="0" indent="0" algn="just" defTabSz="914364" rtl="0" eaLnBrk="1" fontAlgn="auto" latinLnBrk="0" hangingPunct="1">
              <a:lnSpc>
                <a:spcPct val="90000"/>
              </a:lnSpc>
              <a:spcBef>
                <a:spcPts val="1000"/>
              </a:spcBef>
              <a:spcAft>
                <a:spcPts val="0"/>
              </a:spcAft>
              <a:buClrTx/>
              <a:buSzTx/>
              <a:buFont typeface="Arial" panose="020B0604020202020204" pitchFamily="34" charset="0"/>
              <a:buNone/>
              <a:tabLst/>
              <a:defRPr sz="1440" baseline="0">
                <a:latin typeface="+mj-lt"/>
              </a:defRPr>
            </a:lvl1pPr>
            <a:lvl2pPr marL="457182" indent="0" algn="just">
              <a:buFont typeface="Arial" panose="020B0604020202020204" pitchFamily="34" charset="0"/>
              <a:buNone/>
              <a:defRPr sz="1320"/>
            </a:lvl2pPr>
            <a:lvl3pPr marL="914364" indent="0" algn="just">
              <a:buFont typeface="Arial" panose="020B0604020202020204" pitchFamily="34" charset="0"/>
              <a:buNone/>
              <a:defRPr sz="1320"/>
            </a:lvl3pPr>
            <a:lvl4pPr marL="1371546" indent="0" algn="just">
              <a:buFont typeface="Arial" panose="020B0604020202020204" pitchFamily="34" charset="0"/>
              <a:buNone/>
              <a:defRPr sz="1320"/>
            </a:lvl4pPr>
            <a:lvl5pPr marL="1828727" indent="0" algn="just">
              <a:buFont typeface="Arial" panose="020B0604020202020204" pitchFamily="34" charset="0"/>
              <a:buNone/>
              <a:defRPr sz="1320"/>
            </a:lvl5pPr>
          </a:lstStyle>
          <a:p>
            <a:pPr marL="0" marR="0" lvl="0" indent="0" algn="just" defTabSz="914364"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Text about the speaker. Text about the speaker. </a:t>
            </a:r>
          </a:p>
          <a:p>
            <a:pPr marL="0" marR="0" lvl="0" indent="0" algn="just" defTabSz="914364"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Text about the speaker. Text about the speaker. </a:t>
            </a:r>
          </a:p>
          <a:p>
            <a:pPr marL="0" marR="0" lvl="0" indent="0" algn="just" defTabSz="914364"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Text about the speaker. Text about the speaker.</a:t>
            </a:r>
          </a:p>
        </p:txBody>
      </p:sp>
      <p:sp>
        <p:nvSpPr>
          <p:cNvPr id="21" name="Text Placeholder 2"/>
          <p:cNvSpPr>
            <a:spLocks noGrp="1"/>
          </p:cNvSpPr>
          <p:nvPr>
            <p:ph type="body" sz="quarter" idx="15" hasCustomPrompt="1"/>
          </p:nvPr>
        </p:nvSpPr>
        <p:spPr>
          <a:xfrm>
            <a:off x="7777172" y="4025527"/>
            <a:ext cx="4314826" cy="380537"/>
          </a:xfrm>
        </p:spPr>
        <p:txBody>
          <a:bodyPr/>
          <a:lstStyle>
            <a:lvl1pPr marL="0" indent="0" algn="ctr">
              <a:buFont typeface="Arial" panose="020B0604020202020204" pitchFamily="34" charset="0"/>
              <a:buNone/>
              <a:defRPr baseline="0">
                <a:solidFill>
                  <a:schemeClr val="bg1"/>
                </a:solidFill>
                <a:latin typeface="+mj-lt"/>
              </a:defRPr>
            </a:lvl1pPr>
            <a:lvl2pPr marL="457182" indent="0">
              <a:buFont typeface="Arial" panose="020B0604020202020204" pitchFamily="34" charset="0"/>
              <a:buNone/>
              <a:defRPr/>
            </a:lvl2pPr>
            <a:lvl3pPr marL="914364" indent="0">
              <a:buFont typeface="Arial" panose="020B0604020202020204" pitchFamily="34" charset="0"/>
              <a:buNone/>
              <a:defRPr/>
            </a:lvl3pPr>
            <a:lvl4pPr marL="1371546" indent="0">
              <a:buFont typeface="Arial" panose="020B0604020202020204" pitchFamily="34" charset="0"/>
              <a:buNone/>
              <a:defRPr/>
            </a:lvl4pPr>
            <a:lvl5pPr marL="1828727" indent="0">
              <a:buFont typeface="Arial" panose="020B0604020202020204" pitchFamily="34" charset="0"/>
              <a:buNone/>
              <a:defRPr/>
            </a:lvl5pPr>
          </a:lstStyle>
          <a:p>
            <a:pPr lvl="0"/>
            <a:r>
              <a:rPr lang="en-US" dirty="0" smtClean="0"/>
              <a:t>SPEAKER NAME</a:t>
            </a:r>
            <a:endParaRPr lang="en-US" dirty="0"/>
          </a:p>
        </p:txBody>
      </p:sp>
      <p:sp>
        <p:nvSpPr>
          <p:cNvPr id="22" name="Text Placeholder 2"/>
          <p:cNvSpPr>
            <a:spLocks noGrp="1"/>
          </p:cNvSpPr>
          <p:nvPr>
            <p:ph type="body" sz="quarter" idx="16" hasCustomPrompt="1"/>
          </p:nvPr>
        </p:nvSpPr>
        <p:spPr>
          <a:xfrm>
            <a:off x="7777172" y="4453605"/>
            <a:ext cx="4314826" cy="265070"/>
          </a:xfrm>
        </p:spPr>
        <p:txBody>
          <a:bodyPr>
            <a:noAutofit/>
          </a:bodyPr>
          <a:lstStyle>
            <a:lvl1pPr marL="0" indent="0" algn="ctr">
              <a:buFont typeface="Arial" panose="020B0604020202020204" pitchFamily="34" charset="0"/>
              <a:buNone/>
              <a:defRPr sz="1440" baseline="0">
                <a:solidFill>
                  <a:schemeClr val="tx2">
                    <a:lumMod val="75000"/>
                  </a:schemeClr>
                </a:solidFill>
                <a:latin typeface="+mj-lt"/>
              </a:defRPr>
            </a:lvl1pPr>
            <a:lvl2pPr marL="457182" indent="0">
              <a:buFont typeface="Arial" panose="020B0604020202020204" pitchFamily="34" charset="0"/>
              <a:buNone/>
              <a:defRPr/>
            </a:lvl2pPr>
            <a:lvl3pPr marL="914364" indent="0">
              <a:buFont typeface="Arial" panose="020B0604020202020204" pitchFamily="34" charset="0"/>
              <a:buNone/>
              <a:defRPr/>
            </a:lvl3pPr>
            <a:lvl4pPr marL="1371546" indent="0">
              <a:buFont typeface="Arial" panose="020B0604020202020204" pitchFamily="34" charset="0"/>
              <a:buNone/>
              <a:defRPr/>
            </a:lvl4pPr>
            <a:lvl5pPr marL="1828727" indent="0">
              <a:buFont typeface="Arial" panose="020B0604020202020204" pitchFamily="34" charset="0"/>
              <a:buNone/>
              <a:defRPr/>
            </a:lvl5pPr>
          </a:lstStyle>
          <a:p>
            <a:pPr lvl="0"/>
            <a:r>
              <a:rPr lang="en-US" dirty="0" smtClean="0"/>
              <a:t>TITLE</a:t>
            </a:r>
            <a:endParaRPr lang="en-US" dirty="0"/>
          </a:p>
        </p:txBody>
      </p:sp>
      <p:sp>
        <p:nvSpPr>
          <p:cNvPr id="23" name="Rounded Rectangle 22"/>
          <p:cNvSpPr/>
          <p:nvPr/>
        </p:nvSpPr>
        <p:spPr>
          <a:xfrm flipV="1">
            <a:off x="838200" y="6372316"/>
            <a:ext cx="10515600" cy="54863"/>
          </a:xfrm>
          <a:prstGeom prst="roundRect">
            <a:avLst>
              <a:gd name="adj" fmla="val 50000"/>
            </a:avLst>
          </a:prstGeom>
          <a:solidFill>
            <a:srgbClr val="E1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685" dirty="0">
              <a:solidFill>
                <a:schemeClr val="accent2"/>
              </a:solidFill>
              <a:latin typeface="+mj-lt"/>
            </a:endParaRPr>
          </a:p>
        </p:txBody>
      </p:sp>
      <p:sp>
        <p:nvSpPr>
          <p:cNvPr id="2" name="Teardrop 1"/>
          <p:cNvSpPr/>
          <p:nvPr/>
        </p:nvSpPr>
        <p:spPr>
          <a:xfrm>
            <a:off x="8369330" y="640487"/>
            <a:ext cx="3291840" cy="3291840"/>
          </a:xfrm>
          <a:prstGeom prst="teardrop">
            <a:avLst/>
          </a:prstGeom>
          <a:solidFill>
            <a:schemeClr val="tx2">
              <a:lumMod val="75000"/>
            </a:schemeClr>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dirty="0">
              <a:latin typeface="+mj-lt"/>
            </a:endParaRPr>
          </a:p>
        </p:txBody>
      </p:sp>
      <p:sp>
        <p:nvSpPr>
          <p:cNvPr id="11" name="Rectangle 10"/>
          <p:cNvSpPr/>
          <p:nvPr/>
        </p:nvSpPr>
        <p:spPr>
          <a:xfrm>
            <a:off x="7043172" y="1519554"/>
            <a:ext cx="6096000" cy="2419124"/>
          </a:xfrm>
          <a:prstGeom prst="rect">
            <a:avLst/>
          </a:prstGeom>
        </p:spPr>
        <p:txBody>
          <a:bodyPr>
            <a:spAutoFit/>
          </a:bodyPr>
          <a:lstStyle/>
          <a:p>
            <a:pPr algn="ctr"/>
            <a:r>
              <a:rPr lang="en-US" sz="2160" dirty="0" smtClean="0">
                <a:solidFill>
                  <a:schemeClr val="accent1"/>
                </a:solidFill>
                <a:latin typeface="+mj-lt"/>
                <a:ea typeface="Open Sans" panose="020B0606030504020204" pitchFamily="34" charset="0"/>
                <a:cs typeface="Open Sans" panose="020B0606030504020204" pitchFamily="34" charset="0"/>
              </a:rPr>
              <a:t>Right click here</a:t>
            </a:r>
          </a:p>
          <a:p>
            <a:pPr algn="ctr"/>
            <a:r>
              <a:rPr lang="en-US" sz="2160" dirty="0" smtClean="0">
                <a:solidFill>
                  <a:schemeClr val="accent1"/>
                </a:solidFill>
                <a:latin typeface="+mj-lt"/>
                <a:ea typeface="Open Sans" panose="020B0606030504020204" pitchFamily="34" charset="0"/>
                <a:cs typeface="Open Sans" panose="020B0606030504020204" pitchFamily="34" charset="0"/>
              </a:rPr>
              <a:t>Choose Format Shape</a:t>
            </a:r>
          </a:p>
          <a:p>
            <a:pPr algn="ctr"/>
            <a:r>
              <a:rPr lang="en-US" sz="2160" dirty="0" smtClean="0">
                <a:solidFill>
                  <a:schemeClr val="accent1"/>
                </a:solidFill>
                <a:latin typeface="+mj-lt"/>
                <a:ea typeface="Open Sans" panose="020B0606030504020204" pitchFamily="34" charset="0"/>
                <a:cs typeface="Open Sans" panose="020B0606030504020204" pitchFamily="34" charset="0"/>
              </a:rPr>
              <a:t>Choose FILL</a:t>
            </a:r>
          </a:p>
          <a:p>
            <a:pPr algn="ctr"/>
            <a:r>
              <a:rPr lang="en-US" sz="2160" dirty="0" smtClean="0">
                <a:solidFill>
                  <a:schemeClr val="accent1"/>
                </a:solidFill>
                <a:latin typeface="+mj-lt"/>
                <a:ea typeface="Open Sans" panose="020B0606030504020204" pitchFamily="34" charset="0"/>
                <a:cs typeface="Open Sans" panose="020B0606030504020204" pitchFamily="34" charset="0"/>
              </a:rPr>
              <a:t>Choose Picture fill</a:t>
            </a:r>
          </a:p>
          <a:p>
            <a:pPr algn="ctr"/>
            <a:r>
              <a:rPr lang="en-US" sz="2160" dirty="0" smtClean="0">
                <a:solidFill>
                  <a:schemeClr val="accent1"/>
                </a:solidFill>
                <a:latin typeface="+mj-lt"/>
                <a:ea typeface="Open Sans" panose="020B0606030504020204" pitchFamily="34" charset="0"/>
                <a:cs typeface="Open Sans" panose="020B0606030504020204" pitchFamily="34" charset="0"/>
              </a:rPr>
              <a:t>Find your photo</a:t>
            </a:r>
          </a:p>
          <a:p>
            <a:pPr algn="ctr"/>
            <a:r>
              <a:rPr lang="en-US" sz="2160" dirty="0" smtClean="0">
                <a:solidFill>
                  <a:schemeClr val="accent1"/>
                </a:solidFill>
                <a:latin typeface="+mj-lt"/>
                <a:ea typeface="Open Sans" panose="020B0606030504020204" pitchFamily="34" charset="0"/>
                <a:cs typeface="Open Sans" panose="020B0606030504020204" pitchFamily="34" charset="0"/>
              </a:rPr>
              <a:t>Click Open</a:t>
            </a:r>
          </a:p>
          <a:p>
            <a:pPr algn="ctr"/>
            <a:r>
              <a:rPr lang="en-US" sz="2160" dirty="0" smtClean="0">
                <a:solidFill>
                  <a:schemeClr val="accent1"/>
                </a:solidFill>
                <a:latin typeface="+mj-lt"/>
                <a:ea typeface="Open Sans" panose="020B0606030504020204" pitchFamily="34" charset="0"/>
                <a:cs typeface="Open Sans" panose="020B0606030504020204" pitchFamily="34" charset="0"/>
              </a:rPr>
              <a:t>Done!</a:t>
            </a:r>
            <a:endParaRPr lang="en-US" sz="2160" dirty="0">
              <a:solidFill>
                <a:schemeClr val="accent1"/>
              </a:solidFill>
              <a:latin typeface="+mj-lt"/>
              <a:ea typeface="Open Sans" panose="020B0606030504020204" pitchFamily="34" charset="0"/>
              <a:cs typeface="Open Sans" panose="020B0606030504020204" pitchFamily="34" charset="0"/>
            </a:endParaRPr>
          </a:p>
        </p:txBody>
      </p:sp>
      <p:sp>
        <p:nvSpPr>
          <p:cNvPr id="14" name="Footer Placeholder 9"/>
          <p:cNvSpPr>
            <a:spLocks noGrp="1"/>
          </p:cNvSpPr>
          <p:nvPr>
            <p:ph type="ftr" sz="quarter" idx="11"/>
          </p:nvPr>
        </p:nvSpPr>
        <p:spPr>
          <a:xfrm>
            <a:off x="3439236" y="6490441"/>
            <a:ext cx="5313528" cy="363854"/>
          </a:xfrm>
          <a:prstGeom prst="rect">
            <a:avLst/>
          </a:prstGeom>
        </p:spPr>
        <p:txBody>
          <a:bodyPr/>
          <a:lstStyle>
            <a:lvl1pPr>
              <a:defRPr>
                <a:latin typeface="Calibri" panose="020F0502020204030204" pitchFamily="34" charset="0"/>
              </a:defRPr>
            </a:lvl1pPr>
          </a:lstStyle>
          <a:p>
            <a:endParaRPr lang="en-US" dirty="0"/>
          </a:p>
        </p:txBody>
      </p:sp>
    </p:spTree>
    <p:extLst>
      <p:ext uri="{BB962C8B-B14F-4D97-AF65-F5344CB8AC3E}">
        <p14:creationId xmlns:p14="http://schemas.microsoft.com/office/powerpoint/2010/main" val="24028828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_1">
    <p:spTree>
      <p:nvGrpSpPr>
        <p:cNvPr id="1" name=""/>
        <p:cNvGrpSpPr/>
        <p:nvPr/>
      </p:nvGrpSpPr>
      <p:grpSpPr>
        <a:xfrm>
          <a:off x="0" y="0"/>
          <a:ext cx="0" cy="0"/>
          <a:chOff x="0" y="0"/>
          <a:chExt cx="0" cy="0"/>
        </a:xfrm>
      </p:grpSpPr>
      <p:sp>
        <p:nvSpPr>
          <p:cNvPr id="32" name="Flowchart: Document 5"/>
          <p:cNvSpPr/>
          <p:nvPr/>
        </p:nvSpPr>
        <p:spPr>
          <a:xfrm>
            <a:off x="4577959" y="-26441"/>
            <a:ext cx="3036082" cy="5997228"/>
          </a:xfrm>
          <a:prstGeom prst="flowChartDocumen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bg-BG" sz="2160" dirty="0">
              <a:latin typeface="+mj-lt"/>
            </a:endParaRPr>
          </a:p>
        </p:txBody>
      </p:sp>
      <p:sp>
        <p:nvSpPr>
          <p:cNvPr id="43" name="Text Placeholder 40"/>
          <p:cNvSpPr>
            <a:spLocks noGrp="1"/>
          </p:cNvSpPr>
          <p:nvPr>
            <p:ph type="body" sz="quarter" idx="13" hasCustomPrompt="1"/>
          </p:nvPr>
        </p:nvSpPr>
        <p:spPr>
          <a:xfrm>
            <a:off x="5034116" y="2087533"/>
            <a:ext cx="2173667" cy="1323289"/>
          </a:xfrm>
          <a:prstGeom prst="rect">
            <a:avLst/>
          </a:prstGeom>
        </p:spPr>
        <p:txBody>
          <a:bodyPr vert="horz" anchor="t">
            <a:noAutofit/>
          </a:bodyPr>
          <a:lstStyle>
            <a:lvl1pPr marL="0" indent="0" algn="ctr">
              <a:buNone/>
              <a:defRPr sz="2400" baseline="0">
                <a:solidFill>
                  <a:schemeClr val="bg2"/>
                </a:solidFill>
                <a:latin typeface="+mj-lt"/>
                <a:cs typeface="Open Sans Light"/>
              </a:defRPr>
            </a:lvl1pPr>
            <a:lvl2pPr>
              <a:defRPr>
                <a:latin typeface="Open Sans Light"/>
                <a:cs typeface="Open Sans Light"/>
              </a:defRPr>
            </a:lvl2pPr>
            <a:lvl3pPr>
              <a:defRPr>
                <a:latin typeface="Open Sans Light"/>
                <a:cs typeface="Open Sans Light"/>
              </a:defRPr>
            </a:lvl3pPr>
            <a:lvl4pPr>
              <a:defRPr>
                <a:latin typeface="Open Sans Light"/>
                <a:cs typeface="Open Sans Light"/>
              </a:defRPr>
            </a:lvl4pPr>
            <a:lvl5pPr>
              <a:defRPr>
                <a:latin typeface="Open Sans Light"/>
                <a:cs typeface="Open Sans Light"/>
              </a:defRPr>
            </a:lvl5pPr>
          </a:lstStyle>
          <a:p>
            <a:pPr lvl="0"/>
            <a:r>
              <a:rPr lang="en-US" dirty="0" smtClean="0"/>
              <a:t>SECTION TITLE </a:t>
            </a:r>
          </a:p>
          <a:p>
            <a:pPr lvl="0"/>
            <a:r>
              <a:rPr lang="en-US" dirty="0" smtClean="0"/>
              <a:t>1</a:t>
            </a:r>
          </a:p>
          <a:p>
            <a:pPr lvl="0"/>
            <a:endParaRPr lang="en-US" dirty="0" smtClean="0"/>
          </a:p>
        </p:txBody>
      </p:sp>
      <p:sp>
        <p:nvSpPr>
          <p:cNvPr id="17" name="Freeform 801"/>
          <p:cNvSpPr>
            <a:spLocks noEditPoints="1"/>
          </p:cNvSpPr>
          <p:nvPr/>
        </p:nvSpPr>
        <p:spPr bwMode="auto">
          <a:xfrm>
            <a:off x="5680004" y="921174"/>
            <a:ext cx="786517" cy="515512"/>
          </a:xfrm>
          <a:custGeom>
            <a:avLst/>
            <a:gdLst>
              <a:gd name="T0" fmla="*/ 208 w 512"/>
              <a:gd name="T1" fmla="*/ 263 h 347"/>
              <a:gd name="T2" fmla="*/ 227 w 512"/>
              <a:gd name="T3" fmla="*/ 333 h 347"/>
              <a:gd name="T4" fmla="*/ 297 w 512"/>
              <a:gd name="T5" fmla="*/ 315 h 347"/>
              <a:gd name="T6" fmla="*/ 416 w 512"/>
              <a:gd name="T7" fmla="*/ 5 h 347"/>
              <a:gd name="T8" fmla="*/ 208 w 512"/>
              <a:gd name="T9" fmla="*/ 263 h 347"/>
              <a:gd name="T10" fmla="*/ 256 w 512"/>
              <a:gd name="T11" fmla="*/ 69 h 347"/>
              <a:gd name="T12" fmla="*/ 289 w 512"/>
              <a:gd name="T13" fmla="*/ 72 h 347"/>
              <a:gd name="T14" fmla="*/ 325 w 512"/>
              <a:gd name="T15" fmla="*/ 27 h 347"/>
              <a:gd name="T16" fmla="*/ 256 w 512"/>
              <a:gd name="T17" fmla="*/ 18 h 347"/>
              <a:gd name="T18" fmla="*/ 0 w 512"/>
              <a:gd name="T19" fmla="*/ 293 h 347"/>
              <a:gd name="T20" fmla="*/ 1 w 512"/>
              <a:gd name="T21" fmla="*/ 321 h 347"/>
              <a:gd name="T22" fmla="*/ 29 w 512"/>
              <a:gd name="T23" fmla="*/ 345 h 347"/>
              <a:gd name="T24" fmla="*/ 52 w 512"/>
              <a:gd name="T25" fmla="*/ 317 h 347"/>
              <a:gd name="T26" fmla="*/ 51 w 512"/>
              <a:gd name="T27" fmla="*/ 293 h 347"/>
              <a:gd name="T28" fmla="*/ 256 w 512"/>
              <a:gd name="T29" fmla="*/ 69 h 347"/>
              <a:gd name="T30" fmla="*/ 441 w 512"/>
              <a:gd name="T31" fmla="*/ 101 h 347"/>
              <a:gd name="T32" fmla="*/ 419 w 512"/>
              <a:gd name="T33" fmla="*/ 156 h 347"/>
              <a:gd name="T34" fmla="*/ 461 w 512"/>
              <a:gd name="T35" fmla="*/ 293 h 347"/>
              <a:gd name="T36" fmla="*/ 460 w 512"/>
              <a:gd name="T37" fmla="*/ 317 h 347"/>
              <a:gd name="T38" fmla="*/ 483 w 512"/>
              <a:gd name="T39" fmla="*/ 345 h 347"/>
              <a:gd name="T40" fmla="*/ 485 w 512"/>
              <a:gd name="T41" fmla="*/ 345 h 347"/>
              <a:gd name="T42" fmla="*/ 511 w 512"/>
              <a:gd name="T43" fmla="*/ 322 h 347"/>
              <a:gd name="T44" fmla="*/ 512 w 512"/>
              <a:gd name="T45" fmla="*/ 293 h 347"/>
              <a:gd name="T46" fmla="*/ 441 w 512"/>
              <a:gd name="T47" fmla="*/ 10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2" h="347">
                <a:moveTo>
                  <a:pt x="208" y="263"/>
                </a:moveTo>
                <a:cubicBezTo>
                  <a:pt x="190" y="294"/>
                  <a:pt x="202" y="319"/>
                  <a:pt x="227" y="333"/>
                </a:cubicBezTo>
                <a:cubicBezTo>
                  <a:pt x="251" y="347"/>
                  <a:pt x="279" y="345"/>
                  <a:pt x="297" y="315"/>
                </a:cubicBezTo>
                <a:cubicBezTo>
                  <a:pt x="314" y="284"/>
                  <a:pt x="426" y="11"/>
                  <a:pt x="416" y="5"/>
                </a:cubicBezTo>
                <a:cubicBezTo>
                  <a:pt x="407" y="0"/>
                  <a:pt x="226" y="233"/>
                  <a:pt x="208" y="263"/>
                </a:cubicBezTo>
                <a:close/>
                <a:moveTo>
                  <a:pt x="256" y="69"/>
                </a:moveTo>
                <a:cubicBezTo>
                  <a:pt x="267" y="69"/>
                  <a:pt x="278" y="70"/>
                  <a:pt x="289" y="72"/>
                </a:cubicBezTo>
                <a:cubicBezTo>
                  <a:pt x="300" y="58"/>
                  <a:pt x="313" y="42"/>
                  <a:pt x="325" y="27"/>
                </a:cubicBezTo>
                <a:cubicBezTo>
                  <a:pt x="303" y="21"/>
                  <a:pt x="280" y="18"/>
                  <a:pt x="256" y="18"/>
                </a:cubicBezTo>
                <a:cubicBezTo>
                  <a:pt x="112" y="18"/>
                  <a:pt x="0" y="139"/>
                  <a:pt x="0" y="293"/>
                </a:cubicBezTo>
                <a:cubicBezTo>
                  <a:pt x="0" y="303"/>
                  <a:pt x="0" y="312"/>
                  <a:pt x="1" y="321"/>
                </a:cubicBezTo>
                <a:cubicBezTo>
                  <a:pt x="3" y="336"/>
                  <a:pt x="15" y="346"/>
                  <a:pt x="29" y="345"/>
                </a:cubicBezTo>
                <a:cubicBezTo>
                  <a:pt x="43" y="343"/>
                  <a:pt x="53" y="331"/>
                  <a:pt x="52" y="317"/>
                </a:cubicBezTo>
                <a:cubicBezTo>
                  <a:pt x="52" y="309"/>
                  <a:pt x="51" y="301"/>
                  <a:pt x="51" y="293"/>
                </a:cubicBezTo>
                <a:cubicBezTo>
                  <a:pt x="51" y="167"/>
                  <a:pt x="141" y="69"/>
                  <a:pt x="256" y="69"/>
                </a:cubicBezTo>
                <a:close/>
                <a:moveTo>
                  <a:pt x="441" y="101"/>
                </a:moveTo>
                <a:cubicBezTo>
                  <a:pt x="434" y="120"/>
                  <a:pt x="426" y="140"/>
                  <a:pt x="419" y="156"/>
                </a:cubicBezTo>
                <a:cubicBezTo>
                  <a:pt x="445" y="194"/>
                  <a:pt x="461" y="241"/>
                  <a:pt x="461" y="293"/>
                </a:cubicBezTo>
                <a:cubicBezTo>
                  <a:pt x="461" y="301"/>
                  <a:pt x="460" y="309"/>
                  <a:pt x="460" y="317"/>
                </a:cubicBezTo>
                <a:cubicBezTo>
                  <a:pt x="458" y="331"/>
                  <a:pt x="469" y="344"/>
                  <a:pt x="483" y="345"/>
                </a:cubicBezTo>
                <a:cubicBezTo>
                  <a:pt x="484" y="345"/>
                  <a:pt x="484" y="345"/>
                  <a:pt x="485" y="345"/>
                </a:cubicBezTo>
                <a:cubicBezTo>
                  <a:pt x="498" y="345"/>
                  <a:pt x="509" y="335"/>
                  <a:pt x="511" y="322"/>
                </a:cubicBezTo>
                <a:cubicBezTo>
                  <a:pt x="512" y="313"/>
                  <a:pt x="512" y="303"/>
                  <a:pt x="512" y="293"/>
                </a:cubicBezTo>
                <a:cubicBezTo>
                  <a:pt x="512" y="218"/>
                  <a:pt x="485" y="150"/>
                  <a:pt x="441" y="101"/>
                </a:cubicBezTo>
                <a:close/>
              </a:path>
            </a:pathLst>
          </a:custGeom>
          <a:solidFill>
            <a:schemeClr val="bg2"/>
          </a:solidFill>
          <a:ln>
            <a:noFill/>
          </a:ln>
          <a:extLst/>
        </p:spPr>
        <p:txBody>
          <a:bodyPr vert="horz" wrap="square" lIns="109728" tIns="54864" rIns="109728" bIns="54864" numCol="1" anchor="t" anchorCtr="0" compatLnSpc="1">
            <a:prstTxWarp prst="textNoShape">
              <a:avLst/>
            </a:prstTxWarp>
          </a:bodyPr>
          <a:lstStyle/>
          <a:p>
            <a:endParaRPr lang="en-US" sz="2160" dirty="0">
              <a:solidFill>
                <a:schemeClr val="bg1"/>
              </a:solidFill>
              <a:latin typeface="+mj-lt"/>
            </a:endParaRPr>
          </a:p>
        </p:txBody>
      </p:sp>
      <p:sp>
        <p:nvSpPr>
          <p:cNvPr id="2" name="Date Placeholder 1"/>
          <p:cNvSpPr>
            <a:spLocks noGrp="1"/>
          </p:cNvSpPr>
          <p:nvPr>
            <p:ph type="dt" sz="half" idx="15"/>
          </p:nvPr>
        </p:nvSpPr>
        <p:spPr/>
        <p:txBody>
          <a:bodyPr/>
          <a:lstStyle>
            <a:lvl1pPr>
              <a:defRPr>
                <a:latin typeface="+mj-lt"/>
              </a:defRPr>
            </a:lvl1pPr>
          </a:lstStyle>
          <a:p>
            <a:fld id="{11CFD3A8-F30D-4DAA-A082-E5B6E16FE42E}" type="datetimeFigureOut">
              <a:rPr lang="en-US" smtClean="0"/>
              <a:t>10/30/2020</a:t>
            </a:fld>
            <a:endParaRPr lang="en-US" dirty="0"/>
          </a:p>
        </p:txBody>
      </p:sp>
      <p:sp>
        <p:nvSpPr>
          <p:cNvPr id="4" name="Slide Number Placeholder 3"/>
          <p:cNvSpPr>
            <a:spLocks noGrp="1"/>
          </p:cNvSpPr>
          <p:nvPr>
            <p:ph type="sldNum" sz="quarter" idx="17"/>
          </p:nvPr>
        </p:nvSpPr>
        <p:spPr/>
        <p:txBody>
          <a:bodyPr/>
          <a:lstStyle>
            <a:lvl1pPr>
              <a:defRPr>
                <a:latin typeface="+mj-lt"/>
              </a:defRPr>
            </a:lvl1pPr>
          </a:lstStyle>
          <a:p>
            <a:fld id="{6772875D-FBAD-4E82-903B-0795A24E6785}" type="slidenum">
              <a:rPr lang="en-US" smtClean="0"/>
              <a:t>‹#›</a:t>
            </a:fld>
            <a:endParaRPr lang="en-US" dirty="0"/>
          </a:p>
        </p:txBody>
      </p:sp>
      <p:sp>
        <p:nvSpPr>
          <p:cNvPr id="6" name="Text Placeholder 5"/>
          <p:cNvSpPr>
            <a:spLocks noGrp="1"/>
          </p:cNvSpPr>
          <p:nvPr>
            <p:ph type="body" sz="quarter" idx="18" hasCustomPrompt="1"/>
          </p:nvPr>
        </p:nvSpPr>
        <p:spPr>
          <a:xfrm>
            <a:off x="5034916" y="3808096"/>
            <a:ext cx="2173604" cy="766108"/>
          </a:xfrm>
        </p:spPr>
        <p:txBody>
          <a:bodyPr anchor="t"/>
          <a:lstStyle>
            <a:lvl1pPr marL="0" indent="0" algn="ctr">
              <a:buNone/>
              <a:defRPr>
                <a:solidFill>
                  <a:schemeClr val="bg2"/>
                </a:solidFill>
                <a:latin typeface="+mj-lt"/>
              </a:defRPr>
            </a:lvl1pPr>
            <a:lvl2pPr algn="ctr">
              <a:defRPr/>
            </a:lvl2pPr>
            <a:lvl3pPr algn="ctr">
              <a:defRPr/>
            </a:lvl3pPr>
            <a:lvl4pPr algn="ctr">
              <a:defRPr/>
            </a:lvl4pPr>
            <a:lvl5pPr algn="ctr">
              <a:defRPr/>
            </a:lvl5pPr>
          </a:lstStyle>
          <a:p>
            <a:pPr lvl="0"/>
            <a:r>
              <a:rPr lang="en-US" dirty="0" smtClean="0"/>
              <a:t>Subtitle</a:t>
            </a:r>
          </a:p>
          <a:p>
            <a:pPr lvl="0"/>
            <a:r>
              <a:rPr lang="en-US" dirty="0" smtClean="0"/>
              <a:t> </a:t>
            </a:r>
            <a:endParaRPr lang="en-US" dirty="0"/>
          </a:p>
        </p:txBody>
      </p:sp>
      <p:sp>
        <p:nvSpPr>
          <p:cNvPr id="9" name="Footer Placeholder 9"/>
          <p:cNvSpPr>
            <a:spLocks noGrp="1"/>
          </p:cNvSpPr>
          <p:nvPr>
            <p:ph type="ftr" sz="quarter" idx="11"/>
          </p:nvPr>
        </p:nvSpPr>
        <p:spPr>
          <a:xfrm>
            <a:off x="3439236" y="6490441"/>
            <a:ext cx="5313528" cy="363854"/>
          </a:xfrm>
          <a:prstGeom prst="rect">
            <a:avLst/>
          </a:prstGeom>
        </p:spPr>
        <p:txBody>
          <a:bodyPr/>
          <a:lstStyle>
            <a:lvl1pPr>
              <a:defRPr>
                <a:latin typeface="Calibri" panose="020F0502020204030204" pitchFamily="34" charset="0"/>
              </a:defRPr>
            </a:lvl1pPr>
          </a:lstStyle>
          <a:p>
            <a:endParaRPr lang="en-US" dirty="0"/>
          </a:p>
        </p:txBody>
      </p:sp>
    </p:spTree>
    <p:extLst>
      <p:ext uri="{BB962C8B-B14F-4D97-AF65-F5344CB8AC3E}">
        <p14:creationId xmlns:p14="http://schemas.microsoft.com/office/powerpoint/2010/main" val="25886302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_2">
    <p:spTree>
      <p:nvGrpSpPr>
        <p:cNvPr id="1" name=""/>
        <p:cNvGrpSpPr/>
        <p:nvPr/>
      </p:nvGrpSpPr>
      <p:grpSpPr>
        <a:xfrm>
          <a:off x="0" y="0"/>
          <a:ext cx="0" cy="0"/>
          <a:chOff x="0" y="0"/>
          <a:chExt cx="0" cy="0"/>
        </a:xfrm>
      </p:grpSpPr>
      <p:sp>
        <p:nvSpPr>
          <p:cNvPr id="32" name="Flowchart: Document 5"/>
          <p:cNvSpPr/>
          <p:nvPr/>
        </p:nvSpPr>
        <p:spPr>
          <a:xfrm>
            <a:off x="4577959" y="-26441"/>
            <a:ext cx="3036082" cy="5997228"/>
          </a:xfrm>
          <a:prstGeom prst="flowChartDocument">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bg-BG" sz="2160" dirty="0">
              <a:latin typeface="+mj-lt"/>
            </a:endParaRPr>
          </a:p>
        </p:txBody>
      </p:sp>
      <p:sp>
        <p:nvSpPr>
          <p:cNvPr id="43" name="Text Placeholder 40"/>
          <p:cNvSpPr>
            <a:spLocks noGrp="1"/>
          </p:cNvSpPr>
          <p:nvPr>
            <p:ph type="body" sz="quarter" idx="13" hasCustomPrompt="1"/>
          </p:nvPr>
        </p:nvSpPr>
        <p:spPr>
          <a:xfrm>
            <a:off x="5034116" y="2087533"/>
            <a:ext cx="2173667" cy="1323289"/>
          </a:xfrm>
          <a:prstGeom prst="rect">
            <a:avLst/>
          </a:prstGeom>
        </p:spPr>
        <p:txBody>
          <a:bodyPr vert="horz" anchor="t">
            <a:noAutofit/>
          </a:bodyPr>
          <a:lstStyle>
            <a:lvl1pPr marL="0" indent="0" algn="ctr">
              <a:buNone/>
              <a:defRPr sz="2400" baseline="0">
                <a:solidFill>
                  <a:schemeClr val="bg2"/>
                </a:solidFill>
                <a:latin typeface="+mj-lt"/>
                <a:cs typeface="Open Sans Light"/>
              </a:defRPr>
            </a:lvl1pPr>
            <a:lvl2pPr>
              <a:defRPr>
                <a:latin typeface="Open Sans Light"/>
                <a:cs typeface="Open Sans Light"/>
              </a:defRPr>
            </a:lvl2pPr>
            <a:lvl3pPr>
              <a:defRPr>
                <a:latin typeface="Open Sans Light"/>
                <a:cs typeface="Open Sans Light"/>
              </a:defRPr>
            </a:lvl3pPr>
            <a:lvl4pPr>
              <a:defRPr>
                <a:latin typeface="Open Sans Light"/>
                <a:cs typeface="Open Sans Light"/>
              </a:defRPr>
            </a:lvl4pPr>
            <a:lvl5pPr>
              <a:defRPr>
                <a:latin typeface="Open Sans Light"/>
                <a:cs typeface="Open Sans Light"/>
              </a:defRPr>
            </a:lvl5pPr>
          </a:lstStyle>
          <a:p>
            <a:pPr lvl="0"/>
            <a:r>
              <a:rPr lang="en-US" dirty="0" smtClean="0"/>
              <a:t>SECTION TITLE</a:t>
            </a:r>
          </a:p>
          <a:p>
            <a:pPr lvl="0"/>
            <a:r>
              <a:rPr lang="en-US" dirty="0" smtClean="0"/>
              <a:t>2 </a:t>
            </a:r>
          </a:p>
          <a:p>
            <a:pPr lvl="0"/>
            <a:endParaRPr lang="en-US" dirty="0" smtClean="0"/>
          </a:p>
        </p:txBody>
      </p:sp>
      <p:sp>
        <p:nvSpPr>
          <p:cNvPr id="2" name="Date Placeholder 1"/>
          <p:cNvSpPr>
            <a:spLocks noGrp="1"/>
          </p:cNvSpPr>
          <p:nvPr>
            <p:ph type="dt" sz="half" idx="15"/>
          </p:nvPr>
        </p:nvSpPr>
        <p:spPr/>
        <p:txBody>
          <a:bodyPr/>
          <a:lstStyle>
            <a:lvl1pPr>
              <a:defRPr>
                <a:latin typeface="+mj-lt"/>
              </a:defRPr>
            </a:lvl1pPr>
          </a:lstStyle>
          <a:p>
            <a:fld id="{11CFD3A8-F30D-4DAA-A082-E5B6E16FE42E}" type="datetimeFigureOut">
              <a:rPr lang="en-US" smtClean="0"/>
              <a:t>10/30/2020</a:t>
            </a:fld>
            <a:endParaRPr lang="en-US" dirty="0"/>
          </a:p>
        </p:txBody>
      </p:sp>
      <p:sp>
        <p:nvSpPr>
          <p:cNvPr id="4" name="Slide Number Placeholder 3"/>
          <p:cNvSpPr>
            <a:spLocks noGrp="1"/>
          </p:cNvSpPr>
          <p:nvPr>
            <p:ph type="sldNum" sz="quarter" idx="17"/>
          </p:nvPr>
        </p:nvSpPr>
        <p:spPr/>
        <p:txBody>
          <a:bodyPr/>
          <a:lstStyle>
            <a:lvl1pPr>
              <a:defRPr>
                <a:latin typeface="+mj-lt"/>
              </a:defRPr>
            </a:lvl1pPr>
          </a:lstStyle>
          <a:p>
            <a:fld id="{6772875D-FBAD-4E82-903B-0795A24E6785}" type="slidenum">
              <a:rPr lang="en-US" smtClean="0"/>
              <a:t>‹#›</a:t>
            </a:fld>
            <a:endParaRPr lang="en-US" dirty="0"/>
          </a:p>
        </p:txBody>
      </p:sp>
      <p:sp>
        <p:nvSpPr>
          <p:cNvPr id="6" name="Text Placeholder 5"/>
          <p:cNvSpPr>
            <a:spLocks noGrp="1"/>
          </p:cNvSpPr>
          <p:nvPr>
            <p:ph type="body" sz="quarter" idx="18" hasCustomPrompt="1"/>
          </p:nvPr>
        </p:nvSpPr>
        <p:spPr>
          <a:xfrm>
            <a:off x="5034916" y="3808096"/>
            <a:ext cx="2173604" cy="766108"/>
          </a:xfrm>
        </p:spPr>
        <p:txBody>
          <a:bodyPr anchor="t"/>
          <a:lstStyle>
            <a:lvl1pPr marL="0" indent="0" algn="ctr">
              <a:buNone/>
              <a:defRPr>
                <a:solidFill>
                  <a:schemeClr val="bg2"/>
                </a:solidFill>
                <a:latin typeface="+mj-lt"/>
              </a:defRPr>
            </a:lvl1pPr>
            <a:lvl2pPr algn="ctr">
              <a:defRPr/>
            </a:lvl2pPr>
            <a:lvl3pPr algn="ctr">
              <a:defRPr/>
            </a:lvl3pPr>
            <a:lvl4pPr algn="ctr">
              <a:defRPr/>
            </a:lvl4pPr>
            <a:lvl5pPr algn="ctr">
              <a:defRPr/>
            </a:lvl5pPr>
          </a:lstStyle>
          <a:p>
            <a:pPr lvl="0"/>
            <a:r>
              <a:rPr lang="en-US" dirty="0" smtClean="0"/>
              <a:t>Subtitle</a:t>
            </a:r>
          </a:p>
          <a:p>
            <a:pPr lvl="0"/>
            <a:r>
              <a:rPr lang="en-US" dirty="0" smtClean="0"/>
              <a:t> </a:t>
            </a:r>
            <a:endParaRPr lang="en-US" dirty="0"/>
          </a:p>
        </p:txBody>
      </p:sp>
      <p:sp>
        <p:nvSpPr>
          <p:cNvPr id="9" name="Freeform 5"/>
          <p:cNvSpPr>
            <a:spLocks noEditPoints="1"/>
          </p:cNvSpPr>
          <p:nvPr/>
        </p:nvSpPr>
        <p:spPr bwMode="auto">
          <a:xfrm>
            <a:off x="5772597" y="609375"/>
            <a:ext cx="646807" cy="827311"/>
          </a:xfrm>
          <a:custGeom>
            <a:avLst/>
            <a:gdLst>
              <a:gd name="T0" fmla="*/ 378 w 1292"/>
              <a:gd name="T1" fmla="*/ 569 h 1648"/>
              <a:gd name="T2" fmla="*/ 438 w 1292"/>
              <a:gd name="T3" fmla="*/ 509 h 1648"/>
              <a:gd name="T4" fmla="*/ 438 w 1292"/>
              <a:gd name="T5" fmla="*/ 328 h 1648"/>
              <a:gd name="T6" fmla="*/ 646 w 1292"/>
              <a:gd name="T7" fmla="*/ 120 h 1648"/>
              <a:gd name="T8" fmla="*/ 854 w 1292"/>
              <a:gd name="T9" fmla="*/ 328 h 1648"/>
              <a:gd name="T10" fmla="*/ 854 w 1292"/>
              <a:gd name="T11" fmla="*/ 509 h 1648"/>
              <a:gd name="T12" fmla="*/ 914 w 1292"/>
              <a:gd name="T13" fmla="*/ 569 h 1648"/>
              <a:gd name="T14" fmla="*/ 974 w 1292"/>
              <a:gd name="T15" fmla="*/ 509 h 1648"/>
              <a:gd name="T16" fmla="*/ 974 w 1292"/>
              <a:gd name="T17" fmla="*/ 328 h 1648"/>
              <a:gd name="T18" fmla="*/ 646 w 1292"/>
              <a:gd name="T19" fmla="*/ 0 h 1648"/>
              <a:gd name="T20" fmla="*/ 318 w 1292"/>
              <a:gd name="T21" fmla="*/ 328 h 1648"/>
              <a:gd name="T22" fmla="*/ 318 w 1292"/>
              <a:gd name="T23" fmla="*/ 509 h 1648"/>
              <a:gd name="T24" fmla="*/ 378 w 1292"/>
              <a:gd name="T25" fmla="*/ 569 h 1648"/>
              <a:gd name="T26" fmla="*/ 1292 w 1292"/>
              <a:gd name="T27" fmla="*/ 1648 h 1648"/>
              <a:gd name="T28" fmla="*/ 0 w 1292"/>
              <a:gd name="T29" fmla="*/ 1648 h 1648"/>
              <a:gd name="T30" fmla="*/ 123 w 1292"/>
              <a:gd name="T31" fmla="*/ 521 h 1648"/>
              <a:gd name="T32" fmla="*/ 227 w 1292"/>
              <a:gd name="T33" fmla="*/ 521 h 1648"/>
              <a:gd name="T34" fmla="*/ 378 w 1292"/>
              <a:gd name="T35" fmla="*/ 661 h 1648"/>
              <a:gd name="T36" fmla="*/ 529 w 1292"/>
              <a:gd name="T37" fmla="*/ 521 h 1648"/>
              <a:gd name="T38" fmla="*/ 763 w 1292"/>
              <a:gd name="T39" fmla="*/ 521 h 1648"/>
              <a:gd name="T40" fmla="*/ 914 w 1292"/>
              <a:gd name="T41" fmla="*/ 661 h 1648"/>
              <a:gd name="T42" fmla="*/ 1065 w 1292"/>
              <a:gd name="T43" fmla="*/ 521 h 1648"/>
              <a:gd name="T44" fmla="*/ 1170 w 1292"/>
              <a:gd name="T45" fmla="*/ 521 h 1648"/>
              <a:gd name="T46" fmla="*/ 1292 w 1292"/>
              <a:gd name="T47" fmla="*/ 1648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92" h="1648">
                <a:moveTo>
                  <a:pt x="378" y="569"/>
                </a:moveTo>
                <a:cubicBezTo>
                  <a:pt x="411" y="569"/>
                  <a:pt x="438" y="542"/>
                  <a:pt x="438" y="509"/>
                </a:cubicBezTo>
                <a:cubicBezTo>
                  <a:pt x="438" y="328"/>
                  <a:pt x="438" y="328"/>
                  <a:pt x="438" y="328"/>
                </a:cubicBezTo>
                <a:cubicBezTo>
                  <a:pt x="438" y="213"/>
                  <a:pt x="531" y="120"/>
                  <a:pt x="646" y="120"/>
                </a:cubicBezTo>
                <a:cubicBezTo>
                  <a:pt x="761" y="120"/>
                  <a:pt x="854" y="213"/>
                  <a:pt x="854" y="328"/>
                </a:cubicBezTo>
                <a:cubicBezTo>
                  <a:pt x="854" y="509"/>
                  <a:pt x="854" y="509"/>
                  <a:pt x="854" y="509"/>
                </a:cubicBezTo>
                <a:cubicBezTo>
                  <a:pt x="854" y="542"/>
                  <a:pt x="881" y="569"/>
                  <a:pt x="914" y="569"/>
                </a:cubicBezTo>
                <a:cubicBezTo>
                  <a:pt x="947" y="569"/>
                  <a:pt x="974" y="542"/>
                  <a:pt x="974" y="509"/>
                </a:cubicBezTo>
                <a:cubicBezTo>
                  <a:pt x="974" y="328"/>
                  <a:pt x="974" y="328"/>
                  <a:pt x="974" y="328"/>
                </a:cubicBezTo>
                <a:cubicBezTo>
                  <a:pt x="974" y="147"/>
                  <a:pt x="827" y="0"/>
                  <a:pt x="646" y="0"/>
                </a:cubicBezTo>
                <a:cubicBezTo>
                  <a:pt x="465" y="0"/>
                  <a:pt x="318" y="147"/>
                  <a:pt x="318" y="328"/>
                </a:cubicBezTo>
                <a:cubicBezTo>
                  <a:pt x="318" y="509"/>
                  <a:pt x="318" y="509"/>
                  <a:pt x="318" y="509"/>
                </a:cubicBezTo>
                <a:cubicBezTo>
                  <a:pt x="318" y="542"/>
                  <a:pt x="345" y="569"/>
                  <a:pt x="378" y="569"/>
                </a:cubicBezTo>
                <a:close/>
                <a:moveTo>
                  <a:pt x="1292" y="1648"/>
                </a:moveTo>
                <a:cubicBezTo>
                  <a:pt x="0" y="1648"/>
                  <a:pt x="0" y="1648"/>
                  <a:pt x="0" y="1648"/>
                </a:cubicBezTo>
                <a:cubicBezTo>
                  <a:pt x="123" y="521"/>
                  <a:pt x="123" y="521"/>
                  <a:pt x="123" y="521"/>
                </a:cubicBezTo>
                <a:cubicBezTo>
                  <a:pt x="227" y="521"/>
                  <a:pt x="227" y="521"/>
                  <a:pt x="227" y="521"/>
                </a:cubicBezTo>
                <a:cubicBezTo>
                  <a:pt x="233" y="599"/>
                  <a:pt x="298" y="661"/>
                  <a:pt x="378" y="661"/>
                </a:cubicBezTo>
                <a:cubicBezTo>
                  <a:pt x="458" y="661"/>
                  <a:pt x="523" y="599"/>
                  <a:pt x="529" y="521"/>
                </a:cubicBezTo>
                <a:cubicBezTo>
                  <a:pt x="763" y="521"/>
                  <a:pt x="763" y="521"/>
                  <a:pt x="763" y="521"/>
                </a:cubicBezTo>
                <a:cubicBezTo>
                  <a:pt x="769" y="599"/>
                  <a:pt x="834" y="661"/>
                  <a:pt x="914" y="661"/>
                </a:cubicBezTo>
                <a:cubicBezTo>
                  <a:pt x="994" y="661"/>
                  <a:pt x="1059" y="599"/>
                  <a:pt x="1065" y="521"/>
                </a:cubicBezTo>
                <a:cubicBezTo>
                  <a:pt x="1170" y="521"/>
                  <a:pt x="1170" y="521"/>
                  <a:pt x="1170" y="521"/>
                </a:cubicBezTo>
                <a:lnTo>
                  <a:pt x="1292" y="1648"/>
                </a:lnTo>
                <a:close/>
              </a:path>
            </a:pathLst>
          </a:custGeom>
          <a:solidFill>
            <a:schemeClr val="bg2"/>
          </a:solidFill>
          <a:ln>
            <a:noFill/>
          </a:ln>
        </p:spPr>
        <p:txBody>
          <a:bodyPr vert="horz" wrap="square" lIns="109728" tIns="54864" rIns="109728" bIns="54864" numCol="1" anchor="t" anchorCtr="0" compatLnSpc="1">
            <a:prstTxWarp prst="textNoShape">
              <a:avLst/>
            </a:prstTxWarp>
          </a:bodyPr>
          <a:lstStyle/>
          <a:p>
            <a:endParaRPr lang="bg-BG" sz="2160" dirty="0">
              <a:latin typeface="+mj-lt"/>
            </a:endParaRPr>
          </a:p>
        </p:txBody>
      </p:sp>
      <p:sp>
        <p:nvSpPr>
          <p:cNvPr id="10" name="Footer Placeholder 9"/>
          <p:cNvSpPr>
            <a:spLocks noGrp="1"/>
          </p:cNvSpPr>
          <p:nvPr>
            <p:ph type="ftr" sz="quarter" idx="11"/>
          </p:nvPr>
        </p:nvSpPr>
        <p:spPr>
          <a:xfrm>
            <a:off x="3439236" y="6490441"/>
            <a:ext cx="5313528" cy="363854"/>
          </a:xfrm>
          <a:prstGeom prst="rect">
            <a:avLst/>
          </a:prstGeom>
        </p:spPr>
        <p:txBody>
          <a:bodyPr/>
          <a:lstStyle>
            <a:lvl1pPr>
              <a:defRPr>
                <a:latin typeface="Calibri" panose="020F0502020204030204" pitchFamily="34" charset="0"/>
              </a:defRPr>
            </a:lvl1pPr>
          </a:lstStyle>
          <a:p>
            <a:endParaRPr lang="en-US" dirty="0"/>
          </a:p>
        </p:txBody>
      </p:sp>
    </p:spTree>
    <p:extLst>
      <p:ext uri="{BB962C8B-B14F-4D97-AF65-F5344CB8AC3E}">
        <p14:creationId xmlns:p14="http://schemas.microsoft.com/office/powerpoint/2010/main" val="25252459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_3">
    <p:spTree>
      <p:nvGrpSpPr>
        <p:cNvPr id="1" name=""/>
        <p:cNvGrpSpPr/>
        <p:nvPr/>
      </p:nvGrpSpPr>
      <p:grpSpPr>
        <a:xfrm>
          <a:off x="0" y="0"/>
          <a:ext cx="0" cy="0"/>
          <a:chOff x="0" y="0"/>
          <a:chExt cx="0" cy="0"/>
        </a:xfrm>
      </p:grpSpPr>
      <p:sp>
        <p:nvSpPr>
          <p:cNvPr id="32" name="Flowchart: Document 5"/>
          <p:cNvSpPr/>
          <p:nvPr/>
        </p:nvSpPr>
        <p:spPr>
          <a:xfrm>
            <a:off x="4577959" y="-26441"/>
            <a:ext cx="3036082" cy="5997228"/>
          </a:xfrm>
          <a:prstGeom prst="flowChartDocument">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bg-BG" sz="2160" dirty="0">
              <a:latin typeface="+mj-lt"/>
            </a:endParaRPr>
          </a:p>
        </p:txBody>
      </p:sp>
      <p:sp>
        <p:nvSpPr>
          <p:cNvPr id="43" name="Text Placeholder 40"/>
          <p:cNvSpPr>
            <a:spLocks noGrp="1"/>
          </p:cNvSpPr>
          <p:nvPr>
            <p:ph type="body" sz="quarter" idx="13" hasCustomPrompt="1"/>
          </p:nvPr>
        </p:nvSpPr>
        <p:spPr>
          <a:xfrm>
            <a:off x="5034116" y="2087533"/>
            <a:ext cx="2173667" cy="1323289"/>
          </a:xfrm>
          <a:prstGeom prst="rect">
            <a:avLst/>
          </a:prstGeom>
        </p:spPr>
        <p:txBody>
          <a:bodyPr vert="horz" anchor="t">
            <a:noAutofit/>
          </a:bodyPr>
          <a:lstStyle>
            <a:lvl1pPr marL="0" indent="0" algn="ctr">
              <a:buNone/>
              <a:defRPr sz="2400" baseline="0">
                <a:solidFill>
                  <a:schemeClr val="bg2"/>
                </a:solidFill>
                <a:latin typeface="+mj-lt"/>
                <a:cs typeface="Open Sans Light"/>
              </a:defRPr>
            </a:lvl1pPr>
            <a:lvl2pPr>
              <a:defRPr>
                <a:latin typeface="Open Sans Light"/>
                <a:cs typeface="Open Sans Light"/>
              </a:defRPr>
            </a:lvl2pPr>
            <a:lvl3pPr>
              <a:defRPr>
                <a:latin typeface="Open Sans Light"/>
                <a:cs typeface="Open Sans Light"/>
              </a:defRPr>
            </a:lvl3pPr>
            <a:lvl4pPr>
              <a:defRPr>
                <a:latin typeface="Open Sans Light"/>
                <a:cs typeface="Open Sans Light"/>
              </a:defRPr>
            </a:lvl4pPr>
            <a:lvl5pPr>
              <a:defRPr>
                <a:latin typeface="Open Sans Light"/>
                <a:cs typeface="Open Sans Light"/>
              </a:defRPr>
            </a:lvl5pPr>
          </a:lstStyle>
          <a:p>
            <a:pPr lvl="0"/>
            <a:r>
              <a:rPr lang="en-US" dirty="0" smtClean="0"/>
              <a:t>SECTION TITLE </a:t>
            </a:r>
          </a:p>
          <a:p>
            <a:pPr lvl="0"/>
            <a:r>
              <a:rPr lang="en-US" dirty="0" smtClean="0"/>
              <a:t>3</a:t>
            </a:r>
          </a:p>
        </p:txBody>
      </p:sp>
      <p:sp>
        <p:nvSpPr>
          <p:cNvPr id="2" name="Date Placeholder 1"/>
          <p:cNvSpPr>
            <a:spLocks noGrp="1"/>
          </p:cNvSpPr>
          <p:nvPr>
            <p:ph type="dt" sz="half" idx="15"/>
          </p:nvPr>
        </p:nvSpPr>
        <p:spPr/>
        <p:txBody>
          <a:bodyPr/>
          <a:lstStyle>
            <a:lvl1pPr>
              <a:defRPr>
                <a:latin typeface="+mj-lt"/>
              </a:defRPr>
            </a:lvl1pPr>
          </a:lstStyle>
          <a:p>
            <a:fld id="{11CFD3A8-F30D-4DAA-A082-E5B6E16FE42E}" type="datetimeFigureOut">
              <a:rPr lang="en-US" smtClean="0"/>
              <a:t>10/30/2020</a:t>
            </a:fld>
            <a:endParaRPr lang="en-US" dirty="0"/>
          </a:p>
        </p:txBody>
      </p:sp>
      <p:sp>
        <p:nvSpPr>
          <p:cNvPr id="4" name="Slide Number Placeholder 3"/>
          <p:cNvSpPr>
            <a:spLocks noGrp="1"/>
          </p:cNvSpPr>
          <p:nvPr>
            <p:ph type="sldNum" sz="quarter" idx="17"/>
          </p:nvPr>
        </p:nvSpPr>
        <p:spPr/>
        <p:txBody>
          <a:bodyPr/>
          <a:lstStyle>
            <a:lvl1pPr>
              <a:defRPr>
                <a:latin typeface="+mj-lt"/>
              </a:defRPr>
            </a:lvl1pPr>
          </a:lstStyle>
          <a:p>
            <a:fld id="{6772875D-FBAD-4E82-903B-0795A24E6785}" type="slidenum">
              <a:rPr lang="en-US" smtClean="0"/>
              <a:t>‹#›</a:t>
            </a:fld>
            <a:endParaRPr lang="en-US" dirty="0"/>
          </a:p>
        </p:txBody>
      </p:sp>
      <p:sp>
        <p:nvSpPr>
          <p:cNvPr id="6" name="Text Placeholder 5"/>
          <p:cNvSpPr>
            <a:spLocks noGrp="1"/>
          </p:cNvSpPr>
          <p:nvPr>
            <p:ph type="body" sz="quarter" idx="18" hasCustomPrompt="1"/>
          </p:nvPr>
        </p:nvSpPr>
        <p:spPr>
          <a:xfrm>
            <a:off x="5034916" y="3808096"/>
            <a:ext cx="2173604" cy="766108"/>
          </a:xfrm>
        </p:spPr>
        <p:txBody>
          <a:bodyPr anchor="t"/>
          <a:lstStyle>
            <a:lvl1pPr marL="0" indent="0" algn="ctr">
              <a:buNone/>
              <a:defRPr>
                <a:solidFill>
                  <a:schemeClr val="bg2"/>
                </a:solidFill>
                <a:latin typeface="+mj-lt"/>
              </a:defRPr>
            </a:lvl1pPr>
            <a:lvl2pPr algn="ctr">
              <a:defRPr/>
            </a:lvl2pPr>
            <a:lvl3pPr algn="ctr">
              <a:defRPr/>
            </a:lvl3pPr>
            <a:lvl4pPr algn="ctr">
              <a:defRPr/>
            </a:lvl4pPr>
            <a:lvl5pPr algn="ctr">
              <a:defRPr/>
            </a:lvl5pPr>
          </a:lstStyle>
          <a:p>
            <a:pPr lvl="0"/>
            <a:r>
              <a:rPr lang="en-US" dirty="0" smtClean="0"/>
              <a:t>Subtitle</a:t>
            </a:r>
          </a:p>
          <a:p>
            <a:pPr lvl="0"/>
            <a:r>
              <a:rPr lang="en-US" dirty="0" smtClean="0"/>
              <a:t> </a:t>
            </a:r>
            <a:endParaRPr lang="en-US" dirty="0"/>
          </a:p>
        </p:txBody>
      </p:sp>
      <p:sp>
        <p:nvSpPr>
          <p:cNvPr id="10" name="Freeform 17"/>
          <p:cNvSpPr>
            <a:spLocks noEditPoints="1"/>
          </p:cNvSpPr>
          <p:nvPr/>
        </p:nvSpPr>
        <p:spPr bwMode="auto">
          <a:xfrm>
            <a:off x="5732559" y="739062"/>
            <a:ext cx="726883" cy="752652"/>
          </a:xfrm>
          <a:custGeom>
            <a:avLst/>
            <a:gdLst>
              <a:gd name="T0" fmla="*/ 562 w 1586"/>
              <a:gd name="T1" fmla="*/ 236 h 1640"/>
              <a:gd name="T2" fmla="*/ 1020 w 1586"/>
              <a:gd name="T3" fmla="*/ 225 h 1640"/>
              <a:gd name="T4" fmla="*/ 793 w 1586"/>
              <a:gd name="T5" fmla="*/ 120 h 1640"/>
              <a:gd name="T6" fmla="*/ 793 w 1586"/>
              <a:gd name="T7" fmla="*/ 1520 h 1640"/>
              <a:gd name="T8" fmla="*/ 566 w 1586"/>
              <a:gd name="T9" fmla="*/ 1415 h 1640"/>
              <a:gd name="T10" fmla="*/ 1024 w 1586"/>
              <a:gd name="T11" fmla="*/ 1404 h 1640"/>
              <a:gd name="T12" fmla="*/ 793 w 1586"/>
              <a:gd name="T13" fmla="*/ 1520 h 1640"/>
              <a:gd name="T14" fmla="*/ 54 w 1586"/>
              <a:gd name="T15" fmla="*/ 1347 h 1640"/>
              <a:gd name="T16" fmla="*/ 287 w 1586"/>
              <a:gd name="T17" fmla="*/ 824 h 1640"/>
              <a:gd name="T18" fmla="*/ 433 w 1586"/>
              <a:gd name="T19" fmla="*/ 401 h 1640"/>
              <a:gd name="T20" fmla="*/ 153 w 1586"/>
              <a:gd name="T21" fmla="*/ 374 h 1640"/>
              <a:gd name="T22" fmla="*/ 198 w 1586"/>
              <a:gd name="T23" fmla="*/ 499 h 1640"/>
              <a:gd name="T24" fmla="*/ 198 w 1586"/>
              <a:gd name="T25" fmla="*/ 763 h 1640"/>
              <a:gd name="T26" fmla="*/ 83 w 1586"/>
              <a:gd name="T27" fmla="*/ 567 h 1640"/>
              <a:gd name="T28" fmla="*/ 223 w 1586"/>
              <a:gd name="T29" fmla="*/ 235 h 1640"/>
              <a:gd name="T30" fmla="*/ 1363 w 1586"/>
              <a:gd name="T31" fmla="*/ 220 h 1640"/>
              <a:gd name="T32" fmla="*/ 1433 w 1586"/>
              <a:gd name="T33" fmla="*/ 663 h 1640"/>
              <a:gd name="T34" fmla="*/ 1338 w 1586"/>
              <a:gd name="T35" fmla="*/ 590 h 1640"/>
              <a:gd name="T36" fmla="*/ 1363 w 1586"/>
              <a:gd name="T37" fmla="*/ 340 h 1640"/>
              <a:gd name="T38" fmla="*/ 1146 w 1586"/>
              <a:gd name="T39" fmla="*/ 686 h 1640"/>
              <a:gd name="T40" fmla="*/ 786 w 1586"/>
              <a:gd name="T41" fmla="*/ 577 h 1640"/>
              <a:gd name="T42" fmla="*/ 725 w 1586"/>
              <a:gd name="T43" fmla="*/ 1016 h 1640"/>
              <a:gd name="T44" fmla="*/ 610 w 1586"/>
              <a:gd name="T45" fmla="*/ 1083 h 1640"/>
              <a:gd name="T46" fmla="*/ 379 w 1586"/>
              <a:gd name="T47" fmla="*/ 902 h 1640"/>
              <a:gd name="T48" fmla="*/ 223 w 1586"/>
              <a:gd name="T49" fmla="*/ 1300 h 1640"/>
              <a:gd name="T50" fmla="*/ 1338 w 1586"/>
              <a:gd name="T51" fmla="*/ 590 h 1640"/>
              <a:gd name="T52" fmla="*/ 1518 w 1586"/>
              <a:gd name="T53" fmla="*/ 1013 h 1640"/>
              <a:gd name="T54" fmla="*/ 1254 w 1586"/>
              <a:gd name="T55" fmla="*/ 1013 h 1640"/>
              <a:gd name="T56" fmla="*/ 1404 w 1586"/>
              <a:gd name="T57" fmla="*/ 1144 h 1640"/>
              <a:gd name="T58" fmla="*/ 1363 w 1586"/>
              <a:gd name="T59" fmla="*/ 1285 h 1640"/>
              <a:gd name="T60" fmla="*/ 881 w 1586"/>
              <a:gd name="T61" fmla="*/ 1249 h 1640"/>
              <a:gd name="T62" fmla="*/ 1532 w 1586"/>
              <a:gd name="T63" fmla="*/ 1334 h 1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86" h="1640">
                <a:moveTo>
                  <a:pt x="672" y="285"/>
                </a:moveTo>
                <a:cubicBezTo>
                  <a:pt x="632" y="265"/>
                  <a:pt x="596" y="250"/>
                  <a:pt x="562" y="236"/>
                </a:cubicBezTo>
                <a:cubicBezTo>
                  <a:pt x="616" y="94"/>
                  <a:pt x="693" y="0"/>
                  <a:pt x="793" y="0"/>
                </a:cubicBezTo>
                <a:cubicBezTo>
                  <a:pt x="891" y="0"/>
                  <a:pt x="966" y="89"/>
                  <a:pt x="1020" y="225"/>
                </a:cubicBezTo>
                <a:cubicBezTo>
                  <a:pt x="986" y="239"/>
                  <a:pt x="950" y="255"/>
                  <a:pt x="910" y="275"/>
                </a:cubicBezTo>
                <a:cubicBezTo>
                  <a:pt x="870" y="168"/>
                  <a:pt x="823" y="120"/>
                  <a:pt x="793" y="120"/>
                </a:cubicBezTo>
                <a:cubicBezTo>
                  <a:pt x="762" y="120"/>
                  <a:pt x="714" y="171"/>
                  <a:pt x="672" y="285"/>
                </a:cubicBezTo>
                <a:close/>
                <a:moveTo>
                  <a:pt x="793" y="1520"/>
                </a:moveTo>
                <a:cubicBezTo>
                  <a:pt x="763" y="1520"/>
                  <a:pt x="716" y="1472"/>
                  <a:pt x="676" y="1365"/>
                </a:cubicBezTo>
                <a:cubicBezTo>
                  <a:pt x="635" y="1385"/>
                  <a:pt x="600" y="1401"/>
                  <a:pt x="566" y="1415"/>
                </a:cubicBezTo>
                <a:cubicBezTo>
                  <a:pt x="620" y="1551"/>
                  <a:pt x="695" y="1640"/>
                  <a:pt x="793" y="1640"/>
                </a:cubicBezTo>
                <a:cubicBezTo>
                  <a:pt x="893" y="1640"/>
                  <a:pt x="970" y="1546"/>
                  <a:pt x="1024" y="1404"/>
                </a:cubicBezTo>
                <a:cubicBezTo>
                  <a:pt x="990" y="1390"/>
                  <a:pt x="955" y="1375"/>
                  <a:pt x="914" y="1355"/>
                </a:cubicBezTo>
                <a:cubicBezTo>
                  <a:pt x="872" y="1469"/>
                  <a:pt x="824" y="1520"/>
                  <a:pt x="793" y="1520"/>
                </a:cubicBezTo>
                <a:close/>
                <a:moveTo>
                  <a:pt x="465" y="1369"/>
                </a:moveTo>
                <a:cubicBezTo>
                  <a:pt x="332" y="1417"/>
                  <a:pt x="133" y="1464"/>
                  <a:pt x="54" y="1347"/>
                </a:cubicBezTo>
                <a:cubicBezTo>
                  <a:pt x="15" y="1289"/>
                  <a:pt x="0" y="1178"/>
                  <a:pt x="153" y="977"/>
                </a:cubicBezTo>
                <a:cubicBezTo>
                  <a:pt x="193" y="924"/>
                  <a:pt x="240" y="872"/>
                  <a:pt x="287" y="824"/>
                </a:cubicBezTo>
                <a:cubicBezTo>
                  <a:pt x="394" y="718"/>
                  <a:pt x="514" y="615"/>
                  <a:pt x="670" y="510"/>
                </a:cubicBezTo>
                <a:cubicBezTo>
                  <a:pt x="595" y="469"/>
                  <a:pt x="513" y="430"/>
                  <a:pt x="433" y="401"/>
                </a:cubicBezTo>
                <a:cubicBezTo>
                  <a:pt x="351" y="371"/>
                  <a:pt x="278" y="355"/>
                  <a:pt x="223" y="355"/>
                </a:cubicBezTo>
                <a:cubicBezTo>
                  <a:pt x="188" y="355"/>
                  <a:pt x="161" y="362"/>
                  <a:pt x="153" y="374"/>
                </a:cubicBezTo>
                <a:cubicBezTo>
                  <a:pt x="144" y="388"/>
                  <a:pt x="143" y="428"/>
                  <a:pt x="184" y="500"/>
                </a:cubicBezTo>
                <a:cubicBezTo>
                  <a:pt x="189" y="500"/>
                  <a:pt x="193" y="499"/>
                  <a:pt x="198" y="499"/>
                </a:cubicBezTo>
                <a:cubicBezTo>
                  <a:pt x="271" y="499"/>
                  <a:pt x="330" y="559"/>
                  <a:pt x="330" y="631"/>
                </a:cubicBezTo>
                <a:cubicBezTo>
                  <a:pt x="330" y="704"/>
                  <a:pt x="271" y="763"/>
                  <a:pt x="198" y="763"/>
                </a:cubicBezTo>
                <a:cubicBezTo>
                  <a:pt x="125" y="763"/>
                  <a:pt x="66" y="704"/>
                  <a:pt x="66" y="631"/>
                </a:cubicBezTo>
                <a:cubicBezTo>
                  <a:pt x="66" y="608"/>
                  <a:pt x="73" y="586"/>
                  <a:pt x="83" y="567"/>
                </a:cubicBezTo>
                <a:cubicBezTo>
                  <a:pt x="6" y="433"/>
                  <a:pt x="22" y="352"/>
                  <a:pt x="54" y="306"/>
                </a:cubicBezTo>
                <a:cubicBezTo>
                  <a:pt x="77" y="273"/>
                  <a:pt x="125" y="235"/>
                  <a:pt x="223" y="235"/>
                </a:cubicBezTo>
                <a:cubicBezTo>
                  <a:pt x="398" y="235"/>
                  <a:pt x="634" y="348"/>
                  <a:pt x="785" y="436"/>
                </a:cubicBezTo>
                <a:cubicBezTo>
                  <a:pt x="939" y="343"/>
                  <a:pt x="1183" y="220"/>
                  <a:pt x="1363" y="220"/>
                </a:cubicBezTo>
                <a:cubicBezTo>
                  <a:pt x="1462" y="220"/>
                  <a:pt x="1510" y="260"/>
                  <a:pt x="1532" y="293"/>
                </a:cubicBezTo>
                <a:cubicBezTo>
                  <a:pt x="1571" y="351"/>
                  <a:pt x="1586" y="462"/>
                  <a:pt x="1433" y="663"/>
                </a:cubicBezTo>
                <a:cubicBezTo>
                  <a:pt x="1219" y="945"/>
                  <a:pt x="792" y="1251"/>
                  <a:pt x="465" y="1369"/>
                </a:cubicBezTo>
                <a:close/>
                <a:moveTo>
                  <a:pt x="1338" y="590"/>
                </a:moveTo>
                <a:cubicBezTo>
                  <a:pt x="1442" y="452"/>
                  <a:pt x="1446" y="379"/>
                  <a:pt x="1433" y="360"/>
                </a:cubicBezTo>
                <a:cubicBezTo>
                  <a:pt x="1424" y="347"/>
                  <a:pt x="1399" y="340"/>
                  <a:pt x="1363" y="340"/>
                </a:cubicBezTo>
                <a:cubicBezTo>
                  <a:pt x="1227" y="340"/>
                  <a:pt x="1020" y="440"/>
                  <a:pt x="901" y="507"/>
                </a:cubicBezTo>
                <a:cubicBezTo>
                  <a:pt x="989" y="564"/>
                  <a:pt x="1071" y="625"/>
                  <a:pt x="1146" y="686"/>
                </a:cubicBezTo>
                <a:cubicBezTo>
                  <a:pt x="1118" y="714"/>
                  <a:pt x="1088" y="742"/>
                  <a:pt x="1058" y="769"/>
                </a:cubicBezTo>
                <a:cubicBezTo>
                  <a:pt x="975" y="702"/>
                  <a:pt x="882" y="636"/>
                  <a:pt x="786" y="577"/>
                </a:cubicBezTo>
                <a:cubicBezTo>
                  <a:pt x="676" y="648"/>
                  <a:pt x="566" y="731"/>
                  <a:pt x="466" y="819"/>
                </a:cubicBezTo>
                <a:cubicBezTo>
                  <a:pt x="541" y="884"/>
                  <a:pt x="630" y="953"/>
                  <a:pt x="725" y="1016"/>
                </a:cubicBezTo>
                <a:cubicBezTo>
                  <a:pt x="689" y="1038"/>
                  <a:pt x="652" y="1060"/>
                  <a:pt x="610" y="1083"/>
                </a:cubicBezTo>
                <a:cubicBezTo>
                  <a:pt x="610" y="1083"/>
                  <a:pt x="610" y="1083"/>
                  <a:pt x="610" y="1083"/>
                </a:cubicBezTo>
                <a:cubicBezTo>
                  <a:pt x="610" y="1082"/>
                  <a:pt x="610" y="1082"/>
                  <a:pt x="609" y="1082"/>
                </a:cubicBezTo>
                <a:cubicBezTo>
                  <a:pt x="530" y="1027"/>
                  <a:pt x="451" y="966"/>
                  <a:pt x="379" y="902"/>
                </a:cubicBezTo>
                <a:cubicBezTo>
                  <a:pt x="183" y="1099"/>
                  <a:pt x="127" y="1241"/>
                  <a:pt x="153" y="1280"/>
                </a:cubicBezTo>
                <a:cubicBezTo>
                  <a:pt x="162" y="1293"/>
                  <a:pt x="187" y="1300"/>
                  <a:pt x="223" y="1300"/>
                </a:cubicBezTo>
                <a:cubicBezTo>
                  <a:pt x="387" y="1300"/>
                  <a:pt x="646" y="1162"/>
                  <a:pt x="800" y="1063"/>
                </a:cubicBezTo>
                <a:cubicBezTo>
                  <a:pt x="988" y="942"/>
                  <a:pt x="1203" y="768"/>
                  <a:pt x="1338" y="590"/>
                </a:cubicBezTo>
                <a:close/>
                <a:moveTo>
                  <a:pt x="1503" y="1075"/>
                </a:moveTo>
                <a:cubicBezTo>
                  <a:pt x="1513" y="1056"/>
                  <a:pt x="1518" y="1035"/>
                  <a:pt x="1518" y="1013"/>
                </a:cubicBezTo>
                <a:cubicBezTo>
                  <a:pt x="1518" y="940"/>
                  <a:pt x="1459" y="881"/>
                  <a:pt x="1386" y="881"/>
                </a:cubicBezTo>
                <a:cubicBezTo>
                  <a:pt x="1314" y="881"/>
                  <a:pt x="1254" y="940"/>
                  <a:pt x="1254" y="1013"/>
                </a:cubicBezTo>
                <a:cubicBezTo>
                  <a:pt x="1254" y="1086"/>
                  <a:pt x="1314" y="1145"/>
                  <a:pt x="1386" y="1145"/>
                </a:cubicBezTo>
                <a:cubicBezTo>
                  <a:pt x="1393" y="1145"/>
                  <a:pt x="1398" y="1144"/>
                  <a:pt x="1404" y="1144"/>
                </a:cubicBezTo>
                <a:cubicBezTo>
                  <a:pt x="1443" y="1214"/>
                  <a:pt x="1442" y="1253"/>
                  <a:pt x="1433" y="1266"/>
                </a:cubicBezTo>
                <a:cubicBezTo>
                  <a:pt x="1425" y="1278"/>
                  <a:pt x="1398" y="1285"/>
                  <a:pt x="1363" y="1285"/>
                </a:cubicBezTo>
                <a:cubicBezTo>
                  <a:pt x="1252" y="1285"/>
                  <a:pt x="1096" y="1221"/>
                  <a:pt x="996" y="1172"/>
                </a:cubicBezTo>
                <a:cubicBezTo>
                  <a:pt x="963" y="1195"/>
                  <a:pt x="921" y="1223"/>
                  <a:pt x="881" y="1249"/>
                </a:cubicBezTo>
                <a:cubicBezTo>
                  <a:pt x="1015" y="1319"/>
                  <a:pt x="1212" y="1405"/>
                  <a:pt x="1363" y="1405"/>
                </a:cubicBezTo>
                <a:cubicBezTo>
                  <a:pt x="1461" y="1405"/>
                  <a:pt x="1509" y="1367"/>
                  <a:pt x="1532" y="1334"/>
                </a:cubicBezTo>
                <a:cubicBezTo>
                  <a:pt x="1564" y="1288"/>
                  <a:pt x="1580" y="1208"/>
                  <a:pt x="1503" y="1075"/>
                </a:cubicBezTo>
                <a:close/>
              </a:path>
            </a:pathLst>
          </a:custGeom>
          <a:solidFill>
            <a:schemeClr val="bg2"/>
          </a:solidFill>
          <a:ln>
            <a:noFill/>
          </a:ln>
        </p:spPr>
        <p:txBody>
          <a:bodyPr vert="horz" wrap="square" lIns="109728" tIns="54864" rIns="109728" bIns="54864" numCol="1" anchor="t" anchorCtr="0" compatLnSpc="1">
            <a:prstTxWarp prst="textNoShape">
              <a:avLst/>
            </a:prstTxWarp>
          </a:bodyPr>
          <a:lstStyle/>
          <a:p>
            <a:endParaRPr lang="bg-BG" sz="2160" dirty="0">
              <a:latin typeface="+mj-lt"/>
            </a:endParaRPr>
          </a:p>
        </p:txBody>
      </p:sp>
      <p:sp>
        <p:nvSpPr>
          <p:cNvPr id="9" name="Footer Placeholder 9"/>
          <p:cNvSpPr>
            <a:spLocks noGrp="1"/>
          </p:cNvSpPr>
          <p:nvPr>
            <p:ph type="ftr" sz="quarter" idx="11"/>
          </p:nvPr>
        </p:nvSpPr>
        <p:spPr>
          <a:xfrm>
            <a:off x="3439236" y="6490441"/>
            <a:ext cx="5313528" cy="363854"/>
          </a:xfrm>
          <a:prstGeom prst="rect">
            <a:avLst/>
          </a:prstGeom>
        </p:spPr>
        <p:txBody>
          <a:bodyPr/>
          <a:lstStyle>
            <a:lvl1pPr>
              <a:defRPr>
                <a:latin typeface="Calibri" panose="020F0502020204030204" pitchFamily="34" charset="0"/>
              </a:defRPr>
            </a:lvl1pPr>
          </a:lstStyle>
          <a:p>
            <a:endParaRPr lang="en-US" dirty="0"/>
          </a:p>
        </p:txBody>
      </p:sp>
    </p:spTree>
    <p:extLst>
      <p:ext uri="{BB962C8B-B14F-4D97-AF65-F5344CB8AC3E}">
        <p14:creationId xmlns:p14="http://schemas.microsoft.com/office/powerpoint/2010/main" val="306255334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_4">
    <p:spTree>
      <p:nvGrpSpPr>
        <p:cNvPr id="1" name=""/>
        <p:cNvGrpSpPr/>
        <p:nvPr/>
      </p:nvGrpSpPr>
      <p:grpSpPr>
        <a:xfrm>
          <a:off x="0" y="0"/>
          <a:ext cx="0" cy="0"/>
          <a:chOff x="0" y="0"/>
          <a:chExt cx="0" cy="0"/>
        </a:xfrm>
      </p:grpSpPr>
      <p:sp>
        <p:nvSpPr>
          <p:cNvPr id="32" name="Flowchart: Document 5"/>
          <p:cNvSpPr/>
          <p:nvPr/>
        </p:nvSpPr>
        <p:spPr>
          <a:xfrm>
            <a:off x="4577959" y="-26441"/>
            <a:ext cx="3036082" cy="5997228"/>
          </a:xfrm>
          <a:prstGeom prst="flowChartDocumen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bg-BG" sz="2160" dirty="0">
              <a:latin typeface="+mj-lt"/>
            </a:endParaRPr>
          </a:p>
        </p:txBody>
      </p:sp>
      <p:sp>
        <p:nvSpPr>
          <p:cNvPr id="43" name="Text Placeholder 40"/>
          <p:cNvSpPr>
            <a:spLocks noGrp="1"/>
          </p:cNvSpPr>
          <p:nvPr>
            <p:ph type="body" sz="quarter" idx="13" hasCustomPrompt="1"/>
          </p:nvPr>
        </p:nvSpPr>
        <p:spPr>
          <a:xfrm>
            <a:off x="5034116" y="2087533"/>
            <a:ext cx="2173667" cy="1323289"/>
          </a:xfrm>
          <a:prstGeom prst="rect">
            <a:avLst/>
          </a:prstGeom>
        </p:spPr>
        <p:txBody>
          <a:bodyPr vert="horz" anchor="t">
            <a:noAutofit/>
          </a:bodyPr>
          <a:lstStyle>
            <a:lvl1pPr marL="0" indent="0" algn="ctr">
              <a:buNone/>
              <a:defRPr sz="2400" baseline="0">
                <a:solidFill>
                  <a:schemeClr val="bg2"/>
                </a:solidFill>
                <a:latin typeface="+mj-lt"/>
                <a:cs typeface="Open Sans Light"/>
              </a:defRPr>
            </a:lvl1pPr>
            <a:lvl2pPr>
              <a:defRPr>
                <a:latin typeface="Open Sans Light"/>
                <a:cs typeface="Open Sans Light"/>
              </a:defRPr>
            </a:lvl2pPr>
            <a:lvl3pPr>
              <a:defRPr>
                <a:latin typeface="Open Sans Light"/>
                <a:cs typeface="Open Sans Light"/>
              </a:defRPr>
            </a:lvl3pPr>
            <a:lvl4pPr>
              <a:defRPr>
                <a:latin typeface="Open Sans Light"/>
                <a:cs typeface="Open Sans Light"/>
              </a:defRPr>
            </a:lvl4pPr>
            <a:lvl5pPr>
              <a:defRPr>
                <a:latin typeface="Open Sans Light"/>
                <a:cs typeface="Open Sans Light"/>
              </a:defRPr>
            </a:lvl5pPr>
          </a:lstStyle>
          <a:p>
            <a:pPr lvl="0"/>
            <a:r>
              <a:rPr lang="en-US" dirty="0" smtClean="0"/>
              <a:t>SECTION TITLE </a:t>
            </a:r>
          </a:p>
          <a:p>
            <a:pPr lvl="0"/>
            <a:r>
              <a:rPr lang="en-US" dirty="0" smtClean="0"/>
              <a:t>4</a:t>
            </a:r>
          </a:p>
        </p:txBody>
      </p:sp>
      <p:sp>
        <p:nvSpPr>
          <p:cNvPr id="2" name="Date Placeholder 1"/>
          <p:cNvSpPr>
            <a:spLocks noGrp="1"/>
          </p:cNvSpPr>
          <p:nvPr>
            <p:ph type="dt" sz="half" idx="15"/>
          </p:nvPr>
        </p:nvSpPr>
        <p:spPr/>
        <p:txBody>
          <a:bodyPr/>
          <a:lstStyle>
            <a:lvl1pPr>
              <a:defRPr>
                <a:latin typeface="+mj-lt"/>
              </a:defRPr>
            </a:lvl1pPr>
          </a:lstStyle>
          <a:p>
            <a:fld id="{11CFD3A8-F30D-4DAA-A082-E5B6E16FE42E}" type="datetimeFigureOut">
              <a:rPr lang="en-US" smtClean="0"/>
              <a:t>10/30/2020</a:t>
            </a:fld>
            <a:endParaRPr lang="en-US" dirty="0"/>
          </a:p>
        </p:txBody>
      </p:sp>
      <p:sp>
        <p:nvSpPr>
          <p:cNvPr id="4" name="Slide Number Placeholder 3"/>
          <p:cNvSpPr>
            <a:spLocks noGrp="1"/>
          </p:cNvSpPr>
          <p:nvPr>
            <p:ph type="sldNum" sz="quarter" idx="17"/>
          </p:nvPr>
        </p:nvSpPr>
        <p:spPr/>
        <p:txBody>
          <a:bodyPr/>
          <a:lstStyle>
            <a:lvl1pPr>
              <a:defRPr>
                <a:latin typeface="+mj-lt"/>
              </a:defRPr>
            </a:lvl1pPr>
          </a:lstStyle>
          <a:p>
            <a:fld id="{6772875D-FBAD-4E82-903B-0795A24E6785}" type="slidenum">
              <a:rPr lang="en-US" smtClean="0"/>
              <a:t>‹#›</a:t>
            </a:fld>
            <a:endParaRPr lang="en-US" dirty="0"/>
          </a:p>
        </p:txBody>
      </p:sp>
      <p:sp>
        <p:nvSpPr>
          <p:cNvPr id="6" name="Text Placeholder 5"/>
          <p:cNvSpPr>
            <a:spLocks noGrp="1"/>
          </p:cNvSpPr>
          <p:nvPr>
            <p:ph type="body" sz="quarter" idx="18" hasCustomPrompt="1"/>
          </p:nvPr>
        </p:nvSpPr>
        <p:spPr>
          <a:xfrm>
            <a:off x="5034916" y="3808096"/>
            <a:ext cx="2173604" cy="766108"/>
          </a:xfrm>
        </p:spPr>
        <p:txBody>
          <a:bodyPr anchor="t"/>
          <a:lstStyle>
            <a:lvl1pPr marL="0" indent="0" algn="ctr">
              <a:buNone/>
              <a:defRPr>
                <a:solidFill>
                  <a:schemeClr val="bg2"/>
                </a:solidFill>
                <a:latin typeface="+mj-lt"/>
              </a:defRPr>
            </a:lvl1pPr>
            <a:lvl2pPr algn="ctr">
              <a:defRPr/>
            </a:lvl2pPr>
            <a:lvl3pPr algn="ctr">
              <a:defRPr/>
            </a:lvl3pPr>
            <a:lvl4pPr algn="ctr">
              <a:defRPr/>
            </a:lvl4pPr>
            <a:lvl5pPr algn="ctr">
              <a:defRPr/>
            </a:lvl5pPr>
          </a:lstStyle>
          <a:p>
            <a:pPr lvl="0"/>
            <a:r>
              <a:rPr lang="en-US" dirty="0" smtClean="0"/>
              <a:t>Subtitle</a:t>
            </a:r>
          </a:p>
          <a:p>
            <a:pPr lvl="0"/>
            <a:r>
              <a:rPr lang="en-US" dirty="0" smtClean="0"/>
              <a:t> </a:t>
            </a:r>
            <a:endParaRPr lang="en-US" dirty="0"/>
          </a:p>
        </p:txBody>
      </p:sp>
      <p:sp>
        <p:nvSpPr>
          <p:cNvPr id="9" name="Freeform 322"/>
          <p:cNvSpPr>
            <a:spLocks noEditPoints="1"/>
          </p:cNvSpPr>
          <p:nvPr/>
        </p:nvSpPr>
        <p:spPr bwMode="auto">
          <a:xfrm>
            <a:off x="5648524" y="783273"/>
            <a:ext cx="894953" cy="784270"/>
          </a:xfrm>
          <a:custGeom>
            <a:avLst/>
            <a:gdLst>
              <a:gd name="T0" fmla="*/ 283 w 283"/>
              <a:gd name="T1" fmla="*/ 71 h 248"/>
              <a:gd name="T2" fmla="*/ 142 w 283"/>
              <a:gd name="T3" fmla="*/ 0 h 248"/>
              <a:gd name="T4" fmla="*/ 0 w 283"/>
              <a:gd name="T5" fmla="*/ 71 h 248"/>
              <a:gd name="T6" fmla="*/ 142 w 283"/>
              <a:gd name="T7" fmla="*/ 142 h 248"/>
              <a:gd name="T8" fmla="*/ 283 w 283"/>
              <a:gd name="T9" fmla="*/ 71 h 248"/>
              <a:gd name="T10" fmla="*/ 142 w 283"/>
              <a:gd name="T11" fmla="*/ 23 h 248"/>
              <a:gd name="T12" fmla="*/ 236 w 283"/>
              <a:gd name="T13" fmla="*/ 71 h 248"/>
              <a:gd name="T14" fmla="*/ 142 w 283"/>
              <a:gd name="T15" fmla="*/ 118 h 248"/>
              <a:gd name="T16" fmla="*/ 47 w 283"/>
              <a:gd name="T17" fmla="*/ 71 h 248"/>
              <a:gd name="T18" fmla="*/ 142 w 283"/>
              <a:gd name="T19" fmla="*/ 23 h 248"/>
              <a:gd name="T20" fmla="*/ 255 w 283"/>
              <a:gd name="T21" fmla="*/ 110 h 248"/>
              <a:gd name="T22" fmla="*/ 283 w 283"/>
              <a:gd name="T23" fmla="*/ 124 h 248"/>
              <a:gd name="T24" fmla="*/ 142 w 283"/>
              <a:gd name="T25" fmla="*/ 195 h 248"/>
              <a:gd name="T26" fmla="*/ 0 w 283"/>
              <a:gd name="T27" fmla="*/ 124 h 248"/>
              <a:gd name="T28" fmla="*/ 28 w 283"/>
              <a:gd name="T29" fmla="*/ 110 h 248"/>
              <a:gd name="T30" fmla="*/ 142 w 283"/>
              <a:gd name="T31" fmla="*/ 166 h 248"/>
              <a:gd name="T32" fmla="*/ 255 w 283"/>
              <a:gd name="T33" fmla="*/ 110 h 248"/>
              <a:gd name="T34" fmla="*/ 255 w 283"/>
              <a:gd name="T35" fmla="*/ 163 h 248"/>
              <a:gd name="T36" fmla="*/ 283 w 283"/>
              <a:gd name="T37" fmla="*/ 177 h 248"/>
              <a:gd name="T38" fmla="*/ 142 w 283"/>
              <a:gd name="T39" fmla="*/ 248 h 248"/>
              <a:gd name="T40" fmla="*/ 0 w 283"/>
              <a:gd name="T41" fmla="*/ 177 h 248"/>
              <a:gd name="T42" fmla="*/ 28 w 283"/>
              <a:gd name="T43" fmla="*/ 163 h 248"/>
              <a:gd name="T44" fmla="*/ 142 w 283"/>
              <a:gd name="T45" fmla="*/ 219 h 248"/>
              <a:gd name="T46" fmla="*/ 255 w 283"/>
              <a:gd name="T47" fmla="*/ 16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3" h="248">
                <a:moveTo>
                  <a:pt x="283" y="71"/>
                </a:moveTo>
                <a:lnTo>
                  <a:pt x="142" y="0"/>
                </a:lnTo>
                <a:lnTo>
                  <a:pt x="0" y="71"/>
                </a:lnTo>
                <a:lnTo>
                  <a:pt x="142" y="142"/>
                </a:lnTo>
                <a:lnTo>
                  <a:pt x="283" y="71"/>
                </a:lnTo>
                <a:close/>
                <a:moveTo>
                  <a:pt x="142" y="23"/>
                </a:moveTo>
                <a:lnTo>
                  <a:pt x="236" y="71"/>
                </a:lnTo>
                <a:lnTo>
                  <a:pt x="142" y="118"/>
                </a:lnTo>
                <a:lnTo>
                  <a:pt x="47" y="71"/>
                </a:lnTo>
                <a:lnTo>
                  <a:pt x="142" y="23"/>
                </a:lnTo>
                <a:close/>
                <a:moveTo>
                  <a:pt x="255" y="110"/>
                </a:moveTo>
                <a:lnTo>
                  <a:pt x="283" y="124"/>
                </a:lnTo>
                <a:lnTo>
                  <a:pt x="142" y="195"/>
                </a:lnTo>
                <a:lnTo>
                  <a:pt x="0" y="124"/>
                </a:lnTo>
                <a:lnTo>
                  <a:pt x="28" y="110"/>
                </a:lnTo>
                <a:lnTo>
                  <a:pt x="142" y="166"/>
                </a:lnTo>
                <a:lnTo>
                  <a:pt x="255" y="110"/>
                </a:lnTo>
                <a:close/>
                <a:moveTo>
                  <a:pt x="255" y="163"/>
                </a:moveTo>
                <a:lnTo>
                  <a:pt x="283" y="177"/>
                </a:lnTo>
                <a:lnTo>
                  <a:pt x="142" y="248"/>
                </a:lnTo>
                <a:lnTo>
                  <a:pt x="0" y="177"/>
                </a:lnTo>
                <a:lnTo>
                  <a:pt x="28" y="163"/>
                </a:lnTo>
                <a:lnTo>
                  <a:pt x="142" y="219"/>
                </a:lnTo>
                <a:lnTo>
                  <a:pt x="255" y="163"/>
                </a:lnTo>
                <a:close/>
              </a:path>
            </a:pathLst>
          </a:custGeom>
          <a:solidFill>
            <a:schemeClr val="bg2"/>
          </a:solidFill>
          <a:ln>
            <a:noFill/>
          </a:ln>
        </p:spPr>
        <p:txBody>
          <a:bodyPr vert="horz" wrap="square" lIns="109728" tIns="54864" rIns="109728" bIns="54864" numCol="1" anchor="t" anchorCtr="0" compatLnSpc="1">
            <a:prstTxWarp prst="textNoShape">
              <a:avLst/>
            </a:prstTxWarp>
          </a:bodyPr>
          <a:lstStyle/>
          <a:p>
            <a:endParaRPr lang="en-US" sz="2160" dirty="0">
              <a:latin typeface="+mj-lt"/>
            </a:endParaRPr>
          </a:p>
        </p:txBody>
      </p:sp>
      <p:sp>
        <p:nvSpPr>
          <p:cNvPr id="10" name="Footer Placeholder 9"/>
          <p:cNvSpPr>
            <a:spLocks noGrp="1"/>
          </p:cNvSpPr>
          <p:nvPr>
            <p:ph type="ftr" sz="quarter" idx="11"/>
          </p:nvPr>
        </p:nvSpPr>
        <p:spPr>
          <a:xfrm>
            <a:off x="3439236" y="6490441"/>
            <a:ext cx="5313528" cy="363854"/>
          </a:xfrm>
          <a:prstGeom prst="rect">
            <a:avLst/>
          </a:prstGeom>
        </p:spPr>
        <p:txBody>
          <a:bodyPr/>
          <a:lstStyle>
            <a:lvl1pPr>
              <a:defRPr>
                <a:latin typeface="Calibri" panose="020F0502020204030204" pitchFamily="34" charset="0"/>
              </a:defRPr>
            </a:lvl1pPr>
          </a:lstStyle>
          <a:p>
            <a:endParaRPr lang="en-US" dirty="0"/>
          </a:p>
        </p:txBody>
      </p:sp>
    </p:spTree>
    <p:extLst>
      <p:ext uri="{BB962C8B-B14F-4D97-AF65-F5344CB8AC3E}">
        <p14:creationId xmlns:p14="http://schemas.microsoft.com/office/powerpoint/2010/main" val="34725039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_5">
    <p:spTree>
      <p:nvGrpSpPr>
        <p:cNvPr id="1" name=""/>
        <p:cNvGrpSpPr/>
        <p:nvPr/>
      </p:nvGrpSpPr>
      <p:grpSpPr>
        <a:xfrm>
          <a:off x="0" y="0"/>
          <a:ext cx="0" cy="0"/>
          <a:chOff x="0" y="0"/>
          <a:chExt cx="0" cy="0"/>
        </a:xfrm>
      </p:grpSpPr>
      <p:sp>
        <p:nvSpPr>
          <p:cNvPr id="32" name="Flowchart: Document 5"/>
          <p:cNvSpPr/>
          <p:nvPr/>
        </p:nvSpPr>
        <p:spPr>
          <a:xfrm>
            <a:off x="4577959" y="-26441"/>
            <a:ext cx="3036082" cy="5997228"/>
          </a:xfrm>
          <a:prstGeom prst="flowChartDocument">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bg-BG" sz="2160" dirty="0">
              <a:latin typeface="+mj-lt"/>
            </a:endParaRPr>
          </a:p>
        </p:txBody>
      </p:sp>
      <p:sp>
        <p:nvSpPr>
          <p:cNvPr id="43" name="Text Placeholder 40"/>
          <p:cNvSpPr>
            <a:spLocks noGrp="1"/>
          </p:cNvSpPr>
          <p:nvPr>
            <p:ph type="body" sz="quarter" idx="13" hasCustomPrompt="1"/>
          </p:nvPr>
        </p:nvSpPr>
        <p:spPr>
          <a:xfrm>
            <a:off x="5034116" y="2087533"/>
            <a:ext cx="2173667" cy="1323289"/>
          </a:xfrm>
          <a:prstGeom prst="rect">
            <a:avLst/>
          </a:prstGeom>
        </p:spPr>
        <p:txBody>
          <a:bodyPr vert="horz" anchor="t">
            <a:noAutofit/>
          </a:bodyPr>
          <a:lstStyle>
            <a:lvl1pPr marL="0" indent="0" algn="ctr">
              <a:buNone/>
              <a:defRPr sz="2400" baseline="0">
                <a:solidFill>
                  <a:schemeClr val="bg2"/>
                </a:solidFill>
                <a:latin typeface="+mj-lt"/>
                <a:cs typeface="Open Sans Light"/>
              </a:defRPr>
            </a:lvl1pPr>
            <a:lvl2pPr>
              <a:defRPr>
                <a:latin typeface="Open Sans Light"/>
                <a:cs typeface="Open Sans Light"/>
              </a:defRPr>
            </a:lvl2pPr>
            <a:lvl3pPr>
              <a:defRPr>
                <a:latin typeface="Open Sans Light"/>
                <a:cs typeface="Open Sans Light"/>
              </a:defRPr>
            </a:lvl3pPr>
            <a:lvl4pPr>
              <a:defRPr>
                <a:latin typeface="Open Sans Light"/>
                <a:cs typeface="Open Sans Light"/>
              </a:defRPr>
            </a:lvl4pPr>
            <a:lvl5pPr>
              <a:defRPr>
                <a:latin typeface="Open Sans Light"/>
                <a:cs typeface="Open Sans Light"/>
              </a:defRPr>
            </a:lvl5pPr>
          </a:lstStyle>
          <a:p>
            <a:pPr lvl="0"/>
            <a:r>
              <a:rPr lang="en-US" dirty="0" smtClean="0"/>
              <a:t>SECTION TITLE </a:t>
            </a:r>
          </a:p>
          <a:p>
            <a:pPr lvl="0"/>
            <a:r>
              <a:rPr lang="en-US" dirty="0" smtClean="0"/>
              <a:t>5</a:t>
            </a:r>
          </a:p>
        </p:txBody>
      </p:sp>
      <p:sp>
        <p:nvSpPr>
          <p:cNvPr id="2" name="Date Placeholder 1"/>
          <p:cNvSpPr>
            <a:spLocks noGrp="1"/>
          </p:cNvSpPr>
          <p:nvPr>
            <p:ph type="dt" sz="half" idx="15"/>
          </p:nvPr>
        </p:nvSpPr>
        <p:spPr/>
        <p:txBody>
          <a:bodyPr/>
          <a:lstStyle>
            <a:lvl1pPr>
              <a:defRPr>
                <a:latin typeface="+mj-lt"/>
              </a:defRPr>
            </a:lvl1pPr>
          </a:lstStyle>
          <a:p>
            <a:fld id="{11CFD3A8-F30D-4DAA-A082-E5B6E16FE42E}" type="datetimeFigureOut">
              <a:rPr lang="en-US" smtClean="0"/>
              <a:t>10/30/2020</a:t>
            </a:fld>
            <a:endParaRPr lang="en-US" dirty="0"/>
          </a:p>
        </p:txBody>
      </p:sp>
      <p:sp>
        <p:nvSpPr>
          <p:cNvPr id="4" name="Slide Number Placeholder 3"/>
          <p:cNvSpPr>
            <a:spLocks noGrp="1"/>
          </p:cNvSpPr>
          <p:nvPr>
            <p:ph type="sldNum" sz="quarter" idx="17"/>
          </p:nvPr>
        </p:nvSpPr>
        <p:spPr/>
        <p:txBody>
          <a:bodyPr/>
          <a:lstStyle>
            <a:lvl1pPr>
              <a:defRPr>
                <a:latin typeface="+mj-lt"/>
              </a:defRPr>
            </a:lvl1pPr>
          </a:lstStyle>
          <a:p>
            <a:fld id="{6772875D-FBAD-4E82-903B-0795A24E6785}" type="slidenum">
              <a:rPr lang="en-US" smtClean="0"/>
              <a:t>‹#›</a:t>
            </a:fld>
            <a:endParaRPr lang="en-US" dirty="0"/>
          </a:p>
        </p:txBody>
      </p:sp>
      <p:sp>
        <p:nvSpPr>
          <p:cNvPr id="6" name="Text Placeholder 5"/>
          <p:cNvSpPr>
            <a:spLocks noGrp="1"/>
          </p:cNvSpPr>
          <p:nvPr>
            <p:ph type="body" sz="quarter" idx="18" hasCustomPrompt="1"/>
          </p:nvPr>
        </p:nvSpPr>
        <p:spPr>
          <a:xfrm>
            <a:off x="5034916" y="3808096"/>
            <a:ext cx="2173604" cy="766108"/>
          </a:xfrm>
        </p:spPr>
        <p:txBody>
          <a:bodyPr anchor="t"/>
          <a:lstStyle>
            <a:lvl1pPr marL="0" indent="0" algn="ctr">
              <a:buNone/>
              <a:defRPr>
                <a:solidFill>
                  <a:schemeClr val="bg2"/>
                </a:solidFill>
                <a:latin typeface="+mj-lt"/>
              </a:defRPr>
            </a:lvl1pPr>
            <a:lvl2pPr algn="ctr">
              <a:defRPr/>
            </a:lvl2pPr>
            <a:lvl3pPr algn="ctr">
              <a:defRPr/>
            </a:lvl3pPr>
            <a:lvl4pPr algn="ctr">
              <a:defRPr/>
            </a:lvl4pPr>
            <a:lvl5pPr algn="ctr">
              <a:defRPr/>
            </a:lvl5pPr>
          </a:lstStyle>
          <a:p>
            <a:pPr lvl="0"/>
            <a:r>
              <a:rPr lang="en-US" dirty="0" smtClean="0"/>
              <a:t>Subtitle</a:t>
            </a:r>
          </a:p>
          <a:p>
            <a:pPr lvl="0"/>
            <a:r>
              <a:rPr lang="en-US" dirty="0" smtClean="0"/>
              <a:t> </a:t>
            </a:r>
            <a:endParaRPr lang="en-US" dirty="0"/>
          </a:p>
        </p:txBody>
      </p:sp>
      <p:sp>
        <p:nvSpPr>
          <p:cNvPr id="10" name="Freeform 9"/>
          <p:cNvSpPr>
            <a:spLocks noEditPoints="1"/>
          </p:cNvSpPr>
          <p:nvPr/>
        </p:nvSpPr>
        <p:spPr bwMode="auto">
          <a:xfrm>
            <a:off x="5713576" y="566882"/>
            <a:ext cx="764849" cy="922013"/>
          </a:xfrm>
          <a:custGeom>
            <a:avLst/>
            <a:gdLst>
              <a:gd name="T0" fmla="*/ 1062 w 1374"/>
              <a:gd name="T1" fmla="*/ 277 h 1656"/>
              <a:gd name="T2" fmla="*/ 1146 w 1374"/>
              <a:gd name="T3" fmla="*/ 155 h 1656"/>
              <a:gd name="T4" fmla="*/ 1277 w 1374"/>
              <a:gd name="T5" fmla="*/ 246 h 1656"/>
              <a:gd name="T6" fmla="*/ 1194 w 1374"/>
              <a:gd name="T7" fmla="*/ 367 h 1656"/>
              <a:gd name="T8" fmla="*/ 1062 w 1374"/>
              <a:gd name="T9" fmla="*/ 277 h 1656"/>
              <a:gd name="T10" fmla="*/ 566 w 1374"/>
              <a:gd name="T11" fmla="*/ 0 h 1656"/>
              <a:gd name="T12" fmla="*/ 566 w 1374"/>
              <a:gd name="T13" fmla="*/ 191 h 1656"/>
              <a:gd name="T14" fmla="*/ 687 w 1374"/>
              <a:gd name="T15" fmla="*/ 182 h 1656"/>
              <a:gd name="T16" fmla="*/ 806 w 1374"/>
              <a:gd name="T17" fmla="*/ 191 h 1656"/>
              <a:gd name="T18" fmla="*/ 806 w 1374"/>
              <a:gd name="T19" fmla="*/ 0 h 1656"/>
              <a:gd name="T20" fmla="*/ 566 w 1374"/>
              <a:gd name="T21" fmla="*/ 0 h 1656"/>
              <a:gd name="T22" fmla="*/ 1374 w 1374"/>
              <a:gd name="T23" fmla="*/ 969 h 1656"/>
              <a:gd name="T24" fmla="*/ 687 w 1374"/>
              <a:gd name="T25" fmla="*/ 1656 h 1656"/>
              <a:gd name="T26" fmla="*/ 0 w 1374"/>
              <a:gd name="T27" fmla="*/ 969 h 1656"/>
              <a:gd name="T28" fmla="*/ 687 w 1374"/>
              <a:gd name="T29" fmla="*/ 282 h 1656"/>
              <a:gd name="T30" fmla="*/ 1374 w 1374"/>
              <a:gd name="T31" fmla="*/ 969 h 1656"/>
              <a:gd name="T32" fmla="*/ 1194 w 1374"/>
              <a:gd name="T33" fmla="*/ 969 h 1656"/>
              <a:gd name="T34" fmla="*/ 687 w 1374"/>
              <a:gd name="T35" fmla="*/ 462 h 1656"/>
              <a:gd name="T36" fmla="*/ 180 w 1374"/>
              <a:gd name="T37" fmla="*/ 969 h 1656"/>
              <a:gd name="T38" fmla="*/ 687 w 1374"/>
              <a:gd name="T39" fmla="*/ 1476 h 1656"/>
              <a:gd name="T40" fmla="*/ 1194 w 1374"/>
              <a:gd name="T41" fmla="*/ 969 h 1656"/>
              <a:gd name="T42" fmla="*/ 820 w 1374"/>
              <a:gd name="T43" fmla="*/ 1005 h 1656"/>
              <a:gd name="T44" fmla="*/ 694 w 1374"/>
              <a:gd name="T45" fmla="*/ 1131 h 1656"/>
              <a:gd name="T46" fmla="*/ 568 w 1374"/>
              <a:gd name="T47" fmla="*/ 1005 h 1656"/>
              <a:gd name="T48" fmla="*/ 628 w 1374"/>
              <a:gd name="T49" fmla="*/ 898 h 1656"/>
              <a:gd name="T50" fmla="*/ 674 w 1374"/>
              <a:gd name="T51" fmla="*/ 551 h 1656"/>
              <a:gd name="T52" fmla="*/ 689 w 1374"/>
              <a:gd name="T53" fmla="*/ 538 h 1656"/>
              <a:gd name="T54" fmla="*/ 705 w 1374"/>
              <a:gd name="T55" fmla="*/ 551 h 1656"/>
              <a:gd name="T56" fmla="*/ 758 w 1374"/>
              <a:gd name="T57" fmla="*/ 897 h 1656"/>
              <a:gd name="T58" fmla="*/ 820 w 1374"/>
              <a:gd name="T59" fmla="*/ 1005 h 1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74" h="1656">
                <a:moveTo>
                  <a:pt x="1062" y="277"/>
                </a:moveTo>
                <a:cubicBezTo>
                  <a:pt x="1146" y="155"/>
                  <a:pt x="1146" y="155"/>
                  <a:pt x="1146" y="155"/>
                </a:cubicBezTo>
                <a:cubicBezTo>
                  <a:pt x="1277" y="246"/>
                  <a:pt x="1277" y="246"/>
                  <a:pt x="1277" y="246"/>
                </a:cubicBezTo>
                <a:cubicBezTo>
                  <a:pt x="1194" y="367"/>
                  <a:pt x="1194" y="367"/>
                  <a:pt x="1194" y="367"/>
                </a:cubicBezTo>
                <a:cubicBezTo>
                  <a:pt x="1153" y="333"/>
                  <a:pt x="1109" y="303"/>
                  <a:pt x="1062" y="277"/>
                </a:cubicBezTo>
                <a:close/>
                <a:moveTo>
                  <a:pt x="566" y="0"/>
                </a:moveTo>
                <a:cubicBezTo>
                  <a:pt x="566" y="191"/>
                  <a:pt x="566" y="191"/>
                  <a:pt x="566" y="191"/>
                </a:cubicBezTo>
                <a:cubicBezTo>
                  <a:pt x="605" y="185"/>
                  <a:pt x="646" y="182"/>
                  <a:pt x="687" y="182"/>
                </a:cubicBezTo>
                <a:cubicBezTo>
                  <a:pt x="727" y="182"/>
                  <a:pt x="767" y="185"/>
                  <a:pt x="806" y="191"/>
                </a:cubicBezTo>
                <a:cubicBezTo>
                  <a:pt x="806" y="0"/>
                  <a:pt x="806" y="0"/>
                  <a:pt x="806" y="0"/>
                </a:cubicBezTo>
                <a:lnTo>
                  <a:pt x="566" y="0"/>
                </a:lnTo>
                <a:close/>
                <a:moveTo>
                  <a:pt x="1374" y="969"/>
                </a:moveTo>
                <a:cubicBezTo>
                  <a:pt x="1374" y="1348"/>
                  <a:pt x="1066" y="1656"/>
                  <a:pt x="687" y="1656"/>
                </a:cubicBezTo>
                <a:cubicBezTo>
                  <a:pt x="308" y="1656"/>
                  <a:pt x="0" y="1348"/>
                  <a:pt x="0" y="969"/>
                </a:cubicBezTo>
                <a:cubicBezTo>
                  <a:pt x="0" y="589"/>
                  <a:pt x="308" y="282"/>
                  <a:pt x="687" y="282"/>
                </a:cubicBezTo>
                <a:cubicBezTo>
                  <a:pt x="1066" y="282"/>
                  <a:pt x="1374" y="589"/>
                  <a:pt x="1374" y="969"/>
                </a:cubicBezTo>
                <a:close/>
                <a:moveTo>
                  <a:pt x="1194" y="969"/>
                </a:moveTo>
                <a:cubicBezTo>
                  <a:pt x="1194" y="689"/>
                  <a:pt x="967" y="462"/>
                  <a:pt x="687" y="462"/>
                </a:cubicBezTo>
                <a:cubicBezTo>
                  <a:pt x="407" y="462"/>
                  <a:pt x="180" y="689"/>
                  <a:pt x="180" y="969"/>
                </a:cubicBezTo>
                <a:cubicBezTo>
                  <a:pt x="180" y="1249"/>
                  <a:pt x="407" y="1476"/>
                  <a:pt x="687" y="1476"/>
                </a:cubicBezTo>
                <a:cubicBezTo>
                  <a:pt x="967" y="1476"/>
                  <a:pt x="1194" y="1249"/>
                  <a:pt x="1194" y="969"/>
                </a:cubicBezTo>
                <a:close/>
                <a:moveTo>
                  <a:pt x="820" y="1005"/>
                </a:moveTo>
                <a:cubicBezTo>
                  <a:pt x="820" y="1074"/>
                  <a:pt x="764" y="1131"/>
                  <a:pt x="694" y="1131"/>
                </a:cubicBezTo>
                <a:cubicBezTo>
                  <a:pt x="624" y="1131"/>
                  <a:pt x="568" y="1074"/>
                  <a:pt x="568" y="1005"/>
                </a:cubicBezTo>
                <a:cubicBezTo>
                  <a:pt x="568" y="960"/>
                  <a:pt x="592" y="920"/>
                  <a:pt x="628" y="898"/>
                </a:cubicBezTo>
                <a:cubicBezTo>
                  <a:pt x="674" y="551"/>
                  <a:pt x="674" y="551"/>
                  <a:pt x="674" y="551"/>
                </a:cubicBezTo>
                <a:cubicBezTo>
                  <a:pt x="675" y="544"/>
                  <a:pt x="681" y="538"/>
                  <a:pt x="689" y="538"/>
                </a:cubicBezTo>
                <a:cubicBezTo>
                  <a:pt x="697" y="537"/>
                  <a:pt x="704" y="543"/>
                  <a:pt x="705" y="551"/>
                </a:cubicBezTo>
                <a:cubicBezTo>
                  <a:pt x="758" y="897"/>
                  <a:pt x="758" y="897"/>
                  <a:pt x="758" y="897"/>
                </a:cubicBezTo>
                <a:cubicBezTo>
                  <a:pt x="795" y="918"/>
                  <a:pt x="820" y="959"/>
                  <a:pt x="820" y="1005"/>
                </a:cubicBezTo>
                <a:close/>
              </a:path>
            </a:pathLst>
          </a:custGeom>
          <a:solidFill>
            <a:schemeClr val="bg2"/>
          </a:solidFill>
          <a:ln>
            <a:noFill/>
          </a:ln>
        </p:spPr>
        <p:txBody>
          <a:bodyPr vert="horz" wrap="square" lIns="109728" tIns="54864" rIns="109728" bIns="54864" numCol="1" anchor="t" anchorCtr="0" compatLnSpc="1">
            <a:prstTxWarp prst="textNoShape">
              <a:avLst/>
            </a:prstTxWarp>
          </a:bodyPr>
          <a:lstStyle/>
          <a:p>
            <a:endParaRPr lang="bg-BG" sz="2160" dirty="0">
              <a:solidFill>
                <a:schemeClr val="bg2"/>
              </a:solidFill>
              <a:latin typeface="+mj-lt"/>
            </a:endParaRPr>
          </a:p>
        </p:txBody>
      </p:sp>
      <p:sp>
        <p:nvSpPr>
          <p:cNvPr id="9" name="Footer Placeholder 9"/>
          <p:cNvSpPr>
            <a:spLocks noGrp="1"/>
          </p:cNvSpPr>
          <p:nvPr>
            <p:ph type="ftr" sz="quarter" idx="11"/>
          </p:nvPr>
        </p:nvSpPr>
        <p:spPr>
          <a:xfrm>
            <a:off x="3439236" y="6490441"/>
            <a:ext cx="5313528" cy="363854"/>
          </a:xfrm>
          <a:prstGeom prst="rect">
            <a:avLst/>
          </a:prstGeom>
        </p:spPr>
        <p:txBody>
          <a:bodyPr/>
          <a:lstStyle>
            <a:lvl1pPr>
              <a:defRPr>
                <a:latin typeface="Calibri" panose="020F0502020204030204" pitchFamily="34" charset="0"/>
              </a:defRPr>
            </a:lvl1pPr>
          </a:lstStyle>
          <a:p>
            <a:endParaRPr lang="en-US" dirty="0"/>
          </a:p>
        </p:txBody>
      </p:sp>
    </p:spTree>
    <p:extLst>
      <p:ext uri="{BB962C8B-B14F-4D97-AF65-F5344CB8AC3E}">
        <p14:creationId xmlns:p14="http://schemas.microsoft.com/office/powerpoint/2010/main" val="39734286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_6">
    <p:spTree>
      <p:nvGrpSpPr>
        <p:cNvPr id="1" name=""/>
        <p:cNvGrpSpPr/>
        <p:nvPr/>
      </p:nvGrpSpPr>
      <p:grpSpPr>
        <a:xfrm>
          <a:off x="0" y="0"/>
          <a:ext cx="0" cy="0"/>
          <a:chOff x="0" y="0"/>
          <a:chExt cx="0" cy="0"/>
        </a:xfrm>
      </p:grpSpPr>
      <p:sp>
        <p:nvSpPr>
          <p:cNvPr id="32" name="Flowchart: Document 5"/>
          <p:cNvSpPr/>
          <p:nvPr/>
        </p:nvSpPr>
        <p:spPr>
          <a:xfrm>
            <a:off x="4577959" y="-26441"/>
            <a:ext cx="3036082" cy="5997228"/>
          </a:xfrm>
          <a:prstGeom prst="flowChartDocument">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bg-BG" sz="2160" dirty="0">
              <a:latin typeface="+mj-lt"/>
            </a:endParaRPr>
          </a:p>
        </p:txBody>
      </p:sp>
      <p:sp>
        <p:nvSpPr>
          <p:cNvPr id="43" name="Text Placeholder 40"/>
          <p:cNvSpPr>
            <a:spLocks noGrp="1"/>
          </p:cNvSpPr>
          <p:nvPr>
            <p:ph type="body" sz="quarter" idx="13" hasCustomPrompt="1"/>
          </p:nvPr>
        </p:nvSpPr>
        <p:spPr>
          <a:xfrm>
            <a:off x="5034116" y="2087533"/>
            <a:ext cx="2173667" cy="1323289"/>
          </a:xfrm>
          <a:prstGeom prst="rect">
            <a:avLst/>
          </a:prstGeom>
        </p:spPr>
        <p:txBody>
          <a:bodyPr vert="horz" anchor="t">
            <a:noAutofit/>
          </a:bodyPr>
          <a:lstStyle>
            <a:lvl1pPr marL="0" indent="0" algn="ctr">
              <a:buNone/>
              <a:defRPr sz="2400" baseline="0">
                <a:solidFill>
                  <a:schemeClr val="bg2"/>
                </a:solidFill>
                <a:latin typeface="+mj-lt"/>
                <a:cs typeface="Open Sans Light"/>
              </a:defRPr>
            </a:lvl1pPr>
            <a:lvl2pPr>
              <a:defRPr>
                <a:latin typeface="Open Sans Light"/>
                <a:cs typeface="Open Sans Light"/>
              </a:defRPr>
            </a:lvl2pPr>
            <a:lvl3pPr>
              <a:defRPr>
                <a:latin typeface="Open Sans Light"/>
                <a:cs typeface="Open Sans Light"/>
              </a:defRPr>
            </a:lvl3pPr>
            <a:lvl4pPr>
              <a:defRPr>
                <a:latin typeface="Open Sans Light"/>
                <a:cs typeface="Open Sans Light"/>
              </a:defRPr>
            </a:lvl4pPr>
            <a:lvl5pPr>
              <a:defRPr>
                <a:latin typeface="Open Sans Light"/>
                <a:cs typeface="Open Sans Light"/>
              </a:defRPr>
            </a:lvl5pPr>
          </a:lstStyle>
          <a:p>
            <a:pPr lvl="0"/>
            <a:r>
              <a:rPr lang="en-US" dirty="0" smtClean="0"/>
              <a:t>SECTION TITLE </a:t>
            </a:r>
          </a:p>
          <a:p>
            <a:pPr lvl="0"/>
            <a:r>
              <a:rPr lang="en-US" dirty="0" smtClean="0"/>
              <a:t>6</a:t>
            </a:r>
          </a:p>
        </p:txBody>
      </p:sp>
      <p:sp>
        <p:nvSpPr>
          <p:cNvPr id="2" name="Date Placeholder 1"/>
          <p:cNvSpPr>
            <a:spLocks noGrp="1"/>
          </p:cNvSpPr>
          <p:nvPr>
            <p:ph type="dt" sz="half" idx="15"/>
          </p:nvPr>
        </p:nvSpPr>
        <p:spPr/>
        <p:txBody>
          <a:bodyPr/>
          <a:lstStyle>
            <a:lvl1pPr>
              <a:defRPr>
                <a:latin typeface="+mj-lt"/>
              </a:defRPr>
            </a:lvl1pPr>
          </a:lstStyle>
          <a:p>
            <a:fld id="{11CFD3A8-F30D-4DAA-A082-E5B6E16FE42E}" type="datetimeFigureOut">
              <a:rPr lang="en-US" smtClean="0"/>
              <a:t>10/30/2020</a:t>
            </a:fld>
            <a:endParaRPr lang="en-US" dirty="0"/>
          </a:p>
        </p:txBody>
      </p:sp>
      <p:sp>
        <p:nvSpPr>
          <p:cNvPr id="4" name="Slide Number Placeholder 3"/>
          <p:cNvSpPr>
            <a:spLocks noGrp="1"/>
          </p:cNvSpPr>
          <p:nvPr>
            <p:ph type="sldNum" sz="quarter" idx="17"/>
          </p:nvPr>
        </p:nvSpPr>
        <p:spPr/>
        <p:txBody>
          <a:bodyPr/>
          <a:lstStyle>
            <a:lvl1pPr>
              <a:defRPr>
                <a:latin typeface="+mj-lt"/>
              </a:defRPr>
            </a:lvl1pPr>
          </a:lstStyle>
          <a:p>
            <a:fld id="{6772875D-FBAD-4E82-903B-0795A24E6785}" type="slidenum">
              <a:rPr lang="en-US" smtClean="0"/>
              <a:t>‹#›</a:t>
            </a:fld>
            <a:endParaRPr lang="en-US" dirty="0"/>
          </a:p>
        </p:txBody>
      </p:sp>
      <p:sp>
        <p:nvSpPr>
          <p:cNvPr id="6" name="Text Placeholder 5"/>
          <p:cNvSpPr>
            <a:spLocks noGrp="1"/>
          </p:cNvSpPr>
          <p:nvPr>
            <p:ph type="body" sz="quarter" idx="18" hasCustomPrompt="1"/>
          </p:nvPr>
        </p:nvSpPr>
        <p:spPr>
          <a:xfrm>
            <a:off x="5034916" y="3808096"/>
            <a:ext cx="2173604" cy="766108"/>
          </a:xfrm>
        </p:spPr>
        <p:txBody>
          <a:bodyPr anchor="t"/>
          <a:lstStyle>
            <a:lvl1pPr marL="0" indent="0" algn="ctr">
              <a:buNone/>
              <a:defRPr>
                <a:solidFill>
                  <a:schemeClr val="bg2"/>
                </a:solidFill>
                <a:latin typeface="+mj-lt"/>
              </a:defRPr>
            </a:lvl1pPr>
            <a:lvl2pPr algn="ctr">
              <a:defRPr/>
            </a:lvl2pPr>
            <a:lvl3pPr algn="ctr">
              <a:defRPr/>
            </a:lvl3pPr>
            <a:lvl4pPr algn="ctr">
              <a:defRPr/>
            </a:lvl4pPr>
            <a:lvl5pPr algn="ctr">
              <a:defRPr/>
            </a:lvl5pPr>
          </a:lstStyle>
          <a:p>
            <a:pPr lvl="0"/>
            <a:r>
              <a:rPr lang="en-US" dirty="0" smtClean="0"/>
              <a:t>Subtitle</a:t>
            </a:r>
          </a:p>
          <a:p>
            <a:pPr lvl="0"/>
            <a:r>
              <a:rPr lang="en-US" dirty="0" smtClean="0"/>
              <a:t> </a:t>
            </a:r>
            <a:endParaRPr lang="en-US" dirty="0"/>
          </a:p>
        </p:txBody>
      </p:sp>
      <p:sp>
        <p:nvSpPr>
          <p:cNvPr id="9" name="Freeform 5"/>
          <p:cNvSpPr>
            <a:spLocks noEditPoints="1"/>
          </p:cNvSpPr>
          <p:nvPr/>
        </p:nvSpPr>
        <p:spPr bwMode="auto">
          <a:xfrm>
            <a:off x="5680755" y="771456"/>
            <a:ext cx="830491" cy="776215"/>
          </a:xfrm>
          <a:custGeom>
            <a:avLst/>
            <a:gdLst>
              <a:gd name="T0" fmla="*/ 0 w 153"/>
              <a:gd name="T1" fmla="*/ 0 h 143"/>
              <a:gd name="T2" fmla="*/ 0 w 153"/>
              <a:gd name="T3" fmla="*/ 110 h 143"/>
              <a:gd name="T4" fmla="*/ 24 w 153"/>
              <a:gd name="T5" fmla="*/ 110 h 143"/>
              <a:gd name="T6" fmla="*/ 24 w 153"/>
              <a:gd name="T7" fmla="*/ 143 h 143"/>
              <a:gd name="T8" fmla="*/ 73 w 153"/>
              <a:gd name="T9" fmla="*/ 110 h 143"/>
              <a:gd name="T10" fmla="*/ 153 w 153"/>
              <a:gd name="T11" fmla="*/ 110 h 143"/>
              <a:gd name="T12" fmla="*/ 153 w 153"/>
              <a:gd name="T13" fmla="*/ 0 h 143"/>
              <a:gd name="T14" fmla="*/ 0 w 153"/>
              <a:gd name="T15" fmla="*/ 0 h 143"/>
              <a:gd name="T16" fmla="*/ 77 w 153"/>
              <a:gd name="T17" fmla="*/ 82 h 143"/>
              <a:gd name="T18" fmla="*/ 27 w 153"/>
              <a:gd name="T19" fmla="*/ 82 h 143"/>
              <a:gd name="T20" fmla="*/ 27 w 153"/>
              <a:gd name="T21" fmla="*/ 71 h 143"/>
              <a:gd name="T22" fmla="*/ 77 w 153"/>
              <a:gd name="T23" fmla="*/ 71 h 143"/>
              <a:gd name="T24" fmla="*/ 77 w 153"/>
              <a:gd name="T25" fmla="*/ 82 h 143"/>
              <a:gd name="T26" fmla="*/ 127 w 153"/>
              <a:gd name="T27" fmla="*/ 59 h 143"/>
              <a:gd name="T28" fmla="*/ 27 w 153"/>
              <a:gd name="T29" fmla="*/ 59 h 143"/>
              <a:gd name="T30" fmla="*/ 27 w 153"/>
              <a:gd name="T31" fmla="*/ 48 h 143"/>
              <a:gd name="T32" fmla="*/ 127 w 153"/>
              <a:gd name="T33" fmla="*/ 48 h 143"/>
              <a:gd name="T34" fmla="*/ 127 w 153"/>
              <a:gd name="T35" fmla="*/ 59 h 143"/>
              <a:gd name="T36" fmla="*/ 127 w 153"/>
              <a:gd name="T37" fmla="*/ 37 h 143"/>
              <a:gd name="T38" fmla="*/ 27 w 153"/>
              <a:gd name="T39" fmla="*/ 37 h 143"/>
              <a:gd name="T40" fmla="*/ 27 w 153"/>
              <a:gd name="T41" fmla="*/ 26 h 143"/>
              <a:gd name="T42" fmla="*/ 127 w 153"/>
              <a:gd name="T43" fmla="*/ 26 h 143"/>
              <a:gd name="T44" fmla="*/ 127 w 153"/>
              <a:gd name="T45" fmla="*/ 3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3" h="143">
                <a:moveTo>
                  <a:pt x="0" y="0"/>
                </a:moveTo>
                <a:lnTo>
                  <a:pt x="0" y="110"/>
                </a:lnTo>
                <a:lnTo>
                  <a:pt x="24" y="110"/>
                </a:lnTo>
                <a:lnTo>
                  <a:pt x="24" y="143"/>
                </a:lnTo>
                <a:lnTo>
                  <a:pt x="73" y="110"/>
                </a:lnTo>
                <a:lnTo>
                  <a:pt x="153" y="110"/>
                </a:lnTo>
                <a:lnTo>
                  <a:pt x="153" y="0"/>
                </a:lnTo>
                <a:lnTo>
                  <a:pt x="0" y="0"/>
                </a:lnTo>
                <a:close/>
                <a:moveTo>
                  <a:pt x="77" y="82"/>
                </a:moveTo>
                <a:lnTo>
                  <a:pt x="27" y="82"/>
                </a:lnTo>
                <a:lnTo>
                  <a:pt x="27" y="71"/>
                </a:lnTo>
                <a:lnTo>
                  <a:pt x="77" y="71"/>
                </a:lnTo>
                <a:lnTo>
                  <a:pt x="77" y="82"/>
                </a:lnTo>
                <a:close/>
                <a:moveTo>
                  <a:pt x="127" y="59"/>
                </a:moveTo>
                <a:lnTo>
                  <a:pt x="27" y="59"/>
                </a:lnTo>
                <a:lnTo>
                  <a:pt x="27" y="48"/>
                </a:lnTo>
                <a:lnTo>
                  <a:pt x="127" y="48"/>
                </a:lnTo>
                <a:lnTo>
                  <a:pt x="127" y="59"/>
                </a:lnTo>
                <a:close/>
                <a:moveTo>
                  <a:pt x="127" y="37"/>
                </a:moveTo>
                <a:lnTo>
                  <a:pt x="27" y="37"/>
                </a:lnTo>
                <a:lnTo>
                  <a:pt x="27" y="26"/>
                </a:lnTo>
                <a:lnTo>
                  <a:pt x="127" y="26"/>
                </a:lnTo>
                <a:lnTo>
                  <a:pt x="127" y="37"/>
                </a:lnTo>
                <a:close/>
              </a:path>
            </a:pathLst>
          </a:custGeom>
          <a:solidFill>
            <a:schemeClr val="bg2"/>
          </a:solidFill>
          <a:ln>
            <a:noFill/>
          </a:ln>
        </p:spPr>
        <p:txBody>
          <a:bodyPr vert="horz" wrap="square" lIns="109728" tIns="54864" rIns="109728" bIns="54864" numCol="1" anchor="t" anchorCtr="0" compatLnSpc="1">
            <a:prstTxWarp prst="textNoShape">
              <a:avLst/>
            </a:prstTxWarp>
          </a:bodyPr>
          <a:lstStyle/>
          <a:p>
            <a:pPr algn="ctr"/>
            <a:endParaRPr lang="bg-BG" sz="2160" dirty="0">
              <a:latin typeface="+mj-lt"/>
            </a:endParaRPr>
          </a:p>
        </p:txBody>
      </p:sp>
      <p:sp>
        <p:nvSpPr>
          <p:cNvPr id="10" name="Footer Placeholder 9"/>
          <p:cNvSpPr>
            <a:spLocks noGrp="1"/>
          </p:cNvSpPr>
          <p:nvPr>
            <p:ph type="ftr" sz="quarter" idx="11"/>
          </p:nvPr>
        </p:nvSpPr>
        <p:spPr>
          <a:xfrm>
            <a:off x="3439236" y="6490441"/>
            <a:ext cx="5313528" cy="363854"/>
          </a:xfrm>
          <a:prstGeom prst="rect">
            <a:avLst/>
          </a:prstGeom>
        </p:spPr>
        <p:txBody>
          <a:bodyPr/>
          <a:lstStyle>
            <a:lvl1pPr>
              <a:defRPr>
                <a:latin typeface="Calibri" panose="020F0502020204030204" pitchFamily="34" charset="0"/>
              </a:defRPr>
            </a:lvl1pPr>
          </a:lstStyle>
          <a:p>
            <a:endParaRPr lang="en-US" dirty="0"/>
          </a:p>
        </p:txBody>
      </p:sp>
    </p:spTree>
    <p:extLst>
      <p:ext uri="{BB962C8B-B14F-4D97-AF65-F5344CB8AC3E}">
        <p14:creationId xmlns:p14="http://schemas.microsoft.com/office/powerpoint/2010/main" val="3650070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mj-lt"/>
              </a:defRPr>
            </a:lvl1pPr>
          </a:lstStyle>
          <a:p>
            <a:fld id="{11CFD3A8-F30D-4DAA-A082-E5B6E16FE42E}" type="datetimeFigureOut">
              <a:rPr lang="en-US" smtClean="0"/>
              <a:t>10/30/2020</a:t>
            </a:fld>
            <a:endParaRPr lang="en-US" dirty="0"/>
          </a:p>
        </p:txBody>
      </p:sp>
      <p:sp>
        <p:nvSpPr>
          <p:cNvPr id="10" name="Slide Number Placeholder 9"/>
          <p:cNvSpPr>
            <a:spLocks noGrp="1"/>
          </p:cNvSpPr>
          <p:nvPr>
            <p:ph type="sldNum" sz="quarter" idx="12"/>
          </p:nvPr>
        </p:nvSpPr>
        <p:spPr/>
        <p:txBody>
          <a:bodyPr/>
          <a:lstStyle>
            <a:lvl1pPr>
              <a:defRPr>
                <a:latin typeface="+mj-lt"/>
              </a:defRPr>
            </a:lvl1pPr>
          </a:lstStyle>
          <a:p>
            <a:fld id="{6772875D-FBAD-4E82-903B-0795A24E6785}" type="slidenum">
              <a:rPr lang="en-US" smtClean="0"/>
              <a:t>‹#›</a:t>
            </a:fld>
            <a:endParaRPr lang="en-US" dirty="0"/>
          </a:p>
        </p:txBody>
      </p:sp>
      <p:sp>
        <p:nvSpPr>
          <p:cNvPr id="11" name="Rounded Rectangle 10"/>
          <p:cNvSpPr/>
          <p:nvPr/>
        </p:nvSpPr>
        <p:spPr>
          <a:xfrm>
            <a:off x="5913554" y="823588"/>
            <a:ext cx="854400" cy="54863"/>
          </a:xfrm>
          <a:prstGeom prst="roundRect">
            <a:avLst>
              <a:gd name="adj" fmla="val 50000"/>
            </a:avLst>
          </a:prstGeom>
          <a:solidFill>
            <a:srgbClr val="DC0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685" dirty="0">
              <a:solidFill>
                <a:schemeClr val="accent2"/>
              </a:solidFill>
              <a:latin typeface="+mj-lt"/>
            </a:endParaRPr>
          </a:p>
        </p:txBody>
      </p:sp>
      <p:sp>
        <p:nvSpPr>
          <p:cNvPr id="13" name="Subtitle 2"/>
          <p:cNvSpPr>
            <a:spLocks noGrp="1"/>
          </p:cNvSpPr>
          <p:nvPr>
            <p:ph type="subTitle" idx="1" hasCustomPrompt="1"/>
          </p:nvPr>
        </p:nvSpPr>
        <p:spPr>
          <a:xfrm>
            <a:off x="1349828" y="966998"/>
            <a:ext cx="9985248" cy="355026"/>
          </a:xfrm>
          <a:prstGeom prst="rect">
            <a:avLst/>
          </a:prstGeom>
        </p:spPr>
        <p:txBody>
          <a:bodyPr anchor="b">
            <a:noAutofit/>
          </a:bodyPr>
          <a:lstStyle>
            <a:lvl1pPr marL="0" indent="0" algn="ctr">
              <a:buNone/>
              <a:defRPr sz="1920">
                <a:solidFill>
                  <a:schemeClr val="accent6"/>
                </a:solidFill>
                <a:latin typeface="+mj-lt"/>
                <a:ea typeface="Open Sans Light" panose="020B0306030504020204" pitchFamily="34" charset="0"/>
                <a:cs typeface="Open Sans Light" panose="020B0306030504020204" pitchFamily="34"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dirty="0" smtClean="0"/>
              <a:t>Subtitle</a:t>
            </a:r>
            <a:endParaRPr lang="bg-BG" dirty="0"/>
          </a:p>
        </p:txBody>
      </p:sp>
      <p:sp>
        <p:nvSpPr>
          <p:cNvPr id="14" name="Title 8"/>
          <p:cNvSpPr>
            <a:spLocks noGrp="1"/>
          </p:cNvSpPr>
          <p:nvPr>
            <p:ph type="title" hasCustomPrompt="1"/>
          </p:nvPr>
        </p:nvSpPr>
        <p:spPr>
          <a:xfrm>
            <a:off x="1349654" y="252782"/>
            <a:ext cx="9982200" cy="526942"/>
          </a:xfrm>
          <a:prstGeom prst="rect">
            <a:avLst/>
          </a:prstGeom>
        </p:spPr>
        <p:txBody>
          <a:bodyPr vert="horz" anchor="b"/>
          <a:lstStyle>
            <a:lvl1pPr algn="ctr">
              <a:defRPr sz="2880" baseline="0">
                <a:solidFill>
                  <a:schemeClr val="tx2"/>
                </a:solidFill>
                <a:latin typeface="+mj-lt"/>
              </a:defRPr>
            </a:lvl1pPr>
          </a:lstStyle>
          <a:p>
            <a:r>
              <a:rPr lang="en-US" dirty="0" smtClean="0"/>
              <a:t>Title only slide</a:t>
            </a:r>
            <a:endParaRPr lang="en-US" dirty="0"/>
          </a:p>
        </p:txBody>
      </p:sp>
      <p:sp>
        <p:nvSpPr>
          <p:cNvPr id="8" name="Footer Placeholder 9"/>
          <p:cNvSpPr>
            <a:spLocks noGrp="1"/>
          </p:cNvSpPr>
          <p:nvPr>
            <p:ph type="ftr" sz="quarter" idx="11"/>
          </p:nvPr>
        </p:nvSpPr>
        <p:spPr>
          <a:xfrm>
            <a:off x="3439236" y="6490441"/>
            <a:ext cx="5313528" cy="363854"/>
          </a:xfrm>
          <a:prstGeom prst="rect">
            <a:avLst/>
          </a:prstGeom>
        </p:spPr>
        <p:txBody>
          <a:bodyPr/>
          <a:lstStyle>
            <a:lvl1pPr>
              <a:defRPr>
                <a:latin typeface="Calibri" panose="020F0502020204030204" pitchFamily="34" charset="0"/>
              </a:defRPr>
            </a:lvl1pPr>
          </a:lstStyle>
          <a:p>
            <a:endParaRPr lang="en-US" dirty="0"/>
          </a:p>
        </p:txBody>
      </p:sp>
    </p:spTree>
    <p:extLst>
      <p:ext uri="{BB962C8B-B14F-4D97-AF65-F5344CB8AC3E}">
        <p14:creationId xmlns:p14="http://schemas.microsoft.com/office/powerpoint/2010/main" val="30030818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6.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ounded Rectangle 9"/>
          <p:cNvSpPr/>
          <p:nvPr/>
        </p:nvSpPr>
        <p:spPr>
          <a:xfrm>
            <a:off x="827851" y="6572270"/>
            <a:ext cx="481534" cy="200196"/>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020" dirty="0">
              <a:latin typeface="+mj-lt"/>
            </a:endParaRPr>
          </a:p>
        </p:txBody>
      </p:sp>
      <p:sp>
        <p:nvSpPr>
          <p:cNvPr id="6" name="Date Placeholder 5"/>
          <p:cNvSpPr>
            <a:spLocks noGrp="1"/>
          </p:cNvSpPr>
          <p:nvPr>
            <p:ph type="dt" sz="half" idx="2"/>
          </p:nvPr>
        </p:nvSpPr>
        <p:spPr>
          <a:xfrm>
            <a:off x="8610600" y="6490441"/>
            <a:ext cx="2743200" cy="363854"/>
          </a:xfrm>
          <a:prstGeom prst="rect">
            <a:avLst/>
          </a:prstGeom>
        </p:spPr>
        <p:txBody>
          <a:bodyPr vert="horz" lIns="91440" tIns="45720" rIns="91440" bIns="45720" rtlCol="0" anchor="ctr"/>
          <a:lstStyle>
            <a:lvl1pPr algn="r">
              <a:defRPr sz="1020">
                <a:solidFill>
                  <a:schemeClr val="tx2"/>
                </a:solidFill>
                <a:latin typeface="+mj-lt"/>
              </a:defRPr>
            </a:lvl1pPr>
          </a:lstStyle>
          <a:p>
            <a:fld id="{11CFD3A8-F30D-4DAA-A082-E5B6E16FE42E}" type="datetimeFigureOut">
              <a:rPr lang="en-US" smtClean="0"/>
              <a:t>10/30/2020</a:t>
            </a:fld>
            <a:endParaRPr lang="en-US" dirty="0"/>
          </a:p>
        </p:txBody>
      </p:sp>
      <p:sp>
        <p:nvSpPr>
          <p:cNvPr id="7" name="Footer Placeholder 6"/>
          <p:cNvSpPr>
            <a:spLocks noGrp="1"/>
          </p:cNvSpPr>
          <p:nvPr>
            <p:ph type="ftr" sz="quarter" idx="3"/>
          </p:nvPr>
        </p:nvSpPr>
        <p:spPr>
          <a:xfrm>
            <a:off x="3581400" y="6490441"/>
            <a:ext cx="5029200" cy="363854"/>
          </a:xfrm>
          <a:prstGeom prst="rect">
            <a:avLst/>
          </a:prstGeom>
        </p:spPr>
        <p:txBody>
          <a:bodyPr vert="horz" lIns="91440" tIns="45720" rIns="91440" bIns="45720" rtlCol="0" anchor="ctr"/>
          <a:lstStyle>
            <a:lvl1pPr algn="ctr">
              <a:defRPr sz="1020">
                <a:solidFill>
                  <a:schemeClr val="accent6"/>
                </a:solidFill>
                <a:latin typeface="+mj-lt"/>
              </a:defRPr>
            </a:lvl1pPr>
          </a:lstStyle>
          <a:p>
            <a:endParaRPr lang="en-US" dirty="0"/>
          </a:p>
        </p:txBody>
      </p:sp>
      <p:sp>
        <p:nvSpPr>
          <p:cNvPr id="8" name="Slide Number Placeholder 7"/>
          <p:cNvSpPr>
            <a:spLocks noGrp="1"/>
          </p:cNvSpPr>
          <p:nvPr>
            <p:ph type="sldNum" sz="quarter" idx="4"/>
          </p:nvPr>
        </p:nvSpPr>
        <p:spPr>
          <a:xfrm>
            <a:off x="862323" y="6480731"/>
            <a:ext cx="417931" cy="363854"/>
          </a:xfrm>
          <a:prstGeom prst="rect">
            <a:avLst/>
          </a:prstGeom>
        </p:spPr>
        <p:txBody>
          <a:bodyPr vert="horz" lIns="91440" tIns="45720" rIns="91440" bIns="45720" rtlCol="0" anchor="ctr"/>
          <a:lstStyle>
            <a:lvl1pPr algn="ctr">
              <a:defRPr sz="1020">
                <a:solidFill>
                  <a:schemeClr val="accent6">
                    <a:lumMod val="20000"/>
                    <a:lumOff val="80000"/>
                  </a:schemeClr>
                </a:solidFill>
                <a:latin typeface="+mj-lt"/>
              </a:defRPr>
            </a:lvl1pPr>
          </a:lstStyle>
          <a:p>
            <a:fld id="{6772875D-FBAD-4E82-903B-0795A24E6785}" type="slidenum">
              <a:rPr lang="en-US" smtClean="0"/>
              <a:t>‹#›</a:t>
            </a:fld>
            <a:endParaRPr lang="en-US" dirty="0"/>
          </a:p>
        </p:txBody>
      </p:sp>
      <p:pic>
        <p:nvPicPr>
          <p:cNvPr id="9" name="Picture 8" descr="RSI-blue-background-RGB.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195253" cy="896441"/>
          </a:xfrm>
          <a:prstGeom prst="rect">
            <a:avLst/>
          </a:prstGeom>
        </p:spPr>
      </p:pic>
      <p:sp>
        <p:nvSpPr>
          <p:cNvPr id="11" name="Rounded Rectangle 10"/>
          <p:cNvSpPr/>
          <p:nvPr/>
        </p:nvSpPr>
        <p:spPr>
          <a:xfrm flipV="1">
            <a:off x="838200" y="6372316"/>
            <a:ext cx="10515600" cy="54863"/>
          </a:xfrm>
          <a:prstGeom prst="roundRect">
            <a:avLst>
              <a:gd name="adj" fmla="val 50000"/>
            </a:avLst>
          </a:prstGeom>
          <a:solidFill>
            <a:srgbClr val="E1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685" dirty="0">
              <a:solidFill>
                <a:schemeClr val="accent2"/>
              </a:solidFill>
              <a:latin typeface="+mj-lt"/>
            </a:endParaRPr>
          </a:p>
        </p:txBody>
      </p:sp>
      <p:sp>
        <p:nvSpPr>
          <p:cNvPr id="13" name="Text Placeholder 12"/>
          <p:cNvSpPr>
            <a:spLocks noGrp="1"/>
          </p:cNvSpPr>
          <p:nvPr>
            <p:ph type="body" idx="1"/>
          </p:nvPr>
        </p:nvSpPr>
        <p:spPr>
          <a:xfrm>
            <a:off x="833933" y="1777594"/>
            <a:ext cx="10519867" cy="427939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793629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iming>
    <p:tnLst>
      <p:par>
        <p:cTn id="1" dur="indefinite" restart="never" nodeType="tmRoot"/>
      </p:par>
    </p:tnLst>
  </p:timing>
  <p:txStyles>
    <p:titleStyle>
      <a:lvl1pPr algn="ctr" defTabSz="914364" rtl="0" eaLnBrk="1" latinLnBrk="0" hangingPunct="1">
        <a:lnSpc>
          <a:spcPct val="90000"/>
        </a:lnSpc>
        <a:spcBef>
          <a:spcPct val="0"/>
        </a:spcBef>
        <a:buNone/>
        <a:defRPr sz="2880" kern="1200">
          <a:solidFill>
            <a:schemeClr val="tx1"/>
          </a:solidFill>
          <a:latin typeface="Open Sans Light" panose="020B0306030504020204"/>
          <a:ea typeface="+mj-ea"/>
          <a:cs typeface="+mj-cs"/>
        </a:defRPr>
      </a:lvl1pPr>
    </p:titleStyle>
    <p:bodyStyle>
      <a:lvl1pPr marL="228590" indent="-228590" algn="l" defTabSz="914364" rtl="0" eaLnBrk="1" latinLnBrk="0" hangingPunct="1">
        <a:lnSpc>
          <a:spcPct val="90000"/>
        </a:lnSpc>
        <a:spcBef>
          <a:spcPts val="1000"/>
        </a:spcBef>
        <a:buFontTx/>
        <a:buBlip>
          <a:blip r:embed="rId20"/>
        </a:buBlip>
        <a:defRPr sz="1920" kern="1200">
          <a:solidFill>
            <a:schemeClr val="tx1"/>
          </a:solidFill>
          <a:latin typeface="+mj-lt"/>
          <a:ea typeface="+mn-ea"/>
          <a:cs typeface="+mn-cs"/>
        </a:defRPr>
      </a:lvl1pPr>
      <a:lvl2pPr marL="685772" indent="-228590" algn="l" defTabSz="914364" rtl="0" eaLnBrk="1" latinLnBrk="0" hangingPunct="1">
        <a:lnSpc>
          <a:spcPct val="90000"/>
        </a:lnSpc>
        <a:spcBef>
          <a:spcPts val="500"/>
        </a:spcBef>
        <a:buFontTx/>
        <a:buBlip>
          <a:blip r:embed="rId21"/>
        </a:buBlip>
        <a:defRPr sz="1920" kern="1200">
          <a:solidFill>
            <a:schemeClr val="tx1"/>
          </a:solidFill>
          <a:latin typeface="+mj-lt"/>
          <a:ea typeface="+mn-ea"/>
          <a:cs typeface="+mn-cs"/>
        </a:defRPr>
      </a:lvl2pPr>
      <a:lvl3pPr marL="1142954" indent="-228590" algn="l" defTabSz="914364" rtl="0" eaLnBrk="1" latinLnBrk="0" hangingPunct="1">
        <a:lnSpc>
          <a:spcPct val="90000"/>
        </a:lnSpc>
        <a:spcBef>
          <a:spcPts val="500"/>
        </a:spcBef>
        <a:buFontTx/>
        <a:buBlip>
          <a:blip r:embed="rId22"/>
        </a:buBlip>
        <a:defRPr sz="1920" kern="1200">
          <a:solidFill>
            <a:schemeClr val="tx1"/>
          </a:solidFill>
          <a:latin typeface="+mj-lt"/>
          <a:ea typeface="+mn-ea"/>
          <a:cs typeface="+mn-cs"/>
        </a:defRPr>
      </a:lvl3pPr>
      <a:lvl4pPr marL="1600136" indent="-228590" algn="l" defTabSz="914364" rtl="0" eaLnBrk="1" latinLnBrk="0" hangingPunct="1">
        <a:lnSpc>
          <a:spcPct val="90000"/>
        </a:lnSpc>
        <a:spcBef>
          <a:spcPts val="500"/>
        </a:spcBef>
        <a:buFontTx/>
        <a:buBlip>
          <a:blip r:embed="rId23"/>
        </a:buBlip>
        <a:defRPr sz="1920" kern="1200">
          <a:solidFill>
            <a:schemeClr val="tx1"/>
          </a:solidFill>
          <a:latin typeface="+mj-lt"/>
          <a:ea typeface="+mn-ea"/>
          <a:cs typeface="+mn-cs"/>
        </a:defRPr>
      </a:lvl4pPr>
      <a:lvl5pPr marL="2057317" indent="-228590" algn="l" defTabSz="914364" rtl="0" eaLnBrk="1" latinLnBrk="0" hangingPunct="1">
        <a:lnSpc>
          <a:spcPct val="90000"/>
        </a:lnSpc>
        <a:spcBef>
          <a:spcPts val="500"/>
        </a:spcBef>
        <a:buFontTx/>
        <a:buBlip>
          <a:blip r:embed="rId24"/>
        </a:buBlip>
        <a:defRPr sz="1920" kern="1200">
          <a:solidFill>
            <a:schemeClr val="tx1"/>
          </a:solidFill>
          <a:latin typeface="+mj-lt"/>
          <a:ea typeface="+mn-ea"/>
          <a:cs typeface="+mn-cs"/>
        </a:defRPr>
      </a:lvl5pPr>
      <a:lvl6pPr marL="2514499" indent="-228590" algn="l" defTabSz="91436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0" algn="l" defTabSz="91436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0" algn="l" defTabSz="91436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4" indent="-228590" algn="l" defTabSz="91436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64" rtl="0" eaLnBrk="1" latinLnBrk="0" hangingPunct="1">
        <a:defRPr sz="1800" kern="1200">
          <a:solidFill>
            <a:schemeClr val="tx1"/>
          </a:solidFill>
          <a:latin typeface="+mn-lt"/>
          <a:ea typeface="+mn-ea"/>
          <a:cs typeface="+mn-cs"/>
        </a:defRPr>
      </a:lvl1pPr>
      <a:lvl2pPr marL="457182" algn="l" defTabSz="914364" rtl="0" eaLnBrk="1" latinLnBrk="0" hangingPunct="1">
        <a:defRPr sz="1800" kern="1200">
          <a:solidFill>
            <a:schemeClr val="tx1"/>
          </a:solidFill>
          <a:latin typeface="+mn-lt"/>
          <a:ea typeface="+mn-ea"/>
          <a:cs typeface="+mn-cs"/>
        </a:defRPr>
      </a:lvl2pPr>
      <a:lvl3pPr marL="914364" algn="l" defTabSz="914364" rtl="0" eaLnBrk="1" latinLnBrk="0" hangingPunct="1">
        <a:defRPr sz="1800" kern="1200">
          <a:solidFill>
            <a:schemeClr val="tx1"/>
          </a:solidFill>
          <a:latin typeface="+mn-lt"/>
          <a:ea typeface="+mn-ea"/>
          <a:cs typeface="+mn-cs"/>
        </a:defRPr>
      </a:lvl3pPr>
      <a:lvl4pPr marL="1371545" algn="l" defTabSz="914364" rtl="0" eaLnBrk="1" latinLnBrk="0" hangingPunct="1">
        <a:defRPr sz="1800" kern="1200">
          <a:solidFill>
            <a:schemeClr val="tx1"/>
          </a:solidFill>
          <a:latin typeface="+mn-lt"/>
          <a:ea typeface="+mn-ea"/>
          <a:cs typeface="+mn-cs"/>
        </a:defRPr>
      </a:lvl4pPr>
      <a:lvl5pPr marL="1828727" algn="l" defTabSz="914364" rtl="0" eaLnBrk="1" latinLnBrk="0" hangingPunct="1">
        <a:defRPr sz="1800" kern="1200">
          <a:solidFill>
            <a:schemeClr val="tx1"/>
          </a:solidFill>
          <a:latin typeface="+mn-lt"/>
          <a:ea typeface="+mn-ea"/>
          <a:cs typeface="+mn-cs"/>
        </a:defRPr>
      </a:lvl5pPr>
      <a:lvl6pPr marL="2285909" algn="l" defTabSz="914364" rtl="0" eaLnBrk="1" latinLnBrk="0" hangingPunct="1">
        <a:defRPr sz="1800" kern="1200">
          <a:solidFill>
            <a:schemeClr val="tx1"/>
          </a:solidFill>
          <a:latin typeface="+mn-lt"/>
          <a:ea typeface="+mn-ea"/>
          <a:cs typeface="+mn-cs"/>
        </a:defRPr>
      </a:lvl6pPr>
      <a:lvl7pPr marL="2743091" algn="l" defTabSz="914364" rtl="0" eaLnBrk="1" latinLnBrk="0" hangingPunct="1">
        <a:defRPr sz="1800" kern="1200">
          <a:solidFill>
            <a:schemeClr val="tx1"/>
          </a:solidFill>
          <a:latin typeface="+mn-lt"/>
          <a:ea typeface="+mn-ea"/>
          <a:cs typeface="+mn-cs"/>
        </a:defRPr>
      </a:lvl7pPr>
      <a:lvl8pPr marL="3200272" algn="l" defTabSz="914364" rtl="0" eaLnBrk="1" latinLnBrk="0" hangingPunct="1">
        <a:defRPr sz="1800" kern="1200">
          <a:solidFill>
            <a:schemeClr val="tx1"/>
          </a:solidFill>
          <a:latin typeface="+mn-lt"/>
          <a:ea typeface="+mn-ea"/>
          <a:cs typeface="+mn-cs"/>
        </a:defRPr>
      </a:lvl8pPr>
      <a:lvl9pPr marL="3657454" algn="l" defTabSz="91436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9.jpeg"/><Relationship Id="rId7" Type="http://schemas.openxmlformats.org/officeDocument/2006/relationships/image" Target="../media/image5.png"/><Relationship Id="rId2" Type="http://schemas.openxmlformats.org/officeDocument/2006/relationships/slideLayout" Target="../slideLayouts/slideLayout17.xml"/><Relationship Id="rId1" Type="http://schemas.openxmlformats.org/officeDocument/2006/relationships/themeOverride" Target="../theme/themeOverride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9.png"/><Relationship Id="rId7" Type="http://schemas.openxmlformats.org/officeDocument/2006/relationships/image" Target="../media/image5.png"/><Relationship Id="rId2" Type="http://schemas.openxmlformats.org/officeDocument/2006/relationships/slideLayout" Target="../slideLayouts/slideLayout13.xml"/><Relationship Id="rId1" Type="http://schemas.openxmlformats.org/officeDocument/2006/relationships/themeOverride" Target="../theme/themeOverride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0.gif"/><Relationship Id="rId7" Type="http://schemas.openxmlformats.org/officeDocument/2006/relationships/image" Target="../media/image4.png"/><Relationship Id="rId2" Type="http://schemas.openxmlformats.org/officeDocument/2006/relationships/slideLayout" Target="../slideLayouts/slideLayout17.xml"/><Relationship Id="rId1" Type="http://schemas.openxmlformats.org/officeDocument/2006/relationships/themeOverride" Target="../theme/themeOverride10.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31.png"/><Relationship Id="rId9"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2.PNG"/><Relationship Id="rId7" Type="http://schemas.openxmlformats.org/officeDocument/2006/relationships/image" Target="../media/image5.png"/><Relationship Id="rId2" Type="http://schemas.openxmlformats.org/officeDocument/2006/relationships/slideLayout" Target="../slideLayouts/slideLayout17.xml"/><Relationship Id="rId1" Type="http://schemas.openxmlformats.org/officeDocument/2006/relationships/themeOverride" Target="../theme/themeOverride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3.png"/><Relationship Id="rId7" Type="http://schemas.openxmlformats.org/officeDocument/2006/relationships/image" Target="../media/image5.png"/><Relationship Id="rId2" Type="http://schemas.openxmlformats.org/officeDocument/2006/relationships/slideLayout" Target="../slideLayouts/slideLayout17.xml"/><Relationship Id="rId1" Type="http://schemas.openxmlformats.org/officeDocument/2006/relationships/themeOverride" Target="../theme/themeOverride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4.png"/><Relationship Id="rId7" Type="http://schemas.openxmlformats.org/officeDocument/2006/relationships/image" Target="../media/image5.png"/><Relationship Id="rId2" Type="http://schemas.openxmlformats.org/officeDocument/2006/relationships/slideLayout" Target="../slideLayouts/slideLayout17.xml"/><Relationship Id="rId1" Type="http://schemas.openxmlformats.org/officeDocument/2006/relationships/themeOverride" Target="../theme/themeOverride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5.png"/><Relationship Id="rId7" Type="http://schemas.openxmlformats.org/officeDocument/2006/relationships/image" Target="../media/image5.png"/><Relationship Id="rId2" Type="http://schemas.openxmlformats.org/officeDocument/2006/relationships/slideLayout" Target="../slideLayouts/slideLayout17.xml"/><Relationship Id="rId1" Type="http://schemas.openxmlformats.org/officeDocument/2006/relationships/themeOverride" Target="../theme/themeOverride1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6.jpeg"/><Relationship Id="rId7" Type="http://schemas.openxmlformats.org/officeDocument/2006/relationships/image" Target="../media/image5.png"/><Relationship Id="rId2" Type="http://schemas.openxmlformats.org/officeDocument/2006/relationships/slideLayout" Target="../slideLayouts/slideLayout17.xml"/><Relationship Id="rId1" Type="http://schemas.openxmlformats.org/officeDocument/2006/relationships/themeOverride" Target="../theme/themeOverride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7.png"/><Relationship Id="rId7" Type="http://schemas.openxmlformats.org/officeDocument/2006/relationships/image" Target="../media/image5.png"/><Relationship Id="rId2" Type="http://schemas.openxmlformats.org/officeDocument/2006/relationships/slideLayout" Target="../slideLayouts/slideLayout17.xml"/><Relationship Id="rId1" Type="http://schemas.openxmlformats.org/officeDocument/2006/relationships/themeOverride" Target="../theme/themeOverride1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slideLayout" Target="../slideLayouts/slideLayout17.xml"/><Relationship Id="rId1" Type="http://schemas.openxmlformats.org/officeDocument/2006/relationships/themeOverride" Target="../theme/themeOverride1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9.png"/><Relationship Id="rId7" Type="http://schemas.openxmlformats.org/officeDocument/2006/relationships/image" Target="../media/image5.png"/><Relationship Id="rId2" Type="http://schemas.openxmlformats.org/officeDocument/2006/relationships/slideLayout" Target="../slideLayouts/slideLayout17.xml"/><Relationship Id="rId1" Type="http://schemas.openxmlformats.org/officeDocument/2006/relationships/themeOverride" Target="../theme/themeOverride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0.jpeg"/><Relationship Id="rId7" Type="http://schemas.openxmlformats.org/officeDocument/2006/relationships/image" Target="../media/image4.png"/><Relationship Id="rId2" Type="http://schemas.openxmlformats.org/officeDocument/2006/relationships/slideLayout" Target="../slideLayouts/slideLayout17.xml"/><Relationship Id="rId1" Type="http://schemas.openxmlformats.org/officeDocument/2006/relationships/themeOverride" Target="../theme/themeOverride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1.png"/><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slideLayout" Target="../slideLayouts/slideLayout17.xml"/><Relationship Id="rId1" Type="http://schemas.openxmlformats.org/officeDocument/2006/relationships/themeOverride" Target="../theme/themeOverride1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2.png"/><Relationship Id="rId7" Type="http://schemas.openxmlformats.org/officeDocument/2006/relationships/image" Target="../media/image4.png"/><Relationship Id="rId2" Type="http://schemas.openxmlformats.org/officeDocument/2006/relationships/slideLayout" Target="../slideLayouts/slideLayout17.xml"/><Relationship Id="rId1" Type="http://schemas.openxmlformats.org/officeDocument/2006/relationships/themeOverride" Target="../theme/themeOverride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0.jpeg"/><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3.png"/><Relationship Id="rId7" Type="http://schemas.openxmlformats.org/officeDocument/2006/relationships/image" Target="../media/image5.png"/><Relationship Id="rId2" Type="http://schemas.openxmlformats.org/officeDocument/2006/relationships/slideLayout" Target="../slideLayouts/slideLayout17.xml"/><Relationship Id="rId1" Type="http://schemas.openxmlformats.org/officeDocument/2006/relationships/themeOverride" Target="../theme/themeOverride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4.png"/><Relationship Id="rId7" Type="http://schemas.openxmlformats.org/officeDocument/2006/relationships/image" Target="../media/image5.png"/><Relationship Id="rId2" Type="http://schemas.openxmlformats.org/officeDocument/2006/relationships/slideLayout" Target="../slideLayouts/slideLayout17.xml"/><Relationship Id="rId1" Type="http://schemas.openxmlformats.org/officeDocument/2006/relationships/themeOverride" Target="../theme/themeOverride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18" Type="http://schemas.openxmlformats.org/officeDocument/2006/relationships/image" Target="../media/image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4.png"/><Relationship Id="rId2" Type="http://schemas.openxmlformats.org/officeDocument/2006/relationships/slideLayout" Target="../slideLayouts/slideLayout13.xml"/><Relationship Id="rId16" Type="http://schemas.openxmlformats.org/officeDocument/2006/relationships/image" Target="../media/image3.png"/><Relationship Id="rId1" Type="http://schemas.openxmlformats.org/officeDocument/2006/relationships/themeOverride" Target="../theme/themeOverride6.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png"/><Relationship Id="rId10" Type="http://schemas.openxmlformats.org/officeDocument/2006/relationships/image" Target="../media/image22.png"/><Relationship Id="rId19" Type="http://schemas.openxmlformats.org/officeDocument/2006/relationships/image" Target="../media/image6.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slideLayout" Target="../slideLayouts/slideLayout17.xml"/><Relationship Id="rId1" Type="http://schemas.openxmlformats.org/officeDocument/2006/relationships/themeOverride" Target="../theme/themeOverride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8.jpeg"/><Relationship Id="rId7" Type="http://schemas.openxmlformats.org/officeDocument/2006/relationships/image" Target="../media/image5.png"/><Relationship Id="rId2" Type="http://schemas.openxmlformats.org/officeDocument/2006/relationships/slideLayout" Target="../slideLayouts/slideLayout17.xml"/><Relationship Id="rId1" Type="http://schemas.openxmlformats.org/officeDocument/2006/relationships/themeOverride" Target="../theme/themeOverride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76994" y="1215935"/>
            <a:ext cx="1417319" cy="540329"/>
          </a:xfrm>
        </p:spPr>
        <p:txBody>
          <a:bodyPr/>
          <a:lstStyle/>
          <a:p>
            <a:r>
              <a:rPr lang="en-US" sz="2800" b="1" dirty="0">
                <a:solidFill>
                  <a:schemeClr val="accent1"/>
                </a:solidFill>
                <a:latin typeface="Agency FB" panose="020B0503020202020204" pitchFamily="34" charset="0"/>
              </a:rPr>
              <a:t> DevOps</a:t>
            </a:r>
          </a:p>
        </p:txBody>
      </p:sp>
      <p:sp>
        <p:nvSpPr>
          <p:cNvPr id="3" name="Content Placeholder 2"/>
          <p:cNvSpPr>
            <a:spLocks noGrp="1"/>
          </p:cNvSpPr>
          <p:nvPr>
            <p:ph idx="1"/>
          </p:nvPr>
        </p:nvSpPr>
        <p:spPr>
          <a:xfrm>
            <a:off x="839585" y="1720736"/>
            <a:ext cx="10285615" cy="4572000"/>
          </a:xfrm>
        </p:spPr>
        <p:txBody>
          <a:bodyPr numCol="3"/>
          <a:lstStyle/>
          <a:p>
            <a:pPr marL="0" indent="0">
              <a:buNone/>
            </a:pPr>
            <a:r>
              <a:rPr lang="en-US" dirty="0"/>
              <a:t> </a:t>
            </a:r>
            <a:r>
              <a:rPr lang="en-US" dirty="0" smtClean="0">
                <a:solidFill>
                  <a:srgbClr val="212529"/>
                </a:solidFill>
                <a:latin typeface="Calibri" panose="020F0502020204030204" pitchFamily="34" charset="0"/>
                <a:cs typeface="Calibri" panose="020F0502020204030204" pitchFamily="34" charset="0"/>
              </a:rPr>
              <a:t>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4765" y="2552626"/>
            <a:ext cx="7207134" cy="3133908"/>
          </a:xfrm>
          <a:prstGeom prst="rect">
            <a:avLst/>
          </a:prstGeom>
          <a:ln>
            <a:noFill/>
          </a:ln>
          <a:effectLst>
            <a:softEdge rad="112500"/>
          </a:effectLst>
        </p:spPr>
      </p:pic>
      <p:sp>
        <p:nvSpPr>
          <p:cNvPr id="5" name="Rectangle 4"/>
          <p:cNvSpPr/>
          <p:nvPr/>
        </p:nvSpPr>
        <p:spPr>
          <a:xfrm>
            <a:off x="1180407" y="1791792"/>
            <a:ext cx="9944793" cy="584775"/>
          </a:xfrm>
          <a:prstGeom prst="rect">
            <a:avLst/>
          </a:prstGeom>
        </p:spPr>
        <p:txBody>
          <a:bodyPr wrap="square">
            <a:spAutoFit/>
          </a:bodyPr>
          <a:lstStyle/>
          <a:p>
            <a:pPr algn="just"/>
            <a:r>
              <a:rPr lang="en-US" sz="1600" dirty="0">
                <a:solidFill>
                  <a:schemeClr val="accent6">
                    <a:lumMod val="50000"/>
                  </a:schemeClr>
                </a:solidFill>
                <a:latin typeface="Calibri" panose="020F0502020204030204" pitchFamily="34" charset="0"/>
                <a:ea typeface="Calibri" panose="020F0502020204030204" pitchFamily="34" charset="0"/>
                <a:cs typeface="Times New Roman" panose="02020603050405020304" pitchFamily="18" charset="0"/>
              </a:rPr>
              <a:t>DevOps is a software development approach which involves continuous development, continuous testing, continuous integration, continuous deployment and continuous monitoring of the software throughout its development life cycle.</a:t>
            </a:r>
          </a:p>
        </p:txBody>
      </p:sp>
      <p:sp>
        <p:nvSpPr>
          <p:cNvPr id="6" name="Content Placeholder 3"/>
          <p:cNvSpPr txBox="1">
            <a:spLocks/>
          </p:cNvSpPr>
          <p:nvPr/>
        </p:nvSpPr>
        <p:spPr>
          <a:xfrm>
            <a:off x="876994" y="1109349"/>
            <a:ext cx="10515598" cy="4951886"/>
          </a:xfrm>
          <a:prstGeom prst="rect">
            <a:avLst/>
          </a:prstGeom>
          <a:ln>
            <a:solidFill>
              <a:schemeClr val="accent1"/>
            </a:solidFill>
          </a:ln>
        </p:spPr>
        <p:txBody>
          <a:bodyPr vert="horz" lIns="91440" tIns="45720" rIns="91440" bIns="45720" rtlCol="0">
            <a:normAutofit/>
          </a:bodyPr>
          <a:lstStyle>
            <a:lvl1pPr marL="190492" indent="-190492" algn="l" defTabSz="761970" rtl="0" eaLnBrk="1" latinLnBrk="0" hangingPunct="1">
              <a:lnSpc>
                <a:spcPct val="90000"/>
              </a:lnSpc>
              <a:spcBef>
                <a:spcPts val="833"/>
              </a:spcBef>
              <a:buFontTx/>
              <a:buBlip>
                <a:blip r:embed="rId4"/>
              </a:buBlip>
              <a:defRPr sz="1600" kern="1200">
                <a:solidFill>
                  <a:schemeClr val="tx1"/>
                </a:solidFill>
                <a:latin typeface="+mj-lt"/>
                <a:ea typeface="+mn-ea"/>
                <a:cs typeface="+mn-cs"/>
              </a:defRPr>
            </a:lvl1pPr>
            <a:lvl2pPr marL="571477" indent="-190492" algn="l" defTabSz="761970" rtl="0" eaLnBrk="1" latinLnBrk="0" hangingPunct="1">
              <a:lnSpc>
                <a:spcPct val="90000"/>
              </a:lnSpc>
              <a:spcBef>
                <a:spcPts val="417"/>
              </a:spcBef>
              <a:buFontTx/>
              <a:buBlip>
                <a:blip r:embed="rId5"/>
              </a:buBlip>
              <a:defRPr sz="1600" kern="1200">
                <a:solidFill>
                  <a:schemeClr val="tx1"/>
                </a:solidFill>
                <a:latin typeface="+mj-lt"/>
                <a:ea typeface="+mn-ea"/>
                <a:cs typeface="+mn-cs"/>
              </a:defRPr>
            </a:lvl2pPr>
            <a:lvl3pPr marL="952462" indent="-190492" algn="l" defTabSz="761970" rtl="0" eaLnBrk="1" latinLnBrk="0" hangingPunct="1">
              <a:lnSpc>
                <a:spcPct val="90000"/>
              </a:lnSpc>
              <a:spcBef>
                <a:spcPts val="417"/>
              </a:spcBef>
              <a:buFontTx/>
              <a:buBlip>
                <a:blip r:embed="rId6"/>
              </a:buBlip>
              <a:defRPr sz="1600" kern="1200">
                <a:solidFill>
                  <a:schemeClr val="tx1"/>
                </a:solidFill>
                <a:latin typeface="+mj-lt"/>
                <a:ea typeface="+mn-ea"/>
                <a:cs typeface="+mn-cs"/>
              </a:defRPr>
            </a:lvl3pPr>
            <a:lvl4pPr marL="1333447" indent="-190492" algn="l" defTabSz="761970" rtl="0" eaLnBrk="1" latinLnBrk="0" hangingPunct="1">
              <a:lnSpc>
                <a:spcPct val="90000"/>
              </a:lnSpc>
              <a:spcBef>
                <a:spcPts val="417"/>
              </a:spcBef>
              <a:buFontTx/>
              <a:buBlip>
                <a:blip r:embed="rId7"/>
              </a:buBlip>
              <a:defRPr sz="1600" kern="1200">
                <a:solidFill>
                  <a:schemeClr val="tx1"/>
                </a:solidFill>
                <a:latin typeface="+mj-lt"/>
                <a:ea typeface="+mn-ea"/>
                <a:cs typeface="+mn-cs"/>
              </a:defRPr>
            </a:lvl4pPr>
            <a:lvl5pPr marL="1714431" indent="-190492" algn="l" defTabSz="761970" rtl="0" eaLnBrk="1" latinLnBrk="0" hangingPunct="1">
              <a:lnSpc>
                <a:spcPct val="90000"/>
              </a:lnSpc>
              <a:spcBef>
                <a:spcPts val="417"/>
              </a:spcBef>
              <a:buFontTx/>
              <a:buBlip>
                <a:blip r:embed="rId8"/>
              </a:buBlip>
              <a:defRPr sz="1600" kern="1200">
                <a:solidFill>
                  <a:schemeClr val="tx1"/>
                </a:solidFill>
                <a:latin typeface="+mj-lt"/>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380985" lvl="1" indent="0">
              <a:buNone/>
            </a:pPr>
            <a:endParaRPr lang="en-US" dirty="0" smtClean="0"/>
          </a:p>
          <a:p>
            <a:pPr marL="380985" lvl="1" indent="0">
              <a:buFontTx/>
              <a:buNone/>
            </a:pPr>
            <a:endParaRPr lang="en-US" dirty="0">
              <a:solidFill>
                <a:srgbClr val="333333"/>
              </a:solidFill>
              <a:latin typeface="Arial" panose="020B0604020202020204" pitchFamily="34" charset="0"/>
            </a:endParaRPr>
          </a:p>
        </p:txBody>
      </p:sp>
    </p:spTree>
    <p:extLst>
      <p:ext uri="{BB962C8B-B14F-4D97-AF65-F5344CB8AC3E}">
        <p14:creationId xmlns:p14="http://schemas.microsoft.com/office/powerpoint/2010/main" val="36796762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363288" y="1879770"/>
            <a:ext cx="9052560" cy="1637608"/>
          </a:xfrm>
          <a:prstGeom prst="rect">
            <a:avLst/>
          </a:prstGeom>
        </p:spPr>
      </p:pic>
      <p:sp>
        <p:nvSpPr>
          <p:cNvPr id="4" name="Rectangle 3"/>
          <p:cNvSpPr/>
          <p:nvPr/>
        </p:nvSpPr>
        <p:spPr>
          <a:xfrm>
            <a:off x="1288472" y="3741082"/>
            <a:ext cx="9393383" cy="2062103"/>
          </a:xfrm>
          <a:prstGeom prst="rect">
            <a:avLst/>
          </a:prstGeom>
        </p:spPr>
        <p:txBody>
          <a:bodyPr wrap="square">
            <a:spAutoFit/>
          </a:bodyPr>
          <a:lstStyle/>
          <a:p>
            <a:pPr algn="just">
              <a:buFont typeface="Wingdings" panose="05000000000000000000" pitchFamily="2" charset="2"/>
              <a:buChar char="Ø"/>
            </a:pPr>
            <a:r>
              <a:rPr lang="en-US" sz="1600" dirty="0">
                <a:solidFill>
                  <a:schemeClr val="accent6">
                    <a:lumMod val="50000"/>
                  </a:schemeClr>
                </a:solidFill>
                <a:latin typeface="Calibri" panose="020F0502020204030204" pitchFamily="34" charset="0"/>
                <a:ea typeface="Calibri" panose="020F0502020204030204" pitchFamily="34" charset="0"/>
                <a:cs typeface="Times New Roman" panose="02020603050405020304" pitchFamily="18" charset="0"/>
              </a:rPr>
              <a:t>DevOps team need to make sure software was built the right way.</a:t>
            </a:r>
          </a:p>
          <a:p>
            <a:pPr algn="just">
              <a:buFont typeface="Wingdings" panose="05000000000000000000" pitchFamily="2" charset="2"/>
              <a:buChar char="Ø"/>
            </a:pPr>
            <a:r>
              <a:rPr lang="en-US" sz="1600" dirty="0">
                <a:solidFill>
                  <a:schemeClr val="accent6">
                    <a:lumMod val="50000"/>
                  </a:schemeClr>
                </a:solidFill>
                <a:latin typeface="Calibri" panose="020F0502020204030204" pitchFamily="34" charset="0"/>
                <a:ea typeface="Calibri" panose="020F0502020204030204" pitchFamily="34" charset="0"/>
                <a:cs typeface="Times New Roman" panose="02020603050405020304" pitchFamily="18" charset="0"/>
              </a:rPr>
              <a:t>Among them is supporting the development process, automating testing, ensuring quality, increasing productivity and ultimately enabling continuous deployment.</a:t>
            </a:r>
          </a:p>
          <a:p>
            <a:pPr algn="just">
              <a:buFont typeface="Wingdings" panose="05000000000000000000" pitchFamily="2" charset="2"/>
              <a:buChar char="Ø"/>
            </a:pPr>
            <a:r>
              <a:rPr lang="en-US" sz="1600" dirty="0">
                <a:solidFill>
                  <a:schemeClr val="accent6">
                    <a:lumMod val="50000"/>
                  </a:schemeClr>
                </a:solidFill>
                <a:latin typeface="Calibri" panose="020F0502020204030204" pitchFamily="34" charset="0"/>
                <a:ea typeface="Calibri" panose="020F0502020204030204" pitchFamily="34" charset="0"/>
                <a:cs typeface="Times New Roman" panose="02020603050405020304" pitchFamily="18" charset="0"/>
              </a:rPr>
              <a:t> Good code quality is a necessary, although not sufficient, condition to achieve all these objectives. </a:t>
            </a:r>
          </a:p>
          <a:p>
            <a:pPr algn="just">
              <a:buFont typeface="Wingdings" panose="05000000000000000000" pitchFamily="2" charset="2"/>
              <a:buChar char="Ø"/>
            </a:pPr>
            <a:r>
              <a:rPr lang="en-US" sz="1600" dirty="0">
                <a:solidFill>
                  <a:schemeClr val="accent6">
                    <a:lumMod val="50000"/>
                  </a:schemeClr>
                </a:solidFill>
                <a:latin typeface="Calibri" panose="020F0502020204030204" pitchFamily="34" charset="0"/>
                <a:ea typeface="Calibri" panose="020F0502020204030204" pitchFamily="34" charset="0"/>
                <a:cs typeface="Times New Roman" panose="02020603050405020304" pitchFamily="18" charset="0"/>
              </a:rPr>
              <a:t>Our solution provides a code quality toll-gate that can be added at any of the construction / testing / deployment steps.</a:t>
            </a:r>
          </a:p>
          <a:p>
            <a:pPr algn="just">
              <a:buFont typeface="Wingdings" panose="05000000000000000000" pitchFamily="2" charset="2"/>
              <a:buChar char="Ø"/>
            </a:pPr>
            <a:r>
              <a:rPr lang="en-US" sz="1600" dirty="0">
                <a:solidFill>
                  <a:schemeClr val="accent6">
                    <a:lumMod val="50000"/>
                  </a:schemeClr>
                </a:solidFill>
                <a:latin typeface="Calibri" panose="020F0502020204030204" pitchFamily="34" charset="0"/>
                <a:ea typeface="Calibri" panose="020F0502020204030204" pitchFamily="34" charset="0"/>
                <a:cs typeface="Times New Roman" panose="02020603050405020304" pitchFamily="18" charset="0"/>
              </a:rPr>
              <a:t>This enables DevOps team to automatically enforce a set of quality criteria, which ensures that organizations deliver better software.</a:t>
            </a:r>
          </a:p>
        </p:txBody>
      </p:sp>
      <p:sp>
        <p:nvSpPr>
          <p:cNvPr id="5" name="Rectangle 4"/>
          <p:cNvSpPr/>
          <p:nvPr/>
        </p:nvSpPr>
        <p:spPr>
          <a:xfrm>
            <a:off x="997528" y="1254494"/>
            <a:ext cx="3208712" cy="480131"/>
          </a:xfrm>
          <a:prstGeom prst="rect">
            <a:avLst/>
          </a:prstGeom>
        </p:spPr>
        <p:txBody>
          <a:bodyPr wrap="square">
            <a:spAutoFit/>
          </a:bodyPr>
          <a:lstStyle/>
          <a:p>
            <a:pPr algn="ctr" defTabSz="914364">
              <a:lnSpc>
                <a:spcPct val="90000"/>
              </a:lnSpc>
              <a:spcBef>
                <a:spcPct val="0"/>
              </a:spcBef>
              <a:spcAft>
                <a:spcPts val="800"/>
              </a:spcAft>
            </a:pPr>
            <a:r>
              <a:rPr lang="en-US" sz="2800" b="1" dirty="0">
                <a:solidFill>
                  <a:schemeClr val="accent1"/>
                </a:solidFill>
                <a:latin typeface="Agency FB" panose="020B0503020202020204" pitchFamily="34" charset="0"/>
                <a:ea typeface="+mj-ea"/>
                <a:cs typeface="+mj-cs"/>
              </a:rPr>
              <a:t>Benefits of Sonar Qube </a:t>
            </a:r>
          </a:p>
        </p:txBody>
      </p:sp>
      <p:sp>
        <p:nvSpPr>
          <p:cNvPr id="7" name="Content Placeholder 3"/>
          <p:cNvSpPr txBox="1">
            <a:spLocks/>
          </p:cNvSpPr>
          <p:nvPr/>
        </p:nvSpPr>
        <p:spPr>
          <a:xfrm>
            <a:off x="876994" y="1109349"/>
            <a:ext cx="10515598" cy="4951886"/>
          </a:xfrm>
          <a:prstGeom prst="rect">
            <a:avLst/>
          </a:prstGeom>
          <a:ln>
            <a:solidFill>
              <a:schemeClr val="accent1"/>
            </a:solidFill>
          </a:ln>
        </p:spPr>
        <p:txBody>
          <a:bodyPr vert="horz" lIns="91440" tIns="45720" rIns="91440" bIns="45720" rtlCol="0">
            <a:normAutofit/>
          </a:bodyPr>
          <a:lstStyle>
            <a:lvl1pPr marL="190492" indent="-190492" algn="l" defTabSz="761970" rtl="0" eaLnBrk="1" latinLnBrk="0" hangingPunct="1">
              <a:lnSpc>
                <a:spcPct val="90000"/>
              </a:lnSpc>
              <a:spcBef>
                <a:spcPts val="833"/>
              </a:spcBef>
              <a:buFontTx/>
              <a:buBlip>
                <a:blip r:embed="rId4"/>
              </a:buBlip>
              <a:defRPr sz="1600" kern="1200">
                <a:solidFill>
                  <a:schemeClr val="tx1"/>
                </a:solidFill>
                <a:latin typeface="+mj-lt"/>
                <a:ea typeface="+mn-ea"/>
                <a:cs typeface="+mn-cs"/>
              </a:defRPr>
            </a:lvl1pPr>
            <a:lvl2pPr marL="571477" indent="-190492" algn="l" defTabSz="761970" rtl="0" eaLnBrk="1" latinLnBrk="0" hangingPunct="1">
              <a:lnSpc>
                <a:spcPct val="90000"/>
              </a:lnSpc>
              <a:spcBef>
                <a:spcPts val="417"/>
              </a:spcBef>
              <a:buFontTx/>
              <a:buBlip>
                <a:blip r:embed="rId5"/>
              </a:buBlip>
              <a:defRPr sz="1600" kern="1200">
                <a:solidFill>
                  <a:schemeClr val="tx1"/>
                </a:solidFill>
                <a:latin typeface="+mj-lt"/>
                <a:ea typeface="+mn-ea"/>
                <a:cs typeface="+mn-cs"/>
              </a:defRPr>
            </a:lvl2pPr>
            <a:lvl3pPr marL="952462" indent="-190492" algn="l" defTabSz="761970" rtl="0" eaLnBrk="1" latinLnBrk="0" hangingPunct="1">
              <a:lnSpc>
                <a:spcPct val="90000"/>
              </a:lnSpc>
              <a:spcBef>
                <a:spcPts val="417"/>
              </a:spcBef>
              <a:buFontTx/>
              <a:buBlip>
                <a:blip r:embed="rId6"/>
              </a:buBlip>
              <a:defRPr sz="1600" kern="1200">
                <a:solidFill>
                  <a:schemeClr val="tx1"/>
                </a:solidFill>
                <a:latin typeface="+mj-lt"/>
                <a:ea typeface="+mn-ea"/>
                <a:cs typeface="+mn-cs"/>
              </a:defRPr>
            </a:lvl3pPr>
            <a:lvl4pPr marL="1333447" indent="-190492" algn="l" defTabSz="761970" rtl="0" eaLnBrk="1" latinLnBrk="0" hangingPunct="1">
              <a:lnSpc>
                <a:spcPct val="90000"/>
              </a:lnSpc>
              <a:spcBef>
                <a:spcPts val="417"/>
              </a:spcBef>
              <a:buFontTx/>
              <a:buBlip>
                <a:blip r:embed="rId7"/>
              </a:buBlip>
              <a:defRPr sz="1600" kern="1200">
                <a:solidFill>
                  <a:schemeClr val="tx1"/>
                </a:solidFill>
                <a:latin typeface="+mj-lt"/>
                <a:ea typeface="+mn-ea"/>
                <a:cs typeface="+mn-cs"/>
              </a:defRPr>
            </a:lvl4pPr>
            <a:lvl5pPr marL="1714431" indent="-190492" algn="l" defTabSz="761970" rtl="0" eaLnBrk="1" latinLnBrk="0" hangingPunct="1">
              <a:lnSpc>
                <a:spcPct val="90000"/>
              </a:lnSpc>
              <a:spcBef>
                <a:spcPts val="417"/>
              </a:spcBef>
              <a:buFontTx/>
              <a:buBlip>
                <a:blip r:embed="rId8"/>
              </a:buBlip>
              <a:defRPr sz="1600" kern="1200">
                <a:solidFill>
                  <a:schemeClr val="tx1"/>
                </a:solidFill>
                <a:latin typeface="+mj-lt"/>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380985" lvl="1" indent="0">
              <a:buNone/>
            </a:pPr>
            <a:endParaRPr lang="en-US" dirty="0" smtClean="0"/>
          </a:p>
          <a:p>
            <a:pPr marL="380985" lvl="1" indent="0">
              <a:buFontTx/>
              <a:buNone/>
            </a:pPr>
            <a:endParaRPr lang="en-US" dirty="0">
              <a:solidFill>
                <a:srgbClr val="333333"/>
              </a:solidFill>
              <a:latin typeface="Arial" panose="020B0604020202020204" pitchFamily="34" charset="0"/>
            </a:endParaRPr>
          </a:p>
        </p:txBody>
      </p:sp>
    </p:spTree>
    <p:extLst>
      <p:ext uri="{BB962C8B-B14F-4D97-AF65-F5344CB8AC3E}">
        <p14:creationId xmlns:p14="http://schemas.microsoft.com/office/powerpoint/2010/main" val="317898163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43496" y="1325616"/>
            <a:ext cx="1467196" cy="469798"/>
          </a:xfrm>
        </p:spPr>
        <p:txBody>
          <a:bodyPr>
            <a:noAutofit/>
          </a:bodyPr>
          <a:lstStyle/>
          <a:p>
            <a:pPr>
              <a:spcAft>
                <a:spcPts val="800"/>
              </a:spcAft>
            </a:pPr>
            <a:r>
              <a:rPr lang="en-US" altLang="en-US" sz="2800" b="1" dirty="0">
                <a:solidFill>
                  <a:schemeClr val="accent1"/>
                </a:solidFill>
                <a:latin typeface="Agency FB" panose="020B0503020202020204" pitchFamily="34" charset="0"/>
              </a:rPr>
              <a:t>Ansible</a:t>
            </a:r>
            <a:endParaRPr lang="en-US" sz="2800" b="1" dirty="0">
              <a:solidFill>
                <a:schemeClr val="accent1"/>
              </a:solidFill>
              <a:latin typeface="Agency FB" panose="020B0503020202020204" pitchFamily="34" charset="0"/>
            </a:endParaRPr>
          </a:p>
        </p:txBody>
      </p:sp>
      <p:sp>
        <p:nvSpPr>
          <p:cNvPr id="3" name="Content Placeholder 2"/>
          <p:cNvSpPr>
            <a:spLocks noGrp="1"/>
          </p:cNvSpPr>
          <p:nvPr>
            <p:ph idx="1"/>
          </p:nvPr>
        </p:nvSpPr>
        <p:spPr>
          <a:xfrm>
            <a:off x="1163782" y="2011680"/>
            <a:ext cx="9717578" cy="3836953"/>
          </a:xfrm>
        </p:spPr>
        <p:txBody>
          <a:bodyPr>
            <a:normAutofit/>
          </a:bodyPr>
          <a:lstStyle/>
          <a:p>
            <a:pPr>
              <a:lnSpc>
                <a:spcPct val="100000"/>
              </a:lnSpc>
              <a:buFont typeface="Wingdings" panose="05000000000000000000" pitchFamily="2" charset="2"/>
              <a:buChar char="Ø"/>
              <a:defRPr/>
            </a:pPr>
            <a:r>
              <a:rPr lang="en-US" sz="1600" dirty="0" smtClean="0">
                <a:solidFill>
                  <a:schemeClr val="accent6">
                    <a:lumMod val="50000"/>
                  </a:schemeClr>
                </a:solidFill>
                <a:latin typeface="Calibri" panose="020F0502020204030204" pitchFamily="34" charset="0"/>
                <a:cs typeface="Calibri" panose="020F0502020204030204" pitchFamily="34" charset="0"/>
              </a:rPr>
              <a:t>simple </a:t>
            </a:r>
            <a:r>
              <a:rPr lang="en-US" sz="1600" dirty="0">
                <a:solidFill>
                  <a:schemeClr val="accent6">
                    <a:lumMod val="50000"/>
                  </a:schemeClr>
                </a:solidFill>
                <a:latin typeface="Calibri" panose="020F0502020204030204" pitchFamily="34" charset="0"/>
                <a:cs typeface="Calibri" panose="020F0502020204030204" pitchFamily="34" charset="0"/>
              </a:rPr>
              <a:t>and powerful</a:t>
            </a:r>
          </a:p>
          <a:p>
            <a:pPr>
              <a:lnSpc>
                <a:spcPct val="100000"/>
              </a:lnSpc>
              <a:buFont typeface="Wingdings" panose="05000000000000000000" pitchFamily="2" charset="2"/>
              <a:buChar char="Ø"/>
              <a:defRPr/>
            </a:pPr>
            <a:r>
              <a:rPr lang="en-US" sz="1600" dirty="0">
                <a:solidFill>
                  <a:schemeClr val="accent6">
                    <a:lumMod val="50000"/>
                  </a:schemeClr>
                </a:solidFill>
                <a:latin typeface="Calibri" panose="020F0502020204030204" pitchFamily="34" charset="0"/>
                <a:cs typeface="Calibri" panose="020F0502020204030204" pitchFamily="34" charset="0"/>
              </a:rPr>
              <a:t> Agent-less </a:t>
            </a:r>
            <a:endParaRPr lang="en-US" sz="1600" dirty="0" smtClean="0">
              <a:solidFill>
                <a:schemeClr val="accent6">
                  <a:lumMod val="50000"/>
                </a:schemeClr>
              </a:solidFill>
              <a:latin typeface="Calibri" panose="020F0502020204030204" pitchFamily="34" charset="0"/>
              <a:cs typeface="Calibri" panose="020F0502020204030204" pitchFamily="34" charset="0"/>
            </a:endParaRPr>
          </a:p>
          <a:p>
            <a:pPr>
              <a:lnSpc>
                <a:spcPct val="100000"/>
              </a:lnSpc>
              <a:buFont typeface="Wingdings" panose="05000000000000000000" pitchFamily="2" charset="2"/>
              <a:buChar char="Ø"/>
              <a:defRPr/>
            </a:pPr>
            <a:r>
              <a:rPr lang="en-US" sz="1600" dirty="0" smtClean="0">
                <a:solidFill>
                  <a:schemeClr val="accent6">
                    <a:lumMod val="50000"/>
                  </a:schemeClr>
                </a:solidFill>
                <a:latin typeface="Calibri" panose="020F0502020204030204" pitchFamily="34" charset="0"/>
                <a:cs typeface="Calibri" panose="020F0502020204030204" pitchFamily="34" charset="0"/>
              </a:rPr>
              <a:t>Secure </a:t>
            </a:r>
            <a:r>
              <a:rPr lang="en-US" sz="1600" dirty="0">
                <a:solidFill>
                  <a:schemeClr val="accent6">
                    <a:lumMod val="50000"/>
                  </a:schemeClr>
                </a:solidFill>
                <a:latin typeface="Calibri" panose="020F0502020204030204" pitchFamily="34" charset="0"/>
                <a:cs typeface="Calibri" panose="020F0502020204030204" pitchFamily="34" charset="0"/>
              </a:rPr>
              <a:t>– SSH based connection</a:t>
            </a:r>
          </a:p>
          <a:p>
            <a:pPr>
              <a:lnSpc>
                <a:spcPct val="100000"/>
              </a:lnSpc>
              <a:buFont typeface="Wingdings" panose="05000000000000000000" pitchFamily="2" charset="2"/>
              <a:buChar char="Ø"/>
              <a:defRPr/>
            </a:pPr>
            <a:r>
              <a:rPr lang="en-US" sz="1600" dirty="0">
                <a:solidFill>
                  <a:schemeClr val="accent6">
                    <a:lumMod val="50000"/>
                  </a:schemeClr>
                </a:solidFill>
                <a:latin typeface="Calibri" panose="020F0502020204030204" pitchFamily="34" charset="0"/>
                <a:cs typeface="Calibri" panose="020F0502020204030204" pitchFamily="34" charset="0"/>
              </a:rPr>
              <a:t> Python / yaml based</a:t>
            </a:r>
          </a:p>
          <a:p>
            <a:pPr>
              <a:lnSpc>
                <a:spcPct val="100000"/>
              </a:lnSpc>
              <a:buFont typeface="Wingdings" panose="05000000000000000000" pitchFamily="2" charset="2"/>
              <a:buChar char="Ø"/>
              <a:defRPr/>
            </a:pPr>
            <a:r>
              <a:rPr lang="en-US" sz="1600" dirty="0">
                <a:solidFill>
                  <a:schemeClr val="accent6">
                    <a:lumMod val="50000"/>
                  </a:schemeClr>
                </a:solidFill>
                <a:latin typeface="Calibri" panose="020F0502020204030204" pitchFamily="34" charset="0"/>
                <a:cs typeface="Calibri" panose="020F0502020204030204" pitchFamily="34" charset="0"/>
              </a:rPr>
              <a:t> Highly flexible and configuration management </a:t>
            </a:r>
          </a:p>
          <a:p>
            <a:pPr marL="0" indent="0">
              <a:lnSpc>
                <a:spcPct val="100000"/>
              </a:lnSpc>
              <a:buNone/>
              <a:defRPr/>
            </a:pPr>
            <a:r>
              <a:rPr lang="en-US" sz="1600" dirty="0">
                <a:solidFill>
                  <a:schemeClr val="accent6">
                    <a:lumMod val="50000"/>
                  </a:schemeClr>
                </a:solidFill>
                <a:latin typeface="Calibri" panose="020F0502020204030204" pitchFamily="34" charset="0"/>
                <a:cs typeface="Calibri" panose="020F0502020204030204" pitchFamily="34" charset="0"/>
              </a:rPr>
              <a:t>of systems.</a:t>
            </a:r>
          </a:p>
          <a:p>
            <a:pPr>
              <a:lnSpc>
                <a:spcPct val="100000"/>
              </a:lnSpc>
              <a:buFont typeface="Wingdings" panose="05000000000000000000" pitchFamily="2" charset="2"/>
              <a:buChar char="Ø"/>
              <a:defRPr/>
            </a:pPr>
            <a:r>
              <a:rPr lang="en-US" sz="1600" dirty="0">
                <a:solidFill>
                  <a:schemeClr val="accent6">
                    <a:lumMod val="50000"/>
                  </a:schemeClr>
                </a:solidFill>
                <a:latin typeface="Calibri" panose="020F0502020204030204" pitchFamily="34" charset="0"/>
                <a:cs typeface="Calibri" panose="020F0502020204030204" pitchFamily="34" charset="0"/>
              </a:rPr>
              <a:t> Large number of ready to use modules available </a:t>
            </a:r>
            <a:endParaRPr lang="en-US" sz="1600" dirty="0" smtClean="0">
              <a:solidFill>
                <a:schemeClr val="accent6">
                  <a:lumMod val="50000"/>
                </a:schemeClr>
              </a:solidFill>
              <a:latin typeface="Calibri" panose="020F0502020204030204" pitchFamily="34" charset="0"/>
              <a:cs typeface="Calibri" panose="020F0502020204030204" pitchFamily="34" charset="0"/>
            </a:endParaRPr>
          </a:p>
          <a:p>
            <a:pPr>
              <a:lnSpc>
                <a:spcPct val="100000"/>
              </a:lnSpc>
              <a:buFont typeface="Wingdings" panose="05000000000000000000" pitchFamily="2" charset="2"/>
              <a:buChar char="Ø"/>
              <a:defRPr/>
            </a:pPr>
            <a:r>
              <a:rPr lang="en-US" sz="1600" dirty="0" smtClean="0">
                <a:solidFill>
                  <a:schemeClr val="accent6">
                    <a:lumMod val="50000"/>
                  </a:schemeClr>
                </a:solidFill>
                <a:latin typeface="Calibri" panose="020F0502020204030204" pitchFamily="34" charset="0"/>
                <a:cs typeface="Calibri" panose="020F0502020204030204" pitchFamily="34" charset="0"/>
              </a:rPr>
              <a:t>Human </a:t>
            </a:r>
            <a:r>
              <a:rPr lang="en-US" sz="1600" dirty="0">
                <a:solidFill>
                  <a:schemeClr val="accent6">
                    <a:lumMod val="50000"/>
                  </a:schemeClr>
                </a:solidFill>
                <a:latin typeface="Calibri" panose="020F0502020204030204" pitchFamily="34" charset="0"/>
                <a:cs typeface="Calibri" panose="020F0502020204030204" pitchFamily="34" charset="0"/>
              </a:rPr>
              <a:t>readable &amp; Self </a:t>
            </a:r>
            <a:r>
              <a:rPr lang="en-US" sz="1600" dirty="0" smtClean="0">
                <a:solidFill>
                  <a:schemeClr val="accent6">
                    <a:lumMod val="50000"/>
                  </a:schemeClr>
                </a:solidFill>
                <a:latin typeface="Calibri" panose="020F0502020204030204" pitchFamily="34" charset="0"/>
                <a:cs typeface="Calibri" panose="020F0502020204030204" pitchFamily="34" charset="0"/>
              </a:rPr>
              <a:t>documenting</a:t>
            </a:r>
            <a:endParaRPr lang="en-US" sz="1600" dirty="0">
              <a:solidFill>
                <a:schemeClr val="accent6">
                  <a:lumMod val="50000"/>
                </a:schemeClr>
              </a:solidFill>
              <a:latin typeface="Calibri" panose="020F0502020204030204" pitchFamily="34" charset="0"/>
              <a:cs typeface="Calibri" panose="020F0502020204030204" pitchFamily="34" charset="0"/>
            </a:endParaRPr>
          </a:p>
        </p:txBody>
      </p:sp>
      <p:pic>
        <p:nvPicPr>
          <p:cNvPr id="1126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5659" y="1911927"/>
            <a:ext cx="5339542" cy="356536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Picture 2" descr="Image result for source control git"/>
          <p:cNvPicPr>
            <a:picLocks noChangeAspect="1" noChangeArrowheads="1"/>
          </p:cNvPicPr>
          <p:nvPr/>
        </p:nvPicPr>
        <p:blipFill rotWithShape="1">
          <a:blip r:embed="rId4">
            <a:extLst>
              <a:ext uri="{28A0092B-C50C-407E-A947-70E740481C1C}">
                <a14:useLocalDpi xmlns:a14="http://schemas.microsoft.com/office/drawing/2010/main" val="0"/>
              </a:ext>
            </a:extLst>
          </a:blip>
          <a:srcRect l="6928" t="34433" r="59432" b="40355"/>
          <a:stretch/>
        </p:blipFill>
        <p:spPr bwMode="auto">
          <a:xfrm>
            <a:off x="8031480" y="4181303"/>
            <a:ext cx="423950" cy="39069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3"/>
          <p:cNvSpPr txBox="1">
            <a:spLocks/>
          </p:cNvSpPr>
          <p:nvPr/>
        </p:nvSpPr>
        <p:spPr>
          <a:xfrm>
            <a:off x="876994" y="1109349"/>
            <a:ext cx="10515598" cy="4951886"/>
          </a:xfrm>
          <a:prstGeom prst="rect">
            <a:avLst/>
          </a:prstGeom>
          <a:ln>
            <a:solidFill>
              <a:schemeClr val="accent1"/>
            </a:solidFill>
          </a:ln>
        </p:spPr>
        <p:txBody>
          <a:bodyPr vert="horz" lIns="91440" tIns="45720" rIns="91440" bIns="45720" rtlCol="0">
            <a:normAutofit/>
          </a:bodyPr>
          <a:lstStyle>
            <a:lvl1pPr marL="190492" indent="-190492" algn="l" defTabSz="761970" rtl="0" eaLnBrk="1" latinLnBrk="0" hangingPunct="1">
              <a:lnSpc>
                <a:spcPct val="90000"/>
              </a:lnSpc>
              <a:spcBef>
                <a:spcPts val="833"/>
              </a:spcBef>
              <a:buFontTx/>
              <a:buBlip>
                <a:blip r:embed="rId5"/>
              </a:buBlip>
              <a:defRPr sz="1600" kern="1200">
                <a:solidFill>
                  <a:schemeClr val="tx1"/>
                </a:solidFill>
                <a:latin typeface="+mj-lt"/>
                <a:ea typeface="+mn-ea"/>
                <a:cs typeface="+mn-cs"/>
              </a:defRPr>
            </a:lvl1pPr>
            <a:lvl2pPr marL="571477" indent="-190492" algn="l" defTabSz="761970" rtl="0" eaLnBrk="1" latinLnBrk="0" hangingPunct="1">
              <a:lnSpc>
                <a:spcPct val="90000"/>
              </a:lnSpc>
              <a:spcBef>
                <a:spcPts val="417"/>
              </a:spcBef>
              <a:buFontTx/>
              <a:buBlip>
                <a:blip r:embed="rId6"/>
              </a:buBlip>
              <a:defRPr sz="1600" kern="1200">
                <a:solidFill>
                  <a:schemeClr val="tx1"/>
                </a:solidFill>
                <a:latin typeface="+mj-lt"/>
                <a:ea typeface="+mn-ea"/>
                <a:cs typeface="+mn-cs"/>
              </a:defRPr>
            </a:lvl2pPr>
            <a:lvl3pPr marL="952462" indent="-190492" algn="l" defTabSz="761970" rtl="0" eaLnBrk="1" latinLnBrk="0" hangingPunct="1">
              <a:lnSpc>
                <a:spcPct val="90000"/>
              </a:lnSpc>
              <a:spcBef>
                <a:spcPts val="417"/>
              </a:spcBef>
              <a:buFontTx/>
              <a:buBlip>
                <a:blip r:embed="rId7"/>
              </a:buBlip>
              <a:defRPr sz="1600" kern="1200">
                <a:solidFill>
                  <a:schemeClr val="tx1"/>
                </a:solidFill>
                <a:latin typeface="+mj-lt"/>
                <a:ea typeface="+mn-ea"/>
                <a:cs typeface="+mn-cs"/>
              </a:defRPr>
            </a:lvl3pPr>
            <a:lvl4pPr marL="1333447" indent="-190492" algn="l" defTabSz="761970" rtl="0" eaLnBrk="1" latinLnBrk="0" hangingPunct="1">
              <a:lnSpc>
                <a:spcPct val="90000"/>
              </a:lnSpc>
              <a:spcBef>
                <a:spcPts val="417"/>
              </a:spcBef>
              <a:buFontTx/>
              <a:buBlip>
                <a:blip r:embed="rId8"/>
              </a:buBlip>
              <a:defRPr sz="1600" kern="1200">
                <a:solidFill>
                  <a:schemeClr val="tx1"/>
                </a:solidFill>
                <a:latin typeface="+mj-lt"/>
                <a:ea typeface="+mn-ea"/>
                <a:cs typeface="+mn-cs"/>
              </a:defRPr>
            </a:lvl4pPr>
            <a:lvl5pPr marL="1714431" indent="-190492" algn="l" defTabSz="761970" rtl="0" eaLnBrk="1" latinLnBrk="0" hangingPunct="1">
              <a:lnSpc>
                <a:spcPct val="90000"/>
              </a:lnSpc>
              <a:spcBef>
                <a:spcPts val="417"/>
              </a:spcBef>
              <a:buFontTx/>
              <a:buBlip>
                <a:blip r:embed="rId9"/>
              </a:buBlip>
              <a:defRPr sz="1600" kern="1200">
                <a:solidFill>
                  <a:schemeClr val="tx1"/>
                </a:solidFill>
                <a:latin typeface="+mj-lt"/>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380985" lvl="1" indent="0">
              <a:buNone/>
            </a:pPr>
            <a:endParaRPr lang="en-US" dirty="0" smtClean="0">
              <a:solidFill>
                <a:schemeClr val="accent6">
                  <a:lumMod val="50000"/>
                </a:schemeClr>
              </a:solidFill>
            </a:endParaRPr>
          </a:p>
          <a:p>
            <a:pPr marL="380985" lvl="1" indent="0">
              <a:buFontTx/>
              <a:buNone/>
            </a:pPr>
            <a:endParaRPr lang="en-US" dirty="0">
              <a:solidFill>
                <a:schemeClr val="accent6">
                  <a:lumMod val="50000"/>
                </a:schemeClr>
              </a:solidFill>
              <a:latin typeface="Arial" panose="020B0604020202020204" pitchFamily="34" charset="0"/>
            </a:endParaRPr>
          </a:p>
        </p:txBody>
      </p:sp>
    </p:spTree>
    <p:extLst>
      <p:ext uri="{BB962C8B-B14F-4D97-AF65-F5344CB8AC3E}">
        <p14:creationId xmlns:p14="http://schemas.microsoft.com/office/powerpoint/2010/main" val="327221856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76994" y="1359667"/>
            <a:ext cx="2431471" cy="386862"/>
          </a:xfrm>
        </p:spPr>
        <p:txBody>
          <a:bodyPr>
            <a:noAutofit/>
          </a:bodyPr>
          <a:lstStyle/>
          <a:p>
            <a:pPr>
              <a:spcAft>
                <a:spcPts val="800"/>
              </a:spcAft>
            </a:pPr>
            <a:r>
              <a:rPr lang="en-US" sz="2800" b="1" dirty="0">
                <a:solidFill>
                  <a:schemeClr val="accent1"/>
                </a:solidFill>
                <a:latin typeface="Agency FB" panose="020B0503020202020204" pitchFamily="34" charset="0"/>
              </a:rPr>
              <a:t>What is </a:t>
            </a:r>
            <a:r>
              <a:rPr lang="en-US" sz="2800" b="1" dirty="0" smtClean="0">
                <a:solidFill>
                  <a:schemeClr val="accent1"/>
                </a:solidFill>
                <a:latin typeface="Agency FB" panose="020B0503020202020204" pitchFamily="34" charset="0"/>
              </a:rPr>
              <a:t>Docker</a:t>
            </a:r>
            <a:endParaRPr lang="en-US" sz="2800" b="1" dirty="0">
              <a:solidFill>
                <a:schemeClr val="accent1"/>
              </a:solidFill>
              <a:latin typeface="Agency FB" panose="020B0503020202020204" pitchFamily="34" charset="0"/>
            </a:endParaRPr>
          </a:p>
        </p:txBody>
      </p:sp>
      <p:sp>
        <p:nvSpPr>
          <p:cNvPr id="3" name="Content Placeholder 2"/>
          <p:cNvSpPr>
            <a:spLocks noGrp="1"/>
          </p:cNvSpPr>
          <p:nvPr>
            <p:ph idx="1"/>
          </p:nvPr>
        </p:nvSpPr>
        <p:spPr>
          <a:xfrm>
            <a:off x="8146473" y="2369127"/>
            <a:ext cx="2741815" cy="3167150"/>
          </a:xfrm>
        </p:spPr>
        <p:txBody>
          <a:bodyPr>
            <a:normAutofit/>
          </a:bodyPr>
          <a:lstStyle/>
          <a:p>
            <a:pPr marL="0" indent="0" algn="just">
              <a:buNone/>
            </a:pPr>
            <a:endParaRPr lang="en-US" dirty="0">
              <a:solidFill>
                <a:schemeClr val="accent6">
                  <a:lumMod val="50000"/>
                </a:schemeClr>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1257" y="2094807"/>
            <a:ext cx="3631277" cy="3441470"/>
          </a:xfrm>
          <a:prstGeom prst="rect">
            <a:avLst/>
          </a:prstGeom>
        </p:spPr>
      </p:pic>
      <p:sp>
        <p:nvSpPr>
          <p:cNvPr id="5" name="Rectangle 4"/>
          <p:cNvSpPr/>
          <p:nvPr/>
        </p:nvSpPr>
        <p:spPr>
          <a:xfrm>
            <a:off x="1122218" y="1996847"/>
            <a:ext cx="6159039" cy="3539430"/>
          </a:xfrm>
          <a:prstGeom prst="rect">
            <a:avLst/>
          </a:prstGeom>
        </p:spPr>
        <p:txBody>
          <a:bodyPr wrap="square">
            <a:spAutoFit/>
          </a:bodyPr>
          <a:lstStyle/>
          <a:p>
            <a:pPr algn="just"/>
            <a:r>
              <a:rPr lang="en-US" sz="1600" dirty="0">
                <a:solidFill>
                  <a:schemeClr val="accent6">
                    <a:lumMod val="50000"/>
                  </a:schemeClr>
                </a:solidFill>
                <a:latin typeface="Calibri" panose="020F0502020204030204" pitchFamily="34" charset="0"/>
                <a:cs typeface="Calibri" panose="020F0502020204030204" pitchFamily="34" charset="0"/>
              </a:rPr>
              <a:t>Docker is a container management service. </a:t>
            </a:r>
          </a:p>
          <a:p>
            <a:pPr algn="just"/>
            <a:r>
              <a:rPr lang="en-US" sz="1600" dirty="0">
                <a:solidFill>
                  <a:schemeClr val="accent6">
                    <a:lumMod val="50000"/>
                  </a:schemeClr>
                </a:solidFill>
                <a:latin typeface="Calibri" panose="020F0502020204030204" pitchFamily="34" charset="0"/>
                <a:cs typeface="Calibri" panose="020F0502020204030204" pitchFamily="34" charset="0"/>
              </a:rPr>
              <a:t>The keywords of Docker - develop, ship and run anywhere. </a:t>
            </a:r>
          </a:p>
          <a:p>
            <a:pPr algn="just"/>
            <a:r>
              <a:rPr lang="en-US" sz="1600" b="1" dirty="0">
                <a:solidFill>
                  <a:schemeClr val="accent6">
                    <a:lumMod val="50000"/>
                  </a:schemeClr>
                </a:solidFill>
                <a:latin typeface="Calibri" panose="020F0502020204030204" pitchFamily="34" charset="0"/>
                <a:cs typeface="Calibri" panose="020F0502020204030204" pitchFamily="34" charset="0"/>
              </a:rPr>
              <a:t>Build:</a:t>
            </a:r>
          </a:p>
          <a:p>
            <a:pPr lvl="1" algn="just">
              <a:buFont typeface="Wingdings" panose="05000000000000000000" pitchFamily="2" charset="2"/>
              <a:buChar char="Ø"/>
            </a:pPr>
            <a:r>
              <a:rPr lang="en-US" sz="1600" dirty="0">
                <a:solidFill>
                  <a:schemeClr val="accent6">
                    <a:lumMod val="50000"/>
                  </a:schemeClr>
                </a:solidFill>
                <a:latin typeface="Calibri" panose="020F0502020204030204" pitchFamily="34" charset="0"/>
                <a:cs typeface="Calibri" panose="020F0502020204030204" pitchFamily="34" charset="0"/>
              </a:rPr>
              <a:t>Docker allows you to compose your application </a:t>
            </a:r>
          </a:p>
          <a:p>
            <a:pPr lvl="1" algn="just">
              <a:buFont typeface="Wingdings" panose="05000000000000000000" pitchFamily="2" charset="2"/>
              <a:buChar char="Ø"/>
            </a:pPr>
            <a:r>
              <a:rPr lang="en-US" sz="1600" dirty="0">
                <a:solidFill>
                  <a:schemeClr val="accent6">
                    <a:lumMod val="50000"/>
                  </a:schemeClr>
                </a:solidFill>
                <a:latin typeface="Calibri" panose="020F0502020204030204" pitchFamily="34" charset="0"/>
                <a:cs typeface="Calibri" panose="020F0502020204030204" pitchFamily="34" charset="0"/>
              </a:rPr>
              <a:t>from microservices, without worrying about inconsistencies </a:t>
            </a:r>
          </a:p>
          <a:p>
            <a:pPr lvl="1" algn="just"/>
            <a:r>
              <a:rPr lang="en-US" sz="1600" dirty="0">
                <a:solidFill>
                  <a:schemeClr val="accent6">
                    <a:lumMod val="50000"/>
                  </a:schemeClr>
                </a:solidFill>
                <a:latin typeface="Calibri" panose="020F0502020204030204" pitchFamily="34" charset="0"/>
                <a:cs typeface="Calibri" panose="020F0502020204030204" pitchFamily="34" charset="0"/>
              </a:rPr>
              <a:t>between dev and prod environments</a:t>
            </a:r>
          </a:p>
          <a:p>
            <a:pPr algn="just"/>
            <a:r>
              <a:rPr lang="en-US" sz="1600" b="1" dirty="0">
                <a:solidFill>
                  <a:schemeClr val="accent6">
                    <a:lumMod val="50000"/>
                  </a:schemeClr>
                </a:solidFill>
                <a:latin typeface="Calibri" panose="020F0502020204030204" pitchFamily="34" charset="0"/>
                <a:cs typeface="Calibri" panose="020F0502020204030204" pitchFamily="34" charset="0"/>
              </a:rPr>
              <a:t>Ship:</a:t>
            </a:r>
          </a:p>
          <a:p>
            <a:pPr lvl="1" algn="just">
              <a:buFont typeface="Wingdings" panose="05000000000000000000" pitchFamily="2" charset="2"/>
              <a:buChar char="Ø"/>
            </a:pPr>
            <a:r>
              <a:rPr lang="en-US" sz="1600" dirty="0">
                <a:solidFill>
                  <a:schemeClr val="accent6">
                    <a:lumMod val="50000"/>
                  </a:schemeClr>
                </a:solidFill>
                <a:latin typeface="Calibri" panose="020F0502020204030204" pitchFamily="34" charset="0"/>
                <a:cs typeface="Calibri" panose="020F0502020204030204" pitchFamily="34" charset="0"/>
              </a:rPr>
              <a:t>Docker lets you design the entire cycle of application development, </a:t>
            </a:r>
          </a:p>
          <a:p>
            <a:pPr lvl="1" algn="just">
              <a:buFont typeface="Wingdings" panose="05000000000000000000" pitchFamily="2" charset="2"/>
              <a:buChar char="Ø"/>
            </a:pPr>
            <a:r>
              <a:rPr lang="en-US" sz="1600" dirty="0">
                <a:solidFill>
                  <a:schemeClr val="accent6">
                    <a:lumMod val="50000"/>
                  </a:schemeClr>
                </a:solidFill>
                <a:latin typeface="Calibri" panose="020F0502020204030204" pitchFamily="34" charset="0"/>
                <a:cs typeface="Calibri" panose="020F0502020204030204" pitchFamily="34" charset="0"/>
              </a:rPr>
              <a:t>testing and distribution, and manage it with a consistent user interface.</a:t>
            </a:r>
          </a:p>
          <a:p>
            <a:pPr algn="just"/>
            <a:r>
              <a:rPr lang="en-US" sz="1600" b="1" dirty="0">
                <a:solidFill>
                  <a:schemeClr val="accent6">
                    <a:lumMod val="50000"/>
                  </a:schemeClr>
                </a:solidFill>
                <a:latin typeface="Calibri" panose="020F0502020204030204" pitchFamily="34" charset="0"/>
                <a:cs typeface="Calibri" panose="020F0502020204030204" pitchFamily="34" charset="0"/>
              </a:rPr>
              <a:t>Run:</a:t>
            </a:r>
          </a:p>
          <a:p>
            <a:pPr lvl="1" algn="just">
              <a:buFont typeface="Wingdings" panose="05000000000000000000" pitchFamily="2" charset="2"/>
              <a:buChar char="Ø"/>
            </a:pPr>
            <a:r>
              <a:rPr lang="en-US" sz="1600" dirty="0">
                <a:solidFill>
                  <a:schemeClr val="accent6">
                    <a:lumMod val="50000"/>
                  </a:schemeClr>
                </a:solidFill>
                <a:latin typeface="Calibri" panose="020F0502020204030204" pitchFamily="34" charset="0"/>
                <a:cs typeface="Calibri" panose="020F0502020204030204" pitchFamily="34" charset="0"/>
              </a:rPr>
              <a:t>Docker offers you the ability to deploy scalable services,</a:t>
            </a:r>
          </a:p>
          <a:p>
            <a:pPr lvl="1" algn="just">
              <a:buFont typeface="Wingdings" panose="05000000000000000000" pitchFamily="2" charset="2"/>
              <a:buChar char="Ø"/>
            </a:pPr>
            <a:r>
              <a:rPr lang="en-US" sz="1600" dirty="0">
                <a:solidFill>
                  <a:schemeClr val="accent6">
                    <a:lumMod val="50000"/>
                  </a:schemeClr>
                </a:solidFill>
                <a:latin typeface="Calibri" panose="020F0502020204030204" pitchFamily="34" charset="0"/>
                <a:cs typeface="Calibri" panose="020F0502020204030204" pitchFamily="34" charset="0"/>
              </a:rPr>
              <a:t>securely and reliably, on a wide variety of platforms.</a:t>
            </a:r>
          </a:p>
        </p:txBody>
      </p:sp>
      <p:sp>
        <p:nvSpPr>
          <p:cNvPr id="6" name="Content Placeholder 3"/>
          <p:cNvSpPr txBox="1">
            <a:spLocks/>
          </p:cNvSpPr>
          <p:nvPr/>
        </p:nvSpPr>
        <p:spPr>
          <a:xfrm>
            <a:off x="876994" y="1109349"/>
            <a:ext cx="10515598" cy="4951886"/>
          </a:xfrm>
          <a:prstGeom prst="rect">
            <a:avLst/>
          </a:prstGeom>
          <a:ln>
            <a:solidFill>
              <a:schemeClr val="accent1"/>
            </a:solidFill>
          </a:ln>
        </p:spPr>
        <p:txBody>
          <a:bodyPr vert="horz" lIns="91440" tIns="45720" rIns="91440" bIns="45720" rtlCol="0">
            <a:normAutofit/>
          </a:bodyPr>
          <a:lstStyle>
            <a:lvl1pPr marL="190492" indent="-190492" algn="l" defTabSz="761970" rtl="0" eaLnBrk="1" latinLnBrk="0" hangingPunct="1">
              <a:lnSpc>
                <a:spcPct val="90000"/>
              </a:lnSpc>
              <a:spcBef>
                <a:spcPts val="833"/>
              </a:spcBef>
              <a:buFontTx/>
              <a:buBlip>
                <a:blip r:embed="rId4"/>
              </a:buBlip>
              <a:defRPr sz="1600" kern="1200">
                <a:solidFill>
                  <a:schemeClr val="tx1"/>
                </a:solidFill>
                <a:latin typeface="+mj-lt"/>
                <a:ea typeface="+mn-ea"/>
                <a:cs typeface="+mn-cs"/>
              </a:defRPr>
            </a:lvl1pPr>
            <a:lvl2pPr marL="571477" indent="-190492" algn="l" defTabSz="761970" rtl="0" eaLnBrk="1" latinLnBrk="0" hangingPunct="1">
              <a:lnSpc>
                <a:spcPct val="90000"/>
              </a:lnSpc>
              <a:spcBef>
                <a:spcPts val="417"/>
              </a:spcBef>
              <a:buFontTx/>
              <a:buBlip>
                <a:blip r:embed="rId5"/>
              </a:buBlip>
              <a:defRPr sz="1600" kern="1200">
                <a:solidFill>
                  <a:schemeClr val="tx1"/>
                </a:solidFill>
                <a:latin typeface="+mj-lt"/>
                <a:ea typeface="+mn-ea"/>
                <a:cs typeface="+mn-cs"/>
              </a:defRPr>
            </a:lvl2pPr>
            <a:lvl3pPr marL="952462" indent="-190492" algn="l" defTabSz="761970" rtl="0" eaLnBrk="1" latinLnBrk="0" hangingPunct="1">
              <a:lnSpc>
                <a:spcPct val="90000"/>
              </a:lnSpc>
              <a:spcBef>
                <a:spcPts val="417"/>
              </a:spcBef>
              <a:buFontTx/>
              <a:buBlip>
                <a:blip r:embed="rId6"/>
              </a:buBlip>
              <a:defRPr sz="1600" kern="1200">
                <a:solidFill>
                  <a:schemeClr val="tx1"/>
                </a:solidFill>
                <a:latin typeface="+mj-lt"/>
                <a:ea typeface="+mn-ea"/>
                <a:cs typeface="+mn-cs"/>
              </a:defRPr>
            </a:lvl3pPr>
            <a:lvl4pPr marL="1333447" indent="-190492" algn="l" defTabSz="761970" rtl="0" eaLnBrk="1" latinLnBrk="0" hangingPunct="1">
              <a:lnSpc>
                <a:spcPct val="90000"/>
              </a:lnSpc>
              <a:spcBef>
                <a:spcPts val="417"/>
              </a:spcBef>
              <a:buFontTx/>
              <a:buBlip>
                <a:blip r:embed="rId7"/>
              </a:buBlip>
              <a:defRPr sz="1600" kern="1200">
                <a:solidFill>
                  <a:schemeClr val="tx1"/>
                </a:solidFill>
                <a:latin typeface="+mj-lt"/>
                <a:ea typeface="+mn-ea"/>
                <a:cs typeface="+mn-cs"/>
              </a:defRPr>
            </a:lvl4pPr>
            <a:lvl5pPr marL="1714431" indent="-190492" algn="l" defTabSz="761970" rtl="0" eaLnBrk="1" latinLnBrk="0" hangingPunct="1">
              <a:lnSpc>
                <a:spcPct val="90000"/>
              </a:lnSpc>
              <a:spcBef>
                <a:spcPts val="417"/>
              </a:spcBef>
              <a:buFontTx/>
              <a:buBlip>
                <a:blip r:embed="rId8"/>
              </a:buBlip>
              <a:defRPr sz="1600" kern="1200">
                <a:solidFill>
                  <a:schemeClr val="tx1"/>
                </a:solidFill>
                <a:latin typeface="+mj-lt"/>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380985" lvl="1" indent="0">
              <a:buNone/>
            </a:pPr>
            <a:endParaRPr lang="en-US" dirty="0" smtClean="0">
              <a:solidFill>
                <a:schemeClr val="accent6">
                  <a:lumMod val="50000"/>
                </a:schemeClr>
              </a:solidFill>
            </a:endParaRPr>
          </a:p>
          <a:p>
            <a:pPr marL="380985" lvl="1" indent="0">
              <a:buFontTx/>
              <a:buNone/>
            </a:pPr>
            <a:endParaRPr lang="en-US" dirty="0">
              <a:solidFill>
                <a:schemeClr val="accent6">
                  <a:lumMod val="50000"/>
                </a:schemeClr>
              </a:solidFill>
              <a:latin typeface="Arial" panose="020B0604020202020204" pitchFamily="34" charset="0"/>
            </a:endParaRPr>
          </a:p>
        </p:txBody>
      </p:sp>
    </p:spTree>
    <p:extLst>
      <p:ext uri="{BB962C8B-B14F-4D97-AF65-F5344CB8AC3E}">
        <p14:creationId xmlns:p14="http://schemas.microsoft.com/office/powerpoint/2010/main" val="18272063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5559" y="1265627"/>
            <a:ext cx="2790305" cy="445802"/>
          </a:xfrm>
        </p:spPr>
        <p:txBody>
          <a:bodyPr>
            <a:noAutofit/>
          </a:bodyPr>
          <a:lstStyle/>
          <a:p>
            <a:pPr>
              <a:spcAft>
                <a:spcPts val="800"/>
              </a:spcAft>
            </a:pPr>
            <a:r>
              <a:rPr lang="en-US" sz="2800" b="1" dirty="0">
                <a:solidFill>
                  <a:schemeClr val="accent1"/>
                </a:solidFill>
                <a:latin typeface="Agency FB" panose="020B0503020202020204" pitchFamily="34" charset="0"/>
              </a:rPr>
              <a:t>Docker Components</a:t>
            </a:r>
          </a:p>
        </p:txBody>
      </p:sp>
      <p:pic>
        <p:nvPicPr>
          <p:cNvPr id="7170" name="Picture 2" descr="https://qph.fs.quoracdn.net/main-qimg-302252f7749946fba0eb56e6fff58b79"/>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964410" y="2059353"/>
            <a:ext cx="3790603" cy="347947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1145637" y="3446905"/>
            <a:ext cx="5483629" cy="1477328"/>
          </a:xfrm>
          <a:prstGeom prst="rect">
            <a:avLst/>
          </a:prstGeom>
        </p:spPr>
        <p:txBody>
          <a:bodyPr wrap="square">
            <a:spAutoFit/>
          </a:bodyPr>
          <a:lstStyle/>
          <a:p>
            <a:r>
              <a:rPr lang="en-US" b="1" i="0" dirty="0" smtClean="0">
                <a:solidFill>
                  <a:schemeClr val="accent6">
                    <a:lumMod val="50000"/>
                  </a:schemeClr>
                </a:solidFill>
                <a:effectLst/>
                <a:latin typeface="Calibri" panose="020F0502020204030204" pitchFamily="34" charset="0"/>
                <a:cs typeface="Calibri" panose="020F0502020204030204" pitchFamily="34" charset="0"/>
              </a:rPr>
              <a:t>Docker Image</a:t>
            </a:r>
          </a:p>
          <a:p>
            <a:pPr marL="285750" indent="-285750">
              <a:lnSpc>
                <a:spcPct val="150000"/>
              </a:lnSpc>
              <a:buFont typeface="Wingdings" panose="05000000000000000000" pitchFamily="2" charset="2"/>
              <a:buChar char="Ø"/>
            </a:pPr>
            <a:r>
              <a:rPr lang="en-US" sz="1600" dirty="0">
                <a:solidFill>
                  <a:schemeClr val="accent6">
                    <a:lumMod val="50000"/>
                  </a:schemeClr>
                </a:solidFill>
                <a:latin typeface="Calibri" panose="020F0502020204030204" pitchFamily="34" charset="0"/>
                <a:cs typeface="Calibri" panose="020F0502020204030204" pitchFamily="34" charset="0"/>
              </a:rPr>
              <a:t> created by </a:t>
            </a:r>
            <a:r>
              <a:rPr lang="en-US" sz="1600" dirty="0" smtClean="0">
                <a:solidFill>
                  <a:schemeClr val="accent6">
                    <a:lumMod val="50000"/>
                  </a:schemeClr>
                </a:solidFill>
                <a:latin typeface="Calibri" panose="020F0502020204030204" pitchFamily="34" charset="0"/>
                <a:cs typeface="Calibri" panose="020F0502020204030204" pitchFamily="34" charset="0"/>
              </a:rPr>
              <a:t>executing Docker file.</a:t>
            </a:r>
          </a:p>
          <a:p>
            <a:pPr marL="285750" indent="-285750">
              <a:lnSpc>
                <a:spcPct val="150000"/>
              </a:lnSpc>
              <a:buFont typeface="Wingdings" panose="05000000000000000000" pitchFamily="2" charset="2"/>
              <a:buChar char="Ø"/>
            </a:pPr>
            <a:r>
              <a:rPr lang="en-US" sz="1600" dirty="0" smtClean="0">
                <a:solidFill>
                  <a:schemeClr val="accent6">
                    <a:lumMod val="50000"/>
                  </a:schemeClr>
                </a:solidFill>
                <a:latin typeface="Calibri" panose="020F0502020204030204" pitchFamily="34" charset="0"/>
                <a:cs typeface="Calibri" panose="020F0502020204030204" pitchFamily="34" charset="0"/>
              </a:rPr>
              <a:t>Layer structure</a:t>
            </a:r>
          </a:p>
          <a:p>
            <a:pPr marL="285750" indent="-285750">
              <a:lnSpc>
                <a:spcPct val="150000"/>
              </a:lnSpc>
              <a:buFont typeface="Wingdings" panose="05000000000000000000" pitchFamily="2" charset="2"/>
              <a:buChar char="Ø"/>
            </a:pPr>
            <a:r>
              <a:rPr lang="en-US" sz="1600" b="0" i="0" dirty="0" smtClean="0">
                <a:solidFill>
                  <a:schemeClr val="accent6">
                    <a:lumMod val="50000"/>
                  </a:schemeClr>
                </a:solidFill>
                <a:effectLst/>
                <a:latin typeface="Calibri" panose="020F0502020204030204" pitchFamily="34" charset="0"/>
                <a:cs typeface="Calibri" panose="020F0502020204030204" pitchFamily="34" charset="0"/>
              </a:rPr>
              <a:t>may contain any Software, Operating System</a:t>
            </a:r>
            <a:r>
              <a:rPr lang="en-US" sz="1600" dirty="0">
                <a:solidFill>
                  <a:schemeClr val="accent6">
                    <a:lumMod val="50000"/>
                  </a:schemeClr>
                </a:solidFill>
                <a:latin typeface="Calibri" panose="020F0502020204030204" pitchFamily="34" charset="0"/>
                <a:cs typeface="Calibri" panose="020F0502020204030204" pitchFamily="34" charset="0"/>
              </a:rPr>
              <a:t> </a:t>
            </a:r>
            <a:r>
              <a:rPr lang="en-US" sz="1600" dirty="0" smtClean="0">
                <a:solidFill>
                  <a:schemeClr val="accent6">
                    <a:lumMod val="50000"/>
                  </a:schemeClr>
                </a:solidFill>
                <a:latin typeface="Calibri" panose="020F0502020204030204" pitchFamily="34" charset="0"/>
                <a:cs typeface="Calibri" panose="020F0502020204030204" pitchFamily="34" charset="0"/>
              </a:rPr>
              <a:t>or</a:t>
            </a:r>
            <a:r>
              <a:rPr lang="en-US" sz="1600" b="0" i="0" dirty="0" smtClean="0">
                <a:solidFill>
                  <a:schemeClr val="accent6">
                    <a:lumMod val="50000"/>
                  </a:schemeClr>
                </a:solidFill>
                <a:effectLst/>
                <a:latin typeface="Calibri" panose="020F0502020204030204" pitchFamily="34" charset="0"/>
                <a:cs typeface="Calibri" panose="020F0502020204030204" pitchFamily="34" charset="0"/>
              </a:rPr>
              <a:t> Service</a:t>
            </a:r>
            <a:endParaRPr lang="en-US" sz="1600" b="0" i="0" dirty="0">
              <a:solidFill>
                <a:schemeClr val="accent6">
                  <a:lumMod val="50000"/>
                </a:schemeClr>
              </a:solidFill>
              <a:effectLst/>
              <a:latin typeface="Calibri" panose="020F0502020204030204" pitchFamily="34" charset="0"/>
              <a:cs typeface="Calibri" panose="020F0502020204030204" pitchFamily="34" charset="0"/>
            </a:endParaRPr>
          </a:p>
        </p:txBody>
      </p:sp>
      <p:sp>
        <p:nvSpPr>
          <p:cNvPr id="5" name="Rectangle 4"/>
          <p:cNvSpPr/>
          <p:nvPr/>
        </p:nvSpPr>
        <p:spPr>
          <a:xfrm>
            <a:off x="1145637" y="1906030"/>
            <a:ext cx="1705628" cy="507831"/>
          </a:xfrm>
          <a:prstGeom prst="rect">
            <a:avLst/>
          </a:prstGeom>
        </p:spPr>
        <p:txBody>
          <a:bodyPr wrap="square">
            <a:spAutoFit/>
          </a:bodyPr>
          <a:lstStyle/>
          <a:p>
            <a:pPr>
              <a:lnSpc>
                <a:spcPct val="150000"/>
              </a:lnSpc>
            </a:pPr>
            <a:r>
              <a:rPr lang="en-US" b="1" i="0" dirty="0" smtClean="0">
                <a:solidFill>
                  <a:schemeClr val="accent6">
                    <a:lumMod val="50000"/>
                  </a:schemeClr>
                </a:solidFill>
                <a:effectLst/>
                <a:latin typeface="Calibri" panose="020F0502020204030204" pitchFamily="34" charset="0"/>
                <a:cs typeface="Calibri" panose="020F0502020204030204" pitchFamily="34" charset="0"/>
              </a:rPr>
              <a:t>Docker </a:t>
            </a:r>
            <a:r>
              <a:rPr lang="en-US" b="1" dirty="0" smtClean="0">
                <a:solidFill>
                  <a:schemeClr val="accent6">
                    <a:lumMod val="50000"/>
                  </a:schemeClr>
                </a:solidFill>
                <a:latin typeface="Calibri" panose="020F0502020204030204" pitchFamily="34" charset="0"/>
                <a:cs typeface="Calibri" panose="020F0502020204030204" pitchFamily="34" charset="0"/>
              </a:rPr>
              <a:t>File</a:t>
            </a:r>
          </a:p>
        </p:txBody>
      </p:sp>
      <p:sp>
        <p:nvSpPr>
          <p:cNvPr id="6" name="Rectangle 5"/>
          <p:cNvSpPr/>
          <p:nvPr/>
        </p:nvSpPr>
        <p:spPr>
          <a:xfrm>
            <a:off x="1145637" y="4830941"/>
            <a:ext cx="4797964" cy="707886"/>
          </a:xfrm>
          <a:prstGeom prst="rect">
            <a:avLst/>
          </a:prstGeom>
        </p:spPr>
        <p:txBody>
          <a:bodyPr wrap="square">
            <a:spAutoFit/>
          </a:bodyPr>
          <a:lstStyle/>
          <a:p>
            <a:r>
              <a:rPr lang="en-US" sz="1600" b="1" dirty="0">
                <a:solidFill>
                  <a:schemeClr val="accent6">
                    <a:lumMod val="50000"/>
                  </a:schemeClr>
                </a:solidFill>
                <a:latin typeface="Calibri" panose="020F0502020204030204" pitchFamily="34" charset="0"/>
                <a:cs typeface="Calibri" panose="020F0502020204030204" pitchFamily="34" charset="0"/>
              </a:rPr>
              <a:t>What is </a:t>
            </a:r>
            <a:r>
              <a:rPr lang="en-US" sz="1600" b="1" dirty="0" smtClean="0">
                <a:solidFill>
                  <a:schemeClr val="accent6">
                    <a:lumMod val="50000"/>
                  </a:schemeClr>
                </a:solidFill>
                <a:latin typeface="Calibri" panose="020F0502020204030204" pitchFamily="34" charset="0"/>
                <a:cs typeface="Calibri" panose="020F0502020204030204" pitchFamily="34" charset="0"/>
              </a:rPr>
              <a:t>Container</a:t>
            </a:r>
          </a:p>
          <a:p>
            <a:pPr marL="285750" indent="-285750">
              <a:lnSpc>
                <a:spcPct val="150000"/>
              </a:lnSpc>
              <a:buFont typeface="Wingdings" panose="05000000000000000000" pitchFamily="2" charset="2"/>
              <a:buChar char="Ø"/>
            </a:pPr>
            <a:r>
              <a:rPr lang="en-US" sz="1600" dirty="0">
                <a:solidFill>
                  <a:schemeClr val="accent6">
                    <a:lumMod val="50000"/>
                  </a:schemeClr>
                </a:solidFill>
                <a:latin typeface="Calibri" panose="020F0502020204030204" pitchFamily="34" charset="0"/>
                <a:cs typeface="Calibri" panose="020F0502020204030204" pitchFamily="34" charset="0"/>
              </a:rPr>
              <a:t> </a:t>
            </a:r>
            <a:r>
              <a:rPr lang="en-US" sz="1600" dirty="0" smtClean="0">
                <a:solidFill>
                  <a:schemeClr val="accent6">
                    <a:lumMod val="50000"/>
                  </a:schemeClr>
                </a:solidFill>
                <a:latin typeface="Calibri" panose="020F0502020204030204" pitchFamily="34" charset="0"/>
                <a:cs typeface="Calibri" panose="020F0502020204030204" pitchFamily="34" charset="0"/>
              </a:rPr>
              <a:t>running instance of Docker image</a:t>
            </a:r>
            <a:endParaRPr lang="en-US" sz="1600" dirty="0">
              <a:solidFill>
                <a:schemeClr val="accent6">
                  <a:lumMod val="50000"/>
                </a:schemeClr>
              </a:solidFill>
              <a:latin typeface="Calibri" panose="020F0502020204030204" pitchFamily="34" charset="0"/>
              <a:cs typeface="Calibri" panose="020F0502020204030204" pitchFamily="34" charset="0"/>
            </a:endParaRPr>
          </a:p>
        </p:txBody>
      </p:sp>
      <p:sp>
        <p:nvSpPr>
          <p:cNvPr id="3" name="Rectangle 2"/>
          <p:cNvSpPr/>
          <p:nvPr/>
        </p:nvSpPr>
        <p:spPr>
          <a:xfrm>
            <a:off x="983132" y="1762374"/>
            <a:ext cx="6096000" cy="355803"/>
          </a:xfrm>
          <a:prstGeom prst="rect">
            <a:avLst/>
          </a:prstGeom>
        </p:spPr>
        <p:txBody>
          <a:bodyPr>
            <a:spAutoFit/>
          </a:bodyPr>
          <a:lstStyle/>
          <a:p>
            <a:pPr>
              <a:lnSpc>
                <a:spcPct val="107000"/>
              </a:lnSpc>
              <a:spcAft>
                <a:spcPts val="800"/>
              </a:spcAft>
            </a:pPr>
            <a:r>
              <a:rPr lang="en-US" sz="1600"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 </a:t>
            </a:r>
          </a:p>
        </p:txBody>
      </p:sp>
      <p:sp>
        <p:nvSpPr>
          <p:cNvPr id="7" name="Rectangle 6"/>
          <p:cNvSpPr/>
          <p:nvPr/>
        </p:nvSpPr>
        <p:spPr>
          <a:xfrm>
            <a:off x="1091469" y="2947098"/>
            <a:ext cx="5348790" cy="355803"/>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Ø"/>
            </a:pPr>
            <a:r>
              <a:rPr lang="en-US" sz="1600" dirty="0" smtClean="0">
                <a:solidFill>
                  <a:schemeClr val="accent6">
                    <a:lumMod val="50000"/>
                  </a:schemeClr>
                </a:solidFill>
                <a:latin typeface="Calibri" panose="020F0502020204030204" pitchFamily="34" charset="0"/>
                <a:cs typeface="Calibri" panose="020F0502020204030204" pitchFamily="34" charset="0"/>
              </a:rPr>
              <a:t>Docker files automate the process of building these images</a:t>
            </a:r>
            <a:endParaRPr lang="en-US" sz="1600" dirty="0">
              <a:solidFill>
                <a:schemeClr val="accent6">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1145637" y="2387715"/>
            <a:ext cx="5550130" cy="584775"/>
          </a:xfrm>
          <a:prstGeom prst="rect">
            <a:avLst/>
          </a:prstGeom>
        </p:spPr>
        <p:txBody>
          <a:bodyPr wrap="square">
            <a:spAutoFit/>
          </a:bodyPr>
          <a:lstStyle/>
          <a:p>
            <a:pPr marL="285750" indent="-285750" algn="just">
              <a:buFont typeface="Wingdings" panose="05000000000000000000" pitchFamily="2" charset="2"/>
              <a:buChar char="Ø"/>
            </a:pPr>
            <a:r>
              <a:rPr lang="en-US" sz="1600" dirty="0">
                <a:solidFill>
                  <a:schemeClr val="accent6">
                    <a:lumMod val="50000"/>
                  </a:schemeClr>
                </a:solidFill>
                <a:latin typeface="Calibri" panose="020F0502020204030204" pitchFamily="34" charset="0"/>
                <a:cs typeface="Calibri" panose="020F0502020204030204" pitchFamily="34" charset="0"/>
              </a:rPr>
              <a:t>is a text file that contains the necessary commands to assemble an image</a:t>
            </a:r>
          </a:p>
        </p:txBody>
      </p:sp>
      <p:sp>
        <p:nvSpPr>
          <p:cNvPr id="10" name="Content Placeholder 3"/>
          <p:cNvSpPr txBox="1">
            <a:spLocks/>
          </p:cNvSpPr>
          <p:nvPr/>
        </p:nvSpPr>
        <p:spPr>
          <a:xfrm>
            <a:off x="876994" y="1109349"/>
            <a:ext cx="10515598" cy="4951886"/>
          </a:xfrm>
          <a:prstGeom prst="rect">
            <a:avLst/>
          </a:prstGeom>
          <a:ln>
            <a:solidFill>
              <a:schemeClr val="accent1"/>
            </a:solidFill>
          </a:ln>
        </p:spPr>
        <p:txBody>
          <a:bodyPr vert="horz" lIns="91440" tIns="45720" rIns="91440" bIns="45720" rtlCol="0">
            <a:normAutofit/>
          </a:bodyPr>
          <a:lstStyle>
            <a:lvl1pPr marL="190492" indent="-190492" algn="l" defTabSz="761970" rtl="0" eaLnBrk="1" latinLnBrk="0" hangingPunct="1">
              <a:lnSpc>
                <a:spcPct val="90000"/>
              </a:lnSpc>
              <a:spcBef>
                <a:spcPts val="833"/>
              </a:spcBef>
              <a:buFontTx/>
              <a:buBlip>
                <a:blip r:embed="rId4"/>
              </a:buBlip>
              <a:defRPr sz="1600" kern="1200">
                <a:solidFill>
                  <a:schemeClr val="tx1"/>
                </a:solidFill>
                <a:latin typeface="+mj-lt"/>
                <a:ea typeface="+mn-ea"/>
                <a:cs typeface="+mn-cs"/>
              </a:defRPr>
            </a:lvl1pPr>
            <a:lvl2pPr marL="571477" indent="-190492" algn="l" defTabSz="761970" rtl="0" eaLnBrk="1" latinLnBrk="0" hangingPunct="1">
              <a:lnSpc>
                <a:spcPct val="90000"/>
              </a:lnSpc>
              <a:spcBef>
                <a:spcPts val="417"/>
              </a:spcBef>
              <a:buFontTx/>
              <a:buBlip>
                <a:blip r:embed="rId5"/>
              </a:buBlip>
              <a:defRPr sz="1600" kern="1200">
                <a:solidFill>
                  <a:schemeClr val="tx1"/>
                </a:solidFill>
                <a:latin typeface="+mj-lt"/>
                <a:ea typeface="+mn-ea"/>
                <a:cs typeface="+mn-cs"/>
              </a:defRPr>
            </a:lvl2pPr>
            <a:lvl3pPr marL="952462" indent="-190492" algn="l" defTabSz="761970" rtl="0" eaLnBrk="1" latinLnBrk="0" hangingPunct="1">
              <a:lnSpc>
                <a:spcPct val="90000"/>
              </a:lnSpc>
              <a:spcBef>
                <a:spcPts val="417"/>
              </a:spcBef>
              <a:buFontTx/>
              <a:buBlip>
                <a:blip r:embed="rId6"/>
              </a:buBlip>
              <a:defRPr sz="1600" kern="1200">
                <a:solidFill>
                  <a:schemeClr val="tx1"/>
                </a:solidFill>
                <a:latin typeface="+mj-lt"/>
                <a:ea typeface="+mn-ea"/>
                <a:cs typeface="+mn-cs"/>
              </a:defRPr>
            </a:lvl3pPr>
            <a:lvl4pPr marL="1333447" indent="-190492" algn="l" defTabSz="761970" rtl="0" eaLnBrk="1" latinLnBrk="0" hangingPunct="1">
              <a:lnSpc>
                <a:spcPct val="90000"/>
              </a:lnSpc>
              <a:spcBef>
                <a:spcPts val="417"/>
              </a:spcBef>
              <a:buFontTx/>
              <a:buBlip>
                <a:blip r:embed="rId7"/>
              </a:buBlip>
              <a:defRPr sz="1600" kern="1200">
                <a:solidFill>
                  <a:schemeClr val="tx1"/>
                </a:solidFill>
                <a:latin typeface="+mj-lt"/>
                <a:ea typeface="+mn-ea"/>
                <a:cs typeface="+mn-cs"/>
              </a:defRPr>
            </a:lvl4pPr>
            <a:lvl5pPr marL="1714431" indent="-190492" algn="l" defTabSz="761970" rtl="0" eaLnBrk="1" latinLnBrk="0" hangingPunct="1">
              <a:lnSpc>
                <a:spcPct val="90000"/>
              </a:lnSpc>
              <a:spcBef>
                <a:spcPts val="417"/>
              </a:spcBef>
              <a:buFontTx/>
              <a:buBlip>
                <a:blip r:embed="rId8"/>
              </a:buBlip>
              <a:defRPr sz="1600" kern="1200">
                <a:solidFill>
                  <a:schemeClr val="tx1"/>
                </a:solidFill>
                <a:latin typeface="+mj-lt"/>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380985" lvl="1" indent="0">
              <a:buNone/>
            </a:pPr>
            <a:endParaRPr lang="en-US" dirty="0" smtClean="0">
              <a:solidFill>
                <a:schemeClr val="accent6">
                  <a:lumMod val="50000"/>
                </a:schemeClr>
              </a:solidFill>
            </a:endParaRPr>
          </a:p>
          <a:p>
            <a:pPr marL="380985" lvl="1" indent="0">
              <a:buFontTx/>
              <a:buNone/>
            </a:pPr>
            <a:endParaRPr lang="en-US" dirty="0">
              <a:solidFill>
                <a:schemeClr val="accent6">
                  <a:lumMod val="50000"/>
                </a:schemeClr>
              </a:solidFill>
              <a:latin typeface="Arial" panose="020B0604020202020204" pitchFamily="34" charset="0"/>
            </a:endParaRPr>
          </a:p>
        </p:txBody>
      </p:sp>
    </p:spTree>
    <p:extLst>
      <p:ext uri="{BB962C8B-B14F-4D97-AF65-F5344CB8AC3E}">
        <p14:creationId xmlns:p14="http://schemas.microsoft.com/office/powerpoint/2010/main" val="22337551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0121" y="1453146"/>
            <a:ext cx="1808017" cy="564718"/>
          </a:xfrm>
        </p:spPr>
        <p:txBody>
          <a:bodyPr>
            <a:normAutofit/>
          </a:bodyPr>
          <a:lstStyle/>
          <a:p>
            <a:pPr>
              <a:spcAft>
                <a:spcPts val="800"/>
              </a:spcAft>
            </a:pPr>
            <a:r>
              <a:rPr lang="en-US" sz="2800" b="1" dirty="0">
                <a:solidFill>
                  <a:schemeClr val="accent1"/>
                </a:solidFill>
                <a:latin typeface="Agency FB" panose="020B0503020202020204" pitchFamily="34" charset="0"/>
              </a:rPr>
              <a:t>Docker Hub </a:t>
            </a:r>
          </a:p>
        </p:txBody>
      </p:sp>
      <p:pic>
        <p:nvPicPr>
          <p:cNvPr id="8198" name="Picture 6" descr="Image result for docker hub"/>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267795" y="2017864"/>
            <a:ext cx="4480561" cy="301964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Rectangle 4"/>
          <p:cNvSpPr/>
          <p:nvPr/>
        </p:nvSpPr>
        <p:spPr>
          <a:xfrm>
            <a:off x="1288473" y="2142556"/>
            <a:ext cx="4531130" cy="1938992"/>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1600" b="0" i="0" dirty="0" smtClean="0">
                <a:solidFill>
                  <a:schemeClr val="accent6">
                    <a:lumMod val="50000"/>
                  </a:schemeClr>
                </a:solidFill>
                <a:effectLst/>
                <a:latin typeface="Calibri" panose="020F0502020204030204" pitchFamily="34" charset="0"/>
                <a:cs typeface="Calibri" panose="020F0502020204030204" pitchFamily="34" charset="0"/>
              </a:rPr>
              <a:t>Docker Hub is a registry service on the cloud</a:t>
            </a:r>
          </a:p>
          <a:p>
            <a:pPr marL="285750" indent="-285750" algn="just">
              <a:lnSpc>
                <a:spcPct val="150000"/>
              </a:lnSpc>
              <a:buFont typeface="Wingdings" panose="05000000000000000000" pitchFamily="2" charset="2"/>
              <a:buChar char="Ø"/>
            </a:pPr>
            <a:r>
              <a:rPr lang="en-US" sz="1600" dirty="0" smtClean="0">
                <a:solidFill>
                  <a:schemeClr val="accent6">
                    <a:lumMod val="50000"/>
                  </a:schemeClr>
                </a:solidFill>
                <a:latin typeface="Calibri" panose="020F0502020204030204" pitchFamily="34" charset="0"/>
                <a:cs typeface="Calibri" panose="020F0502020204030204" pitchFamily="34" charset="0"/>
              </a:rPr>
              <a:t>upload Docker images </a:t>
            </a:r>
            <a:r>
              <a:rPr lang="en-US" sz="1600" dirty="0">
                <a:solidFill>
                  <a:schemeClr val="accent6">
                    <a:lumMod val="50000"/>
                  </a:schemeClr>
                </a:solidFill>
                <a:latin typeface="Calibri" panose="020F0502020204030204" pitchFamily="34" charset="0"/>
                <a:cs typeface="Calibri" panose="020F0502020204030204" pitchFamily="34" charset="0"/>
              </a:rPr>
              <a:t>to Docker </a:t>
            </a:r>
            <a:r>
              <a:rPr lang="en-US" sz="1600" dirty="0" smtClean="0">
                <a:solidFill>
                  <a:schemeClr val="accent6">
                    <a:lumMod val="50000"/>
                  </a:schemeClr>
                </a:solidFill>
                <a:latin typeface="Calibri" panose="020F0502020204030204" pitchFamily="34" charset="0"/>
                <a:cs typeface="Calibri" panose="020F0502020204030204" pitchFamily="34" charset="0"/>
              </a:rPr>
              <a:t>hub – push mechanism</a:t>
            </a:r>
            <a:endParaRPr lang="en-US" sz="1600" dirty="0">
              <a:solidFill>
                <a:schemeClr val="accent6">
                  <a:lumMod val="50000"/>
                </a:schemeClr>
              </a:solidFill>
              <a:latin typeface="Calibri" panose="020F0502020204030204" pitchFamily="34" charset="0"/>
              <a:cs typeface="Calibri" panose="020F0502020204030204" pitchFamily="34" charset="0"/>
            </a:endParaRPr>
          </a:p>
          <a:p>
            <a:pPr marL="285750" indent="-285750" algn="just">
              <a:lnSpc>
                <a:spcPct val="150000"/>
              </a:lnSpc>
              <a:buFont typeface="Wingdings" panose="05000000000000000000" pitchFamily="2" charset="2"/>
              <a:buChar char="Ø"/>
            </a:pPr>
            <a:r>
              <a:rPr lang="en-US" sz="1600" dirty="0">
                <a:solidFill>
                  <a:schemeClr val="accent6">
                    <a:lumMod val="50000"/>
                  </a:schemeClr>
                </a:solidFill>
                <a:latin typeface="Calibri" panose="020F0502020204030204" pitchFamily="34" charset="0"/>
                <a:cs typeface="Calibri" panose="020F0502020204030204" pitchFamily="34" charset="0"/>
              </a:rPr>
              <a:t>D</a:t>
            </a:r>
            <a:r>
              <a:rPr lang="en-US" sz="1600" b="0" i="0" dirty="0" smtClean="0">
                <a:solidFill>
                  <a:schemeClr val="accent6">
                    <a:lumMod val="50000"/>
                  </a:schemeClr>
                </a:solidFill>
                <a:effectLst/>
                <a:latin typeface="Calibri" panose="020F0502020204030204" pitchFamily="34" charset="0"/>
                <a:cs typeface="Calibri" panose="020F0502020204030204" pitchFamily="34" charset="0"/>
              </a:rPr>
              <a:t>ownload Docker images from Docker hub – pull mechanism</a:t>
            </a:r>
          </a:p>
        </p:txBody>
      </p:sp>
      <p:sp>
        <p:nvSpPr>
          <p:cNvPr id="6" name="Rectangle 5"/>
          <p:cNvSpPr/>
          <p:nvPr/>
        </p:nvSpPr>
        <p:spPr>
          <a:xfrm>
            <a:off x="1182137" y="4142483"/>
            <a:ext cx="4861562" cy="619272"/>
          </a:xfrm>
          <a:prstGeom prst="rect">
            <a:avLst/>
          </a:prstGeom>
        </p:spPr>
        <p:txBody>
          <a:bodyPr wrap="square">
            <a:spAutoFit/>
          </a:bodyPr>
          <a:lstStyle/>
          <a:p>
            <a:pPr marL="285750" indent="-285750">
              <a:lnSpc>
                <a:spcPct val="107000"/>
              </a:lnSpc>
              <a:spcAft>
                <a:spcPts val="800"/>
              </a:spcAft>
              <a:buFont typeface="Wingdings" panose="05000000000000000000" pitchFamily="2" charset="2"/>
              <a:buChar char="Ø"/>
            </a:pPr>
            <a:r>
              <a:rPr lang="en-US" sz="1600" dirty="0" smtClean="0">
                <a:solidFill>
                  <a:schemeClr val="accent6">
                    <a:lumMod val="50000"/>
                  </a:schemeClr>
                </a:solidFill>
                <a:latin typeface="Calibri" panose="020F0502020204030204" pitchFamily="34" charset="0"/>
                <a:ea typeface="Calibri" panose="020F0502020204030204" pitchFamily="34" charset="0"/>
                <a:cs typeface="Times New Roman" panose="02020603050405020304" pitchFamily="18" charset="0"/>
              </a:rPr>
              <a:t>creates </a:t>
            </a:r>
            <a:r>
              <a:rPr lang="en-US" sz="1600" dirty="0">
                <a:solidFill>
                  <a:schemeClr val="accent6">
                    <a:lumMod val="50000"/>
                  </a:schemeClr>
                </a:solidFill>
                <a:latin typeface="Calibri" panose="020F0502020204030204" pitchFamily="34" charset="0"/>
                <a:ea typeface="Calibri" panose="020F0502020204030204" pitchFamily="34" charset="0"/>
                <a:cs typeface="Times New Roman" panose="02020603050405020304" pitchFamily="18" charset="0"/>
              </a:rPr>
              <a:t>a delta between the previous version and the latest one</a:t>
            </a:r>
            <a:r>
              <a:rPr lang="en-US" sz="1600" dirty="0" smtClean="0">
                <a:solidFill>
                  <a:schemeClr val="accent6">
                    <a:lumMod val="50000"/>
                  </a:schemeClr>
                </a:solidFill>
                <a:latin typeface="Calibri" panose="020F0502020204030204" pitchFamily="34" charset="0"/>
                <a:ea typeface="Calibri" panose="020F0502020204030204" pitchFamily="34" charset="0"/>
                <a:cs typeface="Times New Roman" panose="02020603050405020304" pitchFamily="18" charset="0"/>
              </a:rPr>
              <a:t>.</a:t>
            </a:r>
          </a:p>
        </p:txBody>
      </p:sp>
      <p:sp>
        <p:nvSpPr>
          <p:cNvPr id="7" name="Content Placeholder 3"/>
          <p:cNvSpPr txBox="1">
            <a:spLocks/>
          </p:cNvSpPr>
          <p:nvPr/>
        </p:nvSpPr>
        <p:spPr>
          <a:xfrm>
            <a:off x="876994" y="1109349"/>
            <a:ext cx="10515598" cy="4951886"/>
          </a:xfrm>
          <a:prstGeom prst="rect">
            <a:avLst/>
          </a:prstGeom>
          <a:ln>
            <a:solidFill>
              <a:schemeClr val="accent1"/>
            </a:solidFill>
          </a:ln>
        </p:spPr>
        <p:txBody>
          <a:bodyPr vert="horz" lIns="91440" tIns="45720" rIns="91440" bIns="45720" rtlCol="0">
            <a:normAutofit/>
          </a:bodyPr>
          <a:lstStyle>
            <a:lvl1pPr marL="190492" indent="-190492" algn="l" defTabSz="761970" rtl="0" eaLnBrk="1" latinLnBrk="0" hangingPunct="1">
              <a:lnSpc>
                <a:spcPct val="90000"/>
              </a:lnSpc>
              <a:spcBef>
                <a:spcPts val="833"/>
              </a:spcBef>
              <a:buFontTx/>
              <a:buBlip>
                <a:blip r:embed="rId4"/>
              </a:buBlip>
              <a:defRPr sz="1600" kern="1200">
                <a:solidFill>
                  <a:schemeClr val="tx1"/>
                </a:solidFill>
                <a:latin typeface="+mj-lt"/>
                <a:ea typeface="+mn-ea"/>
                <a:cs typeface="+mn-cs"/>
              </a:defRPr>
            </a:lvl1pPr>
            <a:lvl2pPr marL="571477" indent="-190492" algn="l" defTabSz="761970" rtl="0" eaLnBrk="1" latinLnBrk="0" hangingPunct="1">
              <a:lnSpc>
                <a:spcPct val="90000"/>
              </a:lnSpc>
              <a:spcBef>
                <a:spcPts val="417"/>
              </a:spcBef>
              <a:buFontTx/>
              <a:buBlip>
                <a:blip r:embed="rId5"/>
              </a:buBlip>
              <a:defRPr sz="1600" kern="1200">
                <a:solidFill>
                  <a:schemeClr val="tx1"/>
                </a:solidFill>
                <a:latin typeface="+mj-lt"/>
                <a:ea typeface="+mn-ea"/>
                <a:cs typeface="+mn-cs"/>
              </a:defRPr>
            </a:lvl2pPr>
            <a:lvl3pPr marL="952462" indent="-190492" algn="l" defTabSz="761970" rtl="0" eaLnBrk="1" latinLnBrk="0" hangingPunct="1">
              <a:lnSpc>
                <a:spcPct val="90000"/>
              </a:lnSpc>
              <a:spcBef>
                <a:spcPts val="417"/>
              </a:spcBef>
              <a:buFontTx/>
              <a:buBlip>
                <a:blip r:embed="rId6"/>
              </a:buBlip>
              <a:defRPr sz="1600" kern="1200">
                <a:solidFill>
                  <a:schemeClr val="tx1"/>
                </a:solidFill>
                <a:latin typeface="+mj-lt"/>
                <a:ea typeface="+mn-ea"/>
                <a:cs typeface="+mn-cs"/>
              </a:defRPr>
            </a:lvl3pPr>
            <a:lvl4pPr marL="1333447" indent="-190492" algn="l" defTabSz="761970" rtl="0" eaLnBrk="1" latinLnBrk="0" hangingPunct="1">
              <a:lnSpc>
                <a:spcPct val="90000"/>
              </a:lnSpc>
              <a:spcBef>
                <a:spcPts val="417"/>
              </a:spcBef>
              <a:buFontTx/>
              <a:buBlip>
                <a:blip r:embed="rId7"/>
              </a:buBlip>
              <a:defRPr sz="1600" kern="1200">
                <a:solidFill>
                  <a:schemeClr val="tx1"/>
                </a:solidFill>
                <a:latin typeface="+mj-lt"/>
                <a:ea typeface="+mn-ea"/>
                <a:cs typeface="+mn-cs"/>
              </a:defRPr>
            </a:lvl4pPr>
            <a:lvl5pPr marL="1714431" indent="-190492" algn="l" defTabSz="761970" rtl="0" eaLnBrk="1" latinLnBrk="0" hangingPunct="1">
              <a:lnSpc>
                <a:spcPct val="90000"/>
              </a:lnSpc>
              <a:spcBef>
                <a:spcPts val="417"/>
              </a:spcBef>
              <a:buFontTx/>
              <a:buBlip>
                <a:blip r:embed="rId8"/>
              </a:buBlip>
              <a:defRPr sz="1600" kern="1200">
                <a:solidFill>
                  <a:schemeClr val="tx1"/>
                </a:solidFill>
                <a:latin typeface="+mj-lt"/>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380985" lvl="1" indent="0">
              <a:buNone/>
            </a:pPr>
            <a:endParaRPr lang="en-US" dirty="0" smtClean="0">
              <a:solidFill>
                <a:schemeClr val="accent6">
                  <a:lumMod val="50000"/>
                </a:schemeClr>
              </a:solidFill>
            </a:endParaRPr>
          </a:p>
          <a:p>
            <a:pPr marL="380985" lvl="1" indent="0">
              <a:buFontTx/>
              <a:buNone/>
            </a:pPr>
            <a:endParaRPr lang="en-US" dirty="0">
              <a:solidFill>
                <a:schemeClr val="accent6">
                  <a:lumMod val="50000"/>
                </a:schemeClr>
              </a:solidFill>
              <a:latin typeface="Arial" panose="020B0604020202020204" pitchFamily="34" charset="0"/>
            </a:endParaRPr>
          </a:p>
        </p:txBody>
      </p:sp>
    </p:spTree>
    <p:extLst>
      <p:ext uri="{BB962C8B-B14F-4D97-AF65-F5344CB8AC3E}">
        <p14:creationId xmlns:p14="http://schemas.microsoft.com/office/powerpoint/2010/main" val="157629360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46018" y="1238594"/>
            <a:ext cx="5105400" cy="590204"/>
          </a:xfrm>
        </p:spPr>
        <p:txBody>
          <a:bodyPr>
            <a:normAutofit/>
          </a:bodyPr>
          <a:lstStyle/>
          <a:p>
            <a:r>
              <a:rPr lang="en-US" sz="3100" b="1" dirty="0">
                <a:solidFill>
                  <a:schemeClr val="accent1"/>
                </a:solidFill>
                <a:latin typeface="Agency FB" panose="020B0503020202020204" pitchFamily="34" charset="0"/>
              </a:rPr>
              <a:t>Lets understand with an example</a:t>
            </a:r>
            <a:r>
              <a:rPr lang="en-US" sz="2400" b="1" dirty="0" smtClean="0">
                <a:solidFill>
                  <a:schemeClr val="accent6">
                    <a:lumMod val="50000"/>
                  </a:schemeClr>
                </a:solidFill>
                <a:latin typeface="Calibri" panose="020F0502020204030204" pitchFamily="34" charset="0"/>
                <a:ea typeface="Cambria" panose="02040503050406030204" pitchFamily="18" charset="0"/>
                <a:cs typeface="Calibri" panose="020F0502020204030204" pitchFamily="34" charset="0"/>
              </a:rPr>
              <a:t>…</a:t>
            </a:r>
            <a:endParaRPr lang="en-US" sz="2400" b="1" dirty="0">
              <a:solidFill>
                <a:schemeClr val="accent6">
                  <a:lumMod val="50000"/>
                </a:schemeClr>
              </a:solidFill>
              <a:latin typeface="Calibri" panose="020F0502020204030204" pitchFamily="34" charset="0"/>
              <a:ea typeface="Cambria" panose="02040503050406030204" pitchFamily="18" charset="0"/>
              <a:cs typeface="Calibri" panose="020F0502020204030204" pitchFamily="34" charset="0"/>
            </a:endParaRPr>
          </a:p>
        </p:txBody>
      </p:sp>
      <p:sp>
        <p:nvSpPr>
          <p:cNvPr id="3" name="Content Placeholder 2"/>
          <p:cNvSpPr>
            <a:spLocks noGrp="1"/>
          </p:cNvSpPr>
          <p:nvPr>
            <p:ph idx="1"/>
          </p:nvPr>
        </p:nvSpPr>
        <p:spPr>
          <a:xfrm>
            <a:off x="1221971" y="1828799"/>
            <a:ext cx="9892146" cy="3953331"/>
          </a:xfrm>
        </p:spPr>
        <p:txBody>
          <a:bodyPr>
            <a:normAutofit/>
          </a:bodyPr>
          <a:lstStyle/>
          <a:p>
            <a:pPr>
              <a:buFont typeface="Wingdings" panose="05000000000000000000" pitchFamily="2" charset="2"/>
              <a:buChar char="Ø"/>
            </a:pPr>
            <a:r>
              <a:rPr lang="en-US" sz="1600" dirty="0" smtClean="0">
                <a:solidFill>
                  <a:schemeClr val="accent6">
                    <a:lumMod val="50000"/>
                  </a:schemeClr>
                </a:solidFill>
                <a:latin typeface="Calibri" panose="020F0502020204030204" pitchFamily="34" charset="0"/>
                <a:ea typeface="Cambria" panose="02040503050406030204" pitchFamily="18" charset="0"/>
                <a:cs typeface="Calibri" panose="020F0502020204030204" pitchFamily="34" charset="0"/>
              </a:rPr>
              <a:t> Imagine </a:t>
            </a:r>
            <a:r>
              <a:rPr lang="en-US" sz="1600" dirty="0">
                <a:solidFill>
                  <a:schemeClr val="accent6">
                    <a:lumMod val="50000"/>
                  </a:schemeClr>
                </a:solidFill>
                <a:latin typeface="Calibri" panose="020F0502020204030204" pitchFamily="34" charset="0"/>
                <a:ea typeface="Cambria" panose="02040503050406030204" pitchFamily="18" charset="0"/>
                <a:cs typeface="Calibri" panose="020F0502020204030204" pitchFamily="34" charset="0"/>
              </a:rPr>
              <a:t>a developer is building an application and wants to send it to a tester. </a:t>
            </a:r>
            <a:r>
              <a:rPr lang="en-US" sz="1600" i="1" dirty="0">
                <a:solidFill>
                  <a:schemeClr val="accent6">
                    <a:lumMod val="50000"/>
                  </a:schemeClr>
                </a:solidFill>
                <a:latin typeface="Calibri" panose="020F0502020204030204" pitchFamily="34" charset="0"/>
                <a:ea typeface="Cambria" panose="02040503050406030204" pitchFamily="18" charset="0"/>
                <a:cs typeface="Calibri" panose="020F0502020204030204" pitchFamily="34" charset="0"/>
              </a:rPr>
              <a:t>What happens next??</a:t>
            </a:r>
            <a:endParaRPr lang="en-US" sz="1600" dirty="0">
              <a:solidFill>
                <a:schemeClr val="accent6">
                  <a:lumMod val="50000"/>
                </a:schemeClr>
              </a:solidFill>
              <a:latin typeface="Calibri" panose="020F0502020204030204" pitchFamily="34" charset="0"/>
              <a:ea typeface="Cambria" panose="02040503050406030204" pitchFamily="18" charset="0"/>
              <a:cs typeface="Calibri" panose="020F0502020204030204" pitchFamily="34" charset="0"/>
            </a:endParaRPr>
          </a:p>
          <a:p>
            <a:pPr>
              <a:buFont typeface="Wingdings" panose="05000000000000000000" pitchFamily="2" charset="2"/>
              <a:buChar char="Ø"/>
            </a:pPr>
            <a:r>
              <a:rPr lang="en-US" sz="1600" dirty="0" smtClean="0">
                <a:solidFill>
                  <a:schemeClr val="accent6">
                    <a:lumMod val="50000"/>
                  </a:schemeClr>
                </a:solidFill>
                <a:latin typeface="Calibri" panose="020F0502020204030204" pitchFamily="34" charset="0"/>
                <a:ea typeface="Cambria" panose="02040503050406030204" pitchFamily="18" charset="0"/>
                <a:cs typeface="Calibri" panose="020F0502020204030204" pitchFamily="34" charset="0"/>
              </a:rPr>
              <a:t> The </a:t>
            </a:r>
            <a:r>
              <a:rPr lang="en-US" sz="1600" dirty="0">
                <a:solidFill>
                  <a:schemeClr val="accent6">
                    <a:lumMod val="50000"/>
                  </a:schemeClr>
                </a:solidFill>
                <a:latin typeface="Calibri" panose="020F0502020204030204" pitchFamily="34" charset="0"/>
                <a:ea typeface="Cambria" panose="02040503050406030204" pitchFamily="18" charset="0"/>
                <a:cs typeface="Calibri" panose="020F0502020204030204" pitchFamily="34" charset="0"/>
              </a:rPr>
              <a:t>code doesn’t work on the other system due to the difference in computer environments</a:t>
            </a:r>
          </a:p>
          <a:p>
            <a:pPr>
              <a:buFont typeface="Wingdings" panose="05000000000000000000" pitchFamily="2" charset="2"/>
              <a:buChar char="Ø"/>
            </a:pPr>
            <a:r>
              <a:rPr lang="en-US" sz="1600" dirty="0" smtClean="0">
                <a:solidFill>
                  <a:schemeClr val="accent6">
                    <a:lumMod val="50000"/>
                  </a:schemeClr>
                </a:solidFill>
                <a:latin typeface="Calibri" panose="020F0502020204030204" pitchFamily="34" charset="0"/>
                <a:ea typeface="Cambria" panose="02040503050406030204" pitchFamily="18" charset="0"/>
                <a:cs typeface="Calibri" panose="020F0502020204030204" pitchFamily="34" charset="0"/>
              </a:rPr>
              <a:t> So</a:t>
            </a:r>
            <a:r>
              <a:rPr lang="en-US" sz="1600" dirty="0">
                <a:solidFill>
                  <a:schemeClr val="accent6">
                    <a:lumMod val="50000"/>
                  </a:schemeClr>
                </a:solidFill>
                <a:latin typeface="Calibri" panose="020F0502020204030204" pitchFamily="34" charset="0"/>
                <a:ea typeface="Cambria" panose="02040503050406030204" pitchFamily="18" charset="0"/>
                <a:cs typeface="Calibri" panose="020F0502020204030204" pitchFamily="34" charset="0"/>
              </a:rPr>
              <a:t>, what could be the solution to this? </a:t>
            </a:r>
            <a:r>
              <a:rPr lang="en-US" sz="1600" dirty="0" smtClean="0">
                <a:solidFill>
                  <a:schemeClr val="accent6">
                    <a:lumMod val="50000"/>
                  </a:schemeClr>
                </a:solidFill>
                <a:latin typeface="Calibri" panose="020F0502020204030204" pitchFamily="34" charset="0"/>
                <a:ea typeface="Cambria" panose="02040503050406030204" pitchFamily="18" charset="0"/>
                <a:cs typeface="Calibri" panose="020F0502020204030204" pitchFamily="34" charset="0"/>
              </a:rPr>
              <a:t>Is </a:t>
            </a:r>
            <a:r>
              <a:rPr lang="en-US" sz="1600" dirty="0">
                <a:solidFill>
                  <a:schemeClr val="accent6">
                    <a:lumMod val="50000"/>
                  </a:schemeClr>
                </a:solidFill>
                <a:latin typeface="Calibri" panose="020F0502020204030204" pitchFamily="34" charset="0"/>
                <a:ea typeface="Cambria" panose="02040503050406030204" pitchFamily="18" charset="0"/>
                <a:cs typeface="Calibri" panose="020F0502020204030204" pitchFamily="34" charset="0"/>
              </a:rPr>
              <a:t>it Virtual machine or Docker</a:t>
            </a:r>
            <a:r>
              <a:rPr lang="en-US" sz="1600" dirty="0" smtClean="0">
                <a:solidFill>
                  <a:schemeClr val="accent6">
                    <a:lumMod val="50000"/>
                  </a:schemeClr>
                </a:solidFill>
                <a:latin typeface="Calibri" panose="020F0502020204030204" pitchFamily="34" charset="0"/>
                <a:ea typeface="Cambria" panose="02040503050406030204" pitchFamily="18" charset="0"/>
                <a:cs typeface="Calibri" panose="020F0502020204030204" pitchFamily="34" charset="0"/>
              </a:rPr>
              <a:t>?</a:t>
            </a:r>
          </a:p>
          <a:p>
            <a:pPr>
              <a:buFont typeface="Wingdings" panose="05000000000000000000" pitchFamily="2" charset="2"/>
              <a:buChar char="Ø"/>
            </a:pPr>
            <a:r>
              <a:rPr lang="en-US" sz="1600" dirty="0" smtClean="0">
                <a:solidFill>
                  <a:schemeClr val="accent6">
                    <a:lumMod val="50000"/>
                  </a:schemeClr>
                </a:solidFill>
                <a:latin typeface="Calibri" panose="020F0502020204030204" pitchFamily="34" charset="0"/>
                <a:ea typeface="Cambria" panose="02040503050406030204" pitchFamily="18" charset="0"/>
                <a:cs typeface="Calibri" panose="020F0502020204030204" pitchFamily="34" charset="0"/>
              </a:rPr>
              <a:t> Docker is the best solution for this.</a:t>
            </a:r>
          </a:p>
          <a:p>
            <a:endParaRPr lang="en-US" sz="1600" dirty="0">
              <a:solidFill>
                <a:schemeClr val="accent6">
                  <a:lumMod val="50000"/>
                </a:schemeClr>
              </a:solidFill>
              <a:latin typeface="Calibri" panose="020F0502020204030204" pitchFamily="34" charset="0"/>
              <a:ea typeface="Cambria" panose="02040503050406030204" pitchFamily="18" charset="0"/>
              <a:cs typeface="Calibri" panose="020F0502020204030204" pitchFamily="34" charset="0"/>
            </a:endParaRPr>
          </a:p>
          <a:p>
            <a:pPr marL="0" indent="0">
              <a:buNone/>
            </a:pPr>
            <a:endParaRPr lang="en-US" sz="1600" dirty="0">
              <a:solidFill>
                <a:schemeClr val="accent6">
                  <a:lumMod val="50000"/>
                </a:schemeClr>
              </a:solidFill>
              <a:latin typeface="Calibri" panose="020F0502020204030204" pitchFamily="34" charset="0"/>
              <a:ea typeface="Cambria" panose="02040503050406030204" pitchFamily="18" charset="0"/>
              <a:cs typeface="Calibri" panose="020F050202020403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415" y="3097120"/>
            <a:ext cx="9094123" cy="2685011"/>
          </a:xfrm>
          <a:prstGeom prst="rect">
            <a:avLst/>
          </a:prstGeom>
          <a:ln>
            <a:noFill/>
          </a:ln>
          <a:effectLst>
            <a:softEdge rad="112500"/>
          </a:effectLst>
        </p:spPr>
      </p:pic>
      <p:sp>
        <p:nvSpPr>
          <p:cNvPr id="6" name="Content Placeholder 3"/>
          <p:cNvSpPr txBox="1">
            <a:spLocks/>
          </p:cNvSpPr>
          <p:nvPr/>
        </p:nvSpPr>
        <p:spPr>
          <a:xfrm>
            <a:off x="876994" y="1109349"/>
            <a:ext cx="10515598" cy="4951886"/>
          </a:xfrm>
          <a:prstGeom prst="rect">
            <a:avLst/>
          </a:prstGeom>
          <a:ln>
            <a:solidFill>
              <a:schemeClr val="accent1"/>
            </a:solidFill>
          </a:ln>
        </p:spPr>
        <p:txBody>
          <a:bodyPr vert="horz" lIns="91440" tIns="45720" rIns="91440" bIns="45720" rtlCol="0">
            <a:normAutofit/>
          </a:bodyPr>
          <a:lstStyle>
            <a:lvl1pPr marL="190492" indent="-190492" algn="l" defTabSz="761970" rtl="0" eaLnBrk="1" latinLnBrk="0" hangingPunct="1">
              <a:lnSpc>
                <a:spcPct val="90000"/>
              </a:lnSpc>
              <a:spcBef>
                <a:spcPts val="833"/>
              </a:spcBef>
              <a:buFontTx/>
              <a:buBlip>
                <a:blip r:embed="rId4"/>
              </a:buBlip>
              <a:defRPr sz="1600" kern="1200">
                <a:solidFill>
                  <a:schemeClr val="tx1"/>
                </a:solidFill>
                <a:latin typeface="+mj-lt"/>
                <a:ea typeface="+mn-ea"/>
                <a:cs typeface="+mn-cs"/>
              </a:defRPr>
            </a:lvl1pPr>
            <a:lvl2pPr marL="571477" indent="-190492" algn="l" defTabSz="761970" rtl="0" eaLnBrk="1" latinLnBrk="0" hangingPunct="1">
              <a:lnSpc>
                <a:spcPct val="90000"/>
              </a:lnSpc>
              <a:spcBef>
                <a:spcPts val="417"/>
              </a:spcBef>
              <a:buFontTx/>
              <a:buBlip>
                <a:blip r:embed="rId5"/>
              </a:buBlip>
              <a:defRPr sz="1600" kern="1200">
                <a:solidFill>
                  <a:schemeClr val="tx1"/>
                </a:solidFill>
                <a:latin typeface="+mj-lt"/>
                <a:ea typeface="+mn-ea"/>
                <a:cs typeface="+mn-cs"/>
              </a:defRPr>
            </a:lvl2pPr>
            <a:lvl3pPr marL="952462" indent="-190492" algn="l" defTabSz="761970" rtl="0" eaLnBrk="1" latinLnBrk="0" hangingPunct="1">
              <a:lnSpc>
                <a:spcPct val="90000"/>
              </a:lnSpc>
              <a:spcBef>
                <a:spcPts val="417"/>
              </a:spcBef>
              <a:buFontTx/>
              <a:buBlip>
                <a:blip r:embed="rId6"/>
              </a:buBlip>
              <a:defRPr sz="1600" kern="1200">
                <a:solidFill>
                  <a:schemeClr val="tx1"/>
                </a:solidFill>
                <a:latin typeface="+mj-lt"/>
                <a:ea typeface="+mn-ea"/>
                <a:cs typeface="+mn-cs"/>
              </a:defRPr>
            </a:lvl3pPr>
            <a:lvl4pPr marL="1333447" indent="-190492" algn="l" defTabSz="761970" rtl="0" eaLnBrk="1" latinLnBrk="0" hangingPunct="1">
              <a:lnSpc>
                <a:spcPct val="90000"/>
              </a:lnSpc>
              <a:spcBef>
                <a:spcPts val="417"/>
              </a:spcBef>
              <a:buFontTx/>
              <a:buBlip>
                <a:blip r:embed="rId7"/>
              </a:buBlip>
              <a:defRPr sz="1600" kern="1200">
                <a:solidFill>
                  <a:schemeClr val="tx1"/>
                </a:solidFill>
                <a:latin typeface="+mj-lt"/>
                <a:ea typeface="+mn-ea"/>
                <a:cs typeface="+mn-cs"/>
              </a:defRPr>
            </a:lvl4pPr>
            <a:lvl5pPr marL="1714431" indent="-190492" algn="l" defTabSz="761970" rtl="0" eaLnBrk="1" latinLnBrk="0" hangingPunct="1">
              <a:lnSpc>
                <a:spcPct val="90000"/>
              </a:lnSpc>
              <a:spcBef>
                <a:spcPts val="417"/>
              </a:spcBef>
              <a:buFontTx/>
              <a:buBlip>
                <a:blip r:embed="rId8"/>
              </a:buBlip>
              <a:defRPr sz="1600" kern="1200">
                <a:solidFill>
                  <a:schemeClr val="tx1"/>
                </a:solidFill>
                <a:latin typeface="+mj-lt"/>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380985" lvl="1" indent="0">
              <a:buNone/>
            </a:pPr>
            <a:endParaRPr lang="en-US" dirty="0" smtClean="0">
              <a:solidFill>
                <a:schemeClr val="accent6">
                  <a:lumMod val="50000"/>
                </a:schemeClr>
              </a:solidFill>
            </a:endParaRPr>
          </a:p>
          <a:p>
            <a:pPr marL="380985" lvl="1" indent="0">
              <a:buFontTx/>
              <a:buNone/>
            </a:pPr>
            <a:endParaRPr lang="en-US" dirty="0">
              <a:solidFill>
                <a:schemeClr val="accent6">
                  <a:lumMod val="50000"/>
                </a:schemeClr>
              </a:solidFill>
              <a:latin typeface="Arial" panose="020B0604020202020204" pitchFamily="34" charset="0"/>
            </a:endParaRPr>
          </a:p>
        </p:txBody>
      </p:sp>
    </p:spTree>
    <p:extLst>
      <p:ext uri="{BB962C8B-B14F-4D97-AF65-F5344CB8AC3E}">
        <p14:creationId xmlns:p14="http://schemas.microsoft.com/office/powerpoint/2010/main" val="100383621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5663" y="1298663"/>
            <a:ext cx="2683625" cy="540328"/>
          </a:xfrm>
        </p:spPr>
        <p:txBody>
          <a:bodyPr>
            <a:normAutofit/>
          </a:bodyPr>
          <a:lstStyle/>
          <a:p>
            <a:r>
              <a:rPr lang="en-US" sz="3100" b="1" dirty="0">
                <a:solidFill>
                  <a:schemeClr val="accent1"/>
                </a:solidFill>
                <a:latin typeface="Agency FB" panose="020B0503020202020204" pitchFamily="34" charset="0"/>
              </a:rPr>
              <a:t>Docker Features </a:t>
            </a:r>
          </a:p>
        </p:txBody>
      </p:sp>
      <p:sp>
        <p:nvSpPr>
          <p:cNvPr id="4" name="Content Placeholder 3"/>
          <p:cNvSpPr>
            <a:spLocks noGrp="1"/>
          </p:cNvSpPr>
          <p:nvPr>
            <p:ph idx="1"/>
          </p:nvPr>
        </p:nvSpPr>
        <p:spPr>
          <a:xfrm>
            <a:off x="3560618" y="2818015"/>
            <a:ext cx="5691447" cy="2435629"/>
          </a:xfrm>
        </p:spPr>
        <p:txBody>
          <a:bodyPr/>
          <a:lstStyle/>
          <a:p>
            <a:pPr marL="0" indent="0">
              <a:buNone/>
            </a:pPr>
            <a:r>
              <a:rPr lang="en-US" dirty="0" smtClean="0"/>
              <a:t>.</a:t>
            </a:r>
            <a:endParaRPr lang="en-US" dirty="0"/>
          </a:p>
        </p:txBody>
      </p:sp>
      <p:pic>
        <p:nvPicPr>
          <p:cNvPr id="6146" name="Picture 2" descr="Image result for docker featu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0363" y="2028305"/>
            <a:ext cx="8528859" cy="368254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Content Placeholder 3"/>
          <p:cNvSpPr txBox="1">
            <a:spLocks/>
          </p:cNvSpPr>
          <p:nvPr/>
        </p:nvSpPr>
        <p:spPr>
          <a:xfrm>
            <a:off x="876994" y="1109349"/>
            <a:ext cx="10515598" cy="4951886"/>
          </a:xfrm>
          <a:prstGeom prst="rect">
            <a:avLst/>
          </a:prstGeom>
          <a:ln>
            <a:solidFill>
              <a:schemeClr val="accent1"/>
            </a:solidFill>
          </a:ln>
        </p:spPr>
        <p:txBody>
          <a:bodyPr vert="horz" lIns="91440" tIns="45720" rIns="91440" bIns="45720" rtlCol="0">
            <a:normAutofit/>
          </a:bodyPr>
          <a:lstStyle>
            <a:lvl1pPr marL="190492" indent="-190492" algn="l" defTabSz="761970" rtl="0" eaLnBrk="1" latinLnBrk="0" hangingPunct="1">
              <a:lnSpc>
                <a:spcPct val="90000"/>
              </a:lnSpc>
              <a:spcBef>
                <a:spcPts val="833"/>
              </a:spcBef>
              <a:buFontTx/>
              <a:buBlip>
                <a:blip r:embed="rId4"/>
              </a:buBlip>
              <a:defRPr sz="1600" kern="1200">
                <a:solidFill>
                  <a:schemeClr val="tx1"/>
                </a:solidFill>
                <a:latin typeface="+mj-lt"/>
                <a:ea typeface="+mn-ea"/>
                <a:cs typeface="+mn-cs"/>
              </a:defRPr>
            </a:lvl1pPr>
            <a:lvl2pPr marL="571477" indent="-190492" algn="l" defTabSz="761970" rtl="0" eaLnBrk="1" latinLnBrk="0" hangingPunct="1">
              <a:lnSpc>
                <a:spcPct val="90000"/>
              </a:lnSpc>
              <a:spcBef>
                <a:spcPts val="417"/>
              </a:spcBef>
              <a:buFontTx/>
              <a:buBlip>
                <a:blip r:embed="rId5"/>
              </a:buBlip>
              <a:defRPr sz="1600" kern="1200">
                <a:solidFill>
                  <a:schemeClr val="tx1"/>
                </a:solidFill>
                <a:latin typeface="+mj-lt"/>
                <a:ea typeface="+mn-ea"/>
                <a:cs typeface="+mn-cs"/>
              </a:defRPr>
            </a:lvl2pPr>
            <a:lvl3pPr marL="952462" indent="-190492" algn="l" defTabSz="761970" rtl="0" eaLnBrk="1" latinLnBrk="0" hangingPunct="1">
              <a:lnSpc>
                <a:spcPct val="90000"/>
              </a:lnSpc>
              <a:spcBef>
                <a:spcPts val="417"/>
              </a:spcBef>
              <a:buFontTx/>
              <a:buBlip>
                <a:blip r:embed="rId6"/>
              </a:buBlip>
              <a:defRPr sz="1600" kern="1200">
                <a:solidFill>
                  <a:schemeClr val="tx1"/>
                </a:solidFill>
                <a:latin typeface="+mj-lt"/>
                <a:ea typeface="+mn-ea"/>
                <a:cs typeface="+mn-cs"/>
              </a:defRPr>
            </a:lvl3pPr>
            <a:lvl4pPr marL="1333447" indent="-190492" algn="l" defTabSz="761970" rtl="0" eaLnBrk="1" latinLnBrk="0" hangingPunct="1">
              <a:lnSpc>
                <a:spcPct val="90000"/>
              </a:lnSpc>
              <a:spcBef>
                <a:spcPts val="417"/>
              </a:spcBef>
              <a:buFontTx/>
              <a:buBlip>
                <a:blip r:embed="rId7"/>
              </a:buBlip>
              <a:defRPr sz="1600" kern="1200">
                <a:solidFill>
                  <a:schemeClr val="tx1"/>
                </a:solidFill>
                <a:latin typeface="+mj-lt"/>
                <a:ea typeface="+mn-ea"/>
                <a:cs typeface="+mn-cs"/>
              </a:defRPr>
            </a:lvl4pPr>
            <a:lvl5pPr marL="1714431" indent="-190492" algn="l" defTabSz="761970" rtl="0" eaLnBrk="1" latinLnBrk="0" hangingPunct="1">
              <a:lnSpc>
                <a:spcPct val="90000"/>
              </a:lnSpc>
              <a:spcBef>
                <a:spcPts val="417"/>
              </a:spcBef>
              <a:buFontTx/>
              <a:buBlip>
                <a:blip r:embed="rId8"/>
              </a:buBlip>
              <a:defRPr sz="1600" kern="1200">
                <a:solidFill>
                  <a:schemeClr val="tx1"/>
                </a:solidFill>
                <a:latin typeface="+mj-lt"/>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380985" lvl="1" indent="0">
              <a:buNone/>
            </a:pPr>
            <a:endParaRPr lang="en-US" dirty="0" smtClean="0"/>
          </a:p>
          <a:p>
            <a:pPr marL="380985" lvl="1" indent="0">
              <a:buFontTx/>
              <a:buNone/>
            </a:pPr>
            <a:endParaRPr lang="en-US" dirty="0">
              <a:solidFill>
                <a:srgbClr val="333333"/>
              </a:solidFill>
              <a:latin typeface="Arial" panose="020B0604020202020204" pitchFamily="34" charset="0"/>
            </a:endParaRPr>
          </a:p>
        </p:txBody>
      </p:sp>
    </p:spTree>
    <p:extLst>
      <p:ext uri="{BB962C8B-B14F-4D97-AF65-F5344CB8AC3E}">
        <p14:creationId xmlns:p14="http://schemas.microsoft.com/office/powerpoint/2010/main" val="21372277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89215" y="1263535"/>
            <a:ext cx="2042160" cy="374073"/>
          </a:xfrm>
        </p:spPr>
        <p:txBody>
          <a:bodyPr>
            <a:noAutofit/>
          </a:bodyPr>
          <a:lstStyle/>
          <a:p>
            <a:r>
              <a:rPr lang="en-US" sz="3100" b="1" dirty="0">
                <a:solidFill>
                  <a:schemeClr val="accent1"/>
                </a:solidFill>
                <a:latin typeface="Agency FB" panose="020B0503020202020204" pitchFamily="34" charset="0"/>
              </a:rPr>
              <a:t>Kubernetes</a:t>
            </a:r>
          </a:p>
        </p:txBody>
      </p:sp>
      <p:sp>
        <p:nvSpPr>
          <p:cNvPr id="3" name="Content Placeholder 2"/>
          <p:cNvSpPr>
            <a:spLocks noGrp="1"/>
          </p:cNvSpPr>
          <p:nvPr>
            <p:ph idx="1"/>
          </p:nvPr>
        </p:nvSpPr>
        <p:spPr>
          <a:xfrm>
            <a:off x="989215" y="1637608"/>
            <a:ext cx="3893127" cy="980902"/>
          </a:xfrm>
        </p:spPr>
        <p:txBody>
          <a:bodyPr/>
          <a:lstStyle/>
          <a:p>
            <a:pPr marL="0" indent="0">
              <a:buNone/>
            </a:pPr>
            <a:r>
              <a:rPr lang="en-US" dirty="0" smtClean="0">
                <a:solidFill>
                  <a:schemeClr val="accent6">
                    <a:lumMod val="50000"/>
                  </a:schemeClr>
                </a:solidFill>
              </a:rPr>
              <a:t>                  </a:t>
            </a:r>
            <a:endParaRPr lang="en-US" dirty="0">
              <a:solidFill>
                <a:schemeClr val="accent6">
                  <a:lumMod val="50000"/>
                </a:schemeClr>
              </a:solidFill>
            </a:endParaRPr>
          </a:p>
        </p:txBody>
      </p:sp>
      <p:sp>
        <p:nvSpPr>
          <p:cNvPr id="4" name="Rectangle 3"/>
          <p:cNvSpPr/>
          <p:nvPr/>
        </p:nvSpPr>
        <p:spPr>
          <a:xfrm>
            <a:off x="1374370" y="3675725"/>
            <a:ext cx="3604953" cy="1200329"/>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1600" dirty="0" smtClean="0">
                <a:solidFill>
                  <a:schemeClr val="accent6">
                    <a:lumMod val="50000"/>
                  </a:schemeClr>
                </a:solidFill>
                <a:latin typeface="Calibri" panose="020F0502020204030204" pitchFamily="34" charset="0"/>
                <a:cs typeface="Calibri" panose="020F0502020204030204" pitchFamily="34" charset="0"/>
              </a:rPr>
              <a:t>container deployment</a:t>
            </a:r>
          </a:p>
          <a:p>
            <a:pPr marL="285750" indent="-285750" algn="just">
              <a:lnSpc>
                <a:spcPct val="150000"/>
              </a:lnSpc>
              <a:buFont typeface="Wingdings" panose="05000000000000000000" pitchFamily="2" charset="2"/>
              <a:buChar char="Ø"/>
            </a:pPr>
            <a:r>
              <a:rPr lang="en-US" sz="1600" dirty="0">
                <a:solidFill>
                  <a:schemeClr val="accent6">
                    <a:lumMod val="50000"/>
                  </a:schemeClr>
                </a:solidFill>
                <a:latin typeface="Calibri" panose="020F0502020204030204" pitchFamily="34" charset="0"/>
                <a:cs typeface="Calibri" panose="020F0502020204030204" pitchFamily="34" charset="0"/>
              </a:rPr>
              <a:t>scaling &amp; descaling of </a:t>
            </a:r>
            <a:r>
              <a:rPr lang="en-US" sz="1600" dirty="0" smtClean="0">
                <a:solidFill>
                  <a:schemeClr val="accent6">
                    <a:lumMod val="50000"/>
                  </a:schemeClr>
                </a:solidFill>
                <a:latin typeface="Calibri" panose="020F0502020204030204" pitchFamily="34" charset="0"/>
                <a:cs typeface="Calibri" panose="020F0502020204030204" pitchFamily="34" charset="0"/>
              </a:rPr>
              <a:t>containers</a:t>
            </a:r>
          </a:p>
          <a:p>
            <a:pPr marL="285750" indent="-285750" algn="just">
              <a:lnSpc>
                <a:spcPct val="150000"/>
              </a:lnSpc>
              <a:buFont typeface="Wingdings" panose="05000000000000000000" pitchFamily="2" charset="2"/>
              <a:buChar char="Ø"/>
            </a:pPr>
            <a:r>
              <a:rPr lang="en-US" sz="1600" dirty="0" smtClean="0">
                <a:solidFill>
                  <a:schemeClr val="accent6">
                    <a:lumMod val="50000"/>
                  </a:schemeClr>
                </a:solidFill>
                <a:latin typeface="Calibri" panose="020F0502020204030204" pitchFamily="34" charset="0"/>
                <a:cs typeface="Calibri" panose="020F0502020204030204" pitchFamily="34" charset="0"/>
              </a:rPr>
              <a:t>Container load balancing.</a:t>
            </a:r>
          </a:p>
        </p:txBody>
      </p:sp>
      <p:pic>
        <p:nvPicPr>
          <p:cNvPr id="1026" name="Picture 2" descr="Image result for what is kuberne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4251" y="1684827"/>
            <a:ext cx="5297978" cy="398179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Rectangle 5"/>
          <p:cNvSpPr/>
          <p:nvPr/>
        </p:nvSpPr>
        <p:spPr>
          <a:xfrm>
            <a:off x="1277389" y="1807402"/>
            <a:ext cx="3604953" cy="1985159"/>
          </a:xfrm>
          <a:prstGeom prst="rect">
            <a:avLst/>
          </a:prstGeom>
        </p:spPr>
        <p:txBody>
          <a:bodyPr wrap="square">
            <a:spAutoFit/>
          </a:bodyPr>
          <a:lstStyle/>
          <a:p>
            <a:pPr algn="just">
              <a:lnSpc>
                <a:spcPct val="150000"/>
              </a:lnSpc>
            </a:pPr>
            <a:r>
              <a:rPr lang="en-US" sz="1600" dirty="0" smtClean="0">
                <a:solidFill>
                  <a:schemeClr val="accent6">
                    <a:lumMod val="50000"/>
                  </a:schemeClr>
                </a:solidFill>
                <a:latin typeface="Calibri" panose="020F0502020204030204" pitchFamily="34" charset="0"/>
                <a:cs typeface="Calibri" panose="020F0502020204030204" pitchFamily="34" charset="0"/>
              </a:rPr>
              <a:t>                            Kubernetes </a:t>
            </a:r>
            <a:r>
              <a:rPr lang="en-US" sz="1600" dirty="0">
                <a:solidFill>
                  <a:schemeClr val="accent6">
                    <a:lumMod val="50000"/>
                  </a:schemeClr>
                </a:solidFill>
                <a:latin typeface="Calibri" panose="020F0502020204030204" pitchFamily="34" charset="0"/>
                <a:cs typeface="Calibri" panose="020F0502020204030204" pitchFamily="34" charset="0"/>
              </a:rPr>
              <a:t>is an open source container orchestration system that is powerful and runs Docker containers while ensuring that they are running continuously</a:t>
            </a:r>
            <a:r>
              <a:rPr lang="en-US" dirty="0">
                <a:solidFill>
                  <a:schemeClr val="accent6">
                    <a:lumMod val="50000"/>
                  </a:schemeClr>
                </a:solidFill>
                <a:latin typeface="arial" panose="020B0604020202020204" pitchFamily="34" charset="0"/>
              </a:rPr>
              <a:t>. </a:t>
            </a:r>
            <a:endParaRPr lang="en-US" dirty="0">
              <a:solidFill>
                <a:schemeClr val="accent6">
                  <a:lumMod val="50000"/>
                </a:schemeClr>
              </a:solidFill>
            </a:endParaRPr>
          </a:p>
        </p:txBody>
      </p:sp>
      <p:sp>
        <p:nvSpPr>
          <p:cNvPr id="7" name="Rectangle 6"/>
          <p:cNvSpPr/>
          <p:nvPr/>
        </p:nvSpPr>
        <p:spPr>
          <a:xfrm>
            <a:off x="1374370" y="4799442"/>
            <a:ext cx="3430387" cy="685059"/>
          </a:xfrm>
          <a:prstGeom prst="rect">
            <a:avLst/>
          </a:prstGeom>
        </p:spPr>
        <p:txBody>
          <a:bodyPr wrap="square">
            <a:spAutoFit/>
          </a:bodyPr>
          <a:lstStyle/>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dirty="0">
                <a:solidFill>
                  <a:schemeClr val="accent6">
                    <a:lumMod val="50000"/>
                  </a:schemeClr>
                </a:solidFill>
                <a:latin typeface="Calibri" panose="020F0502020204030204" pitchFamily="34" charset="0"/>
                <a:ea typeface="Times New Roman" panose="02020603050405020304" pitchFamily="18" charset="0"/>
                <a:cs typeface="Calibri" panose="020F0502020204030204" pitchFamily="34" charset="0"/>
              </a:rPr>
              <a:t>It suites for </a:t>
            </a:r>
            <a:r>
              <a:rPr lang="en-US" dirty="0" smtClean="0">
                <a:solidFill>
                  <a:schemeClr val="accent6">
                    <a:lumMod val="50000"/>
                  </a:schemeClr>
                </a:solidFill>
                <a:latin typeface="Calibri" panose="020F0502020204030204" pitchFamily="34" charset="0"/>
                <a:ea typeface="Times New Roman" panose="02020603050405020304" pitchFamily="18" charset="0"/>
                <a:cs typeface="Calibri" panose="020F0502020204030204" pitchFamily="34" charset="0"/>
              </a:rPr>
              <a:t>Microservices  </a:t>
            </a:r>
            <a:r>
              <a:rPr lang="en-US" dirty="0">
                <a:solidFill>
                  <a:schemeClr val="accent6">
                    <a:lumMod val="50000"/>
                  </a:schemeClr>
                </a:solidFill>
                <a:latin typeface="Calibri" panose="020F0502020204030204" pitchFamily="34" charset="0"/>
                <a:ea typeface="Times New Roman" panose="02020603050405020304" pitchFamily="18" charset="0"/>
                <a:cs typeface="Calibri" panose="020F0502020204030204" pitchFamily="34" charset="0"/>
              </a:rPr>
              <a:t>application architectures</a:t>
            </a:r>
            <a:endParaRPr lang="en-US" sz="1600"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ontent Placeholder 3"/>
          <p:cNvSpPr txBox="1">
            <a:spLocks/>
          </p:cNvSpPr>
          <p:nvPr/>
        </p:nvSpPr>
        <p:spPr>
          <a:xfrm>
            <a:off x="876994" y="1109349"/>
            <a:ext cx="10515598" cy="4951886"/>
          </a:xfrm>
          <a:prstGeom prst="rect">
            <a:avLst/>
          </a:prstGeom>
          <a:ln>
            <a:solidFill>
              <a:schemeClr val="accent1"/>
            </a:solidFill>
          </a:ln>
        </p:spPr>
        <p:txBody>
          <a:bodyPr vert="horz" lIns="91440" tIns="45720" rIns="91440" bIns="45720" rtlCol="0">
            <a:normAutofit/>
          </a:bodyPr>
          <a:lstStyle>
            <a:lvl1pPr marL="190492" indent="-190492" algn="l" defTabSz="761970" rtl="0" eaLnBrk="1" latinLnBrk="0" hangingPunct="1">
              <a:lnSpc>
                <a:spcPct val="90000"/>
              </a:lnSpc>
              <a:spcBef>
                <a:spcPts val="833"/>
              </a:spcBef>
              <a:buFontTx/>
              <a:buBlip>
                <a:blip r:embed="rId4"/>
              </a:buBlip>
              <a:defRPr sz="1600" kern="1200">
                <a:solidFill>
                  <a:schemeClr val="tx1"/>
                </a:solidFill>
                <a:latin typeface="+mj-lt"/>
                <a:ea typeface="+mn-ea"/>
                <a:cs typeface="+mn-cs"/>
              </a:defRPr>
            </a:lvl1pPr>
            <a:lvl2pPr marL="571477" indent="-190492" algn="l" defTabSz="761970" rtl="0" eaLnBrk="1" latinLnBrk="0" hangingPunct="1">
              <a:lnSpc>
                <a:spcPct val="90000"/>
              </a:lnSpc>
              <a:spcBef>
                <a:spcPts val="417"/>
              </a:spcBef>
              <a:buFontTx/>
              <a:buBlip>
                <a:blip r:embed="rId5"/>
              </a:buBlip>
              <a:defRPr sz="1600" kern="1200">
                <a:solidFill>
                  <a:schemeClr val="tx1"/>
                </a:solidFill>
                <a:latin typeface="+mj-lt"/>
                <a:ea typeface="+mn-ea"/>
                <a:cs typeface="+mn-cs"/>
              </a:defRPr>
            </a:lvl2pPr>
            <a:lvl3pPr marL="952462" indent="-190492" algn="l" defTabSz="761970" rtl="0" eaLnBrk="1" latinLnBrk="0" hangingPunct="1">
              <a:lnSpc>
                <a:spcPct val="90000"/>
              </a:lnSpc>
              <a:spcBef>
                <a:spcPts val="417"/>
              </a:spcBef>
              <a:buFontTx/>
              <a:buBlip>
                <a:blip r:embed="rId6"/>
              </a:buBlip>
              <a:defRPr sz="1600" kern="1200">
                <a:solidFill>
                  <a:schemeClr val="tx1"/>
                </a:solidFill>
                <a:latin typeface="+mj-lt"/>
                <a:ea typeface="+mn-ea"/>
                <a:cs typeface="+mn-cs"/>
              </a:defRPr>
            </a:lvl3pPr>
            <a:lvl4pPr marL="1333447" indent="-190492" algn="l" defTabSz="761970" rtl="0" eaLnBrk="1" latinLnBrk="0" hangingPunct="1">
              <a:lnSpc>
                <a:spcPct val="90000"/>
              </a:lnSpc>
              <a:spcBef>
                <a:spcPts val="417"/>
              </a:spcBef>
              <a:buFontTx/>
              <a:buBlip>
                <a:blip r:embed="rId7"/>
              </a:buBlip>
              <a:defRPr sz="1600" kern="1200">
                <a:solidFill>
                  <a:schemeClr val="tx1"/>
                </a:solidFill>
                <a:latin typeface="+mj-lt"/>
                <a:ea typeface="+mn-ea"/>
                <a:cs typeface="+mn-cs"/>
              </a:defRPr>
            </a:lvl4pPr>
            <a:lvl5pPr marL="1714431" indent="-190492" algn="l" defTabSz="761970" rtl="0" eaLnBrk="1" latinLnBrk="0" hangingPunct="1">
              <a:lnSpc>
                <a:spcPct val="90000"/>
              </a:lnSpc>
              <a:spcBef>
                <a:spcPts val="417"/>
              </a:spcBef>
              <a:buFontTx/>
              <a:buBlip>
                <a:blip r:embed="rId8"/>
              </a:buBlip>
              <a:defRPr sz="1600" kern="1200">
                <a:solidFill>
                  <a:schemeClr val="tx1"/>
                </a:solidFill>
                <a:latin typeface="+mj-lt"/>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380985" lvl="1" indent="0">
              <a:buNone/>
            </a:pPr>
            <a:endParaRPr lang="en-US" dirty="0" smtClean="0">
              <a:solidFill>
                <a:schemeClr val="accent6">
                  <a:lumMod val="50000"/>
                </a:schemeClr>
              </a:solidFill>
            </a:endParaRPr>
          </a:p>
          <a:p>
            <a:pPr marL="380985" lvl="1" indent="0">
              <a:buFontTx/>
              <a:buNone/>
            </a:pPr>
            <a:endParaRPr lang="en-US" dirty="0">
              <a:solidFill>
                <a:schemeClr val="accent6">
                  <a:lumMod val="50000"/>
                </a:schemeClr>
              </a:solidFill>
              <a:latin typeface="Arial" panose="020B0604020202020204" pitchFamily="34" charset="0"/>
            </a:endParaRPr>
          </a:p>
        </p:txBody>
      </p:sp>
    </p:spTree>
    <p:extLst>
      <p:ext uri="{BB962C8B-B14F-4D97-AF65-F5344CB8AC3E}">
        <p14:creationId xmlns:p14="http://schemas.microsoft.com/office/powerpoint/2010/main" val="1206161359"/>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76994" y="1279914"/>
            <a:ext cx="3961013" cy="418921"/>
          </a:xfrm>
        </p:spPr>
        <p:txBody>
          <a:bodyPr>
            <a:noAutofit/>
          </a:bodyPr>
          <a:lstStyle/>
          <a:p>
            <a:r>
              <a:rPr lang="en-US" sz="3100" b="1" dirty="0">
                <a:solidFill>
                  <a:schemeClr val="accent1"/>
                </a:solidFill>
                <a:latin typeface="Agency FB" panose="020B0503020202020204" pitchFamily="34" charset="0"/>
              </a:rPr>
              <a:t>Kubernetes Architecture </a:t>
            </a:r>
          </a:p>
        </p:txBody>
      </p:sp>
      <p:sp>
        <p:nvSpPr>
          <p:cNvPr id="4" name="Rectangle 3"/>
          <p:cNvSpPr/>
          <p:nvPr/>
        </p:nvSpPr>
        <p:spPr>
          <a:xfrm>
            <a:off x="1173482" y="2098629"/>
            <a:ext cx="4731332" cy="1077218"/>
          </a:xfrm>
          <a:prstGeom prst="rect">
            <a:avLst/>
          </a:prstGeom>
        </p:spPr>
        <p:txBody>
          <a:bodyPr wrap="square">
            <a:spAutoFit/>
          </a:bodyPr>
          <a:lstStyle/>
          <a:p>
            <a:pPr algn="just"/>
            <a:r>
              <a:rPr lang="en-US" sz="1600" dirty="0" smtClean="0">
                <a:solidFill>
                  <a:schemeClr val="accent6">
                    <a:lumMod val="50000"/>
                  </a:schemeClr>
                </a:solidFill>
                <a:latin typeface="Calibri" panose="020F0502020204030204" pitchFamily="34" charset="0"/>
                <a:cs typeface="Calibri" panose="020F0502020204030204" pitchFamily="34" charset="0"/>
              </a:rPr>
              <a:t>Kubernetes </a:t>
            </a:r>
            <a:r>
              <a:rPr lang="en-US" sz="1600" dirty="0">
                <a:solidFill>
                  <a:schemeClr val="accent6">
                    <a:lumMod val="50000"/>
                  </a:schemeClr>
                </a:solidFill>
                <a:latin typeface="Calibri" panose="020F0502020204030204" pitchFamily="34" charset="0"/>
                <a:cs typeface="Calibri" panose="020F0502020204030204" pitchFamily="34" charset="0"/>
              </a:rPr>
              <a:t>Architecture has the following main </a:t>
            </a:r>
            <a:r>
              <a:rPr lang="en-US" sz="1600" dirty="0" smtClean="0">
                <a:solidFill>
                  <a:schemeClr val="accent6">
                    <a:lumMod val="50000"/>
                  </a:schemeClr>
                </a:solidFill>
                <a:latin typeface="Calibri" panose="020F0502020204030204" pitchFamily="34" charset="0"/>
                <a:cs typeface="Calibri" panose="020F0502020204030204" pitchFamily="34" charset="0"/>
              </a:rPr>
              <a:t>components:</a:t>
            </a:r>
          </a:p>
          <a:p>
            <a:pPr marL="285750" indent="-285750" algn="just">
              <a:buFont typeface="Wingdings" panose="05000000000000000000" pitchFamily="2" charset="2"/>
              <a:buChar char="Ø"/>
            </a:pPr>
            <a:r>
              <a:rPr lang="en-US" sz="1600" dirty="0" smtClean="0">
                <a:solidFill>
                  <a:schemeClr val="accent6">
                    <a:lumMod val="50000"/>
                  </a:schemeClr>
                </a:solidFill>
                <a:latin typeface="Calibri" panose="020F0502020204030204" pitchFamily="34" charset="0"/>
                <a:cs typeface="Calibri" panose="020F0502020204030204" pitchFamily="34" charset="0"/>
              </a:rPr>
              <a:t>Master </a:t>
            </a:r>
            <a:r>
              <a:rPr lang="en-US" sz="1600" dirty="0">
                <a:solidFill>
                  <a:schemeClr val="accent6">
                    <a:lumMod val="50000"/>
                  </a:schemeClr>
                </a:solidFill>
                <a:latin typeface="Calibri" panose="020F0502020204030204" pitchFamily="34" charset="0"/>
                <a:cs typeface="Calibri" panose="020F0502020204030204" pitchFamily="34" charset="0"/>
              </a:rPr>
              <a:t>nodes</a:t>
            </a:r>
          </a:p>
          <a:p>
            <a:pPr marL="285750" indent="-285750">
              <a:buFont typeface="Wingdings" panose="05000000000000000000" pitchFamily="2" charset="2"/>
              <a:buChar char="Ø"/>
            </a:pPr>
            <a:r>
              <a:rPr lang="en-US" sz="1600" dirty="0">
                <a:solidFill>
                  <a:schemeClr val="accent6">
                    <a:lumMod val="50000"/>
                  </a:schemeClr>
                </a:solidFill>
                <a:latin typeface="Calibri" panose="020F0502020204030204" pitchFamily="34" charset="0"/>
                <a:cs typeface="Calibri" panose="020F0502020204030204" pitchFamily="34" charset="0"/>
              </a:rPr>
              <a:t>Worker/Slave nodes</a:t>
            </a:r>
            <a:endParaRPr lang="en-US" sz="1600" b="0" i="0" dirty="0">
              <a:solidFill>
                <a:schemeClr val="accent6">
                  <a:lumMod val="50000"/>
                </a:schemeClr>
              </a:solidFill>
              <a:effectLst/>
              <a:latin typeface="Calibri" panose="020F0502020204030204" pitchFamily="34" charset="0"/>
              <a:cs typeface="Calibri" panose="020F0502020204030204" pitchFamily="34" charset="0"/>
            </a:endParaRPr>
          </a:p>
        </p:txBody>
      </p:sp>
      <p:sp>
        <p:nvSpPr>
          <p:cNvPr id="5" name="Rectangle 4"/>
          <p:cNvSpPr/>
          <p:nvPr/>
        </p:nvSpPr>
        <p:spPr>
          <a:xfrm>
            <a:off x="1181793" y="3307453"/>
            <a:ext cx="4731332" cy="1077218"/>
          </a:xfrm>
          <a:prstGeom prst="rect">
            <a:avLst/>
          </a:prstGeom>
        </p:spPr>
        <p:txBody>
          <a:bodyPr wrap="square">
            <a:spAutoFit/>
          </a:bodyPr>
          <a:lstStyle/>
          <a:p>
            <a:r>
              <a:rPr lang="en-US" sz="1600" b="1" dirty="0">
                <a:solidFill>
                  <a:schemeClr val="tx2"/>
                </a:solidFill>
                <a:latin typeface="Calibri" panose="020F0502020204030204" pitchFamily="34" charset="0"/>
                <a:cs typeface="Calibri" panose="020F0502020204030204" pitchFamily="34" charset="0"/>
              </a:rPr>
              <a:t>Master Node</a:t>
            </a:r>
          </a:p>
          <a:p>
            <a:pPr marL="285750" indent="-285750" algn="just">
              <a:buFont typeface="Wingdings" panose="05000000000000000000" pitchFamily="2" charset="2"/>
              <a:buChar char="Ø"/>
            </a:pPr>
            <a:r>
              <a:rPr lang="en-US" sz="1600" dirty="0" smtClean="0">
                <a:solidFill>
                  <a:schemeClr val="accent6">
                    <a:lumMod val="50000"/>
                  </a:schemeClr>
                </a:solidFill>
                <a:latin typeface="Calibri" panose="020F0502020204030204" pitchFamily="34" charset="0"/>
                <a:cs typeface="Calibri" panose="020F0502020204030204" pitchFamily="34" charset="0"/>
              </a:rPr>
              <a:t>management </a:t>
            </a:r>
            <a:r>
              <a:rPr lang="en-US" sz="1600" dirty="0">
                <a:solidFill>
                  <a:schemeClr val="accent6">
                    <a:lumMod val="50000"/>
                  </a:schemeClr>
                </a:solidFill>
                <a:latin typeface="Calibri" panose="020F0502020204030204" pitchFamily="34" charset="0"/>
                <a:cs typeface="Calibri" panose="020F0502020204030204" pitchFamily="34" charset="0"/>
              </a:rPr>
              <a:t>of Kubernetes cluster. </a:t>
            </a:r>
            <a:endParaRPr lang="en-US" sz="1600" dirty="0" smtClean="0">
              <a:solidFill>
                <a:schemeClr val="accent6">
                  <a:lumMod val="50000"/>
                </a:schemeClr>
              </a:solidFill>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1600" dirty="0" smtClean="0">
                <a:solidFill>
                  <a:schemeClr val="accent6">
                    <a:lumMod val="50000"/>
                  </a:schemeClr>
                </a:solidFill>
                <a:latin typeface="Calibri" panose="020F0502020204030204" pitchFamily="34" charset="0"/>
                <a:cs typeface="Calibri" panose="020F0502020204030204" pitchFamily="34" charset="0"/>
              </a:rPr>
              <a:t>Entry </a:t>
            </a:r>
            <a:r>
              <a:rPr lang="en-US" sz="1600" dirty="0">
                <a:solidFill>
                  <a:schemeClr val="accent6">
                    <a:lumMod val="50000"/>
                  </a:schemeClr>
                </a:solidFill>
                <a:latin typeface="Calibri" panose="020F0502020204030204" pitchFamily="34" charset="0"/>
                <a:cs typeface="Calibri" panose="020F0502020204030204" pitchFamily="34" charset="0"/>
              </a:rPr>
              <a:t>point for all administrative tasks. </a:t>
            </a:r>
            <a:endParaRPr lang="en-US" sz="1600" dirty="0" smtClean="0">
              <a:solidFill>
                <a:schemeClr val="accent6">
                  <a:lumMod val="50000"/>
                </a:schemeClr>
              </a:solidFill>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1600" dirty="0" smtClean="0">
                <a:solidFill>
                  <a:schemeClr val="accent6">
                    <a:lumMod val="50000"/>
                  </a:schemeClr>
                </a:solidFill>
                <a:latin typeface="Calibri" panose="020F0502020204030204" pitchFamily="34" charset="0"/>
                <a:cs typeface="Calibri" panose="020F0502020204030204" pitchFamily="34" charset="0"/>
              </a:rPr>
              <a:t>Multiple master nodes - to </a:t>
            </a:r>
            <a:r>
              <a:rPr lang="en-US" sz="1600" dirty="0">
                <a:solidFill>
                  <a:schemeClr val="accent6">
                    <a:lumMod val="50000"/>
                  </a:schemeClr>
                </a:solidFill>
                <a:latin typeface="Calibri" panose="020F0502020204030204" pitchFamily="34" charset="0"/>
                <a:cs typeface="Calibri" panose="020F0502020204030204" pitchFamily="34" charset="0"/>
              </a:rPr>
              <a:t>check for fault </a:t>
            </a:r>
            <a:r>
              <a:rPr lang="en-US" sz="1600" dirty="0" smtClean="0">
                <a:solidFill>
                  <a:schemeClr val="accent6">
                    <a:lumMod val="50000"/>
                  </a:schemeClr>
                </a:solidFill>
                <a:latin typeface="Calibri" panose="020F0502020204030204" pitchFamily="34" charset="0"/>
                <a:cs typeface="Calibri" panose="020F0502020204030204" pitchFamily="34" charset="0"/>
              </a:rPr>
              <a:t>tolerance</a:t>
            </a:r>
            <a:endParaRPr lang="en-US" sz="1600" dirty="0">
              <a:solidFill>
                <a:schemeClr val="accent6">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173482" y="4516277"/>
            <a:ext cx="4731332" cy="1077218"/>
          </a:xfrm>
          <a:prstGeom prst="rect">
            <a:avLst/>
          </a:prstGeom>
        </p:spPr>
        <p:txBody>
          <a:bodyPr wrap="square">
            <a:spAutoFit/>
          </a:bodyPr>
          <a:lstStyle/>
          <a:p>
            <a:r>
              <a:rPr lang="en-US" sz="1600" b="1" dirty="0">
                <a:solidFill>
                  <a:schemeClr val="tx2"/>
                </a:solidFill>
                <a:latin typeface="Calibri" panose="020F0502020204030204" pitchFamily="34" charset="0"/>
                <a:cs typeface="Calibri" panose="020F0502020204030204" pitchFamily="34" charset="0"/>
              </a:rPr>
              <a:t>Worker </a:t>
            </a:r>
            <a:r>
              <a:rPr lang="en-US" sz="1600" b="1" dirty="0" smtClean="0">
                <a:solidFill>
                  <a:schemeClr val="tx2"/>
                </a:solidFill>
                <a:latin typeface="Calibri" panose="020F0502020204030204" pitchFamily="34" charset="0"/>
                <a:cs typeface="Calibri" panose="020F0502020204030204" pitchFamily="34" charset="0"/>
              </a:rPr>
              <a:t>Node</a:t>
            </a:r>
            <a:endParaRPr lang="en-US" sz="1600" b="1" dirty="0">
              <a:solidFill>
                <a:schemeClr val="tx2"/>
              </a:solidFill>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1600" dirty="0" smtClean="0">
                <a:solidFill>
                  <a:schemeClr val="accent6">
                    <a:lumMod val="50000"/>
                  </a:schemeClr>
                </a:solidFill>
                <a:latin typeface="Calibri" panose="020F0502020204030204" pitchFamily="34" charset="0"/>
                <a:cs typeface="Calibri" panose="020F0502020204030204" pitchFamily="34" charset="0"/>
              </a:rPr>
              <a:t>Manage networking between containers</a:t>
            </a:r>
          </a:p>
          <a:p>
            <a:pPr marL="285750" indent="-285750" algn="just">
              <a:buFont typeface="Wingdings" panose="05000000000000000000" pitchFamily="2" charset="2"/>
              <a:buChar char="Ø"/>
            </a:pPr>
            <a:r>
              <a:rPr lang="en-US" sz="1600" dirty="0" smtClean="0">
                <a:solidFill>
                  <a:schemeClr val="accent6">
                    <a:lumMod val="50000"/>
                  </a:schemeClr>
                </a:solidFill>
                <a:latin typeface="Calibri" panose="020F0502020204030204" pitchFamily="34" charset="0"/>
                <a:cs typeface="Calibri" panose="020F0502020204030204" pitchFamily="34" charset="0"/>
              </a:rPr>
              <a:t>communicate </a:t>
            </a:r>
            <a:r>
              <a:rPr lang="en-US" sz="1600" dirty="0">
                <a:solidFill>
                  <a:schemeClr val="accent6">
                    <a:lumMod val="50000"/>
                  </a:schemeClr>
                </a:solidFill>
                <a:latin typeface="Calibri" panose="020F0502020204030204" pitchFamily="34" charset="0"/>
                <a:cs typeface="Calibri" panose="020F0502020204030204" pitchFamily="34" charset="0"/>
              </a:rPr>
              <a:t>with the master </a:t>
            </a:r>
            <a:r>
              <a:rPr lang="en-US" sz="1600" dirty="0" smtClean="0">
                <a:solidFill>
                  <a:schemeClr val="accent6">
                    <a:lumMod val="50000"/>
                  </a:schemeClr>
                </a:solidFill>
                <a:latin typeface="Calibri" panose="020F0502020204030204" pitchFamily="34" charset="0"/>
                <a:cs typeface="Calibri" panose="020F0502020204030204" pitchFamily="34" charset="0"/>
              </a:rPr>
              <a:t>node for tasks</a:t>
            </a:r>
          </a:p>
          <a:p>
            <a:pPr algn="just"/>
            <a:r>
              <a:rPr lang="en-US" sz="1600" dirty="0" smtClean="0">
                <a:solidFill>
                  <a:schemeClr val="accent6">
                    <a:lumMod val="50000"/>
                  </a:schemeClr>
                </a:solidFill>
                <a:latin typeface="Calibri" panose="020F0502020204030204" pitchFamily="34" charset="0"/>
                <a:cs typeface="Calibri" panose="020F0502020204030204" pitchFamily="34" charset="0"/>
              </a:rPr>
              <a:t>assign </a:t>
            </a:r>
            <a:r>
              <a:rPr lang="en-US" sz="1600" dirty="0">
                <a:solidFill>
                  <a:schemeClr val="accent6">
                    <a:lumMod val="50000"/>
                  </a:schemeClr>
                </a:solidFill>
                <a:latin typeface="Calibri" panose="020F0502020204030204" pitchFamily="34" charset="0"/>
                <a:cs typeface="Calibri" panose="020F0502020204030204" pitchFamily="34" charset="0"/>
              </a:rPr>
              <a:t>resources to the scheduled </a:t>
            </a:r>
            <a:r>
              <a:rPr lang="en-US" sz="1600" dirty="0" smtClean="0">
                <a:solidFill>
                  <a:schemeClr val="accent6">
                    <a:lumMod val="50000"/>
                  </a:schemeClr>
                </a:solidFill>
                <a:latin typeface="Calibri" panose="020F0502020204030204" pitchFamily="34" charset="0"/>
                <a:cs typeface="Calibri" panose="020F0502020204030204" pitchFamily="34" charset="0"/>
              </a:rPr>
              <a:t>containers</a:t>
            </a:r>
          </a:p>
        </p:txBody>
      </p:sp>
      <p:sp>
        <p:nvSpPr>
          <p:cNvPr id="7" name="Content Placeholder 3"/>
          <p:cNvSpPr txBox="1">
            <a:spLocks/>
          </p:cNvSpPr>
          <p:nvPr/>
        </p:nvSpPr>
        <p:spPr>
          <a:xfrm>
            <a:off x="876994" y="1109349"/>
            <a:ext cx="10515598" cy="4951886"/>
          </a:xfrm>
          <a:prstGeom prst="rect">
            <a:avLst/>
          </a:prstGeom>
          <a:ln>
            <a:solidFill>
              <a:schemeClr val="accent1"/>
            </a:solidFill>
          </a:ln>
        </p:spPr>
        <p:txBody>
          <a:bodyPr vert="horz" lIns="91440" tIns="45720" rIns="91440" bIns="45720" rtlCol="0">
            <a:normAutofit/>
          </a:bodyPr>
          <a:lstStyle>
            <a:lvl1pPr marL="190492" indent="-190492" algn="l" defTabSz="761970" rtl="0" eaLnBrk="1" latinLnBrk="0" hangingPunct="1">
              <a:lnSpc>
                <a:spcPct val="90000"/>
              </a:lnSpc>
              <a:spcBef>
                <a:spcPts val="833"/>
              </a:spcBef>
              <a:buFontTx/>
              <a:buBlip>
                <a:blip r:embed="rId3"/>
              </a:buBlip>
              <a:defRPr sz="1600" kern="1200">
                <a:solidFill>
                  <a:schemeClr val="tx1"/>
                </a:solidFill>
                <a:latin typeface="+mj-lt"/>
                <a:ea typeface="+mn-ea"/>
                <a:cs typeface="+mn-cs"/>
              </a:defRPr>
            </a:lvl1pPr>
            <a:lvl2pPr marL="571477" indent="-190492" algn="l" defTabSz="761970" rtl="0" eaLnBrk="1" latinLnBrk="0" hangingPunct="1">
              <a:lnSpc>
                <a:spcPct val="90000"/>
              </a:lnSpc>
              <a:spcBef>
                <a:spcPts val="417"/>
              </a:spcBef>
              <a:buFontTx/>
              <a:buBlip>
                <a:blip r:embed="rId4"/>
              </a:buBlip>
              <a:defRPr sz="1600" kern="1200">
                <a:solidFill>
                  <a:schemeClr val="tx1"/>
                </a:solidFill>
                <a:latin typeface="+mj-lt"/>
                <a:ea typeface="+mn-ea"/>
                <a:cs typeface="+mn-cs"/>
              </a:defRPr>
            </a:lvl2pPr>
            <a:lvl3pPr marL="952462" indent="-190492" algn="l" defTabSz="761970" rtl="0" eaLnBrk="1" latinLnBrk="0" hangingPunct="1">
              <a:lnSpc>
                <a:spcPct val="90000"/>
              </a:lnSpc>
              <a:spcBef>
                <a:spcPts val="417"/>
              </a:spcBef>
              <a:buFontTx/>
              <a:buBlip>
                <a:blip r:embed="rId5"/>
              </a:buBlip>
              <a:defRPr sz="1600" kern="1200">
                <a:solidFill>
                  <a:schemeClr val="tx1"/>
                </a:solidFill>
                <a:latin typeface="+mj-lt"/>
                <a:ea typeface="+mn-ea"/>
                <a:cs typeface="+mn-cs"/>
              </a:defRPr>
            </a:lvl3pPr>
            <a:lvl4pPr marL="1333447" indent="-190492" algn="l" defTabSz="761970" rtl="0" eaLnBrk="1" latinLnBrk="0" hangingPunct="1">
              <a:lnSpc>
                <a:spcPct val="90000"/>
              </a:lnSpc>
              <a:spcBef>
                <a:spcPts val="417"/>
              </a:spcBef>
              <a:buFontTx/>
              <a:buBlip>
                <a:blip r:embed="rId6"/>
              </a:buBlip>
              <a:defRPr sz="1600" kern="1200">
                <a:solidFill>
                  <a:schemeClr val="tx1"/>
                </a:solidFill>
                <a:latin typeface="+mj-lt"/>
                <a:ea typeface="+mn-ea"/>
                <a:cs typeface="+mn-cs"/>
              </a:defRPr>
            </a:lvl4pPr>
            <a:lvl5pPr marL="1714431" indent="-190492" algn="l" defTabSz="761970" rtl="0" eaLnBrk="1" latinLnBrk="0" hangingPunct="1">
              <a:lnSpc>
                <a:spcPct val="90000"/>
              </a:lnSpc>
              <a:spcBef>
                <a:spcPts val="417"/>
              </a:spcBef>
              <a:buFontTx/>
              <a:buBlip>
                <a:blip r:embed="rId7"/>
              </a:buBlip>
              <a:defRPr sz="1600" kern="1200">
                <a:solidFill>
                  <a:schemeClr val="tx1"/>
                </a:solidFill>
                <a:latin typeface="+mj-lt"/>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380985" lvl="1" indent="0">
              <a:buNone/>
            </a:pPr>
            <a:endParaRPr lang="en-US" dirty="0" smtClean="0">
              <a:solidFill>
                <a:schemeClr val="accent6">
                  <a:lumMod val="50000"/>
                </a:schemeClr>
              </a:solidFill>
            </a:endParaRPr>
          </a:p>
          <a:p>
            <a:pPr marL="380985" lvl="1" indent="0">
              <a:buFontTx/>
              <a:buNone/>
            </a:pPr>
            <a:endParaRPr lang="en-US" dirty="0">
              <a:solidFill>
                <a:schemeClr val="accent6">
                  <a:lumMod val="50000"/>
                </a:schemeClr>
              </a:solidFill>
              <a:latin typeface="Arial" panose="020B0604020202020204" pitchFamily="34" charset="0"/>
            </a:endParaRPr>
          </a:p>
        </p:txBody>
      </p:sp>
      <p:sp>
        <p:nvSpPr>
          <p:cNvPr id="3" name="Content Placeholder 2"/>
          <p:cNvSpPr>
            <a:spLocks noGrp="1"/>
          </p:cNvSpPr>
          <p:nvPr>
            <p:ph idx="1"/>
          </p:nvPr>
        </p:nvSpPr>
        <p:spPr>
          <a:xfrm>
            <a:off x="7398327" y="2743201"/>
            <a:ext cx="1055718" cy="1188720"/>
          </a:xfrm>
        </p:spPr>
        <p:txBody>
          <a:bodyPr>
            <a:normAutofit/>
          </a:bodyPr>
          <a:lstStyle/>
          <a:p>
            <a:endParaRPr lang="en-US" dirty="0">
              <a:solidFill>
                <a:schemeClr val="accent6">
                  <a:lumMod val="50000"/>
                </a:schemeClr>
              </a:solidFill>
            </a:endParaRPr>
          </a:p>
        </p:txBody>
      </p:sp>
      <p:pic>
        <p:nvPicPr>
          <p:cNvPr id="9" name="Picture 8" descr="Image result for kubernetes features"/>
          <p:cNvPicPr/>
          <p:nvPr/>
        </p:nvPicPr>
        <p:blipFill rotWithShape="1">
          <a:blip r:embed="rId8">
            <a:extLst>
              <a:ext uri="{28A0092B-C50C-407E-A947-70E740481C1C}">
                <a14:useLocalDpi xmlns:a14="http://schemas.microsoft.com/office/drawing/2010/main" val="0"/>
              </a:ext>
            </a:extLst>
          </a:blip>
          <a:srcRect l="14883" t="13447" r="3015" b="2624"/>
          <a:stretch/>
        </p:blipFill>
        <p:spPr bwMode="auto">
          <a:xfrm>
            <a:off x="5904814" y="1870364"/>
            <a:ext cx="5076299" cy="3813374"/>
          </a:xfrm>
          <a:prstGeom prst="rect">
            <a:avLst/>
          </a:prstGeom>
          <a:ln>
            <a:noFill/>
          </a:ln>
          <a:effectLst>
            <a:softEdge rad="112500"/>
          </a:effectLst>
        </p:spPr>
      </p:pic>
    </p:spTree>
    <p:extLst>
      <p:ext uri="{BB962C8B-B14F-4D97-AF65-F5344CB8AC3E}">
        <p14:creationId xmlns:p14="http://schemas.microsoft.com/office/powerpoint/2010/main" val="1023330887"/>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7350" y="1151598"/>
            <a:ext cx="3373582" cy="498764"/>
          </a:xfrm>
        </p:spPr>
        <p:txBody>
          <a:bodyPr>
            <a:normAutofit fontScale="90000"/>
          </a:bodyPr>
          <a:lstStyle/>
          <a:p>
            <a:r>
              <a:rPr lang="en-US" sz="3400" b="1" dirty="0">
                <a:solidFill>
                  <a:schemeClr val="accent1"/>
                </a:solidFill>
                <a:latin typeface="Agency FB" panose="020B0503020202020204" pitchFamily="34" charset="0"/>
              </a:rPr>
              <a:t>Kubernetes Features</a:t>
            </a:r>
            <a:r>
              <a:rPr lang="en-US" dirty="0"/>
              <a:t/>
            </a:r>
            <a:br>
              <a:rPr lang="en-US" dirty="0"/>
            </a:br>
            <a:endParaRPr lang="en-US" dirty="0"/>
          </a:p>
        </p:txBody>
      </p:sp>
      <p:pic>
        <p:nvPicPr>
          <p:cNvPr id="4098" name="Picture 2" descr="Kubernetes Featues - Kubernetes Tutorial - Edureka"/>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46662" y="1886989"/>
            <a:ext cx="9493134" cy="156279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230285" y="3516284"/>
            <a:ext cx="9676014" cy="2308324"/>
          </a:xfrm>
          <a:prstGeom prst="rect">
            <a:avLst/>
          </a:prstGeom>
        </p:spPr>
        <p:txBody>
          <a:bodyPr wrap="square">
            <a:spAutoFit/>
          </a:bodyPr>
          <a:lstStyle/>
          <a:p>
            <a:pPr marL="285750" indent="-285750" algn="just">
              <a:buFont typeface="Wingdings" panose="05000000000000000000" pitchFamily="2" charset="2"/>
              <a:buChar char="Ø"/>
            </a:pPr>
            <a:r>
              <a:rPr lang="en-US" sz="1600" b="1" dirty="0">
                <a:solidFill>
                  <a:schemeClr val="accent6">
                    <a:lumMod val="50000"/>
                  </a:schemeClr>
                </a:solidFill>
                <a:latin typeface="Calibri" panose="020F0502020204030204" pitchFamily="34" charset="0"/>
                <a:cs typeface="Calibri" panose="020F0502020204030204" pitchFamily="34" charset="0"/>
              </a:rPr>
              <a:t>Automated Scheduling:</a:t>
            </a:r>
            <a:r>
              <a:rPr lang="en-US" sz="1600" dirty="0">
                <a:solidFill>
                  <a:schemeClr val="accent6">
                    <a:lumMod val="50000"/>
                  </a:schemeClr>
                </a:solidFill>
                <a:latin typeface="Calibri" panose="020F0502020204030204" pitchFamily="34" charset="0"/>
                <a:cs typeface="Calibri" panose="020F0502020204030204" pitchFamily="34" charset="0"/>
              </a:rPr>
              <a:t> Kubernetes provides advanced scheduler to launch container on cluster nodes based on their resource requirements and other constraints, while not sacrificing availability.</a:t>
            </a:r>
          </a:p>
          <a:p>
            <a:pPr marL="285750" indent="-285750" algn="just">
              <a:buFont typeface="Wingdings" panose="05000000000000000000" pitchFamily="2" charset="2"/>
              <a:buChar char="Ø"/>
            </a:pPr>
            <a:r>
              <a:rPr lang="en-US" sz="1600" b="1" dirty="0">
                <a:solidFill>
                  <a:schemeClr val="accent6">
                    <a:lumMod val="50000"/>
                  </a:schemeClr>
                </a:solidFill>
                <a:latin typeface="Calibri" panose="020F0502020204030204" pitchFamily="34" charset="0"/>
                <a:cs typeface="Calibri" panose="020F0502020204030204" pitchFamily="34" charset="0"/>
              </a:rPr>
              <a:t>Self Healing Capabilities: </a:t>
            </a:r>
            <a:r>
              <a:rPr lang="en-US" sz="1600" dirty="0">
                <a:solidFill>
                  <a:schemeClr val="accent6">
                    <a:lumMod val="50000"/>
                  </a:schemeClr>
                </a:solidFill>
                <a:latin typeface="Calibri" panose="020F0502020204030204" pitchFamily="34" charset="0"/>
                <a:cs typeface="Calibri" panose="020F0502020204030204" pitchFamily="34" charset="0"/>
              </a:rPr>
              <a:t>Kubernetes allows to replaces and reschedules containers when nodes die. It also kills containers that don’t respond to user-defined health check and doesn’t advertise them to clients until they are ready to serve. </a:t>
            </a:r>
          </a:p>
          <a:p>
            <a:pPr marL="285750" indent="-285750" algn="just">
              <a:buFont typeface="Wingdings" panose="05000000000000000000" pitchFamily="2" charset="2"/>
              <a:buChar char="Ø"/>
            </a:pPr>
            <a:r>
              <a:rPr lang="en-US" sz="1600" b="1" dirty="0">
                <a:solidFill>
                  <a:schemeClr val="accent6">
                    <a:lumMod val="50000"/>
                  </a:schemeClr>
                </a:solidFill>
                <a:latin typeface="Calibri" panose="020F0502020204030204" pitchFamily="34" charset="0"/>
                <a:cs typeface="Calibri" panose="020F0502020204030204" pitchFamily="34" charset="0"/>
              </a:rPr>
              <a:t>Automated rollouts &amp; rollback: </a:t>
            </a:r>
            <a:r>
              <a:rPr lang="en-US" sz="1600" dirty="0">
                <a:solidFill>
                  <a:schemeClr val="accent6">
                    <a:lumMod val="50000"/>
                  </a:schemeClr>
                </a:solidFill>
                <a:latin typeface="Calibri" panose="020F0502020204030204" pitchFamily="34" charset="0"/>
                <a:cs typeface="Calibri" panose="020F0502020204030204" pitchFamily="34" charset="0"/>
              </a:rPr>
              <a:t>Kubernetes rolls out changes to the application or its configuration while monitoring application health to ensure it doesn’t kill all your instances at the same </a:t>
            </a:r>
            <a:r>
              <a:rPr lang="en-US" sz="1600" dirty="0" smtClean="0">
                <a:solidFill>
                  <a:schemeClr val="accent6">
                    <a:lumMod val="50000"/>
                  </a:schemeClr>
                </a:solidFill>
                <a:latin typeface="Calibri" panose="020F0502020204030204" pitchFamily="34" charset="0"/>
                <a:cs typeface="Calibri" panose="020F0502020204030204" pitchFamily="34" charset="0"/>
              </a:rPr>
              <a:t>time</a:t>
            </a:r>
          </a:p>
          <a:p>
            <a:pPr marL="285750" indent="-285750" algn="just">
              <a:buFont typeface="Wingdings" panose="05000000000000000000" pitchFamily="2" charset="2"/>
              <a:buChar char="Ø"/>
            </a:pPr>
            <a:r>
              <a:rPr lang="en-US" sz="1600" b="1" dirty="0" smtClean="0">
                <a:solidFill>
                  <a:schemeClr val="accent6">
                    <a:lumMod val="50000"/>
                  </a:schemeClr>
                </a:solidFill>
                <a:latin typeface="Calibri" panose="020F0502020204030204" pitchFamily="34" charset="0"/>
                <a:cs typeface="Calibri" panose="020F0502020204030204" pitchFamily="34" charset="0"/>
              </a:rPr>
              <a:t>Horizontal </a:t>
            </a:r>
            <a:r>
              <a:rPr lang="en-US" sz="1600" b="1" dirty="0">
                <a:solidFill>
                  <a:schemeClr val="accent6">
                    <a:lumMod val="50000"/>
                  </a:schemeClr>
                </a:solidFill>
                <a:latin typeface="Calibri" panose="020F0502020204030204" pitchFamily="34" charset="0"/>
                <a:cs typeface="Calibri" panose="020F0502020204030204" pitchFamily="34" charset="0"/>
              </a:rPr>
              <a:t>Scaling &amp; Load Balancing: </a:t>
            </a:r>
            <a:r>
              <a:rPr lang="en-US" sz="1600" dirty="0">
                <a:solidFill>
                  <a:schemeClr val="accent6">
                    <a:lumMod val="50000"/>
                  </a:schemeClr>
                </a:solidFill>
                <a:latin typeface="Calibri" panose="020F0502020204030204" pitchFamily="34" charset="0"/>
                <a:cs typeface="Calibri" panose="020F0502020204030204" pitchFamily="34" charset="0"/>
              </a:rPr>
              <a:t>Kubernetes can scale up and scale down the application as per the requirements with a simple command, using a UI, or automatically based on CPU usage.</a:t>
            </a:r>
            <a:endParaRPr lang="en-US" sz="1600" b="0" i="0" dirty="0">
              <a:solidFill>
                <a:schemeClr val="accent6">
                  <a:lumMod val="50000"/>
                </a:schemeClr>
              </a:solidFill>
              <a:effectLst/>
              <a:latin typeface="Calibri" panose="020F0502020204030204" pitchFamily="34" charset="0"/>
              <a:cs typeface="Calibri" panose="020F0502020204030204" pitchFamily="34" charset="0"/>
            </a:endParaRPr>
          </a:p>
        </p:txBody>
      </p:sp>
      <p:sp>
        <p:nvSpPr>
          <p:cNvPr id="5" name="Content Placeholder 3"/>
          <p:cNvSpPr txBox="1">
            <a:spLocks/>
          </p:cNvSpPr>
          <p:nvPr/>
        </p:nvSpPr>
        <p:spPr>
          <a:xfrm>
            <a:off x="876994" y="1109349"/>
            <a:ext cx="10515598" cy="4951886"/>
          </a:xfrm>
          <a:prstGeom prst="rect">
            <a:avLst/>
          </a:prstGeom>
          <a:ln>
            <a:solidFill>
              <a:schemeClr val="accent1"/>
            </a:solidFill>
          </a:ln>
        </p:spPr>
        <p:txBody>
          <a:bodyPr vert="horz" lIns="91440" tIns="45720" rIns="91440" bIns="45720" rtlCol="0">
            <a:normAutofit/>
          </a:bodyPr>
          <a:lstStyle>
            <a:lvl1pPr marL="190492" indent="-190492" algn="l" defTabSz="761970" rtl="0" eaLnBrk="1" latinLnBrk="0" hangingPunct="1">
              <a:lnSpc>
                <a:spcPct val="90000"/>
              </a:lnSpc>
              <a:spcBef>
                <a:spcPts val="833"/>
              </a:spcBef>
              <a:buFontTx/>
              <a:buBlip>
                <a:blip r:embed="rId4"/>
              </a:buBlip>
              <a:defRPr sz="1600" kern="1200">
                <a:solidFill>
                  <a:schemeClr val="tx1"/>
                </a:solidFill>
                <a:latin typeface="+mj-lt"/>
                <a:ea typeface="+mn-ea"/>
                <a:cs typeface="+mn-cs"/>
              </a:defRPr>
            </a:lvl1pPr>
            <a:lvl2pPr marL="571477" indent="-190492" algn="l" defTabSz="761970" rtl="0" eaLnBrk="1" latinLnBrk="0" hangingPunct="1">
              <a:lnSpc>
                <a:spcPct val="90000"/>
              </a:lnSpc>
              <a:spcBef>
                <a:spcPts val="417"/>
              </a:spcBef>
              <a:buFontTx/>
              <a:buBlip>
                <a:blip r:embed="rId5"/>
              </a:buBlip>
              <a:defRPr sz="1600" kern="1200">
                <a:solidFill>
                  <a:schemeClr val="tx1"/>
                </a:solidFill>
                <a:latin typeface="+mj-lt"/>
                <a:ea typeface="+mn-ea"/>
                <a:cs typeface="+mn-cs"/>
              </a:defRPr>
            </a:lvl2pPr>
            <a:lvl3pPr marL="952462" indent="-190492" algn="l" defTabSz="761970" rtl="0" eaLnBrk="1" latinLnBrk="0" hangingPunct="1">
              <a:lnSpc>
                <a:spcPct val="90000"/>
              </a:lnSpc>
              <a:spcBef>
                <a:spcPts val="417"/>
              </a:spcBef>
              <a:buFontTx/>
              <a:buBlip>
                <a:blip r:embed="rId6"/>
              </a:buBlip>
              <a:defRPr sz="1600" kern="1200">
                <a:solidFill>
                  <a:schemeClr val="tx1"/>
                </a:solidFill>
                <a:latin typeface="+mj-lt"/>
                <a:ea typeface="+mn-ea"/>
                <a:cs typeface="+mn-cs"/>
              </a:defRPr>
            </a:lvl3pPr>
            <a:lvl4pPr marL="1333447" indent="-190492" algn="l" defTabSz="761970" rtl="0" eaLnBrk="1" latinLnBrk="0" hangingPunct="1">
              <a:lnSpc>
                <a:spcPct val="90000"/>
              </a:lnSpc>
              <a:spcBef>
                <a:spcPts val="417"/>
              </a:spcBef>
              <a:buFontTx/>
              <a:buBlip>
                <a:blip r:embed="rId7"/>
              </a:buBlip>
              <a:defRPr sz="1600" kern="1200">
                <a:solidFill>
                  <a:schemeClr val="tx1"/>
                </a:solidFill>
                <a:latin typeface="+mj-lt"/>
                <a:ea typeface="+mn-ea"/>
                <a:cs typeface="+mn-cs"/>
              </a:defRPr>
            </a:lvl4pPr>
            <a:lvl5pPr marL="1714431" indent="-190492" algn="l" defTabSz="761970" rtl="0" eaLnBrk="1" latinLnBrk="0" hangingPunct="1">
              <a:lnSpc>
                <a:spcPct val="90000"/>
              </a:lnSpc>
              <a:spcBef>
                <a:spcPts val="417"/>
              </a:spcBef>
              <a:buFontTx/>
              <a:buBlip>
                <a:blip r:embed="rId8"/>
              </a:buBlip>
              <a:defRPr sz="1600" kern="1200">
                <a:solidFill>
                  <a:schemeClr val="tx1"/>
                </a:solidFill>
                <a:latin typeface="+mj-lt"/>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380985" lvl="1" indent="0">
              <a:buNone/>
            </a:pPr>
            <a:endParaRPr lang="en-US" dirty="0" smtClean="0"/>
          </a:p>
          <a:p>
            <a:pPr marL="380985" lvl="1" indent="0">
              <a:buFontTx/>
              <a:buNone/>
            </a:pPr>
            <a:endParaRPr lang="en-US" dirty="0">
              <a:solidFill>
                <a:srgbClr val="333333"/>
              </a:solidFill>
              <a:latin typeface="Arial" panose="020B0604020202020204" pitchFamily="34" charset="0"/>
            </a:endParaRPr>
          </a:p>
        </p:txBody>
      </p:sp>
    </p:spTree>
    <p:extLst>
      <p:ext uri="{BB962C8B-B14F-4D97-AF65-F5344CB8AC3E}">
        <p14:creationId xmlns:p14="http://schemas.microsoft.com/office/powerpoint/2010/main" val="356585972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76994" y="1238511"/>
            <a:ext cx="2294313" cy="507076"/>
          </a:xfrm>
        </p:spPr>
        <p:txBody>
          <a:bodyPr>
            <a:normAutofit/>
          </a:bodyPr>
          <a:lstStyle/>
          <a:p>
            <a:r>
              <a:rPr lang="en-US" sz="2800" b="1" dirty="0">
                <a:solidFill>
                  <a:schemeClr val="accent1"/>
                </a:solidFill>
                <a:latin typeface="Agency FB" panose="020B0503020202020204" pitchFamily="34" charset="0"/>
              </a:rPr>
              <a:t>Before DevOps</a:t>
            </a:r>
          </a:p>
        </p:txBody>
      </p:sp>
      <p:pic>
        <p:nvPicPr>
          <p:cNvPr id="11" name="Content Placeholder 10" descr="Devops Before and After Implementation"/>
          <p:cNvPicPr>
            <a:picLocks noGrp="1"/>
          </p:cNvPicPr>
          <p:nvPr>
            <p:ph idx="1"/>
          </p:nvPr>
        </p:nvPicPr>
        <p:blipFill rotWithShape="1">
          <a:blip r:embed="rId3">
            <a:extLst>
              <a:ext uri="{28A0092B-C50C-407E-A947-70E740481C1C}">
                <a14:useLocalDpi xmlns:a14="http://schemas.microsoft.com/office/drawing/2010/main" val="0"/>
              </a:ext>
            </a:extLst>
          </a:blip>
          <a:srcRect l="2390" t="17991" r="50494" b="55777"/>
          <a:stretch/>
        </p:blipFill>
        <p:spPr bwMode="auto">
          <a:xfrm>
            <a:off x="1413164" y="2014372"/>
            <a:ext cx="3290300" cy="3770223"/>
          </a:xfrm>
          <a:prstGeom prst="rect">
            <a:avLst/>
          </a:prstGeom>
          <a:noFill/>
          <a:ln>
            <a:noFill/>
          </a:ln>
          <a:extLst>
            <a:ext uri="{53640926-AAD7-44D8-BBD7-CCE9431645EC}">
              <a14:shadowObscured xmlns:a14="http://schemas.microsoft.com/office/drawing/2010/main"/>
            </a:ext>
          </a:extLst>
        </p:spPr>
      </p:pic>
      <p:pic>
        <p:nvPicPr>
          <p:cNvPr id="12" name="Picture 11"/>
          <p:cNvPicPr>
            <a:picLocks noChangeAspect="1"/>
          </p:cNvPicPr>
          <p:nvPr/>
        </p:nvPicPr>
        <p:blipFill>
          <a:blip r:embed="rId4"/>
          <a:stretch>
            <a:fillRect/>
          </a:stretch>
        </p:blipFill>
        <p:spPr>
          <a:xfrm>
            <a:off x="4703464" y="2014372"/>
            <a:ext cx="6028267" cy="3770222"/>
          </a:xfrm>
          <a:prstGeom prst="rect">
            <a:avLst/>
          </a:prstGeom>
        </p:spPr>
      </p:pic>
      <p:sp>
        <p:nvSpPr>
          <p:cNvPr id="5" name="Content Placeholder 3"/>
          <p:cNvSpPr txBox="1">
            <a:spLocks/>
          </p:cNvSpPr>
          <p:nvPr/>
        </p:nvSpPr>
        <p:spPr>
          <a:xfrm>
            <a:off x="876994" y="1109349"/>
            <a:ext cx="10515598" cy="4951886"/>
          </a:xfrm>
          <a:prstGeom prst="rect">
            <a:avLst/>
          </a:prstGeom>
          <a:ln>
            <a:solidFill>
              <a:schemeClr val="accent1"/>
            </a:solidFill>
          </a:ln>
        </p:spPr>
        <p:txBody>
          <a:bodyPr vert="horz" lIns="91440" tIns="45720" rIns="91440" bIns="45720" rtlCol="0">
            <a:normAutofit/>
          </a:bodyPr>
          <a:lstStyle>
            <a:lvl1pPr marL="190492" indent="-190492" algn="l" defTabSz="761970" rtl="0" eaLnBrk="1" latinLnBrk="0" hangingPunct="1">
              <a:lnSpc>
                <a:spcPct val="90000"/>
              </a:lnSpc>
              <a:spcBef>
                <a:spcPts val="833"/>
              </a:spcBef>
              <a:buFontTx/>
              <a:buBlip>
                <a:blip r:embed="rId5"/>
              </a:buBlip>
              <a:defRPr sz="1600" kern="1200">
                <a:solidFill>
                  <a:schemeClr val="tx1"/>
                </a:solidFill>
                <a:latin typeface="+mj-lt"/>
                <a:ea typeface="+mn-ea"/>
                <a:cs typeface="+mn-cs"/>
              </a:defRPr>
            </a:lvl1pPr>
            <a:lvl2pPr marL="571477" indent="-190492" algn="l" defTabSz="761970" rtl="0" eaLnBrk="1" latinLnBrk="0" hangingPunct="1">
              <a:lnSpc>
                <a:spcPct val="90000"/>
              </a:lnSpc>
              <a:spcBef>
                <a:spcPts val="417"/>
              </a:spcBef>
              <a:buFontTx/>
              <a:buBlip>
                <a:blip r:embed="rId6"/>
              </a:buBlip>
              <a:defRPr sz="1600" kern="1200">
                <a:solidFill>
                  <a:schemeClr val="tx1"/>
                </a:solidFill>
                <a:latin typeface="+mj-lt"/>
                <a:ea typeface="+mn-ea"/>
                <a:cs typeface="+mn-cs"/>
              </a:defRPr>
            </a:lvl2pPr>
            <a:lvl3pPr marL="952462" indent="-190492" algn="l" defTabSz="761970" rtl="0" eaLnBrk="1" latinLnBrk="0" hangingPunct="1">
              <a:lnSpc>
                <a:spcPct val="90000"/>
              </a:lnSpc>
              <a:spcBef>
                <a:spcPts val="417"/>
              </a:spcBef>
              <a:buFontTx/>
              <a:buBlip>
                <a:blip r:embed="rId7"/>
              </a:buBlip>
              <a:defRPr sz="1600" kern="1200">
                <a:solidFill>
                  <a:schemeClr val="tx1"/>
                </a:solidFill>
                <a:latin typeface="+mj-lt"/>
                <a:ea typeface="+mn-ea"/>
                <a:cs typeface="+mn-cs"/>
              </a:defRPr>
            </a:lvl3pPr>
            <a:lvl4pPr marL="1333447" indent="-190492" algn="l" defTabSz="761970" rtl="0" eaLnBrk="1" latinLnBrk="0" hangingPunct="1">
              <a:lnSpc>
                <a:spcPct val="90000"/>
              </a:lnSpc>
              <a:spcBef>
                <a:spcPts val="417"/>
              </a:spcBef>
              <a:buFontTx/>
              <a:buBlip>
                <a:blip r:embed="rId8"/>
              </a:buBlip>
              <a:defRPr sz="1600" kern="1200">
                <a:solidFill>
                  <a:schemeClr val="tx1"/>
                </a:solidFill>
                <a:latin typeface="+mj-lt"/>
                <a:ea typeface="+mn-ea"/>
                <a:cs typeface="+mn-cs"/>
              </a:defRPr>
            </a:lvl4pPr>
            <a:lvl5pPr marL="1714431" indent="-190492" algn="l" defTabSz="761970" rtl="0" eaLnBrk="1" latinLnBrk="0" hangingPunct="1">
              <a:lnSpc>
                <a:spcPct val="90000"/>
              </a:lnSpc>
              <a:spcBef>
                <a:spcPts val="417"/>
              </a:spcBef>
              <a:buFontTx/>
              <a:buBlip>
                <a:blip r:embed="rId9"/>
              </a:buBlip>
              <a:defRPr sz="1600" kern="1200">
                <a:solidFill>
                  <a:schemeClr val="tx1"/>
                </a:solidFill>
                <a:latin typeface="+mj-lt"/>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380985" lvl="1" indent="0">
              <a:buNone/>
            </a:pPr>
            <a:endParaRPr lang="en-US" dirty="0" smtClean="0"/>
          </a:p>
          <a:p>
            <a:pPr marL="380985" lvl="1" indent="0">
              <a:buFontTx/>
              <a:buNone/>
            </a:pPr>
            <a:endParaRPr lang="en-US" dirty="0">
              <a:solidFill>
                <a:srgbClr val="333333"/>
              </a:solidFill>
              <a:latin typeface="Arial" panose="020B0604020202020204" pitchFamily="34" charset="0"/>
            </a:endParaRPr>
          </a:p>
        </p:txBody>
      </p:sp>
    </p:spTree>
    <p:extLst>
      <p:ext uri="{BB962C8B-B14F-4D97-AF65-F5344CB8AC3E}">
        <p14:creationId xmlns:p14="http://schemas.microsoft.com/office/powerpoint/2010/main" val="24224880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55469" y="1445159"/>
            <a:ext cx="1986742" cy="590204"/>
          </a:xfrm>
        </p:spPr>
        <p:txBody>
          <a:bodyPr>
            <a:noAutofit/>
          </a:bodyPr>
          <a:lstStyle/>
          <a:p>
            <a:r>
              <a:rPr lang="en-US" sz="3100" b="1" dirty="0">
                <a:solidFill>
                  <a:schemeClr val="accent1"/>
                </a:solidFill>
                <a:latin typeface="Agency FB" panose="020B0503020202020204" pitchFamily="34" charset="0"/>
              </a:rPr>
              <a:t>Conclusion</a:t>
            </a:r>
          </a:p>
        </p:txBody>
      </p:sp>
      <p:sp>
        <p:nvSpPr>
          <p:cNvPr id="3" name="Content Placeholder 2"/>
          <p:cNvSpPr>
            <a:spLocks noGrp="1"/>
          </p:cNvSpPr>
          <p:nvPr>
            <p:ph idx="1"/>
          </p:nvPr>
        </p:nvSpPr>
        <p:spPr>
          <a:xfrm>
            <a:off x="1213658" y="2527070"/>
            <a:ext cx="9742517" cy="1970115"/>
          </a:xfrm>
        </p:spPr>
        <p:txBody>
          <a:bodyPr>
            <a:normAutofit/>
          </a:bodyPr>
          <a:lstStyle/>
          <a:p>
            <a:pPr algn="just">
              <a:lnSpc>
                <a:spcPct val="100000"/>
              </a:lnSpc>
              <a:buFont typeface="Wingdings" panose="05000000000000000000" pitchFamily="2" charset="2"/>
              <a:buChar char="Ø"/>
            </a:pPr>
            <a:r>
              <a:rPr lang="en-US" sz="1600" dirty="0">
                <a:solidFill>
                  <a:schemeClr val="accent6">
                    <a:lumMod val="50000"/>
                  </a:schemeClr>
                </a:solidFill>
                <a:latin typeface="Calibri" panose="020F0502020204030204" pitchFamily="34" charset="0"/>
                <a:cs typeface="Calibri" panose="020F0502020204030204" pitchFamily="34" charset="0"/>
              </a:rPr>
              <a:t>DevOps is an approach that improves the collaboration between Development and Operations teams. Enabling DevOps improves the speed of the delivery according to the business and customer needs</a:t>
            </a:r>
          </a:p>
          <a:p>
            <a:pPr algn="just">
              <a:lnSpc>
                <a:spcPct val="100000"/>
              </a:lnSpc>
              <a:buFont typeface="Wingdings" panose="05000000000000000000" pitchFamily="2" charset="2"/>
              <a:buChar char="Ø"/>
            </a:pPr>
            <a:r>
              <a:rPr lang="en-US" sz="1600" dirty="0">
                <a:solidFill>
                  <a:schemeClr val="accent6">
                    <a:lumMod val="50000"/>
                  </a:schemeClr>
                </a:solidFill>
                <a:latin typeface="Calibri" panose="020F0502020204030204" pitchFamily="34" charset="0"/>
                <a:cs typeface="Calibri" panose="020F0502020204030204" pitchFamily="34" charset="0"/>
              </a:rPr>
              <a:t>Especially automation in DevOps improves the productivity, reliability and allows standardizing the process, which in turn plays a major role in product delivery for organizations. </a:t>
            </a:r>
          </a:p>
          <a:p>
            <a:pPr algn="just">
              <a:lnSpc>
                <a:spcPct val="100000"/>
              </a:lnSpc>
              <a:buFont typeface="Wingdings" panose="05000000000000000000" pitchFamily="2" charset="2"/>
              <a:buChar char="Ø"/>
            </a:pPr>
            <a:r>
              <a:rPr lang="en-US" sz="1600" dirty="0">
                <a:solidFill>
                  <a:schemeClr val="accent6">
                    <a:lumMod val="50000"/>
                  </a:schemeClr>
                </a:solidFill>
                <a:latin typeface="Calibri" panose="020F0502020204030204" pitchFamily="34" charset="0"/>
                <a:cs typeface="Calibri" panose="020F0502020204030204" pitchFamily="34" charset="0"/>
              </a:rPr>
              <a:t>DevOps continues to be adapted by various organizations such as Facebook, Netflix, Walmart etc.</a:t>
            </a:r>
          </a:p>
          <a:p>
            <a:pPr algn="just">
              <a:lnSpc>
                <a:spcPct val="100000"/>
              </a:lnSpc>
              <a:buFont typeface="Wingdings" panose="05000000000000000000" pitchFamily="2" charset="2"/>
              <a:buChar char="Ø"/>
            </a:pPr>
            <a:r>
              <a:rPr lang="en-US" sz="1600" dirty="0">
                <a:solidFill>
                  <a:schemeClr val="accent6">
                    <a:lumMod val="50000"/>
                  </a:schemeClr>
                </a:solidFill>
                <a:latin typeface="Calibri" panose="020F0502020204030204" pitchFamily="34" charset="0"/>
                <a:cs typeface="Calibri" panose="020F0502020204030204" pitchFamily="34" charset="0"/>
              </a:rPr>
              <a:t>DevOps—the culture, the process frameworks and workflows, the emphasis on automation</a:t>
            </a:r>
          </a:p>
        </p:txBody>
      </p:sp>
      <p:sp>
        <p:nvSpPr>
          <p:cNvPr id="4" name="Content Placeholder 3"/>
          <p:cNvSpPr txBox="1">
            <a:spLocks/>
          </p:cNvSpPr>
          <p:nvPr/>
        </p:nvSpPr>
        <p:spPr>
          <a:xfrm>
            <a:off x="876994" y="1109349"/>
            <a:ext cx="10515598" cy="4951886"/>
          </a:xfrm>
          <a:prstGeom prst="rect">
            <a:avLst/>
          </a:prstGeom>
          <a:ln>
            <a:solidFill>
              <a:schemeClr val="accent1"/>
            </a:solidFill>
          </a:ln>
        </p:spPr>
        <p:txBody>
          <a:bodyPr vert="horz" lIns="91440" tIns="45720" rIns="91440" bIns="45720" rtlCol="0">
            <a:normAutofit/>
          </a:bodyPr>
          <a:lstStyle>
            <a:lvl1pPr marL="190492" indent="-190492" algn="l" defTabSz="761970" rtl="0" eaLnBrk="1" latinLnBrk="0" hangingPunct="1">
              <a:lnSpc>
                <a:spcPct val="90000"/>
              </a:lnSpc>
              <a:spcBef>
                <a:spcPts val="833"/>
              </a:spcBef>
              <a:buFontTx/>
              <a:buBlip>
                <a:blip r:embed="rId3"/>
              </a:buBlip>
              <a:defRPr sz="1600" kern="1200">
                <a:solidFill>
                  <a:schemeClr val="tx1"/>
                </a:solidFill>
                <a:latin typeface="+mj-lt"/>
                <a:ea typeface="+mn-ea"/>
                <a:cs typeface="+mn-cs"/>
              </a:defRPr>
            </a:lvl1pPr>
            <a:lvl2pPr marL="571477" indent="-190492" algn="l" defTabSz="761970" rtl="0" eaLnBrk="1" latinLnBrk="0" hangingPunct="1">
              <a:lnSpc>
                <a:spcPct val="90000"/>
              </a:lnSpc>
              <a:spcBef>
                <a:spcPts val="417"/>
              </a:spcBef>
              <a:buFontTx/>
              <a:buBlip>
                <a:blip r:embed="rId4"/>
              </a:buBlip>
              <a:defRPr sz="1600" kern="1200">
                <a:solidFill>
                  <a:schemeClr val="tx1"/>
                </a:solidFill>
                <a:latin typeface="+mj-lt"/>
                <a:ea typeface="+mn-ea"/>
                <a:cs typeface="+mn-cs"/>
              </a:defRPr>
            </a:lvl2pPr>
            <a:lvl3pPr marL="952462" indent="-190492" algn="l" defTabSz="761970" rtl="0" eaLnBrk="1" latinLnBrk="0" hangingPunct="1">
              <a:lnSpc>
                <a:spcPct val="90000"/>
              </a:lnSpc>
              <a:spcBef>
                <a:spcPts val="417"/>
              </a:spcBef>
              <a:buFontTx/>
              <a:buBlip>
                <a:blip r:embed="rId5"/>
              </a:buBlip>
              <a:defRPr sz="1600" kern="1200">
                <a:solidFill>
                  <a:schemeClr val="tx1"/>
                </a:solidFill>
                <a:latin typeface="+mj-lt"/>
                <a:ea typeface="+mn-ea"/>
                <a:cs typeface="+mn-cs"/>
              </a:defRPr>
            </a:lvl3pPr>
            <a:lvl4pPr marL="1333447" indent="-190492" algn="l" defTabSz="761970" rtl="0" eaLnBrk="1" latinLnBrk="0" hangingPunct="1">
              <a:lnSpc>
                <a:spcPct val="90000"/>
              </a:lnSpc>
              <a:spcBef>
                <a:spcPts val="417"/>
              </a:spcBef>
              <a:buFontTx/>
              <a:buBlip>
                <a:blip r:embed="rId6"/>
              </a:buBlip>
              <a:defRPr sz="1600" kern="1200">
                <a:solidFill>
                  <a:schemeClr val="tx1"/>
                </a:solidFill>
                <a:latin typeface="+mj-lt"/>
                <a:ea typeface="+mn-ea"/>
                <a:cs typeface="+mn-cs"/>
              </a:defRPr>
            </a:lvl4pPr>
            <a:lvl5pPr marL="1714431" indent="-190492" algn="l" defTabSz="761970" rtl="0" eaLnBrk="1" latinLnBrk="0" hangingPunct="1">
              <a:lnSpc>
                <a:spcPct val="90000"/>
              </a:lnSpc>
              <a:spcBef>
                <a:spcPts val="417"/>
              </a:spcBef>
              <a:buFontTx/>
              <a:buBlip>
                <a:blip r:embed="rId7"/>
              </a:buBlip>
              <a:defRPr sz="1600" kern="1200">
                <a:solidFill>
                  <a:schemeClr val="tx1"/>
                </a:solidFill>
                <a:latin typeface="+mj-lt"/>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380985" lvl="1" indent="0">
              <a:buNone/>
            </a:pPr>
            <a:endParaRPr lang="en-US" dirty="0" smtClean="0"/>
          </a:p>
          <a:p>
            <a:pPr marL="380985" lvl="1" indent="0">
              <a:buFontTx/>
              <a:buNone/>
            </a:pPr>
            <a:endParaRPr lang="en-US" dirty="0">
              <a:solidFill>
                <a:srgbClr val="333333"/>
              </a:solidFill>
              <a:latin typeface="Arial" panose="020B0604020202020204" pitchFamily="34" charset="0"/>
            </a:endParaRPr>
          </a:p>
        </p:txBody>
      </p:sp>
    </p:spTree>
    <p:extLst>
      <p:ext uri="{BB962C8B-B14F-4D97-AF65-F5344CB8AC3E}">
        <p14:creationId xmlns:p14="http://schemas.microsoft.com/office/powerpoint/2010/main" val="324348553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5965" y="1183294"/>
            <a:ext cx="2211185" cy="565264"/>
          </a:xfrm>
        </p:spPr>
        <p:txBody>
          <a:bodyPr>
            <a:normAutofit/>
          </a:bodyPr>
          <a:lstStyle/>
          <a:p>
            <a:r>
              <a:rPr lang="en-US" sz="2800" b="1" dirty="0">
                <a:solidFill>
                  <a:schemeClr val="accent1"/>
                </a:solidFill>
                <a:latin typeface="Agency FB" panose="020B0503020202020204" pitchFamily="34" charset="0"/>
              </a:rPr>
              <a:t>After DevOps</a:t>
            </a:r>
          </a:p>
        </p:txBody>
      </p:sp>
      <p:sp>
        <p:nvSpPr>
          <p:cNvPr id="6" name="Content Placeholder 5"/>
          <p:cNvSpPr>
            <a:spLocks noGrp="1"/>
          </p:cNvSpPr>
          <p:nvPr>
            <p:ph idx="1"/>
          </p:nvPr>
        </p:nvSpPr>
        <p:spPr>
          <a:xfrm>
            <a:off x="2743200" y="2410691"/>
            <a:ext cx="1496291" cy="2818014"/>
          </a:xfrm>
        </p:spPr>
        <p:txBody>
          <a:bodyPr/>
          <a:lstStyle/>
          <a:p>
            <a:pPr marL="0" indent="0">
              <a:buNone/>
            </a:pPr>
            <a:endParaRPr lang="en-US" dirty="0"/>
          </a:p>
        </p:txBody>
      </p:sp>
      <p:pic>
        <p:nvPicPr>
          <p:cNvPr id="8" name="Picture 7"/>
          <p:cNvPicPr>
            <a:picLocks noChangeAspect="1"/>
          </p:cNvPicPr>
          <p:nvPr/>
        </p:nvPicPr>
        <p:blipFill>
          <a:blip r:embed="rId3"/>
          <a:stretch>
            <a:fillRect/>
          </a:stretch>
        </p:blipFill>
        <p:spPr>
          <a:xfrm>
            <a:off x="4909664" y="1871371"/>
            <a:ext cx="5745174" cy="3896654"/>
          </a:xfrm>
          <a:prstGeom prst="rect">
            <a:avLst/>
          </a:prstGeom>
        </p:spPr>
      </p:pic>
      <p:pic>
        <p:nvPicPr>
          <p:cNvPr id="9" name="Picture 8" descr="Devops Before and After Implementation"/>
          <p:cNvPicPr/>
          <p:nvPr/>
        </p:nvPicPr>
        <p:blipFill rotWithShape="1">
          <a:blip r:embed="rId4">
            <a:extLst>
              <a:ext uri="{28A0092B-C50C-407E-A947-70E740481C1C}">
                <a14:useLocalDpi xmlns:a14="http://schemas.microsoft.com/office/drawing/2010/main" val="0"/>
              </a:ext>
            </a:extLst>
          </a:blip>
          <a:srcRect l="50145" t="18252" r="2521" b="55895"/>
          <a:stretch/>
        </p:blipFill>
        <p:spPr bwMode="auto">
          <a:xfrm>
            <a:off x="1446415" y="1871371"/>
            <a:ext cx="3463249" cy="3896654"/>
          </a:xfrm>
          <a:prstGeom prst="rect">
            <a:avLst/>
          </a:prstGeom>
          <a:noFill/>
          <a:ln>
            <a:noFill/>
          </a:ln>
          <a:extLst>
            <a:ext uri="{53640926-AAD7-44D8-BBD7-CCE9431645EC}">
              <a14:shadowObscured xmlns:a14="http://schemas.microsoft.com/office/drawing/2010/main"/>
            </a:ext>
          </a:extLst>
        </p:spPr>
      </p:pic>
      <p:sp>
        <p:nvSpPr>
          <p:cNvPr id="7" name="Content Placeholder 3"/>
          <p:cNvSpPr txBox="1">
            <a:spLocks/>
          </p:cNvSpPr>
          <p:nvPr/>
        </p:nvSpPr>
        <p:spPr>
          <a:xfrm>
            <a:off x="876994" y="1109349"/>
            <a:ext cx="10515598" cy="4951886"/>
          </a:xfrm>
          <a:prstGeom prst="rect">
            <a:avLst/>
          </a:prstGeom>
          <a:ln>
            <a:solidFill>
              <a:schemeClr val="accent1"/>
            </a:solidFill>
          </a:ln>
        </p:spPr>
        <p:txBody>
          <a:bodyPr vert="horz" lIns="91440" tIns="45720" rIns="91440" bIns="45720" rtlCol="0">
            <a:normAutofit/>
          </a:bodyPr>
          <a:lstStyle>
            <a:lvl1pPr marL="190492" indent="-190492" algn="l" defTabSz="761970" rtl="0" eaLnBrk="1" latinLnBrk="0" hangingPunct="1">
              <a:lnSpc>
                <a:spcPct val="90000"/>
              </a:lnSpc>
              <a:spcBef>
                <a:spcPts val="833"/>
              </a:spcBef>
              <a:buFontTx/>
              <a:buBlip>
                <a:blip r:embed="rId5"/>
              </a:buBlip>
              <a:defRPr sz="1600" kern="1200">
                <a:solidFill>
                  <a:schemeClr val="tx1"/>
                </a:solidFill>
                <a:latin typeface="+mj-lt"/>
                <a:ea typeface="+mn-ea"/>
                <a:cs typeface="+mn-cs"/>
              </a:defRPr>
            </a:lvl1pPr>
            <a:lvl2pPr marL="571477" indent="-190492" algn="l" defTabSz="761970" rtl="0" eaLnBrk="1" latinLnBrk="0" hangingPunct="1">
              <a:lnSpc>
                <a:spcPct val="90000"/>
              </a:lnSpc>
              <a:spcBef>
                <a:spcPts val="417"/>
              </a:spcBef>
              <a:buFontTx/>
              <a:buBlip>
                <a:blip r:embed="rId6"/>
              </a:buBlip>
              <a:defRPr sz="1600" kern="1200">
                <a:solidFill>
                  <a:schemeClr val="tx1"/>
                </a:solidFill>
                <a:latin typeface="+mj-lt"/>
                <a:ea typeface="+mn-ea"/>
                <a:cs typeface="+mn-cs"/>
              </a:defRPr>
            </a:lvl2pPr>
            <a:lvl3pPr marL="952462" indent="-190492" algn="l" defTabSz="761970" rtl="0" eaLnBrk="1" latinLnBrk="0" hangingPunct="1">
              <a:lnSpc>
                <a:spcPct val="90000"/>
              </a:lnSpc>
              <a:spcBef>
                <a:spcPts val="417"/>
              </a:spcBef>
              <a:buFontTx/>
              <a:buBlip>
                <a:blip r:embed="rId7"/>
              </a:buBlip>
              <a:defRPr sz="1600" kern="1200">
                <a:solidFill>
                  <a:schemeClr val="tx1"/>
                </a:solidFill>
                <a:latin typeface="+mj-lt"/>
                <a:ea typeface="+mn-ea"/>
                <a:cs typeface="+mn-cs"/>
              </a:defRPr>
            </a:lvl3pPr>
            <a:lvl4pPr marL="1333447" indent="-190492" algn="l" defTabSz="761970" rtl="0" eaLnBrk="1" latinLnBrk="0" hangingPunct="1">
              <a:lnSpc>
                <a:spcPct val="90000"/>
              </a:lnSpc>
              <a:spcBef>
                <a:spcPts val="417"/>
              </a:spcBef>
              <a:buFontTx/>
              <a:buBlip>
                <a:blip r:embed="rId8"/>
              </a:buBlip>
              <a:defRPr sz="1600" kern="1200">
                <a:solidFill>
                  <a:schemeClr val="tx1"/>
                </a:solidFill>
                <a:latin typeface="+mj-lt"/>
                <a:ea typeface="+mn-ea"/>
                <a:cs typeface="+mn-cs"/>
              </a:defRPr>
            </a:lvl4pPr>
            <a:lvl5pPr marL="1714431" indent="-190492" algn="l" defTabSz="761970" rtl="0" eaLnBrk="1" latinLnBrk="0" hangingPunct="1">
              <a:lnSpc>
                <a:spcPct val="90000"/>
              </a:lnSpc>
              <a:spcBef>
                <a:spcPts val="417"/>
              </a:spcBef>
              <a:buFontTx/>
              <a:buBlip>
                <a:blip r:embed="rId9"/>
              </a:buBlip>
              <a:defRPr sz="1600" kern="1200">
                <a:solidFill>
                  <a:schemeClr val="tx1"/>
                </a:solidFill>
                <a:latin typeface="+mj-lt"/>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380985" lvl="1" indent="0">
              <a:buNone/>
            </a:pPr>
            <a:endParaRPr lang="en-US" dirty="0" smtClean="0"/>
          </a:p>
          <a:p>
            <a:pPr marL="380985" lvl="1" indent="0">
              <a:buFontTx/>
              <a:buNone/>
            </a:pPr>
            <a:endParaRPr lang="en-US" dirty="0">
              <a:solidFill>
                <a:srgbClr val="333333"/>
              </a:solidFill>
              <a:latin typeface="Arial" panose="020B0604020202020204" pitchFamily="34" charset="0"/>
            </a:endParaRPr>
          </a:p>
        </p:txBody>
      </p:sp>
    </p:spTree>
    <p:extLst>
      <p:ext uri="{BB962C8B-B14F-4D97-AF65-F5344CB8AC3E}">
        <p14:creationId xmlns:p14="http://schemas.microsoft.com/office/powerpoint/2010/main" val="30627747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76994" y="1269803"/>
            <a:ext cx="2394064" cy="515388"/>
          </a:xfrm>
        </p:spPr>
        <p:txBody>
          <a:bodyPr>
            <a:normAutofit/>
          </a:bodyPr>
          <a:lstStyle/>
          <a:p>
            <a:r>
              <a:rPr lang="en-US" sz="2800" b="1" dirty="0">
                <a:solidFill>
                  <a:schemeClr val="accent1"/>
                </a:solidFill>
                <a:latin typeface="Agency FB" panose="020B0503020202020204" pitchFamily="34" charset="0"/>
              </a:rPr>
              <a:t>DevOps Stages </a:t>
            </a:r>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1098" t="7968" r="1814" b="3454"/>
          <a:stretch/>
        </p:blipFill>
        <p:spPr>
          <a:xfrm>
            <a:off x="1691641" y="2067039"/>
            <a:ext cx="8886304" cy="3493551"/>
          </a:xfrm>
        </p:spPr>
      </p:pic>
      <p:sp>
        <p:nvSpPr>
          <p:cNvPr id="5" name="Rectangle 4"/>
          <p:cNvSpPr/>
          <p:nvPr/>
        </p:nvSpPr>
        <p:spPr>
          <a:xfrm>
            <a:off x="706581" y="1468366"/>
            <a:ext cx="10681855" cy="400110"/>
          </a:xfrm>
          <a:prstGeom prst="rect">
            <a:avLst/>
          </a:prstGeom>
        </p:spPr>
        <p:txBody>
          <a:bodyPr wrap="square">
            <a:spAutoFit/>
          </a:bodyPr>
          <a:lstStyle/>
          <a:p>
            <a:pPr algn="just">
              <a:spcBef>
                <a:spcPct val="0"/>
              </a:spcBef>
            </a:pPr>
            <a:r>
              <a:rPr lang="en-US" sz="2000" b="1" dirty="0" smtClean="0">
                <a:latin typeface="Bodoni MT" panose="02070603080606020203" pitchFamily="18" charset="0"/>
                <a:ea typeface="+mj-ea"/>
                <a:cs typeface="+mj-cs"/>
              </a:rPr>
              <a:t>                             </a:t>
            </a:r>
            <a:r>
              <a:rPr lang="en-US" dirty="0" smtClean="0">
                <a:latin typeface="Calibri" panose="020F0502020204030204" pitchFamily="34" charset="0"/>
                <a:ea typeface="+mj-ea"/>
                <a:cs typeface="Calibri" panose="020F0502020204030204" pitchFamily="34" charset="0"/>
              </a:rPr>
              <a:t> </a:t>
            </a:r>
            <a:endParaRPr lang="en-US" dirty="0">
              <a:latin typeface="Calibri" panose="020F0502020204030204" pitchFamily="34" charset="0"/>
              <a:ea typeface="+mj-ea"/>
              <a:cs typeface="Calibri" panose="020F0502020204030204" pitchFamily="34" charset="0"/>
            </a:endParaRPr>
          </a:p>
        </p:txBody>
      </p:sp>
      <p:sp>
        <p:nvSpPr>
          <p:cNvPr id="6" name="Content Placeholder 3"/>
          <p:cNvSpPr txBox="1">
            <a:spLocks/>
          </p:cNvSpPr>
          <p:nvPr/>
        </p:nvSpPr>
        <p:spPr>
          <a:xfrm>
            <a:off x="876994" y="1109349"/>
            <a:ext cx="10515598" cy="4951886"/>
          </a:xfrm>
          <a:prstGeom prst="rect">
            <a:avLst/>
          </a:prstGeom>
          <a:ln>
            <a:solidFill>
              <a:schemeClr val="accent1"/>
            </a:solidFill>
          </a:ln>
        </p:spPr>
        <p:txBody>
          <a:bodyPr vert="horz" lIns="91440" tIns="45720" rIns="91440" bIns="45720" rtlCol="0">
            <a:normAutofit/>
          </a:bodyPr>
          <a:lstStyle>
            <a:lvl1pPr marL="190492" indent="-190492" algn="l" defTabSz="761970" rtl="0" eaLnBrk="1" latinLnBrk="0" hangingPunct="1">
              <a:lnSpc>
                <a:spcPct val="90000"/>
              </a:lnSpc>
              <a:spcBef>
                <a:spcPts val="833"/>
              </a:spcBef>
              <a:buFontTx/>
              <a:buBlip>
                <a:blip r:embed="rId4"/>
              </a:buBlip>
              <a:defRPr sz="1600" kern="1200">
                <a:solidFill>
                  <a:schemeClr val="tx1"/>
                </a:solidFill>
                <a:latin typeface="+mj-lt"/>
                <a:ea typeface="+mn-ea"/>
                <a:cs typeface="+mn-cs"/>
              </a:defRPr>
            </a:lvl1pPr>
            <a:lvl2pPr marL="571477" indent="-190492" algn="l" defTabSz="761970" rtl="0" eaLnBrk="1" latinLnBrk="0" hangingPunct="1">
              <a:lnSpc>
                <a:spcPct val="90000"/>
              </a:lnSpc>
              <a:spcBef>
                <a:spcPts val="417"/>
              </a:spcBef>
              <a:buFontTx/>
              <a:buBlip>
                <a:blip r:embed="rId5"/>
              </a:buBlip>
              <a:defRPr sz="1600" kern="1200">
                <a:solidFill>
                  <a:schemeClr val="tx1"/>
                </a:solidFill>
                <a:latin typeface="+mj-lt"/>
                <a:ea typeface="+mn-ea"/>
                <a:cs typeface="+mn-cs"/>
              </a:defRPr>
            </a:lvl2pPr>
            <a:lvl3pPr marL="952462" indent="-190492" algn="l" defTabSz="761970" rtl="0" eaLnBrk="1" latinLnBrk="0" hangingPunct="1">
              <a:lnSpc>
                <a:spcPct val="90000"/>
              </a:lnSpc>
              <a:spcBef>
                <a:spcPts val="417"/>
              </a:spcBef>
              <a:buFontTx/>
              <a:buBlip>
                <a:blip r:embed="rId6"/>
              </a:buBlip>
              <a:defRPr sz="1600" kern="1200">
                <a:solidFill>
                  <a:schemeClr val="tx1"/>
                </a:solidFill>
                <a:latin typeface="+mj-lt"/>
                <a:ea typeface="+mn-ea"/>
                <a:cs typeface="+mn-cs"/>
              </a:defRPr>
            </a:lvl3pPr>
            <a:lvl4pPr marL="1333447" indent="-190492" algn="l" defTabSz="761970" rtl="0" eaLnBrk="1" latinLnBrk="0" hangingPunct="1">
              <a:lnSpc>
                <a:spcPct val="90000"/>
              </a:lnSpc>
              <a:spcBef>
                <a:spcPts val="417"/>
              </a:spcBef>
              <a:buFontTx/>
              <a:buBlip>
                <a:blip r:embed="rId7"/>
              </a:buBlip>
              <a:defRPr sz="1600" kern="1200">
                <a:solidFill>
                  <a:schemeClr val="tx1"/>
                </a:solidFill>
                <a:latin typeface="+mj-lt"/>
                <a:ea typeface="+mn-ea"/>
                <a:cs typeface="+mn-cs"/>
              </a:defRPr>
            </a:lvl4pPr>
            <a:lvl5pPr marL="1714431" indent="-190492" algn="l" defTabSz="761970" rtl="0" eaLnBrk="1" latinLnBrk="0" hangingPunct="1">
              <a:lnSpc>
                <a:spcPct val="90000"/>
              </a:lnSpc>
              <a:spcBef>
                <a:spcPts val="417"/>
              </a:spcBef>
              <a:buFontTx/>
              <a:buBlip>
                <a:blip r:embed="rId8"/>
              </a:buBlip>
              <a:defRPr sz="1600" kern="1200">
                <a:solidFill>
                  <a:schemeClr val="tx1"/>
                </a:solidFill>
                <a:latin typeface="+mj-lt"/>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380985" lvl="1" indent="0">
              <a:buNone/>
            </a:pPr>
            <a:endParaRPr lang="en-US" dirty="0" smtClean="0"/>
          </a:p>
          <a:p>
            <a:pPr marL="380985" lvl="1" indent="0">
              <a:buFontTx/>
              <a:buNone/>
            </a:pPr>
            <a:endParaRPr lang="en-US" dirty="0">
              <a:solidFill>
                <a:srgbClr val="333333"/>
              </a:solidFill>
              <a:latin typeface="Arial" panose="020B0604020202020204" pitchFamily="34" charset="0"/>
            </a:endParaRPr>
          </a:p>
        </p:txBody>
      </p:sp>
    </p:spTree>
    <p:extLst>
      <p:ext uri="{BB962C8B-B14F-4D97-AF65-F5344CB8AC3E}">
        <p14:creationId xmlns:p14="http://schemas.microsoft.com/office/powerpoint/2010/main" val="8420228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76994" y="1232914"/>
            <a:ext cx="2186247" cy="556953"/>
          </a:xfrm>
        </p:spPr>
        <p:txBody>
          <a:bodyPr>
            <a:normAutofit fontScale="90000"/>
          </a:bodyPr>
          <a:lstStyle/>
          <a:p>
            <a:r>
              <a:rPr lang="en-US" sz="1800" b="1" dirty="0">
                <a:solidFill>
                  <a:srgbClr val="7030A0"/>
                </a:solidFill>
                <a:latin typeface="Calibri" panose="020F0502020204030204" pitchFamily="34" charset="0"/>
                <a:cs typeface="Calibri" panose="020F0502020204030204" pitchFamily="34" charset="0"/>
              </a:rPr>
              <a:t>    </a:t>
            </a:r>
            <a:r>
              <a:rPr lang="en-US" sz="2800" b="1" dirty="0">
                <a:solidFill>
                  <a:schemeClr val="accent1"/>
                </a:solidFill>
                <a:latin typeface="Agency FB" panose="020B0503020202020204" pitchFamily="34" charset="0"/>
              </a:rPr>
              <a:t>Jenkins Pipeline </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12670" y="1862756"/>
            <a:ext cx="9168938" cy="3847114"/>
          </a:xfrm>
        </p:spPr>
      </p:pic>
      <p:sp>
        <p:nvSpPr>
          <p:cNvPr id="5" name="Content Placeholder 3"/>
          <p:cNvSpPr txBox="1">
            <a:spLocks/>
          </p:cNvSpPr>
          <p:nvPr/>
        </p:nvSpPr>
        <p:spPr>
          <a:xfrm>
            <a:off x="876994" y="1109349"/>
            <a:ext cx="10515598" cy="4951886"/>
          </a:xfrm>
          <a:prstGeom prst="rect">
            <a:avLst/>
          </a:prstGeom>
          <a:ln>
            <a:solidFill>
              <a:schemeClr val="accent1"/>
            </a:solidFill>
          </a:ln>
        </p:spPr>
        <p:txBody>
          <a:bodyPr vert="horz" lIns="91440" tIns="45720" rIns="91440" bIns="45720" rtlCol="0">
            <a:normAutofit/>
          </a:bodyPr>
          <a:lstStyle>
            <a:lvl1pPr marL="190492" indent="-190492" algn="l" defTabSz="761970" rtl="0" eaLnBrk="1" latinLnBrk="0" hangingPunct="1">
              <a:lnSpc>
                <a:spcPct val="90000"/>
              </a:lnSpc>
              <a:spcBef>
                <a:spcPts val="833"/>
              </a:spcBef>
              <a:buFontTx/>
              <a:buBlip>
                <a:blip r:embed="rId4"/>
              </a:buBlip>
              <a:defRPr sz="1600" kern="1200">
                <a:solidFill>
                  <a:schemeClr val="tx1"/>
                </a:solidFill>
                <a:latin typeface="+mj-lt"/>
                <a:ea typeface="+mn-ea"/>
                <a:cs typeface="+mn-cs"/>
              </a:defRPr>
            </a:lvl1pPr>
            <a:lvl2pPr marL="571477" indent="-190492" algn="l" defTabSz="761970" rtl="0" eaLnBrk="1" latinLnBrk="0" hangingPunct="1">
              <a:lnSpc>
                <a:spcPct val="90000"/>
              </a:lnSpc>
              <a:spcBef>
                <a:spcPts val="417"/>
              </a:spcBef>
              <a:buFontTx/>
              <a:buBlip>
                <a:blip r:embed="rId5"/>
              </a:buBlip>
              <a:defRPr sz="1600" kern="1200">
                <a:solidFill>
                  <a:schemeClr val="tx1"/>
                </a:solidFill>
                <a:latin typeface="+mj-lt"/>
                <a:ea typeface="+mn-ea"/>
                <a:cs typeface="+mn-cs"/>
              </a:defRPr>
            </a:lvl2pPr>
            <a:lvl3pPr marL="952462" indent="-190492" algn="l" defTabSz="761970" rtl="0" eaLnBrk="1" latinLnBrk="0" hangingPunct="1">
              <a:lnSpc>
                <a:spcPct val="90000"/>
              </a:lnSpc>
              <a:spcBef>
                <a:spcPts val="417"/>
              </a:spcBef>
              <a:buFontTx/>
              <a:buBlip>
                <a:blip r:embed="rId6"/>
              </a:buBlip>
              <a:defRPr sz="1600" kern="1200">
                <a:solidFill>
                  <a:schemeClr val="tx1"/>
                </a:solidFill>
                <a:latin typeface="+mj-lt"/>
                <a:ea typeface="+mn-ea"/>
                <a:cs typeface="+mn-cs"/>
              </a:defRPr>
            </a:lvl3pPr>
            <a:lvl4pPr marL="1333447" indent="-190492" algn="l" defTabSz="761970" rtl="0" eaLnBrk="1" latinLnBrk="0" hangingPunct="1">
              <a:lnSpc>
                <a:spcPct val="90000"/>
              </a:lnSpc>
              <a:spcBef>
                <a:spcPts val="417"/>
              </a:spcBef>
              <a:buFontTx/>
              <a:buBlip>
                <a:blip r:embed="rId7"/>
              </a:buBlip>
              <a:defRPr sz="1600" kern="1200">
                <a:solidFill>
                  <a:schemeClr val="tx1"/>
                </a:solidFill>
                <a:latin typeface="+mj-lt"/>
                <a:ea typeface="+mn-ea"/>
                <a:cs typeface="+mn-cs"/>
              </a:defRPr>
            </a:lvl4pPr>
            <a:lvl5pPr marL="1714431" indent="-190492" algn="l" defTabSz="761970" rtl="0" eaLnBrk="1" latinLnBrk="0" hangingPunct="1">
              <a:lnSpc>
                <a:spcPct val="90000"/>
              </a:lnSpc>
              <a:spcBef>
                <a:spcPts val="417"/>
              </a:spcBef>
              <a:buFontTx/>
              <a:buBlip>
                <a:blip r:embed="rId8"/>
              </a:buBlip>
              <a:defRPr sz="1600" kern="1200">
                <a:solidFill>
                  <a:schemeClr val="tx1"/>
                </a:solidFill>
                <a:latin typeface="+mj-lt"/>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380985" lvl="1" indent="0">
              <a:buNone/>
            </a:pPr>
            <a:endParaRPr lang="en-US" dirty="0" smtClean="0"/>
          </a:p>
          <a:p>
            <a:pPr marL="380985" lvl="1" indent="0">
              <a:buFontTx/>
              <a:buNone/>
            </a:pPr>
            <a:endParaRPr lang="en-US" dirty="0">
              <a:solidFill>
                <a:srgbClr val="333333"/>
              </a:solidFill>
              <a:latin typeface="Arial" panose="020B0604020202020204" pitchFamily="34" charset="0"/>
            </a:endParaRPr>
          </a:p>
        </p:txBody>
      </p:sp>
    </p:spTree>
    <p:extLst>
      <p:ext uri="{BB962C8B-B14F-4D97-AF65-F5344CB8AC3E}">
        <p14:creationId xmlns:p14="http://schemas.microsoft.com/office/powerpoint/2010/main" val="284535071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45" name="Picture 144">
            <a:extLst>
              <a:ext uri="{FF2B5EF4-FFF2-40B4-BE49-F238E27FC236}">
                <a16:creationId xmlns:a16="http://schemas.microsoft.com/office/drawing/2014/main" id="{29DAF70E-FC9E-D84A-8719-FB93477AC9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03144" y="2266745"/>
            <a:ext cx="774056" cy="759399"/>
          </a:xfrm>
          <a:prstGeom prst="rect">
            <a:avLst/>
          </a:prstGeom>
        </p:spPr>
      </p:pic>
      <p:pic>
        <p:nvPicPr>
          <p:cNvPr id="146" name="Picture 145">
            <a:extLst>
              <a:ext uri="{FF2B5EF4-FFF2-40B4-BE49-F238E27FC236}">
                <a16:creationId xmlns:a16="http://schemas.microsoft.com/office/drawing/2014/main" id="{176072AA-AD6E-AD42-9EE1-D91B94C55A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57780" y="3197449"/>
            <a:ext cx="817892" cy="719827"/>
          </a:xfrm>
          <a:prstGeom prst="rect">
            <a:avLst/>
          </a:prstGeom>
        </p:spPr>
      </p:pic>
      <p:pic>
        <p:nvPicPr>
          <p:cNvPr id="147" name="Picture 146">
            <a:extLst>
              <a:ext uri="{FF2B5EF4-FFF2-40B4-BE49-F238E27FC236}">
                <a16:creationId xmlns:a16="http://schemas.microsoft.com/office/drawing/2014/main" id="{EB3FAF4D-359C-EB4B-856A-84B0578AF9C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15571" y="4095899"/>
            <a:ext cx="827828" cy="717547"/>
          </a:xfrm>
          <a:prstGeom prst="rect">
            <a:avLst/>
          </a:prstGeom>
        </p:spPr>
      </p:pic>
      <p:pic>
        <p:nvPicPr>
          <p:cNvPr id="148" name="Picture 147">
            <a:extLst>
              <a:ext uri="{FF2B5EF4-FFF2-40B4-BE49-F238E27FC236}">
                <a16:creationId xmlns:a16="http://schemas.microsoft.com/office/drawing/2014/main" id="{1CEBD095-849C-D54C-92B1-CA517C80723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10154" y="2998274"/>
            <a:ext cx="1357194" cy="790719"/>
          </a:xfrm>
          <a:prstGeom prst="rect">
            <a:avLst/>
          </a:prstGeom>
        </p:spPr>
      </p:pic>
      <p:pic>
        <p:nvPicPr>
          <p:cNvPr id="155" name="Picture 154">
            <a:extLst>
              <a:ext uri="{FF2B5EF4-FFF2-40B4-BE49-F238E27FC236}">
                <a16:creationId xmlns:a16="http://schemas.microsoft.com/office/drawing/2014/main" id="{F870D8F6-9540-0641-AE30-3A09696410B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196903" y="2533336"/>
            <a:ext cx="984798" cy="984798"/>
          </a:xfrm>
          <a:prstGeom prst="rect">
            <a:avLst/>
          </a:prstGeom>
        </p:spPr>
      </p:pic>
      <p:pic>
        <p:nvPicPr>
          <p:cNvPr id="156" name="Picture 155">
            <a:extLst>
              <a:ext uri="{FF2B5EF4-FFF2-40B4-BE49-F238E27FC236}">
                <a16:creationId xmlns:a16="http://schemas.microsoft.com/office/drawing/2014/main" id="{A0D42143-D909-5F4B-B5BD-C9ED89B989F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45440" y="2106133"/>
            <a:ext cx="717767" cy="769501"/>
          </a:xfrm>
          <a:prstGeom prst="rect">
            <a:avLst/>
          </a:prstGeom>
        </p:spPr>
      </p:pic>
      <p:pic>
        <p:nvPicPr>
          <p:cNvPr id="157" name="Picture 156">
            <a:extLst>
              <a:ext uri="{FF2B5EF4-FFF2-40B4-BE49-F238E27FC236}">
                <a16:creationId xmlns:a16="http://schemas.microsoft.com/office/drawing/2014/main" id="{D62D432F-0D33-9E46-B03F-EC77E6B092C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72347" y="3068838"/>
            <a:ext cx="717767" cy="629806"/>
          </a:xfrm>
          <a:prstGeom prst="rect">
            <a:avLst/>
          </a:prstGeom>
        </p:spPr>
      </p:pic>
      <p:pic>
        <p:nvPicPr>
          <p:cNvPr id="159" name="Picture 158">
            <a:extLst>
              <a:ext uri="{FF2B5EF4-FFF2-40B4-BE49-F238E27FC236}">
                <a16:creationId xmlns:a16="http://schemas.microsoft.com/office/drawing/2014/main" id="{C9C2EDB3-710D-A340-B540-1ACB54933FA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814404" y="3157285"/>
            <a:ext cx="834692" cy="834692"/>
          </a:xfrm>
          <a:prstGeom prst="rect">
            <a:avLst/>
          </a:prstGeom>
        </p:spPr>
      </p:pic>
      <p:sp>
        <p:nvSpPr>
          <p:cNvPr id="160" name="TextBox 159">
            <a:extLst>
              <a:ext uri="{FF2B5EF4-FFF2-40B4-BE49-F238E27FC236}">
                <a16:creationId xmlns:a16="http://schemas.microsoft.com/office/drawing/2014/main" id="{FC6CF992-B8B4-B048-8CD5-999F5657754C}"/>
              </a:ext>
            </a:extLst>
          </p:cNvPr>
          <p:cNvSpPr txBox="1"/>
          <p:nvPr/>
        </p:nvSpPr>
        <p:spPr>
          <a:xfrm>
            <a:off x="5696588" y="3950769"/>
            <a:ext cx="143387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strike="noStrike" kern="0" cap="none" spc="0" normalizeH="0" baseline="0" noProof="0" dirty="0">
                <a:ln>
                  <a:noFill/>
                </a:ln>
                <a:effectLst/>
                <a:uLnTx/>
                <a:uFillTx/>
              </a:rPr>
              <a:t>SOURCE CONTROL</a:t>
            </a:r>
          </a:p>
        </p:txBody>
      </p:sp>
      <p:sp>
        <p:nvSpPr>
          <p:cNvPr id="161" name="TextBox 160">
            <a:extLst>
              <a:ext uri="{FF2B5EF4-FFF2-40B4-BE49-F238E27FC236}">
                <a16:creationId xmlns:a16="http://schemas.microsoft.com/office/drawing/2014/main" id="{3AC7F70A-4F1F-0442-A3A8-FB30ACF35EA0}"/>
              </a:ext>
            </a:extLst>
          </p:cNvPr>
          <p:cNvSpPr txBox="1"/>
          <p:nvPr/>
        </p:nvSpPr>
        <p:spPr>
          <a:xfrm>
            <a:off x="2916058" y="1673085"/>
            <a:ext cx="1630425"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strike="noStrike" kern="0" cap="none" spc="0" normalizeH="0" baseline="0" noProof="0" dirty="0">
                <a:ln>
                  <a:noFill/>
                </a:ln>
                <a:effectLst/>
                <a:uLnTx/>
                <a:uFillTx/>
              </a:rPr>
              <a:t>DEVELOPMENT</a:t>
            </a:r>
          </a:p>
        </p:txBody>
      </p:sp>
      <p:sp>
        <p:nvSpPr>
          <p:cNvPr id="162" name="Right Arrow 161">
            <a:extLst>
              <a:ext uri="{FF2B5EF4-FFF2-40B4-BE49-F238E27FC236}">
                <a16:creationId xmlns:a16="http://schemas.microsoft.com/office/drawing/2014/main" id="{7D456ACF-6E26-C340-AFB8-7B409AB6E000}"/>
              </a:ext>
            </a:extLst>
          </p:cNvPr>
          <p:cNvSpPr/>
          <p:nvPr/>
        </p:nvSpPr>
        <p:spPr>
          <a:xfrm>
            <a:off x="7014772" y="3272702"/>
            <a:ext cx="1273345" cy="241864"/>
          </a:xfrm>
          <a:prstGeom prst="rightArrow">
            <a:avLst/>
          </a:prstGeom>
          <a:solidFill>
            <a:schemeClr val="tx1"/>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alibri" panose="020F0502020204030204"/>
              <a:ea typeface="+mn-ea"/>
              <a:cs typeface="+mn-cs"/>
            </a:endParaRPr>
          </a:p>
        </p:txBody>
      </p:sp>
      <p:pic>
        <p:nvPicPr>
          <p:cNvPr id="163" name="Picture 162">
            <a:extLst>
              <a:ext uri="{FF2B5EF4-FFF2-40B4-BE49-F238E27FC236}">
                <a16:creationId xmlns:a16="http://schemas.microsoft.com/office/drawing/2014/main" id="{BA945ED3-C5C2-B847-8135-89E35BA7B98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18289" y="1954153"/>
            <a:ext cx="2837583" cy="2600080"/>
          </a:xfrm>
          <a:prstGeom prst="rect">
            <a:avLst/>
          </a:prstGeom>
        </p:spPr>
      </p:pic>
      <p:sp>
        <p:nvSpPr>
          <p:cNvPr id="164" name="TextBox 163">
            <a:extLst>
              <a:ext uri="{FF2B5EF4-FFF2-40B4-BE49-F238E27FC236}">
                <a16:creationId xmlns:a16="http://schemas.microsoft.com/office/drawing/2014/main" id="{BBFF0457-3C76-6F4B-BDAF-7319A7791DA8}"/>
              </a:ext>
            </a:extLst>
          </p:cNvPr>
          <p:cNvSpPr txBox="1"/>
          <p:nvPr/>
        </p:nvSpPr>
        <p:spPr>
          <a:xfrm>
            <a:off x="8018374" y="1785896"/>
            <a:ext cx="2103614"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strike="noStrike" kern="0" cap="none" spc="0" normalizeH="0" baseline="0" noProof="0" dirty="0">
                <a:ln>
                  <a:noFill/>
                </a:ln>
                <a:effectLst/>
                <a:uLnTx/>
                <a:uFillTx/>
              </a:rPr>
              <a:t>CONTINUOUS INTEGRATION</a:t>
            </a:r>
          </a:p>
        </p:txBody>
      </p:sp>
      <p:sp>
        <p:nvSpPr>
          <p:cNvPr id="165" name="TextBox 164">
            <a:extLst>
              <a:ext uri="{FF2B5EF4-FFF2-40B4-BE49-F238E27FC236}">
                <a16:creationId xmlns:a16="http://schemas.microsoft.com/office/drawing/2014/main" id="{8B3FBF28-F1C3-D64C-A859-5A90449B2D9B}"/>
              </a:ext>
            </a:extLst>
          </p:cNvPr>
          <p:cNvSpPr txBox="1"/>
          <p:nvPr/>
        </p:nvSpPr>
        <p:spPr>
          <a:xfrm>
            <a:off x="10321835" y="1935406"/>
            <a:ext cx="90088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effectLst/>
                <a:uLnTx/>
                <a:uFillTx/>
              </a:rPr>
              <a:t>BUILD</a:t>
            </a:r>
          </a:p>
        </p:txBody>
      </p:sp>
      <p:sp>
        <p:nvSpPr>
          <p:cNvPr id="166" name="TextBox 165">
            <a:extLst>
              <a:ext uri="{FF2B5EF4-FFF2-40B4-BE49-F238E27FC236}">
                <a16:creationId xmlns:a16="http://schemas.microsoft.com/office/drawing/2014/main" id="{78888C8A-E762-F240-8831-11DF9F4EE01F}"/>
              </a:ext>
            </a:extLst>
          </p:cNvPr>
          <p:cNvSpPr txBox="1"/>
          <p:nvPr/>
        </p:nvSpPr>
        <p:spPr>
          <a:xfrm>
            <a:off x="9179608" y="4474892"/>
            <a:ext cx="90088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effectLst/>
                <a:uLnTx/>
                <a:uFillTx/>
              </a:rPr>
              <a:t>TEST</a:t>
            </a:r>
          </a:p>
        </p:txBody>
      </p:sp>
      <p:sp>
        <p:nvSpPr>
          <p:cNvPr id="167" name="Curved Left Arrow 166">
            <a:extLst>
              <a:ext uri="{FF2B5EF4-FFF2-40B4-BE49-F238E27FC236}">
                <a16:creationId xmlns:a16="http://schemas.microsoft.com/office/drawing/2014/main" id="{6E2C23CC-7FA2-DD48-871E-93DFBC8081E4}"/>
              </a:ext>
            </a:extLst>
          </p:cNvPr>
          <p:cNvSpPr/>
          <p:nvPr/>
        </p:nvSpPr>
        <p:spPr>
          <a:xfrm rot="5400000">
            <a:off x="5967305" y="1358312"/>
            <a:ext cx="872729" cy="7836330"/>
          </a:xfrm>
          <a:prstGeom prst="curvedLeftArrow">
            <a:avLst/>
          </a:prstGeom>
          <a:solidFill>
            <a:sysClr val="windowText" lastClr="00000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alibri" panose="020F0502020204030204"/>
              <a:ea typeface="+mn-ea"/>
              <a:cs typeface="+mn-cs"/>
            </a:endParaRPr>
          </a:p>
        </p:txBody>
      </p:sp>
      <p:sp>
        <p:nvSpPr>
          <p:cNvPr id="168" name="TextBox 167">
            <a:extLst>
              <a:ext uri="{FF2B5EF4-FFF2-40B4-BE49-F238E27FC236}">
                <a16:creationId xmlns:a16="http://schemas.microsoft.com/office/drawing/2014/main" id="{FCD9208F-6697-D446-984E-7721187EFE61}"/>
              </a:ext>
            </a:extLst>
          </p:cNvPr>
          <p:cNvSpPr txBox="1"/>
          <p:nvPr/>
        </p:nvSpPr>
        <p:spPr>
          <a:xfrm>
            <a:off x="5308696" y="5291646"/>
            <a:ext cx="2816261"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effectLst/>
                <a:uLnTx/>
                <a:uFillTx/>
              </a:rPr>
              <a:t>Feedback Mechanism</a:t>
            </a:r>
          </a:p>
        </p:txBody>
      </p:sp>
      <p:sp>
        <p:nvSpPr>
          <p:cNvPr id="169" name="TextBox 168">
            <a:extLst>
              <a:ext uri="{FF2B5EF4-FFF2-40B4-BE49-F238E27FC236}">
                <a16:creationId xmlns:a16="http://schemas.microsoft.com/office/drawing/2014/main" id="{41B673B5-B00C-6F49-A1B8-DE9F49EA8CA1}"/>
              </a:ext>
            </a:extLst>
          </p:cNvPr>
          <p:cNvSpPr txBox="1"/>
          <p:nvPr/>
        </p:nvSpPr>
        <p:spPr>
          <a:xfrm>
            <a:off x="7190880" y="2885088"/>
            <a:ext cx="109723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effectLst/>
                <a:uLnTx/>
                <a:uFillTx/>
              </a:rPr>
              <a:t>Trigger</a:t>
            </a:r>
            <a:endParaRPr kumimoji="0" lang="en-US" sz="1600" b="1" i="0" u="none" strike="noStrike" kern="0" cap="none" spc="0" normalizeH="0" baseline="0" noProof="0" dirty="0">
              <a:ln>
                <a:noFill/>
              </a:ln>
              <a:effectLst/>
              <a:uLnTx/>
              <a:uFillTx/>
            </a:endParaRPr>
          </a:p>
        </p:txBody>
      </p:sp>
      <p:cxnSp>
        <p:nvCxnSpPr>
          <p:cNvPr id="172" name="Straight Arrow Connector 171">
            <a:extLst>
              <a:ext uri="{FF2B5EF4-FFF2-40B4-BE49-F238E27FC236}">
                <a16:creationId xmlns:a16="http://schemas.microsoft.com/office/drawing/2014/main" id="{783AA5F0-A335-8540-890E-380FB068C764}"/>
              </a:ext>
            </a:extLst>
          </p:cNvPr>
          <p:cNvCxnSpPr/>
          <p:nvPr/>
        </p:nvCxnSpPr>
        <p:spPr>
          <a:xfrm>
            <a:off x="4460637" y="2602293"/>
            <a:ext cx="832887" cy="3496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BAAB4D02-3632-0D4D-957B-AB9EEB48FD14}"/>
              </a:ext>
            </a:extLst>
          </p:cNvPr>
          <p:cNvCxnSpPr>
            <a:cxnSpLocks/>
          </p:cNvCxnSpPr>
          <p:nvPr/>
        </p:nvCxnSpPr>
        <p:spPr>
          <a:xfrm flipV="1">
            <a:off x="4393786" y="3214586"/>
            <a:ext cx="943916" cy="103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D69EE356-F02F-4448-BEAD-CDD01D0896AE}"/>
              </a:ext>
            </a:extLst>
          </p:cNvPr>
          <p:cNvCxnSpPr>
            <a:cxnSpLocks/>
          </p:cNvCxnSpPr>
          <p:nvPr/>
        </p:nvCxnSpPr>
        <p:spPr>
          <a:xfrm flipV="1">
            <a:off x="4415830" y="3488438"/>
            <a:ext cx="889823" cy="4288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78" name="Picture 177">
            <a:extLst>
              <a:ext uri="{FF2B5EF4-FFF2-40B4-BE49-F238E27FC236}">
                <a16:creationId xmlns:a16="http://schemas.microsoft.com/office/drawing/2014/main" id="{A8BAA70A-D009-144C-A6A5-7A4E19FB1A2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344940" y="2210943"/>
            <a:ext cx="885432" cy="691294"/>
          </a:xfrm>
          <a:prstGeom prst="rect">
            <a:avLst/>
          </a:prstGeom>
        </p:spPr>
      </p:pic>
      <p:pic>
        <p:nvPicPr>
          <p:cNvPr id="180" name="Picture 179">
            <a:extLst>
              <a:ext uri="{FF2B5EF4-FFF2-40B4-BE49-F238E27FC236}">
                <a16:creationId xmlns:a16="http://schemas.microsoft.com/office/drawing/2014/main" id="{C12CC49E-1A75-D64A-9887-076A587ACBE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221375" y="3117476"/>
            <a:ext cx="804007" cy="671517"/>
          </a:xfrm>
          <a:prstGeom prst="rect">
            <a:avLst/>
          </a:prstGeom>
        </p:spPr>
      </p:pic>
      <p:pic>
        <p:nvPicPr>
          <p:cNvPr id="181" name="Picture 180">
            <a:extLst>
              <a:ext uri="{FF2B5EF4-FFF2-40B4-BE49-F238E27FC236}">
                <a16:creationId xmlns:a16="http://schemas.microsoft.com/office/drawing/2014/main" id="{1854F0A8-6700-4D41-B558-FBDC9709B371}"/>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271454" y="4021827"/>
            <a:ext cx="885432" cy="654737"/>
          </a:xfrm>
          <a:prstGeom prst="rect">
            <a:avLst/>
          </a:prstGeom>
        </p:spPr>
      </p:pic>
      <p:cxnSp>
        <p:nvCxnSpPr>
          <p:cNvPr id="27" name="Straight Arrow Connector 26">
            <a:extLst>
              <a:ext uri="{FF2B5EF4-FFF2-40B4-BE49-F238E27FC236}">
                <a16:creationId xmlns:a16="http://schemas.microsoft.com/office/drawing/2014/main" id="{4755BA7E-4CDD-F047-9C5D-4EE46EA95EBD}"/>
              </a:ext>
            </a:extLst>
          </p:cNvPr>
          <p:cNvCxnSpPr>
            <a:cxnSpLocks/>
          </p:cNvCxnSpPr>
          <p:nvPr/>
        </p:nvCxnSpPr>
        <p:spPr>
          <a:xfrm flipH="1" flipV="1">
            <a:off x="4393786" y="2788241"/>
            <a:ext cx="836953" cy="2987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54056E8-DA31-DF47-9D23-4D6B65493AE8}"/>
              </a:ext>
            </a:extLst>
          </p:cNvPr>
          <p:cNvCxnSpPr>
            <a:cxnSpLocks/>
          </p:cNvCxnSpPr>
          <p:nvPr/>
        </p:nvCxnSpPr>
        <p:spPr>
          <a:xfrm flipH="1">
            <a:off x="4460637" y="3366231"/>
            <a:ext cx="954213" cy="87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E4994F7-1003-034A-9831-FA06354F7CD9}"/>
              </a:ext>
            </a:extLst>
          </p:cNvPr>
          <p:cNvCxnSpPr>
            <a:cxnSpLocks/>
          </p:cNvCxnSpPr>
          <p:nvPr/>
        </p:nvCxnSpPr>
        <p:spPr>
          <a:xfrm flipH="1">
            <a:off x="4542575" y="3644335"/>
            <a:ext cx="854098" cy="433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295557C7-2994-6845-BC71-008DB86845B7}"/>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209289" y="2808801"/>
            <a:ext cx="871207" cy="903513"/>
          </a:xfrm>
          <a:prstGeom prst="rect">
            <a:avLst/>
          </a:prstGeom>
        </p:spPr>
      </p:pic>
      <p:sp>
        <p:nvSpPr>
          <p:cNvPr id="31" name="Content Placeholder 3"/>
          <p:cNvSpPr txBox="1">
            <a:spLocks/>
          </p:cNvSpPr>
          <p:nvPr/>
        </p:nvSpPr>
        <p:spPr>
          <a:xfrm>
            <a:off x="876994" y="1109349"/>
            <a:ext cx="10515598" cy="4951886"/>
          </a:xfrm>
          <a:prstGeom prst="rect">
            <a:avLst/>
          </a:prstGeom>
          <a:ln>
            <a:solidFill>
              <a:schemeClr val="accent1"/>
            </a:solidFill>
          </a:ln>
        </p:spPr>
        <p:txBody>
          <a:bodyPr vert="horz" lIns="91440" tIns="45720" rIns="91440" bIns="45720" rtlCol="0">
            <a:normAutofit/>
          </a:bodyPr>
          <a:lstStyle>
            <a:lvl1pPr marL="190492" indent="-190492" algn="l" defTabSz="761970" rtl="0" eaLnBrk="1" latinLnBrk="0" hangingPunct="1">
              <a:lnSpc>
                <a:spcPct val="90000"/>
              </a:lnSpc>
              <a:spcBef>
                <a:spcPts val="833"/>
              </a:spcBef>
              <a:buFontTx/>
              <a:buBlip>
                <a:blip r:embed="rId15"/>
              </a:buBlip>
              <a:defRPr sz="1600" kern="1200">
                <a:solidFill>
                  <a:schemeClr val="tx1"/>
                </a:solidFill>
                <a:latin typeface="+mj-lt"/>
                <a:ea typeface="+mn-ea"/>
                <a:cs typeface="+mn-cs"/>
              </a:defRPr>
            </a:lvl1pPr>
            <a:lvl2pPr marL="571477" indent="-190492" algn="l" defTabSz="761970" rtl="0" eaLnBrk="1" latinLnBrk="0" hangingPunct="1">
              <a:lnSpc>
                <a:spcPct val="90000"/>
              </a:lnSpc>
              <a:spcBef>
                <a:spcPts val="417"/>
              </a:spcBef>
              <a:buFontTx/>
              <a:buBlip>
                <a:blip r:embed="rId16"/>
              </a:buBlip>
              <a:defRPr sz="1600" kern="1200">
                <a:solidFill>
                  <a:schemeClr val="tx1"/>
                </a:solidFill>
                <a:latin typeface="+mj-lt"/>
                <a:ea typeface="+mn-ea"/>
                <a:cs typeface="+mn-cs"/>
              </a:defRPr>
            </a:lvl2pPr>
            <a:lvl3pPr marL="952462" indent="-190492" algn="l" defTabSz="761970" rtl="0" eaLnBrk="1" latinLnBrk="0" hangingPunct="1">
              <a:lnSpc>
                <a:spcPct val="90000"/>
              </a:lnSpc>
              <a:spcBef>
                <a:spcPts val="417"/>
              </a:spcBef>
              <a:buFontTx/>
              <a:buBlip>
                <a:blip r:embed="rId17"/>
              </a:buBlip>
              <a:defRPr sz="1600" kern="1200">
                <a:solidFill>
                  <a:schemeClr val="tx1"/>
                </a:solidFill>
                <a:latin typeface="+mj-lt"/>
                <a:ea typeface="+mn-ea"/>
                <a:cs typeface="+mn-cs"/>
              </a:defRPr>
            </a:lvl3pPr>
            <a:lvl4pPr marL="1333447" indent="-190492" algn="l" defTabSz="761970" rtl="0" eaLnBrk="1" latinLnBrk="0" hangingPunct="1">
              <a:lnSpc>
                <a:spcPct val="90000"/>
              </a:lnSpc>
              <a:spcBef>
                <a:spcPts val="417"/>
              </a:spcBef>
              <a:buFontTx/>
              <a:buBlip>
                <a:blip r:embed="rId18"/>
              </a:buBlip>
              <a:defRPr sz="1600" kern="1200">
                <a:solidFill>
                  <a:schemeClr val="tx1"/>
                </a:solidFill>
                <a:latin typeface="+mj-lt"/>
                <a:ea typeface="+mn-ea"/>
                <a:cs typeface="+mn-cs"/>
              </a:defRPr>
            </a:lvl4pPr>
            <a:lvl5pPr marL="1714431" indent="-190492" algn="l" defTabSz="761970" rtl="0" eaLnBrk="1" latinLnBrk="0" hangingPunct="1">
              <a:lnSpc>
                <a:spcPct val="90000"/>
              </a:lnSpc>
              <a:spcBef>
                <a:spcPts val="417"/>
              </a:spcBef>
              <a:buFontTx/>
              <a:buBlip>
                <a:blip r:embed="rId19"/>
              </a:buBlip>
              <a:defRPr sz="1600" kern="1200">
                <a:solidFill>
                  <a:schemeClr val="tx1"/>
                </a:solidFill>
                <a:latin typeface="+mj-lt"/>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380985" lvl="1" indent="0">
              <a:buNone/>
            </a:pPr>
            <a:endParaRPr lang="en-US" dirty="0" smtClean="0"/>
          </a:p>
          <a:p>
            <a:pPr marL="380985" lvl="1" indent="0">
              <a:buFontTx/>
              <a:buNone/>
            </a:pPr>
            <a:endParaRPr lang="en-US" dirty="0">
              <a:solidFill>
                <a:srgbClr val="333333"/>
              </a:solidFill>
              <a:latin typeface="Arial" panose="020B0604020202020204" pitchFamily="34" charset="0"/>
            </a:endParaRPr>
          </a:p>
        </p:txBody>
      </p:sp>
      <p:sp>
        <p:nvSpPr>
          <p:cNvPr id="9" name="Rectangle 8"/>
          <p:cNvSpPr/>
          <p:nvPr/>
        </p:nvSpPr>
        <p:spPr>
          <a:xfrm>
            <a:off x="1067564" y="1248114"/>
            <a:ext cx="1646606" cy="480131"/>
          </a:xfrm>
          <a:prstGeom prst="rect">
            <a:avLst/>
          </a:prstGeom>
        </p:spPr>
        <p:txBody>
          <a:bodyPr wrap="none">
            <a:spAutoFit/>
          </a:bodyPr>
          <a:lstStyle/>
          <a:p>
            <a:pPr algn="ctr" defTabSz="914364">
              <a:lnSpc>
                <a:spcPct val="90000"/>
              </a:lnSpc>
              <a:spcBef>
                <a:spcPct val="0"/>
              </a:spcBef>
              <a:spcAft>
                <a:spcPts val="800"/>
              </a:spcAft>
            </a:pPr>
            <a:r>
              <a:rPr lang="en-US" sz="2800" b="1" dirty="0">
                <a:solidFill>
                  <a:schemeClr val="accent1"/>
                </a:solidFill>
                <a:latin typeface="Agency FB" panose="020B0503020202020204" pitchFamily="34" charset="0"/>
                <a:ea typeface="+mj-ea"/>
                <a:cs typeface="+mj-cs"/>
              </a:rPr>
              <a:t>CI Workflow</a:t>
            </a:r>
          </a:p>
        </p:txBody>
      </p:sp>
    </p:spTree>
    <p:extLst>
      <p:ext uri="{BB962C8B-B14F-4D97-AF65-F5344CB8AC3E}">
        <p14:creationId xmlns:p14="http://schemas.microsoft.com/office/powerpoint/2010/main" val="296226958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3"/>
          <p:cNvSpPr txBox="1">
            <a:spLocks/>
          </p:cNvSpPr>
          <p:nvPr/>
        </p:nvSpPr>
        <p:spPr>
          <a:xfrm>
            <a:off x="876994" y="1109349"/>
            <a:ext cx="10515598" cy="4951886"/>
          </a:xfrm>
          <a:prstGeom prst="rect">
            <a:avLst/>
          </a:prstGeom>
          <a:ln>
            <a:solidFill>
              <a:schemeClr val="accent1"/>
            </a:solidFill>
          </a:ln>
        </p:spPr>
        <p:txBody>
          <a:bodyPr vert="horz" lIns="91440" tIns="45720" rIns="91440" bIns="45720" rtlCol="0">
            <a:normAutofit/>
          </a:bodyPr>
          <a:lstStyle>
            <a:lvl1pPr marL="190492" indent="-190492" algn="l" defTabSz="761970" rtl="0" eaLnBrk="1" latinLnBrk="0" hangingPunct="1">
              <a:lnSpc>
                <a:spcPct val="90000"/>
              </a:lnSpc>
              <a:spcBef>
                <a:spcPts val="833"/>
              </a:spcBef>
              <a:buFontTx/>
              <a:buBlip>
                <a:blip r:embed="rId2"/>
              </a:buBlip>
              <a:defRPr sz="1600" kern="1200">
                <a:solidFill>
                  <a:schemeClr val="tx1"/>
                </a:solidFill>
                <a:latin typeface="+mj-lt"/>
                <a:ea typeface="+mn-ea"/>
                <a:cs typeface="+mn-cs"/>
              </a:defRPr>
            </a:lvl1pPr>
            <a:lvl2pPr marL="571477" indent="-190492" algn="l" defTabSz="761970" rtl="0" eaLnBrk="1" latinLnBrk="0" hangingPunct="1">
              <a:lnSpc>
                <a:spcPct val="90000"/>
              </a:lnSpc>
              <a:spcBef>
                <a:spcPts val="417"/>
              </a:spcBef>
              <a:buFontTx/>
              <a:buBlip>
                <a:blip r:embed="rId3"/>
              </a:buBlip>
              <a:defRPr sz="1600" kern="1200">
                <a:solidFill>
                  <a:schemeClr val="tx1"/>
                </a:solidFill>
                <a:latin typeface="+mj-lt"/>
                <a:ea typeface="+mn-ea"/>
                <a:cs typeface="+mn-cs"/>
              </a:defRPr>
            </a:lvl2pPr>
            <a:lvl3pPr marL="952462" indent="-190492" algn="l" defTabSz="761970" rtl="0" eaLnBrk="1" latinLnBrk="0" hangingPunct="1">
              <a:lnSpc>
                <a:spcPct val="90000"/>
              </a:lnSpc>
              <a:spcBef>
                <a:spcPts val="417"/>
              </a:spcBef>
              <a:buFontTx/>
              <a:buBlip>
                <a:blip r:embed="rId4"/>
              </a:buBlip>
              <a:defRPr sz="1600" kern="1200">
                <a:solidFill>
                  <a:schemeClr val="tx1"/>
                </a:solidFill>
                <a:latin typeface="+mj-lt"/>
                <a:ea typeface="+mn-ea"/>
                <a:cs typeface="+mn-cs"/>
              </a:defRPr>
            </a:lvl3pPr>
            <a:lvl4pPr marL="1333447" indent="-190492" algn="l" defTabSz="761970" rtl="0" eaLnBrk="1" latinLnBrk="0" hangingPunct="1">
              <a:lnSpc>
                <a:spcPct val="90000"/>
              </a:lnSpc>
              <a:spcBef>
                <a:spcPts val="417"/>
              </a:spcBef>
              <a:buFontTx/>
              <a:buBlip>
                <a:blip r:embed="rId5"/>
              </a:buBlip>
              <a:defRPr sz="1600" kern="1200">
                <a:solidFill>
                  <a:schemeClr val="tx1"/>
                </a:solidFill>
                <a:latin typeface="+mj-lt"/>
                <a:ea typeface="+mn-ea"/>
                <a:cs typeface="+mn-cs"/>
              </a:defRPr>
            </a:lvl4pPr>
            <a:lvl5pPr marL="1714431" indent="-190492" algn="l" defTabSz="761970" rtl="0" eaLnBrk="1" latinLnBrk="0" hangingPunct="1">
              <a:lnSpc>
                <a:spcPct val="90000"/>
              </a:lnSpc>
              <a:spcBef>
                <a:spcPts val="417"/>
              </a:spcBef>
              <a:buFontTx/>
              <a:buBlip>
                <a:blip r:embed="rId6"/>
              </a:buBlip>
              <a:defRPr sz="1600" kern="1200">
                <a:solidFill>
                  <a:schemeClr val="tx1"/>
                </a:solidFill>
                <a:latin typeface="+mj-lt"/>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380985" lvl="1" indent="0">
              <a:buNone/>
            </a:pPr>
            <a:endParaRPr lang="en-US" dirty="0" smtClean="0"/>
          </a:p>
          <a:p>
            <a:pPr marL="380985" lvl="1" indent="0">
              <a:buFontTx/>
              <a:buNone/>
            </a:pPr>
            <a:endParaRPr lang="en-US" dirty="0">
              <a:solidFill>
                <a:srgbClr val="333333"/>
              </a:solidFill>
              <a:latin typeface="Arial" panose="020B0604020202020204" pitchFamily="34" charset="0"/>
            </a:endParaRPr>
          </a:p>
        </p:txBody>
      </p:sp>
      <p:pic>
        <p:nvPicPr>
          <p:cNvPr id="4" name="Picture 3" descr="Related image"/>
          <p:cNvPicPr/>
          <p:nvPr/>
        </p:nvPicPr>
        <p:blipFill>
          <a:blip r:embed="rId7">
            <a:extLst>
              <a:ext uri="{28A0092B-C50C-407E-A947-70E740481C1C}">
                <a14:useLocalDpi xmlns:a14="http://schemas.microsoft.com/office/drawing/2010/main" val="0"/>
              </a:ext>
            </a:extLst>
          </a:blip>
          <a:srcRect/>
          <a:stretch>
            <a:fillRect/>
          </a:stretch>
        </p:blipFill>
        <p:spPr bwMode="auto">
          <a:xfrm>
            <a:off x="5086695" y="1906045"/>
            <a:ext cx="5753792" cy="3682191"/>
          </a:xfrm>
          <a:prstGeom prst="rect">
            <a:avLst/>
          </a:prstGeom>
          <a:ln>
            <a:noFill/>
          </a:ln>
          <a:effectLst>
            <a:softEdge rad="112500"/>
          </a:effectLst>
        </p:spPr>
      </p:pic>
      <p:sp>
        <p:nvSpPr>
          <p:cNvPr id="5" name="Rectangle 4"/>
          <p:cNvSpPr/>
          <p:nvPr/>
        </p:nvSpPr>
        <p:spPr>
          <a:xfrm>
            <a:off x="1256953" y="2357016"/>
            <a:ext cx="1939636" cy="3129062"/>
          </a:xfrm>
          <a:prstGeom prst="rect">
            <a:avLst/>
          </a:prstGeom>
        </p:spPr>
        <p:txBody>
          <a:bodyPr wrap="square">
            <a:spAutoFit/>
          </a:bodyPr>
          <a:lstStyle/>
          <a:p>
            <a:pPr algn="just">
              <a:spcAft>
                <a:spcPts val="800"/>
              </a:spcAft>
            </a:pPr>
            <a:r>
              <a:rPr lang="en-US" sz="1600" b="1" dirty="0">
                <a:solidFill>
                  <a:schemeClr val="accent6">
                    <a:lumMod val="50000"/>
                  </a:schemeClr>
                </a:solidFill>
                <a:latin typeface="Verdana" panose="020B0604030504040204" pitchFamily="34" charset="0"/>
                <a:ea typeface="Calibri" panose="020F0502020204030204" pitchFamily="34" charset="0"/>
                <a:cs typeface="Times New Roman" panose="02020603050405020304" pitchFamily="18" charset="0"/>
              </a:rPr>
              <a:t>CI TOOLS</a:t>
            </a:r>
            <a:endParaRPr lang="en-US" sz="1600" b="1" dirty="0">
              <a:solidFill>
                <a:schemeClr val="accent6">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gn="just">
              <a:spcAft>
                <a:spcPts val="800"/>
              </a:spcAft>
              <a:buFont typeface="Wingdings" panose="05000000000000000000" pitchFamily="2" charset="2"/>
              <a:buChar char="Ø"/>
            </a:pPr>
            <a:r>
              <a:rPr lang="en-US" sz="1600" dirty="0" smtClean="0">
                <a:solidFill>
                  <a:schemeClr val="accent6">
                    <a:lumMod val="50000"/>
                  </a:schemeClr>
                </a:solidFill>
                <a:latin typeface="Verdana" panose="020B0604030504040204" pitchFamily="34" charset="0"/>
                <a:ea typeface="Calibri" panose="020F0502020204030204" pitchFamily="34" charset="0"/>
                <a:cs typeface="Times New Roman" panose="02020603050405020304" pitchFamily="18" charset="0"/>
              </a:rPr>
              <a:t>Git</a:t>
            </a:r>
          </a:p>
          <a:p>
            <a:pPr marL="285750" indent="-285750" algn="just">
              <a:spcAft>
                <a:spcPts val="800"/>
              </a:spcAft>
              <a:buFont typeface="Wingdings" panose="05000000000000000000" pitchFamily="2" charset="2"/>
              <a:buChar char="Ø"/>
            </a:pPr>
            <a:r>
              <a:rPr lang="en-US" sz="1600" dirty="0" smtClean="0">
                <a:solidFill>
                  <a:schemeClr val="accent6">
                    <a:lumMod val="50000"/>
                  </a:schemeClr>
                </a:solidFill>
                <a:latin typeface="Verdana" panose="020B0604030504040204" pitchFamily="34" charset="0"/>
                <a:ea typeface="Calibri" panose="020F0502020204030204" pitchFamily="34" charset="0"/>
                <a:cs typeface="Times New Roman" panose="02020603050405020304" pitchFamily="18" charset="0"/>
              </a:rPr>
              <a:t>Bit bucket</a:t>
            </a:r>
            <a:endParaRPr lang="en-US" sz="1600" dirty="0">
              <a:solidFill>
                <a:schemeClr val="accent6">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gn="just">
              <a:spcAft>
                <a:spcPts val="800"/>
              </a:spcAft>
              <a:buFont typeface="Wingdings" panose="05000000000000000000" pitchFamily="2" charset="2"/>
              <a:buChar char="Ø"/>
            </a:pPr>
            <a:r>
              <a:rPr lang="en-US" sz="1600" dirty="0">
                <a:solidFill>
                  <a:schemeClr val="accent6">
                    <a:lumMod val="50000"/>
                  </a:schemeClr>
                </a:solidFill>
                <a:latin typeface="Verdana" panose="020B0604030504040204" pitchFamily="34" charset="0"/>
                <a:ea typeface="Calibri" panose="020F0502020204030204" pitchFamily="34" charset="0"/>
                <a:cs typeface="Times New Roman" panose="02020603050405020304" pitchFamily="18" charset="0"/>
              </a:rPr>
              <a:t>Gradle</a:t>
            </a:r>
            <a:endParaRPr lang="en-US" sz="1600" dirty="0">
              <a:solidFill>
                <a:schemeClr val="accent6">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gn="just">
              <a:spcAft>
                <a:spcPts val="800"/>
              </a:spcAft>
              <a:buFont typeface="Wingdings" panose="05000000000000000000" pitchFamily="2" charset="2"/>
              <a:buChar char="Ø"/>
            </a:pPr>
            <a:r>
              <a:rPr lang="en-US" sz="1600" dirty="0">
                <a:solidFill>
                  <a:schemeClr val="accent6">
                    <a:lumMod val="50000"/>
                  </a:schemeClr>
                </a:solidFill>
                <a:latin typeface="Verdana" panose="020B0604030504040204" pitchFamily="34" charset="0"/>
                <a:ea typeface="Calibri" panose="020F0502020204030204" pitchFamily="34" charset="0"/>
                <a:cs typeface="Times New Roman" panose="02020603050405020304" pitchFamily="18" charset="0"/>
              </a:rPr>
              <a:t>Jenkins</a:t>
            </a:r>
            <a:endParaRPr lang="en-US" sz="1600" dirty="0">
              <a:solidFill>
                <a:schemeClr val="accent6">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gn="just">
              <a:spcAft>
                <a:spcPts val="800"/>
              </a:spcAft>
              <a:buFont typeface="Wingdings" panose="05000000000000000000" pitchFamily="2" charset="2"/>
              <a:buChar char="Ø"/>
            </a:pPr>
            <a:r>
              <a:rPr lang="en-US" sz="1600" dirty="0">
                <a:solidFill>
                  <a:schemeClr val="accent6">
                    <a:lumMod val="50000"/>
                  </a:schemeClr>
                </a:solidFill>
                <a:latin typeface="Verdana" panose="020B0604030504040204" pitchFamily="34" charset="0"/>
                <a:ea typeface="Calibri" panose="020F0502020204030204" pitchFamily="34" charset="0"/>
                <a:cs typeface="Times New Roman" panose="02020603050405020304" pitchFamily="18" charset="0"/>
              </a:rPr>
              <a:t>Sonar Qube</a:t>
            </a:r>
            <a:endParaRPr lang="en-US" sz="1600" dirty="0">
              <a:solidFill>
                <a:schemeClr val="accent6">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gn="just">
              <a:spcAft>
                <a:spcPts val="800"/>
              </a:spcAft>
              <a:buFont typeface="Wingdings" panose="05000000000000000000" pitchFamily="2" charset="2"/>
              <a:buChar char="Ø"/>
            </a:pPr>
            <a:r>
              <a:rPr lang="en-US" sz="1600" dirty="0">
                <a:solidFill>
                  <a:schemeClr val="accent6">
                    <a:lumMod val="50000"/>
                  </a:schemeClr>
                </a:solidFill>
                <a:latin typeface="Verdana" panose="020B0604030504040204" pitchFamily="34" charset="0"/>
                <a:ea typeface="Calibri" panose="020F0502020204030204" pitchFamily="34" charset="0"/>
                <a:cs typeface="Times New Roman" panose="02020603050405020304" pitchFamily="18" charset="0"/>
              </a:rPr>
              <a:t>Nexus</a:t>
            </a:r>
            <a:endParaRPr lang="en-US" sz="1600" dirty="0">
              <a:solidFill>
                <a:schemeClr val="accent6">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gn="just">
              <a:spcAft>
                <a:spcPts val="800"/>
              </a:spcAft>
              <a:buFont typeface="Wingdings" panose="05000000000000000000" pitchFamily="2" charset="2"/>
              <a:buChar char="Ø"/>
            </a:pPr>
            <a:r>
              <a:rPr lang="en-US" sz="1600" dirty="0">
                <a:solidFill>
                  <a:schemeClr val="accent6">
                    <a:lumMod val="50000"/>
                  </a:schemeClr>
                </a:solidFill>
                <a:latin typeface="Verdana" panose="020B0604030504040204" pitchFamily="34" charset="0"/>
                <a:ea typeface="Calibri" panose="020F0502020204030204" pitchFamily="34" charset="0"/>
                <a:cs typeface="Times New Roman" panose="02020603050405020304" pitchFamily="18" charset="0"/>
              </a:rPr>
              <a:t>Junit</a:t>
            </a:r>
            <a:endParaRPr lang="en-US" sz="1600" dirty="0">
              <a:solidFill>
                <a:schemeClr val="accent6">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gn="just">
              <a:spcAft>
                <a:spcPts val="800"/>
              </a:spcAft>
              <a:buFont typeface="Wingdings" panose="05000000000000000000" pitchFamily="2" charset="2"/>
              <a:buChar char="Ø"/>
            </a:pPr>
            <a:r>
              <a:rPr lang="en-US" sz="1600" dirty="0">
                <a:solidFill>
                  <a:schemeClr val="accent6">
                    <a:lumMod val="50000"/>
                  </a:schemeClr>
                </a:solidFill>
                <a:latin typeface="Verdana" panose="020B0604030504040204" pitchFamily="34" charset="0"/>
                <a:ea typeface="Calibri" panose="020F0502020204030204" pitchFamily="34" charset="0"/>
                <a:cs typeface="Times New Roman" panose="02020603050405020304" pitchFamily="18" charset="0"/>
              </a:rPr>
              <a:t>Jacoco</a:t>
            </a:r>
            <a:endParaRPr lang="en-US" sz="1600" dirty="0">
              <a:solidFill>
                <a:schemeClr val="accent6">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246118" y="2300695"/>
            <a:ext cx="1741518" cy="2349361"/>
          </a:xfrm>
          <a:prstGeom prst="rect">
            <a:avLst/>
          </a:prstGeom>
        </p:spPr>
        <p:txBody>
          <a:bodyPr wrap="square">
            <a:spAutoFit/>
          </a:bodyPr>
          <a:lstStyle/>
          <a:p>
            <a:pPr algn="just">
              <a:lnSpc>
                <a:spcPct val="150000"/>
              </a:lnSpc>
              <a:spcAft>
                <a:spcPts val="800"/>
              </a:spcAft>
            </a:pPr>
            <a:r>
              <a:rPr lang="en-US" sz="1600" b="1" dirty="0">
                <a:solidFill>
                  <a:schemeClr val="accent6">
                    <a:lumMod val="50000"/>
                  </a:schemeClr>
                </a:solidFill>
                <a:latin typeface="Verdana" panose="020B0604030504040204" pitchFamily="34" charset="0"/>
                <a:ea typeface="Calibri" panose="020F0502020204030204" pitchFamily="34" charset="0"/>
                <a:cs typeface="Times New Roman" panose="02020603050405020304" pitchFamily="18" charset="0"/>
              </a:rPr>
              <a:t>CD TOOLS</a:t>
            </a:r>
          </a:p>
          <a:p>
            <a:pPr marL="285750" indent="-285750" algn="just">
              <a:lnSpc>
                <a:spcPct val="150000"/>
              </a:lnSpc>
              <a:spcAft>
                <a:spcPts val="800"/>
              </a:spcAft>
              <a:buFont typeface="Wingdings" panose="05000000000000000000" pitchFamily="2" charset="2"/>
              <a:buChar char="Ø"/>
            </a:pPr>
            <a:r>
              <a:rPr lang="en-US" sz="1600" dirty="0">
                <a:solidFill>
                  <a:schemeClr val="accent6">
                    <a:lumMod val="50000"/>
                  </a:schemeClr>
                </a:solidFill>
                <a:latin typeface="Verdana" panose="020B0604030504040204" pitchFamily="34" charset="0"/>
                <a:ea typeface="Calibri" panose="020F0502020204030204" pitchFamily="34" charset="0"/>
                <a:cs typeface="Times New Roman" panose="02020603050405020304" pitchFamily="18" charset="0"/>
              </a:rPr>
              <a:t>Docker Hub</a:t>
            </a:r>
          </a:p>
          <a:p>
            <a:pPr marL="285750" indent="-285750" algn="just">
              <a:lnSpc>
                <a:spcPct val="150000"/>
              </a:lnSpc>
              <a:spcAft>
                <a:spcPts val="800"/>
              </a:spcAft>
              <a:buFont typeface="Wingdings" panose="05000000000000000000" pitchFamily="2" charset="2"/>
              <a:buChar char="Ø"/>
            </a:pPr>
            <a:r>
              <a:rPr lang="en-US" sz="1600" dirty="0">
                <a:solidFill>
                  <a:schemeClr val="accent6">
                    <a:lumMod val="50000"/>
                  </a:schemeClr>
                </a:solidFill>
                <a:latin typeface="Verdana" panose="020B0604030504040204" pitchFamily="34" charset="0"/>
                <a:ea typeface="Calibri" panose="020F0502020204030204" pitchFamily="34" charset="0"/>
                <a:cs typeface="Times New Roman" panose="02020603050405020304" pitchFamily="18" charset="0"/>
              </a:rPr>
              <a:t>Ansible</a:t>
            </a:r>
          </a:p>
          <a:p>
            <a:pPr marL="285750" indent="-285750" algn="just">
              <a:lnSpc>
                <a:spcPct val="150000"/>
              </a:lnSpc>
              <a:spcAft>
                <a:spcPts val="800"/>
              </a:spcAft>
              <a:buFont typeface="Wingdings" panose="05000000000000000000" pitchFamily="2" charset="2"/>
              <a:buChar char="Ø"/>
            </a:pPr>
            <a:r>
              <a:rPr lang="en-US" sz="1600" dirty="0">
                <a:solidFill>
                  <a:schemeClr val="accent6">
                    <a:lumMod val="50000"/>
                  </a:schemeClr>
                </a:solidFill>
                <a:latin typeface="Verdana" panose="020B0604030504040204" pitchFamily="34" charset="0"/>
                <a:ea typeface="Calibri" panose="020F0502020204030204" pitchFamily="34" charset="0"/>
                <a:cs typeface="Times New Roman" panose="02020603050405020304" pitchFamily="18" charset="0"/>
              </a:rPr>
              <a:t>Docker</a:t>
            </a:r>
          </a:p>
          <a:p>
            <a:pPr marL="285750" indent="-285750" algn="just">
              <a:lnSpc>
                <a:spcPct val="150000"/>
              </a:lnSpc>
              <a:spcAft>
                <a:spcPts val="800"/>
              </a:spcAft>
              <a:buFont typeface="Wingdings" panose="05000000000000000000" pitchFamily="2" charset="2"/>
              <a:buChar char="Ø"/>
            </a:pPr>
            <a:r>
              <a:rPr lang="en-US" sz="1600" dirty="0">
                <a:solidFill>
                  <a:schemeClr val="accent6">
                    <a:lumMod val="50000"/>
                  </a:schemeClr>
                </a:solidFill>
                <a:latin typeface="Verdana" panose="020B0604030504040204" pitchFamily="34" charset="0"/>
                <a:ea typeface="Calibri" panose="020F0502020204030204" pitchFamily="34" charset="0"/>
                <a:cs typeface="Times New Roman" panose="02020603050405020304" pitchFamily="18" charset="0"/>
              </a:rPr>
              <a:t>Kubernetes</a:t>
            </a:r>
          </a:p>
        </p:txBody>
      </p:sp>
      <p:sp>
        <p:nvSpPr>
          <p:cNvPr id="7" name="Rectangle 6"/>
          <p:cNvSpPr/>
          <p:nvPr/>
        </p:nvSpPr>
        <p:spPr>
          <a:xfrm>
            <a:off x="1183059" y="1312137"/>
            <a:ext cx="1771639" cy="480131"/>
          </a:xfrm>
          <a:prstGeom prst="rect">
            <a:avLst/>
          </a:prstGeom>
        </p:spPr>
        <p:txBody>
          <a:bodyPr wrap="none">
            <a:spAutoFit/>
          </a:bodyPr>
          <a:lstStyle/>
          <a:p>
            <a:pPr algn="ctr" defTabSz="914364">
              <a:lnSpc>
                <a:spcPct val="90000"/>
              </a:lnSpc>
              <a:spcBef>
                <a:spcPct val="0"/>
              </a:spcBef>
              <a:spcAft>
                <a:spcPts val="800"/>
              </a:spcAft>
            </a:pPr>
            <a:r>
              <a:rPr lang="en-US" sz="2800" b="1" dirty="0">
                <a:solidFill>
                  <a:schemeClr val="accent1"/>
                </a:solidFill>
                <a:latin typeface="Agency FB" panose="020B0503020202020204" pitchFamily="34" charset="0"/>
                <a:ea typeface="+mj-ea"/>
                <a:cs typeface="+mj-cs"/>
              </a:rPr>
              <a:t>CI/CD TOOLS</a:t>
            </a:r>
          </a:p>
        </p:txBody>
      </p:sp>
    </p:spTree>
    <p:extLst>
      <p:ext uri="{BB962C8B-B14F-4D97-AF65-F5344CB8AC3E}">
        <p14:creationId xmlns:p14="http://schemas.microsoft.com/office/powerpoint/2010/main" val="558575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4693" y="1249137"/>
            <a:ext cx="2406534" cy="561844"/>
          </a:xfrm>
        </p:spPr>
        <p:txBody>
          <a:bodyPr>
            <a:normAutofit/>
          </a:bodyPr>
          <a:lstStyle/>
          <a:p>
            <a:pPr>
              <a:spcAft>
                <a:spcPts val="800"/>
              </a:spcAft>
            </a:pPr>
            <a:r>
              <a:rPr lang="en-US" sz="2800" b="1" dirty="0">
                <a:solidFill>
                  <a:schemeClr val="accent1"/>
                </a:solidFill>
                <a:latin typeface="Agency FB" panose="020B0503020202020204" pitchFamily="34" charset="0"/>
              </a:rPr>
              <a:t>CI/CD Workflow</a:t>
            </a:r>
          </a:p>
        </p:txBody>
      </p:sp>
      <p:sp>
        <p:nvSpPr>
          <p:cNvPr id="3" name="Content Placeholder 2"/>
          <p:cNvSpPr>
            <a:spLocks noGrp="1"/>
          </p:cNvSpPr>
          <p:nvPr>
            <p:ph idx="1"/>
          </p:nvPr>
        </p:nvSpPr>
        <p:spPr>
          <a:xfrm>
            <a:off x="1172095" y="1371601"/>
            <a:ext cx="9634450" cy="4247804"/>
          </a:xfrm>
        </p:spPr>
        <p:txBody>
          <a:bodyPr/>
          <a:lstStyle/>
          <a:p>
            <a:pPr marL="0" indent="0">
              <a:buNone/>
            </a:pPr>
            <a:r>
              <a:rPr lang="en-US" sz="1400" b="1" dirty="0" smtClean="0">
                <a:latin typeface="Cambria" panose="02040503050406030204" pitchFamily="18" charset="0"/>
                <a:ea typeface="Cambria" panose="02040503050406030204" pitchFamily="18" charset="0"/>
              </a:rPr>
              <a:t>                                                                                                                      </a:t>
            </a:r>
          </a:p>
          <a:p>
            <a:pPr marL="0" indent="0">
              <a:buNone/>
            </a:pPr>
            <a:r>
              <a:rPr lang="en-US" sz="1400" b="1" dirty="0">
                <a:solidFill>
                  <a:srgbClr val="0070C0"/>
                </a:solidFill>
                <a:latin typeface="Cambria" panose="02040503050406030204" pitchFamily="18" charset="0"/>
                <a:ea typeface="Cambria" panose="02040503050406030204" pitchFamily="18" charset="0"/>
              </a:rPr>
              <a:t> </a:t>
            </a:r>
            <a:r>
              <a:rPr lang="en-US" sz="1400" b="1" dirty="0" smtClean="0">
                <a:solidFill>
                  <a:srgbClr val="0070C0"/>
                </a:solidFill>
                <a:latin typeface="Cambria" panose="02040503050406030204" pitchFamily="18" charset="0"/>
                <a:ea typeface="Cambria" panose="02040503050406030204" pitchFamily="18" charset="0"/>
              </a:rPr>
              <a:t>                                                                                                                                </a:t>
            </a:r>
            <a:endParaRPr lang="en-US" sz="1600" dirty="0">
              <a:latin typeface="Calibri" panose="020F0502020204030204" pitchFamily="34" charset="0"/>
              <a:cs typeface="Calibri" panose="020F0502020204030204" pitchFamily="34" charset="0"/>
            </a:endParaRPr>
          </a:p>
          <a:p>
            <a:pPr marL="0" indent="0">
              <a:buNone/>
            </a:pPr>
            <a:r>
              <a:rPr lang="en-US" dirty="0"/>
              <a:t> </a:t>
            </a:r>
            <a:r>
              <a:rPr lang="en-US" dirty="0" smtClean="0"/>
              <a:t>                                                                                         </a:t>
            </a:r>
            <a:endParaRPr lang="en-US" dirty="0"/>
          </a:p>
          <a:p>
            <a:pPr marL="0" indent="0">
              <a:buNone/>
            </a:pPr>
            <a:r>
              <a:rPr lang="en-US" dirty="0"/>
              <a:t> </a:t>
            </a:r>
            <a:r>
              <a:rPr lang="en-US" dirty="0" smtClean="0"/>
              <a:t>                     </a:t>
            </a:r>
          </a:p>
          <a:p>
            <a:pPr marL="0" indent="0">
              <a:buNone/>
            </a:pPr>
            <a:endParaRPr lang="en-US" b="1" dirty="0"/>
          </a:p>
        </p:txBody>
      </p:sp>
      <p:sp>
        <p:nvSpPr>
          <p:cNvPr id="13" name="Oval 12"/>
          <p:cNvSpPr/>
          <p:nvPr/>
        </p:nvSpPr>
        <p:spPr>
          <a:xfrm>
            <a:off x="1454727" y="3250277"/>
            <a:ext cx="731081" cy="565264"/>
          </a:xfrm>
          <a:prstGeom prst="ellipse">
            <a:avLst/>
          </a:prstGeom>
          <a:ln>
            <a:solidFill>
              <a:srgbClr val="7030A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b="1" dirty="0" smtClean="0">
                <a:solidFill>
                  <a:srgbClr val="FFFF00"/>
                </a:solidFill>
              </a:rPr>
              <a:t>Git</a:t>
            </a:r>
            <a:endParaRPr lang="en-US" b="1" dirty="0">
              <a:solidFill>
                <a:srgbClr val="FFFF00"/>
              </a:solidFill>
            </a:endParaRPr>
          </a:p>
        </p:txBody>
      </p:sp>
      <p:sp>
        <p:nvSpPr>
          <p:cNvPr id="16" name="Oval 15"/>
          <p:cNvSpPr/>
          <p:nvPr/>
        </p:nvSpPr>
        <p:spPr>
          <a:xfrm>
            <a:off x="2696209" y="3266900"/>
            <a:ext cx="919827" cy="548641"/>
          </a:xfrm>
          <a:prstGeom prst="ellipse">
            <a:avLst/>
          </a:prstGeom>
          <a:ln>
            <a:solidFill>
              <a:srgbClr val="7030A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b="1" dirty="0" smtClean="0">
                <a:solidFill>
                  <a:srgbClr val="FFFF00"/>
                </a:solidFill>
              </a:rPr>
              <a:t>Bit </a:t>
            </a:r>
            <a:r>
              <a:rPr lang="en-US" sz="1000" b="1" dirty="0" smtClean="0">
                <a:solidFill>
                  <a:srgbClr val="FFFF00"/>
                </a:solidFill>
              </a:rPr>
              <a:t>Bucket</a:t>
            </a:r>
            <a:endParaRPr lang="en-US" sz="1000" b="1" dirty="0">
              <a:solidFill>
                <a:srgbClr val="FFFF00"/>
              </a:solidFill>
            </a:endParaRPr>
          </a:p>
        </p:txBody>
      </p:sp>
      <p:sp>
        <p:nvSpPr>
          <p:cNvPr id="23" name="Oval 22"/>
          <p:cNvSpPr/>
          <p:nvPr/>
        </p:nvSpPr>
        <p:spPr>
          <a:xfrm>
            <a:off x="1090637" y="2065368"/>
            <a:ext cx="988107" cy="457200"/>
          </a:xfrm>
          <a:prstGeom prst="ellipse">
            <a:avLst/>
          </a:prstGeom>
          <a:ln>
            <a:solidFill>
              <a:srgbClr val="7030A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900" b="1" dirty="0" smtClean="0">
                <a:solidFill>
                  <a:srgbClr val="FFFF00"/>
                </a:solidFill>
                <a:latin typeface="Calibri" panose="020F0502020204030204" pitchFamily="34" charset="0"/>
                <a:cs typeface="Calibri" panose="020F0502020204030204" pitchFamily="34" charset="0"/>
              </a:rPr>
              <a:t>Developer</a:t>
            </a:r>
            <a:endParaRPr lang="en-US" sz="900" b="1" dirty="0">
              <a:solidFill>
                <a:srgbClr val="FFFF00"/>
              </a:solidFill>
              <a:latin typeface="Calibri" panose="020F0502020204030204" pitchFamily="34" charset="0"/>
              <a:cs typeface="Calibri" panose="020F0502020204030204" pitchFamily="34" charset="0"/>
            </a:endParaRPr>
          </a:p>
        </p:txBody>
      </p:sp>
      <p:sp>
        <p:nvSpPr>
          <p:cNvPr id="26" name="Oval 25"/>
          <p:cNvSpPr/>
          <p:nvPr/>
        </p:nvSpPr>
        <p:spPr>
          <a:xfrm>
            <a:off x="2384703" y="2067791"/>
            <a:ext cx="976524" cy="465512"/>
          </a:xfrm>
          <a:prstGeom prst="ellipse">
            <a:avLst/>
          </a:prstGeom>
          <a:solidFill>
            <a:srgbClr val="0070C0"/>
          </a:solidFill>
          <a:ln>
            <a:solidFill>
              <a:srgbClr val="7030A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800" b="1" dirty="0" smtClean="0">
                <a:solidFill>
                  <a:srgbClr val="FFFF00"/>
                </a:solidFill>
                <a:latin typeface="Calibri" panose="020F0502020204030204" pitchFamily="34" charset="0"/>
                <a:cs typeface="Calibri" panose="020F0502020204030204" pitchFamily="34" charset="0"/>
              </a:rPr>
              <a:t>Developer</a:t>
            </a:r>
            <a:endParaRPr lang="en-US" sz="800" b="1" dirty="0">
              <a:solidFill>
                <a:srgbClr val="FFFF00"/>
              </a:solidFill>
              <a:latin typeface="Calibri" panose="020F0502020204030204" pitchFamily="34" charset="0"/>
              <a:cs typeface="Calibri" panose="020F0502020204030204" pitchFamily="34" charset="0"/>
            </a:endParaRPr>
          </a:p>
        </p:txBody>
      </p:sp>
      <p:cxnSp>
        <p:nvCxnSpPr>
          <p:cNvPr id="28" name="Straight Arrow Connector 27"/>
          <p:cNvCxnSpPr>
            <a:stCxn id="13" idx="6"/>
            <a:endCxn id="16" idx="2"/>
          </p:cNvCxnSpPr>
          <p:nvPr/>
        </p:nvCxnSpPr>
        <p:spPr>
          <a:xfrm>
            <a:off x="2185808" y="3532909"/>
            <a:ext cx="510401" cy="8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4032618" y="3250277"/>
            <a:ext cx="1177083" cy="548640"/>
          </a:xfrm>
          <a:prstGeom prst="ellipse">
            <a:avLst/>
          </a:prstGeom>
          <a:ln>
            <a:solidFill>
              <a:srgbClr val="7030A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b="1" dirty="0" smtClean="0">
                <a:solidFill>
                  <a:srgbClr val="FFFF00"/>
                </a:solidFill>
              </a:rPr>
              <a:t>Jenkins</a:t>
            </a:r>
            <a:endParaRPr lang="en-US" sz="1400" b="1" dirty="0">
              <a:solidFill>
                <a:srgbClr val="FFFF00"/>
              </a:solidFill>
            </a:endParaRPr>
          </a:p>
        </p:txBody>
      </p:sp>
      <p:cxnSp>
        <p:nvCxnSpPr>
          <p:cNvPr id="35" name="Straight Arrow Connector 34"/>
          <p:cNvCxnSpPr>
            <a:stCxn id="16" idx="6"/>
            <a:endCxn id="33" idx="2"/>
          </p:cNvCxnSpPr>
          <p:nvPr/>
        </p:nvCxnSpPr>
        <p:spPr>
          <a:xfrm flipV="1">
            <a:off x="3616036" y="3524597"/>
            <a:ext cx="416582" cy="16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2167715" y="4891005"/>
            <a:ext cx="1169601" cy="466110"/>
          </a:xfrm>
          <a:prstGeom prst="ellipse">
            <a:avLst/>
          </a:prstGeom>
          <a:ln>
            <a:solidFill>
              <a:srgbClr val="7030A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b="1" dirty="0" smtClean="0">
                <a:solidFill>
                  <a:srgbClr val="FFFF00"/>
                </a:solidFill>
              </a:rPr>
              <a:t>Gradle</a:t>
            </a:r>
            <a:endParaRPr lang="en-US" sz="1400" b="1" dirty="0">
              <a:solidFill>
                <a:srgbClr val="FFFF00"/>
              </a:solidFill>
            </a:endParaRPr>
          </a:p>
        </p:txBody>
      </p:sp>
      <p:sp>
        <p:nvSpPr>
          <p:cNvPr id="57" name="Oval 56"/>
          <p:cNvSpPr/>
          <p:nvPr/>
        </p:nvSpPr>
        <p:spPr>
          <a:xfrm>
            <a:off x="3824327" y="4870521"/>
            <a:ext cx="914400" cy="507077"/>
          </a:xfrm>
          <a:prstGeom prst="ellipse">
            <a:avLst/>
          </a:prstGeom>
          <a:ln>
            <a:solidFill>
              <a:srgbClr val="7030A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200" b="1" dirty="0" smtClean="0">
                <a:solidFill>
                  <a:srgbClr val="FFFF00"/>
                </a:solidFill>
              </a:rPr>
              <a:t>Sonar Qube</a:t>
            </a:r>
            <a:endParaRPr lang="en-US" sz="1200" b="1" dirty="0">
              <a:solidFill>
                <a:srgbClr val="FFFF00"/>
              </a:solidFill>
            </a:endParaRPr>
          </a:p>
        </p:txBody>
      </p:sp>
      <p:cxnSp>
        <p:nvCxnSpPr>
          <p:cNvPr id="59" name="Straight Arrow Connector 58"/>
          <p:cNvCxnSpPr>
            <a:stCxn id="56" idx="6"/>
            <a:endCxn id="57" idx="2"/>
          </p:cNvCxnSpPr>
          <p:nvPr/>
        </p:nvCxnSpPr>
        <p:spPr>
          <a:xfrm>
            <a:off x="3337316" y="5124060"/>
            <a:ext cx="4870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5225738" y="4870522"/>
            <a:ext cx="892380" cy="507076"/>
          </a:xfrm>
          <a:prstGeom prst="ellipse">
            <a:avLst/>
          </a:prstGeom>
          <a:ln>
            <a:solidFill>
              <a:srgbClr val="7030A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b="1" dirty="0" smtClean="0">
                <a:solidFill>
                  <a:srgbClr val="FFFF00"/>
                </a:solidFill>
              </a:rPr>
              <a:t>JUnit</a:t>
            </a:r>
            <a:endParaRPr lang="en-US" sz="1400" b="1" dirty="0">
              <a:solidFill>
                <a:srgbClr val="FFFF00"/>
              </a:solidFill>
            </a:endParaRPr>
          </a:p>
        </p:txBody>
      </p:sp>
      <p:cxnSp>
        <p:nvCxnSpPr>
          <p:cNvPr id="65" name="Straight Arrow Connector 64"/>
          <p:cNvCxnSpPr>
            <a:stCxn id="57" idx="6"/>
            <a:endCxn id="62" idx="2"/>
          </p:cNvCxnSpPr>
          <p:nvPr/>
        </p:nvCxnSpPr>
        <p:spPr>
          <a:xfrm>
            <a:off x="4738727" y="5124060"/>
            <a:ext cx="4870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6456186" y="4870521"/>
            <a:ext cx="1544896" cy="486594"/>
          </a:xfrm>
          <a:prstGeom prst="ellipse">
            <a:avLst/>
          </a:prstGeom>
          <a:ln>
            <a:solidFill>
              <a:srgbClr val="7030A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b="1" dirty="0" smtClean="0">
                <a:solidFill>
                  <a:srgbClr val="FFFF00"/>
                </a:solidFill>
              </a:rPr>
              <a:t>JACOCO</a:t>
            </a:r>
            <a:endParaRPr lang="en-US" sz="1600" b="1" dirty="0">
              <a:solidFill>
                <a:srgbClr val="FFFF00"/>
              </a:solidFill>
            </a:endParaRPr>
          </a:p>
        </p:txBody>
      </p:sp>
      <p:cxnSp>
        <p:nvCxnSpPr>
          <p:cNvPr id="77" name="Straight Arrow Connector 76"/>
          <p:cNvCxnSpPr>
            <a:stCxn id="62" idx="6"/>
            <a:endCxn id="75" idx="2"/>
          </p:cNvCxnSpPr>
          <p:nvPr/>
        </p:nvCxnSpPr>
        <p:spPr>
          <a:xfrm flipV="1">
            <a:off x="6118118" y="5113818"/>
            <a:ext cx="338068" cy="10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8491712" y="4840815"/>
            <a:ext cx="1147155" cy="514490"/>
          </a:xfrm>
          <a:prstGeom prst="ellipse">
            <a:avLst/>
          </a:prstGeom>
          <a:ln>
            <a:solidFill>
              <a:srgbClr val="7030A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b="1" dirty="0" smtClean="0">
                <a:solidFill>
                  <a:srgbClr val="FFFF00"/>
                </a:solidFill>
              </a:rPr>
              <a:t>Docker</a:t>
            </a:r>
            <a:endParaRPr lang="en-US" sz="1400" b="1" dirty="0">
              <a:solidFill>
                <a:srgbClr val="FFFF00"/>
              </a:solidFill>
            </a:endParaRPr>
          </a:p>
        </p:txBody>
      </p:sp>
      <p:cxnSp>
        <p:nvCxnSpPr>
          <p:cNvPr id="106" name="Straight Arrow Connector 105"/>
          <p:cNvCxnSpPr>
            <a:stCxn id="75" idx="6"/>
            <a:endCxn id="101" idx="2"/>
          </p:cNvCxnSpPr>
          <p:nvPr/>
        </p:nvCxnSpPr>
        <p:spPr>
          <a:xfrm flipV="1">
            <a:off x="8001082" y="5098060"/>
            <a:ext cx="490630" cy="15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Oval 109"/>
          <p:cNvSpPr/>
          <p:nvPr/>
        </p:nvSpPr>
        <p:spPr>
          <a:xfrm>
            <a:off x="10133232" y="4840815"/>
            <a:ext cx="914400" cy="525522"/>
          </a:xfrm>
          <a:prstGeom prst="ellipse">
            <a:avLst/>
          </a:prstGeom>
          <a:ln>
            <a:solidFill>
              <a:srgbClr val="7030A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b="1" dirty="0" smtClean="0">
                <a:solidFill>
                  <a:srgbClr val="FFFF00"/>
                </a:solidFill>
              </a:rPr>
              <a:t>K8S</a:t>
            </a:r>
            <a:endParaRPr lang="en-US" b="1" dirty="0">
              <a:solidFill>
                <a:srgbClr val="FFFF00"/>
              </a:solidFill>
            </a:endParaRPr>
          </a:p>
        </p:txBody>
      </p:sp>
      <p:cxnSp>
        <p:nvCxnSpPr>
          <p:cNvPr id="112" name="Straight Arrow Connector 111"/>
          <p:cNvCxnSpPr>
            <a:stCxn id="101" idx="6"/>
            <a:endCxn id="110" idx="2"/>
          </p:cNvCxnSpPr>
          <p:nvPr/>
        </p:nvCxnSpPr>
        <p:spPr>
          <a:xfrm>
            <a:off x="9638867" y="5098060"/>
            <a:ext cx="494365" cy="5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3" idx="7"/>
          </p:cNvCxnSpPr>
          <p:nvPr/>
        </p:nvCxnSpPr>
        <p:spPr>
          <a:xfrm flipV="1">
            <a:off x="2078744" y="2533304"/>
            <a:ext cx="539765" cy="799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3" idx="0"/>
            <a:endCxn id="23" idx="4"/>
          </p:cNvCxnSpPr>
          <p:nvPr/>
        </p:nvCxnSpPr>
        <p:spPr>
          <a:xfrm flipH="1" flipV="1">
            <a:off x="1584691" y="2522568"/>
            <a:ext cx="235577" cy="727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stCxn id="33" idx="3"/>
          </p:cNvCxnSpPr>
          <p:nvPr/>
        </p:nvCxnSpPr>
        <p:spPr>
          <a:xfrm flipH="1">
            <a:off x="2951018" y="3718571"/>
            <a:ext cx="1253980" cy="1172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ontent Placeholder 3"/>
          <p:cNvSpPr txBox="1">
            <a:spLocks/>
          </p:cNvSpPr>
          <p:nvPr/>
        </p:nvSpPr>
        <p:spPr>
          <a:xfrm>
            <a:off x="876994" y="1109349"/>
            <a:ext cx="10515598" cy="4951886"/>
          </a:xfrm>
          <a:prstGeom prst="rect">
            <a:avLst/>
          </a:prstGeom>
          <a:ln>
            <a:solidFill>
              <a:schemeClr val="accent1"/>
            </a:solidFill>
          </a:ln>
        </p:spPr>
        <p:txBody>
          <a:bodyPr vert="horz" lIns="91440" tIns="45720" rIns="91440" bIns="45720" rtlCol="0">
            <a:normAutofit/>
          </a:bodyPr>
          <a:lstStyle>
            <a:lvl1pPr marL="190492" indent="-190492" algn="l" defTabSz="761970" rtl="0" eaLnBrk="1" latinLnBrk="0" hangingPunct="1">
              <a:lnSpc>
                <a:spcPct val="90000"/>
              </a:lnSpc>
              <a:spcBef>
                <a:spcPts val="833"/>
              </a:spcBef>
              <a:buFontTx/>
              <a:buBlip>
                <a:blip r:embed="rId3"/>
              </a:buBlip>
              <a:defRPr sz="1600" kern="1200">
                <a:solidFill>
                  <a:schemeClr val="tx1"/>
                </a:solidFill>
                <a:latin typeface="+mj-lt"/>
                <a:ea typeface="+mn-ea"/>
                <a:cs typeface="+mn-cs"/>
              </a:defRPr>
            </a:lvl1pPr>
            <a:lvl2pPr marL="571477" indent="-190492" algn="l" defTabSz="761970" rtl="0" eaLnBrk="1" latinLnBrk="0" hangingPunct="1">
              <a:lnSpc>
                <a:spcPct val="90000"/>
              </a:lnSpc>
              <a:spcBef>
                <a:spcPts val="417"/>
              </a:spcBef>
              <a:buFontTx/>
              <a:buBlip>
                <a:blip r:embed="rId4"/>
              </a:buBlip>
              <a:defRPr sz="1600" kern="1200">
                <a:solidFill>
                  <a:schemeClr val="tx1"/>
                </a:solidFill>
                <a:latin typeface="+mj-lt"/>
                <a:ea typeface="+mn-ea"/>
                <a:cs typeface="+mn-cs"/>
              </a:defRPr>
            </a:lvl2pPr>
            <a:lvl3pPr marL="952462" indent="-190492" algn="l" defTabSz="761970" rtl="0" eaLnBrk="1" latinLnBrk="0" hangingPunct="1">
              <a:lnSpc>
                <a:spcPct val="90000"/>
              </a:lnSpc>
              <a:spcBef>
                <a:spcPts val="417"/>
              </a:spcBef>
              <a:buFontTx/>
              <a:buBlip>
                <a:blip r:embed="rId5"/>
              </a:buBlip>
              <a:defRPr sz="1600" kern="1200">
                <a:solidFill>
                  <a:schemeClr val="tx1"/>
                </a:solidFill>
                <a:latin typeface="+mj-lt"/>
                <a:ea typeface="+mn-ea"/>
                <a:cs typeface="+mn-cs"/>
              </a:defRPr>
            </a:lvl3pPr>
            <a:lvl4pPr marL="1333447" indent="-190492" algn="l" defTabSz="761970" rtl="0" eaLnBrk="1" latinLnBrk="0" hangingPunct="1">
              <a:lnSpc>
                <a:spcPct val="90000"/>
              </a:lnSpc>
              <a:spcBef>
                <a:spcPts val="417"/>
              </a:spcBef>
              <a:buFontTx/>
              <a:buBlip>
                <a:blip r:embed="rId6"/>
              </a:buBlip>
              <a:defRPr sz="1600" kern="1200">
                <a:solidFill>
                  <a:schemeClr val="tx1"/>
                </a:solidFill>
                <a:latin typeface="+mj-lt"/>
                <a:ea typeface="+mn-ea"/>
                <a:cs typeface="+mn-cs"/>
              </a:defRPr>
            </a:lvl4pPr>
            <a:lvl5pPr marL="1714431" indent="-190492" algn="l" defTabSz="761970" rtl="0" eaLnBrk="1" latinLnBrk="0" hangingPunct="1">
              <a:lnSpc>
                <a:spcPct val="90000"/>
              </a:lnSpc>
              <a:spcBef>
                <a:spcPts val="417"/>
              </a:spcBef>
              <a:buFontTx/>
              <a:buBlip>
                <a:blip r:embed="rId7"/>
              </a:buBlip>
              <a:defRPr sz="1600" kern="1200">
                <a:solidFill>
                  <a:schemeClr val="tx1"/>
                </a:solidFill>
                <a:latin typeface="+mj-lt"/>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380985" lvl="1" indent="0">
              <a:buNone/>
            </a:pPr>
            <a:endParaRPr lang="en-US" dirty="0" smtClean="0"/>
          </a:p>
          <a:p>
            <a:pPr marL="380985" lvl="1" indent="0">
              <a:buFontTx/>
              <a:buNone/>
            </a:pPr>
            <a:endParaRPr lang="en-US" dirty="0">
              <a:solidFill>
                <a:srgbClr val="333333"/>
              </a:solidFill>
              <a:latin typeface="Arial" panose="020B0604020202020204" pitchFamily="34" charset="0"/>
            </a:endParaRPr>
          </a:p>
        </p:txBody>
      </p:sp>
    </p:spTree>
    <p:extLst>
      <p:ext uri="{BB962C8B-B14F-4D97-AF65-F5344CB8AC3E}">
        <p14:creationId xmlns:p14="http://schemas.microsoft.com/office/powerpoint/2010/main" val="224126349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8525" y="1161001"/>
            <a:ext cx="2069868" cy="425200"/>
          </a:xfrm>
        </p:spPr>
        <p:txBody>
          <a:bodyPr>
            <a:noAutofit/>
          </a:bodyPr>
          <a:lstStyle/>
          <a:p>
            <a:pPr>
              <a:spcAft>
                <a:spcPts val="800"/>
              </a:spcAft>
            </a:pPr>
            <a:r>
              <a:rPr lang="en-US" sz="2800" b="1" dirty="0">
                <a:solidFill>
                  <a:schemeClr val="accent1"/>
                </a:solidFill>
                <a:latin typeface="Agency FB" panose="020B0503020202020204" pitchFamily="34" charset="0"/>
              </a:rPr>
              <a:t>Sonar Qube</a:t>
            </a:r>
          </a:p>
        </p:txBody>
      </p:sp>
      <p:sp>
        <p:nvSpPr>
          <p:cNvPr id="4" name="Content Placeholder 3"/>
          <p:cNvSpPr>
            <a:spLocks noGrp="1"/>
          </p:cNvSpPr>
          <p:nvPr>
            <p:ph idx="1"/>
          </p:nvPr>
        </p:nvSpPr>
        <p:spPr>
          <a:xfrm>
            <a:off x="6454660" y="2194560"/>
            <a:ext cx="4670540" cy="3840479"/>
          </a:xfrm>
        </p:spPr>
        <p:txBody>
          <a:bodyPr/>
          <a:lstStyle/>
          <a:p>
            <a:pPr marL="0" indent="0">
              <a:buNone/>
            </a:pPr>
            <a:endParaRPr lang="en-US" dirty="0" smtClean="0">
              <a:solidFill>
                <a:schemeClr val="accent6">
                  <a:lumMod val="50000"/>
                </a:schemeClr>
              </a:solidFill>
            </a:endParaRPr>
          </a:p>
          <a:p>
            <a:pPr marL="0" indent="0">
              <a:buNone/>
            </a:pPr>
            <a:endParaRPr lang="en-US" dirty="0">
              <a:solidFill>
                <a:schemeClr val="accent6">
                  <a:lumMod val="50000"/>
                </a:schemeClr>
              </a:solidFill>
            </a:endParaRPr>
          </a:p>
          <a:p>
            <a:pPr marL="0" indent="0" algn="just">
              <a:buNone/>
            </a:pPr>
            <a:endParaRPr lang="en-US" sz="1600" dirty="0" smtClean="0">
              <a:solidFill>
                <a:schemeClr val="accent6">
                  <a:lumMod val="50000"/>
                </a:schemeClr>
              </a:solidFill>
              <a:latin typeface="Calibri" panose="020F0502020204030204" pitchFamily="34" charset="0"/>
              <a:cs typeface="Calibri" panose="020F0502020204030204" pitchFamily="34" charset="0"/>
            </a:endParaRPr>
          </a:p>
          <a:p>
            <a:pPr marL="0" indent="0" algn="just">
              <a:buNone/>
            </a:pPr>
            <a:r>
              <a:rPr lang="en-US" sz="1600" dirty="0" smtClean="0">
                <a:solidFill>
                  <a:schemeClr val="accent6">
                    <a:lumMod val="50000"/>
                  </a:schemeClr>
                </a:solidFill>
                <a:latin typeface="Calibri" panose="020F0502020204030204" pitchFamily="34" charset="0"/>
                <a:cs typeface="Calibri" panose="020F0502020204030204" pitchFamily="34" charset="0"/>
              </a:rPr>
              <a:t> </a:t>
            </a:r>
            <a:endParaRPr lang="en-US" sz="1600" dirty="0">
              <a:solidFill>
                <a:schemeClr val="accent6">
                  <a:lumMod val="50000"/>
                </a:schemeClr>
              </a:solidFill>
              <a:latin typeface="Calibri" panose="020F0502020204030204" pitchFamily="34" charset="0"/>
              <a:cs typeface="Calibri" panose="020F0502020204030204" pitchFamily="34" charset="0"/>
            </a:endParaRPr>
          </a:p>
          <a:p>
            <a:pPr marL="0" indent="0">
              <a:buNone/>
            </a:pPr>
            <a:endParaRPr lang="en-US" dirty="0">
              <a:solidFill>
                <a:schemeClr val="accent6">
                  <a:lumMod val="50000"/>
                </a:schemeClr>
              </a:solidFill>
            </a:endParaRPr>
          </a:p>
          <a:p>
            <a:pPr marL="0" indent="0">
              <a:buNone/>
            </a:pPr>
            <a:r>
              <a:rPr lang="en-US" dirty="0" smtClean="0">
                <a:solidFill>
                  <a:schemeClr val="accent6">
                    <a:lumMod val="50000"/>
                  </a:schemeClr>
                </a:solidFill>
              </a:rPr>
              <a:t>       </a:t>
            </a:r>
            <a:endParaRPr lang="en-US" dirty="0">
              <a:solidFill>
                <a:schemeClr val="accent6">
                  <a:lumMod val="50000"/>
                </a:schemeClr>
              </a:solidFill>
            </a:endParaRPr>
          </a:p>
        </p:txBody>
      </p:sp>
      <p:pic>
        <p:nvPicPr>
          <p:cNvPr id="6" name="Picture 5" descr="Image result for sonarqube benefits"/>
          <p:cNvPicPr/>
          <p:nvPr/>
        </p:nvPicPr>
        <p:blipFill rotWithShape="1">
          <a:blip r:embed="rId3">
            <a:extLst>
              <a:ext uri="{28A0092B-C50C-407E-A947-70E740481C1C}">
                <a14:useLocalDpi xmlns:a14="http://schemas.microsoft.com/office/drawing/2010/main" val="0"/>
              </a:ext>
            </a:extLst>
          </a:blip>
          <a:srcRect l="2404" t="4760" r="25631" b="5018"/>
          <a:stretch/>
        </p:blipFill>
        <p:spPr bwMode="auto">
          <a:xfrm>
            <a:off x="7425764" y="1902572"/>
            <a:ext cx="3620987" cy="3118970"/>
          </a:xfrm>
          <a:prstGeom prst="rect">
            <a:avLst/>
          </a:prstGeom>
          <a:ln>
            <a:noFill/>
          </a:ln>
          <a:effectLst>
            <a:softEdge rad="112500"/>
          </a:effectLst>
          <a:extLst>
            <a:ext uri="{53640926-AAD7-44D8-BBD7-CCE9431645EC}">
              <a14:shadowObscured xmlns:a14="http://schemas.microsoft.com/office/drawing/2010/main"/>
            </a:ext>
          </a:extLst>
        </p:spPr>
      </p:pic>
      <p:sp>
        <p:nvSpPr>
          <p:cNvPr id="5" name="Rectangle 4"/>
          <p:cNvSpPr/>
          <p:nvPr/>
        </p:nvSpPr>
        <p:spPr>
          <a:xfrm>
            <a:off x="1267974" y="1651852"/>
            <a:ext cx="4919776" cy="619272"/>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Ø"/>
            </a:pPr>
            <a:r>
              <a:rPr lang="en-US" sz="1600" dirty="0" smtClean="0">
                <a:solidFill>
                  <a:schemeClr val="accent6">
                    <a:lumMod val="50000"/>
                  </a:schemeClr>
                </a:solidFill>
                <a:latin typeface="Calibri" panose="020F0502020204030204" pitchFamily="34" charset="0"/>
                <a:cs typeface="Calibri" panose="020F0502020204030204" pitchFamily="34" charset="0"/>
              </a:rPr>
              <a:t>Increases productivity </a:t>
            </a:r>
            <a:r>
              <a:rPr lang="en-US" sz="1600" dirty="0">
                <a:solidFill>
                  <a:schemeClr val="accent6">
                    <a:lumMod val="50000"/>
                  </a:schemeClr>
                </a:solidFill>
                <a:latin typeface="Calibri" panose="020F0502020204030204" pitchFamily="34" charset="0"/>
                <a:cs typeface="Calibri" panose="020F0502020204030204" pitchFamily="34" charset="0"/>
              </a:rPr>
              <a:t>of software teams, and their ability to collaborate.</a:t>
            </a:r>
          </a:p>
        </p:txBody>
      </p:sp>
      <p:sp>
        <p:nvSpPr>
          <p:cNvPr id="3" name="Rectangle 2"/>
          <p:cNvSpPr/>
          <p:nvPr/>
        </p:nvSpPr>
        <p:spPr>
          <a:xfrm>
            <a:off x="1249992" y="2156870"/>
            <a:ext cx="6038799" cy="619272"/>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Ø"/>
            </a:pPr>
            <a:r>
              <a:rPr lang="en-US" sz="1600" dirty="0">
                <a:solidFill>
                  <a:schemeClr val="accent6">
                    <a:lumMod val="50000"/>
                  </a:schemeClr>
                </a:solidFill>
                <a:latin typeface="Calibri" panose="020F0502020204030204" pitchFamily="34" charset="0"/>
                <a:ea typeface="Calibri" panose="020F0502020204030204" pitchFamily="34" charset="0"/>
                <a:cs typeface="Times New Roman" panose="02020603050405020304" pitchFamily="18" charset="0"/>
              </a:rPr>
              <a:t>static analysis of code to detect bugs, code smells, and security vulnerabilities in developing phase</a:t>
            </a:r>
          </a:p>
        </p:txBody>
      </p:sp>
      <p:sp>
        <p:nvSpPr>
          <p:cNvPr id="7" name="Rectangle 6"/>
          <p:cNvSpPr/>
          <p:nvPr/>
        </p:nvSpPr>
        <p:spPr>
          <a:xfrm>
            <a:off x="1267974" y="2662728"/>
            <a:ext cx="3060838" cy="355803"/>
          </a:xfrm>
          <a:prstGeom prst="rect">
            <a:avLst/>
          </a:prstGeom>
        </p:spPr>
        <p:txBody>
          <a:bodyPr wrap="none">
            <a:spAutoFit/>
          </a:bodyPr>
          <a:lstStyle/>
          <a:p>
            <a:pPr marL="285750" indent="-285750" algn="just">
              <a:lnSpc>
                <a:spcPct val="107000"/>
              </a:lnSpc>
              <a:spcAft>
                <a:spcPts val="800"/>
              </a:spcAft>
              <a:buFont typeface="Wingdings" panose="05000000000000000000" pitchFamily="2" charset="2"/>
              <a:buChar char="Ø"/>
            </a:pPr>
            <a:r>
              <a:rPr lang="en-US" sz="1600" dirty="0">
                <a:solidFill>
                  <a:schemeClr val="accent6">
                    <a:lumMod val="50000"/>
                  </a:schemeClr>
                </a:solidFill>
                <a:latin typeface="Calibri" panose="020F0502020204030204" pitchFamily="34" charset="0"/>
                <a:ea typeface="Calibri" panose="020F0502020204030204" pitchFamily="34" charset="0"/>
                <a:cs typeface="Times New Roman" panose="02020603050405020304" pitchFamily="18" charset="0"/>
              </a:rPr>
              <a:t>Can be integrated with Jenkins </a:t>
            </a:r>
          </a:p>
        </p:txBody>
      </p:sp>
      <p:sp>
        <p:nvSpPr>
          <p:cNvPr id="10" name="Rectangle 9"/>
          <p:cNvSpPr/>
          <p:nvPr/>
        </p:nvSpPr>
        <p:spPr>
          <a:xfrm>
            <a:off x="1167262" y="3392811"/>
            <a:ext cx="6121529" cy="882742"/>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Ø"/>
            </a:pPr>
            <a:r>
              <a:rPr lang="en-US" sz="1600" dirty="0">
                <a:solidFill>
                  <a:schemeClr val="accent6">
                    <a:lumMod val="50000"/>
                  </a:schemeClr>
                </a:solidFill>
                <a:latin typeface="Calibri" panose="020F0502020204030204" pitchFamily="34" charset="0"/>
                <a:ea typeface="Calibri" panose="020F0502020204030204" pitchFamily="34" charset="0"/>
                <a:cs typeface="Times New Roman" panose="02020603050405020304" pitchFamily="18" charset="0"/>
              </a:rPr>
              <a:t>provides a publisher that consumes XML test reports generated during the builds and provides some graphical visualization of the historical test results </a:t>
            </a:r>
          </a:p>
        </p:txBody>
      </p:sp>
      <p:sp>
        <p:nvSpPr>
          <p:cNvPr id="11" name="Rectangle 10"/>
          <p:cNvSpPr/>
          <p:nvPr/>
        </p:nvSpPr>
        <p:spPr>
          <a:xfrm>
            <a:off x="995476" y="3101414"/>
            <a:ext cx="598241" cy="341632"/>
          </a:xfrm>
          <a:prstGeom prst="rect">
            <a:avLst/>
          </a:prstGeom>
        </p:spPr>
        <p:txBody>
          <a:bodyPr wrap="none">
            <a:spAutoFit/>
          </a:bodyPr>
          <a:lstStyle/>
          <a:p>
            <a:pPr>
              <a:lnSpc>
                <a:spcPct val="90000"/>
              </a:lnSpc>
              <a:spcBef>
                <a:spcPct val="0"/>
              </a:spcBef>
              <a:spcAft>
                <a:spcPts val="800"/>
              </a:spcAft>
            </a:pPr>
            <a:r>
              <a:rPr lang="en-US" b="1" dirty="0">
                <a:solidFill>
                  <a:schemeClr val="accent1"/>
                </a:solidFill>
                <a:latin typeface="Agency FB" panose="020B0503020202020204" pitchFamily="34" charset="0"/>
                <a:ea typeface="+mj-ea"/>
                <a:cs typeface="+mj-cs"/>
              </a:rPr>
              <a:t>JUnit</a:t>
            </a:r>
          </a:p>
        </p:txBody>
      </p:sp>
      <p:sp>
        <p:nvSpPr>
          <p:cNvPr id="12" name="Rectangle 11"/>
          <p:cNvSpPr/>
          <p:nvPr/>
        </p:nvSpPr>
        <p:spPr>
          <a:xfrm>
            <a:off x="1249992" y="4211356"/>
            <a:ext cx="5860418" cy="619272"/>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Ø"/>
            </a:pPr>
            <a:r>
              <a:rPr lang="en-US" sz="1600" dirty="0" smtClean="0">
                <a:solidFill>
                  <a:schemeClr val="accent6">
                    <a:lumMod val="50000"/>
                  </a:schemeClr>
                </a:solidFill>
                <a:latin typeface="Calibri" panose="020F0502020204030204" pitchFamily="34" charset="0"/>
                <a:ea typeface="Calibri" panose="020F0502020204030204" pitchFamily="34" charset="0"/>
                <a:cs typeface="Times New Roman" panose="02020603050405020304" pitchFamily="18" charset="0"/>
              </a:rPr>
              <a:t>It will provide web </a:t>
            </a:r>
            <a:r>
              <a:rPr lang="en-US" sz="1600" dirty="0">
                <a:solidFill>
                  <a:schemeClr val="accent6">
                    <a:lumMod val="50000"/>
                  </a:schemeClr>
                </a:solidFill>
                <a:latin typeface="Calibri" panose="020F0502020204030204" pitchFamily="34" charset="0"/>
                <a:ea typeface="Calibri" panose="020F0502020204030204" pitchFamily="34" charset="0"/>
                <a:cs typeface="Times New Roman" panose="02020603050405020304" pitchFamily="18" charset="0"/>
              </a:rPr>
              <a:t>UI for viewing test reports, tracking failures, and so </a:t>
            </a:r>
            <a:r>
              <a:rPr lang="en-US" sz="1600" dirty="0" smtClean="0">
                <a:solidFill>
                  <a:schemeClr val="accent6">
                    <a:lumMod val="50000"/>
                  </a:schemeClr>
                </a:solidFill>
                <a:latin typeface="Calibri" panose="020F0502020204030204" pitchFamily="34" charset="0"/>
                <a:ea typeface="Calibri" panose="020F0502020204030204" pitchFamily="34" charset="0"/>
                <a:cs typeface="Times New Roman" panose="02020603050405020304" pitchFamily="18" charset="0"/>
              </a:rPr>
              <a:t>on</a:t>
            </a:r>
            <a:endParaRPr lang="en-US" sz="1600" dirty="0">
              <a:solidFill>
                <a:schemeClr val="accent6">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a:xfrm>
            <a:off x="1010415" y="4711971"/>
            <a:ext cx="825867" cy="341632"/>
          </a:xfrm>
          <a:prstGeom prst="rect">
            <a:avLst/>
          </a:prstGeom>
        </p:spPr>
        <p:txBody>
          <a:bodyPr wrap="none">
            <a:spAutoFit/>
          </a:bodyPr>
          <a:lstStyle/>
          <a:p>
            <a:pPr>
              <a:lnSpc>
                <a:spcPct val="90000"/>
              </a:lnSpc>
              <a:spcBef>
                <a:spcPct val="0"/>
              </a:spcBef>
              <a:spcAft>
                <a:spcPts val="800"/>
              </a:spcAft>
            </a:pPr>
            <a:r>
              <a:rPr lang="en-US" b="1" dirty="0">
                <a:solidFill>
                  <a:schemeClr val="accent1"/>
                </a:solidFill>
                <a:latin typeface="Agency FB" panose="020B0503020202020204" pitchFamily="34" charset="0"/>
                <a:ea typeface="+mj-ea"/>
                <a:cs typeface="+mj-cs"/>
              </a:rPr>
              <a:t>JACOCO</a:t>
            </a:r>
          </a:p>
        </p:txBody>
      </p:sp>
      <p:sp>
        <p:nvSpPr>
          <p:cNvPr id="14" name="Rectangle 13"/>
          <p:cNvSpPr/>
          <p:nvPr/>
        </p:nvSpPr>
        <p:spPr>
          <a:xfrm>
            <a:off x="1167261" y="5098318"/>
            <a:ext cx="5860419" cy="338554"/>
          </a:xfrm>
          <a:prstGeom prst="rect">
            <a:avLst/>
          </a:prstGeom>
        </p:spPr>
        <p:txBody>
          <a:bodyPr wrap="square">
            <a:spAutoFit/>
          </a:bodyPr>
          <a:lstStyle/>
          <a:p>
            <a:pPr marL="285750" indent="-285750">
              <a:buFont typeface="Wingdings" panose="05000000000000000000" pitchFamily="2" charset="2"/>
              <a:buChar char="Ø"/>
            </a:pPr>
            <a:r>
              <a:rPr lang="en-US" sz="1600" dirty="0">
                <a:solidFill>
                  <a:schemeClr val="accent6">
                    <a:lumMod val="50000"/>
                  </a:schemeClr>
                </a:solidFill>
                <a:latin typeface="Calibri" panose="020F0502020204030204" pitchFamily="34" charset="0"/>
                <a:ea typeface="Calibri" panose="020F0502020204030204" pitchFamily="34" charset="0"/>
                <a:cs typeface="Times New Roman" panose="02020603050405020304" pitchFamily="18" charset="0"/>
              </a:rPr>
              <a:t>We </a:t>
            </a:r>
            <a:r>
              <a:rPr lang="en-US" sz="1600" dirty="0" smtClean="0">
                <a:solidFill>
                  <a:schemeClr val="accent6">
                    <a:lumMod val="50000"/>
                  </a:schemeClr>
                </a:solidFill>
                <a:latin typeface="Calibri" panose="020F0502020204030204" pitchFamily="34" charset="0"/>
                <a:ea typeface="Calibri" panose="020F0502020204030204" pitchFamily="34" charset="0"/>
                <a:cs typeface="Times New Roman" panose="02020603050405020304" pitchFamily="18" charset="0"/>
              </a:rPr>
              <a:t>are using for measuring the code </a:t>
            </a:r>
            <a:r>
              <a:rPr lang="en-US" sz="1600" dirty="0">
                <a:solidFill>
                  <a:schemeClr val="accent6">
                    <a:lumMod val="50000"/>
                  </a:schemeClr>
                </a:solidFill>
                <a:latin typeface="Calibri" panose="020F0502020204030204" pitchFamily="34" charset="0"/>
                <a:ea typeface="Calibri" panose="020F0502020204030204" pitchFamily="34" charset="0"/>
                <a:cs typeface="Times New Roman" panose="02020603050405020304" pitchFamily="18" charset="0"/>
              </a:rPr>
              <a:t>coverage</a:t>
            </a:r>
          </a:p>
        </p:txBody>
      </p:sp>
      <p:sp>
        <p:nvSpPr>
          <p:cNvPr id="15" name="Rectangle 14"/>
          <p:cNvSpPr/>
          <p:nvPr/>
        </p:nvSpPr>
        <p:spPr>
          <a:xfrm>
            <a:off x="1167262" y="5457960"/>
            <a:ext cx="10079858" cy="584775"/>
          </a:xfrm>
          <a:prstGeom prst="rect">
            <a:avLst/>
          </a:prstGeom>
        </p:spPr>
        <p:txBody>
          <a:bodyPr wrap="square">
            <a:spAutoFit/>
          </a:bodyPr>
          <a:lstStyle/>
          <a:p>
            <a:pPr marL="285750" indent="-285750">
              <a:buFont typeface="Wingdings" panose="05000000000000000000" pitchFamily="2" charset="2"/>
              <a:buChar char="Ø"/>
            </a:pPr>
            <a:r>
              <a:rPr lang="en-US" sz="1600" dirty="0">
                <a:solidFill>
                  <a:schemeClr val="accent6">
                    <a:lumMod val="50000"/>
                  </a:schemeClr>
                </a:solidFill>
                <a:latin typeface="Calibri" panose="020F0502020204030204" pitchFamily="34" charset="0"/>
                <a:ea typeface="Calibri" panose="020F0502020204030204" pitchFamily="34" charset="0"/>
                <a:cs typeface="Times New Roman" panose="02020603050405020304" pitchFamily="18" charset="0"/>
              </a:rPr>
              <a:t>Code coverage testing is determined how much being code is being tested and It helps you to measure the efficiency of test implementation</a:t>
            </a:r>
          </a:p>
        </p:txBody>
      </p:sp>
      <p:sp>
        <p:nvSpPr>
          <p:cNvPr id="16" name="Content Placeholder 3"/>
          <p:cNvSpPr txBox="1">
            <a:spLocks/>
          </p:cNvSpPr>
          <p:nvPr/>
        </p:nvSpPr>
        <p:spPr>
          <a:xfrm>
            <a:off x="876994" y="1109349"/>
            <a:ext cx="10515598" cy="4951886"/>
          </a:xfrm>
          <a:prstGeom prst="rect">
            <a:avLst/>
          </a:prstGeom>
          <a:ln>
            <a:solidFill>
              <a:schemeClr val="accent1"/>
            </a:solidFill>
          </a:ln>
        </p:spPr>
        <p:txBody>
          <a:bodyPr vert="horz" lIns="91440" tIns="45720" rIns="91440" bIns="45720" rtlCol="0">
            <a:normAutofit/>
          </a:bodyPr>
          <a:lstStyle>
            <a:lvl1pPr marL="190492" indent="-190492" algn="l" defTabSz="761970" rtl="0" eaLnBrk="1" latinLnBrk="0" hangingPunct="1">
              <a:lnSpc>
                <a:spcPct val="90000"/>
              </a:lnSpc>
              <a:spcBef>
                <a:spcPts val="833"/>
              </a:spcBef>
              <a:buFontTx/>
              <a:buBlip>
                <a:blip r:embed="rId4"/>
              </a:buBlip>
              <a:defRPr sz="1600" kern="1200">
                <a:solidFill>
                  <a:schemeClr val="tx1"/>
                </a:solidFill>
                <a:latin typeface="+mj-lt"/>
                <a:ea typeface="+mn-ea"/>
                <a:cs typeface="+mn-cs"/>
              </a:defRPr>
            </a:lvl1pPr>
            <a:lvl2pPr marL="571477" indent="-190492" algn="l" defTabSz="761970" rtl="0" eaLnBrk="1" latinLnBrk="0" hangingPunct="1">
              <a:lnSpc>
                <a:spcPct val="90000"/>
              </a:lnSpc>
              <a:spcBef>
                <a:spcPts val="417"/>
              </a:spcBef>
              <a:buFontTx/>
              <a:buBlip>
                <a:blip r:embed="rId5"/>
              </a:buBlip>
              <a:defRPr sz="1600" kern="1200">
                <a:solidFill>
                  <a:schemeClr val="tx1"/>
                </a:solidFill>
                <a:latin typeface="+mj-lt"/>
                <a:ea typeface="+mn-ea"/>
                <a:cs typeface="+mn-cs"/>
              </a:defRPr>
            </a:lvl2pPr>
            <a:lvl3pPr marL="952462" indent="-190492" algn="l" defTabSz="761970" rtl="0" eaLnBrk="1" latinLnBrk="0" hangingPunct="1">
              <a:lnSpc>
                <a:spcPct val="90000"/>
              </a:lnSpc>
              <a:spcBef>
                <a:spcPts val="417"/>
              </a:spcBef>
              <a:buFontTx/>
              <a:buBlip>
                <a:blip r:embed="rId6"/>
              </a:buBlip>
              <a:defRPr sz="1600" kern="1200">
                <a:solidFill>
                  <a:schemeClr val="tx1"/>
                </a:solidFill>
                <a:latin typeface="+mj-lt"/>
                <a:ea typeface="+mn-ea"/>
                <a:cs typeface="+mn-cs"/>
              </a:defRPr>
            </a:lvl3pPr>
            <a:lvl4pPr marL="1333447" indent="-190492" algn="l" defTabSz="761970" rtl="0" eaLnBrk="1" latinLnBrk="0" hangingPunct="1">
              <a:lnSpc>
                <a:spcPct val="90000"/>
              </a:lnSpc>
              <a:spcBef>
                <a:spcPts val="417"/>
              </a:spcBef>
              <a:buFontTx/>
              <a:buBlip>
                <a:blip r:embed="rId7"/>
              </a:buBlip>
              <a:defRPr sz="1600" kern="1200">
                <a:solidFill>
                  <a:schemeClr val="tx1"/>
                </a:solidFill>
                <a:latin typeface="+mj-lt"/>
                <a:ea typeface="+mn-ea"/>
                <a:cs typeface="+mn-cs"/>
              </a:defRPr>
            </a:lvl4pPr>
            <a:lvl5pPr marL="1714431" indent="-190492" algn="l" defTabSz="761970" rtl="0" eaLnBrk="1" latinLnBrk="0" hangingPunct="1">
              <a:lnSpc>
                <a:spcPct val="90000"/>
              </a:lnSpc>
              <a:spcBef>
                <a:spcPts val="417"/>
              </a:spcBef>
              <a:buFontTx/>
              <a:buBlip>
                <a:blip r:embed="rId8"/>
              </a:buBlip>
              <a:defRPr sz="1600" kern="1200">
                <a:solidFill>
                  <a:schemeClr val="tx1"/>
                </a:solidFill>
                <a:latin typeface="+mj-lt"/>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380985" lvl="1" indent="0">
              <a:buNone/>
            </a:pPr>
            <a:endParaRPr lang="en-US" dirty="0" smtClean="0">
              <a:solidFill>
                <a:schemeClr val="accent6">
                  <a:lumMod val="50000"/>
                </a:schemeClr>
              </a:solidFill>
            </a:endParaRPr>
          </a:p>
          <a:p>
            <a:pPr marL="380985" lvl="1" indent="0">
              <a:buFontTx/>
              <a:buNone/>
            </a:pPr>
            <a:endParaRPr lang="en-US" dirty="0">
              <a:solidFill>
                <a:schemeClr val="accent6">
                  <a:lumMod val="50000"/>
                </a:schemeClr>
              </a:solidFill>
              <a:latin typeface="Arial" panose="020B0604020202020204" pitchFamily="34" charset="0"/>
            </a:endParaRPr>
          </a:p>
        </p:txBody>
      </p:sp>
    </p:spTree>
    <p:extLst>
      <p:ext uri="{BB962C8B-B14F-4D97-AF65-F5344CB8AC3E}">
        <p14:creationId xmlns:p14="http://schemas.microsoft.com/office/powerpoint/2010/main" val="167365722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1_Office Theme">
  <a:themeElements>
    <a:clrScheme name="Custom 5">
      <a:dk1>
        <a:srgbClr val="67BAB8"/>
      </a:dk1>
      <a:lt1>
        <a:srgbClr val="E1E1E1"/>
      </a:lt1>
      <a:dk2>
        <a:srgbClr val="67BAB8"/>
      </a:dk2>
      <a:lt2>
        <a:srgbClr val="FFFFFF"/>
      </a:lt2>
      <a:accent1>
        <a:srgbClr val="0C1E41"/>
      </a:accent1>
      <a:accent2>
        <a:srgbClr val="67BAB8"/>
      </a:accent2>
      <a:accent3>
        <a:srgbClr val="92CA34"/>
      </a:accent3>
      <a:accent4>
        <a:srgbClr val="D9232E"/>
      </a:accent4>
      <a:accent5>
        <a:srgbClr val="FF5A20"/>
      </a:accent5>
      <a:accent6>
        <a:srgbClr val="A5A5A4"/>
      </a:accent6>
      <a:hlink>
        <a:srgbClr val="67BAB8"/>
      </a:hlink>
      <a:folHlink>
        <a:srgbClr val="A5A5A4"/>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5">
    <a:dk1>
      <a:srgbClr val="67BAB8"/>
    </a:dk1>
    <a:lt1>
      <a:srgbClr val="E1E1E1"/>
    </a:lt1>
    <a:dk2>
      <a:srgbClr val="67BAB8"/>
    </a:dk2>
    <a:lt2>
      <a:srgbClr val="FFFFFF"/>
    </a:lt2>
    <a:accent1>
      <a:srgbClr val="0C1E41"/>
    </a:accent1>
    <a:accent2>
      <a:srgbClr val="67BAB8"/>
    </a:accent2>
    <a:accent3>
      <a:srgbClr val="92CA34"/>
    </a:accent3>
    <a:accent4>
      <a:srgbClr val="D9232E"/>
    </a:accent4>
    <a:accent5>
      <a:srgbClr val="FF5A20"/>
    </a:accent5>
    <a:accent6>
      <a:srgbClr val="A5A5A4"/>
    </a:accent6>
    <a:hlink>
      <a:srgbClr val="67BAB8"/>
    </a:hlink>
    <a:folHlink>
      <a:srgbClr val="A5A5A4"/>
    </a:folHlink>
  </a:clrScheme>
</a:themeOverride>
</file>

<file path=ppt/theme/themeOverride10.xml><?xml version="1.0" encoding="utf-8"?>
<a:themeOverride xmlns:a="http://schemas.openxmlformats.org/drawingml/2006/main">
  <a:clrScheme name="Custom 5">
    <a:dk1>
      <a:srgbClr val="67BAB8"/>
    </a:dk1>
    <a:lt1>
      <a:srgbClr val="E1E1E1"/>
    </a:lt1>
    <a:dk2>
      <a:srgbClr val="67BAB8"/>
    </a:dk2>
    <a:lt2>
      <a:srgbClr val="FFFFFF"/>
    </a:lt2>
    <a:accent1>
      <a:srgbClr val="0C1E41"/>
    </a:accent1>
    <a:accent2>
      <a:srgbClr val="67BAB8"/>
    </a:accent2>
    <a:accent3>
      <a:srgbClr val="92CA34"/>
    </a:accent3>
    <a:accent4>
      <a:srgbClr val="D9232E"/>
    </a:accent4>
    <a:accent5>
      <a:srgbClr val="FF5A20"/>
    </a:accent5>
    <a:accent6>
      <a:srgbClr val="A5A5A4"/>
    </a:accent6>
    <a:hlink>
      <a:srgbClr val="67BAB8"/>
    </a:hlink>
    <a:folHlink>
      <a:srgbClr val="A5A5A4"/>
    </a:folHlink>
  </a:clrScheme>
</a:themeOverride>
</file>

<file path=ppt/theme/themeOverride11.xml><?xml version="1.0" encoding="utf-8"?>
<a:themeOverride xmlns:a="http://schemas.openxmlformats.org/drawingml/2006/main">
  <a:clrScheme name="Custom 5">
    <a:dk1>
      <a:srgbClr val="67BAB8"/>
    </a:dk1>
    <a:lt1>
      <a:srgbClr val="E1E1E1"/>
    </a:lt1>
    <a:dk2>
      <a:srgbClr val="67BAB8"/>
    </a:dk2>
    <a:lt2>
      <a:srgbClr val="FFFFFF"/>
    </a:lt2>
    <a:accent1>
      <a:srgbClr val="0C1E41"/>
    </a:accent1>
    <a:accent2>
      <a:srgbClr val="67BAB8"/>
    </a:accent2>
    <a:accent3>
      <a:srgbClr val="92CA34"/>
    </a:accent3>
    <a:accent4>
      <a:srgbClr val="D9232E"/>
    </a:accent4>
    <a:accent5>
      <a:srgbClr val="FF5A20"/>
    </a:accent5>
    <a:accent6>
      <a:srgbClr val="A5A5A4"/>
    </a:accent6>
    <a:hlink>
      <a:srgbClr val="67BAB8"/>
    </a:hlink>
    <a:folHlink>
      <a:srgbClr val="A5A5A4"/>
    </a:folHlink>
  </a:clrScheme>
</a:themeOverride>
</file>

<file path=ppt/theme/themeOverride12.xml><?xml version="1.0" encoding="utf-8"?>
<a:themeOverride xmlns:a="http://schemas.openxmlformats.org/drawingml/2006/main">
  <a:clrScheme name="Custom 5">
    <a:dk1>
      <a:srgbClr val="67BAB8"/>
    </a:dk1>
    <a:lt1>
      <a:srgbClr val="E1E1E1"/>
    </a:lt1>
    <a:dk2>
      <a:srgbClr val="67BAB8"/>
    </a:dk2>
    <a:lt2>
      <a:srgbClr val="FFFFFF"/>
    </a:lt2>
    <a:accent1>
      <a:srgbClr val="0C1E41"/>
    </a:accent1>
    <a:accent2>
      <a:srgbClr val="67BAB8"/>
    </a:accent2>
    <a:accent3>
      <a:srgbClr val="92CA34"/>
    </a:accent3>
    <a:accent4>
      <a:srgbClr val="D9232E"/>
    </a:accent4>
    <a:accent5>
      <a:srgbClr val="FF5A20"/>
    </a:accent5>
    <a:accent6>
      <a:srgbClr val="A5A5A4"/>
    </a:accent6>
    <a:hlink>
      <a:srgbClr val="67BAB8"/>
    </a:hlink>
    <a:folHlink>
      <a:srgbClr val="A5A5A4"/>
    </a:folHlink>
  </a:clrScheme>
</a:themeOverride>
</file>

<file path=ppt/theme/themeOverride13.xml><?xml version="1.0" encoding="utf-8"?>
<a:themeOverride xmlns:a="http://schemas.openxmlformats.org/drawingml/2006/main">
  <a:clrScheme name="Custom 5">
    <a:dk1>
      <a:srgbClr val="67BAB8"/>
    </a:dk1>
    <a:lt1>
      <a:srgbClr val="E1E1E1"/>
    </a:lt1>
    <a:dk2>
      <a:srgbClr val="67BAB8"/>
    </a:dk2>
    <a:lt2>
      <a:srgbClr val="FFFFFF"/>
    </a:lt2>
    <a:accent1>
      <a:srgbClr val="0C1E41"/>
    </a:accent1>
    <a:accent2>
      <a:srgbClr val="67BAB8"/>
    </a:accent2>
    <a:accent3>
      <a:srgbClr val="92CA34"/>
    </a:accent3>
    <a:accent4>
      <a:srgbClr val="D9232E"/>
    </a:accent4>
    <a:accent5>
      <a:srgbClr val="FF5A20"/>
    </a:accent5>
    <a:accent6>
      <a:srgbClr val="A5A5A4"/>
    </a:accent6>
    <a:hlink>
      <a:srgbClr val="67BAB8"/>
    </a:hlink>
    <a:folHlink>
      <a:srgbClr val="A5A5A4"/>
    </a:folHlink>
  </a:clrScheme>
</a:themeOverride>
</file>

<file path=ppt/theme/themeOverride14.xml><?xml version="1.0" encoding="utf-8"?>
<a:themeOverride xmlns:a="http://schemas.openxmlformats.org/drawingml/2006/main">
  <a:clrScheme name="Custom 5">
    <a:dk1>
      <a:srgbClr val="67BAB8"/>
    </a:dk1>
    <a:lt1>
      <a:srgbClr val="E1E1E1"/>
    </a:lt1>
    <a:dk2>
      <a:srgbClr val="67BAB8"/>
    </a:dk2>
    <a:lt2>
      <a:srgbClr val="FFFFFF"/>
    </a:lt2>
    <a:accent1>
      <a:srgbClr val="0C1E41"/>
    </a:accent1>
    <a:accent2>
      <a:srgbClr val="67BAB8"/>
    </a:accent2>
    <a:accent3>
      <a:srgbClr val="92CA34"/>
    </a:accent3>
    <a:accent4>
      <a:srgbClr val="D9232E"/>
    </a:accent4>
    <a:accent5>
      <a:srgbClr val="FF5A20"/>
    </a:accent5>
    <a:accent6>
      <a:srgbClr val="A5A5A4"/>
    </a:accent6>
    <a:hlink>
      <a:srgbClr val="67BAB8"/>
    </a:hlink>
    <a:folHlink>
      <a:srgbClr val="A5A5A4"/>
    </a:folHlink>
  </a:clrScheme>
</a:themeOverride>
</file>

<file path=ppt/theme/themeOverride15.xml><?xml version="1.0" encoding="utf-8"?>
<a:themeOverride xmlns:a="http://schemas.openxmlformats.org/drawingml/2006/main">
  <a:clrScheme name="Custom 5">
    <a:dk1>
      <a:srgbClr val="67BAB8"/>
    </a:dk1>
    <a:lt1>
      <a:srgbClr val="E1E1E1"/>
    </a:lt1>
    <a:dk2>
      <a:srgbClr val="67BAB8"/>
    </a:dk2>
    <a:lt2>
      <a:srgbClr val="FFFFFF"/>
    </a:lt2>
    <a:accent1>
      <a:srgbClr val="0C1E41"/>
    </a:accent1>
    <a:accent2>
      <a:srgbClr val="67BAB8"/>
    </a:accent2>
    <a:accent3>
      <a:srgbClr val="92CA34"/>
    </a:accent3>
    <a:accent4>
      <a:srgbClr val="D9232E"/>
    </a:accent4>
    <a:accent5>
      <a:srgbClr val="FF5A20"/>
    </a:accent5>
    <a:accent6>
      <a:srgbClr val="A5A5A4"/>
    </a:accent6>
    <a:hlink>
      <a:srgbClr val="67BAB8"/>
    </a:hlink>
    <a:folHlink>
      <a:srgbClr val="A5A5A4"/>
    </a:folHlink>
  </a:clrScheme>
</a:themeOverride>
</file>

<file path=ppt/theme/themeOverride16.xml><?xml version="1.0" encoding="utf-8"?>
<a:themeOverride xmlns:a="http://schemas.openxmlformats.org/drawingml/2006/main">
  <a:clrScheme name="Custom 5">
    <a:dk1>
      <a:srgbClr val="67BAB8"/>
    </a:dk1>
    <a:lt1>
      <a:srgbClr val="E1E1E1"/>
    </a:lt1>
    <a:dk2>
      <a:srgbClr val="67BAB8"/>
    </a:dk2>
    <a:lt2>
      <a:srgbClr val="FFFFFF"/>
    </a:lt2>
    <a:accent1>
      <a:srgbClr val="0C1E41"/>
    </a:accent1>
    <a:accent2>
      <a:srgbClr val="67BAB8"/>
    </a:accent2>
    <a:accent3>
      <a:srgbClr val="92CA34"/>
    </a:accent3>
    <a:accent4>
      <a:srgbClr val="D9232E"/>
    </a:accent4>
    <a:accent5>
      <a:srgbClr val="FF5A20"/>
    </a:accent5>
    <a:accent6>
      <a:srgbClr val="A5A5A4"/>
    </a:accent6>
    <a:hlink>
      <a:srgbClr val="67BAB8"/>
    </a:hlink>
    <a:folHlink>
      <a:srgbClr val="A5A5A4"/>
    </a:folHlink>
  </a:clrScheme>
</a:themeOverride>
</file>

<file path=ppt/theme/themeOverride17.xml><?xml version="1.0" encoding="utf-8"?>
<a:themeOverride xmlns:a="http://schemas.openxmlformats.org/drawingml/2006/main">
  <a:clrScheme name="Custom 5">
    <a:dk1>
      <a:srgbClr val="67BAB8"/>
    </a:dk1>
    <a:lt1>
      <a:srgbClr val="E1E1E1"/>
    </a:lt1>
    <a:dk2>
      <a:srgbClr val="67BAB8"/>
    </a:dk2>
    <a:lt2>
      <a:srgbClr val="FFFFFF"/>
    </a:lt2>
    <a:accent1>
      <a:srgbClr val="0C1E41"/>
    </a:accent1>
    <a:accent2>
      <a:srgbClr val="67BAB8"/>
    </a:accent2>
    <a:accent3>
      <a:srgbClr val="92CA34"/>
    </a:accent3>
    <a:accent4>
      <a:srgbClr val="D9232E"/>
    </a:accent4>
    <a:accent5>
      <a:srgbClr val="FF5A20"/>
    </a:accent5>
    <a:accent6>
      <a:srgbClr val="A5A5A4"/>
    </a:accent6>
    <a:hlink>
      <a:srgbClr val="67BAB8"/>
    </a:hlink>
    <a:folHlink>
      <a:srgbClr val="A5A5A4"/>
    </a:folHlink>
  </a:clrScheme>
</a:themeOverride>
</file>

<file path=ppt/theme/themeOverride18.xml><?xml version="1.0" encoding="utf-8"?>
<a:themeOverride xmlns:a="http://schemas.openxmlformats.org/drawingml/2006/main">
  <a:clrScheme name="Custom 5">
    <a:dk1>
      <a:srgbClr val="67BAB8"/>
    </a:dk1>
    <a:lt1>
      <a:srgbClr val="E1E1E1"/>
    </a:lt1>
    <a:dk2>
      <a:srgbClr val="67BAB8"/>
    </a:dk2>
    <a:lt2>
      <a:srgbClr val="FFFFFF"/>
    </a:lt2>
    <a:accent1>
      <a:srgbClr val="0C1E41"/>
    </a:accent1>
    <a:accent2>
      <a:srgbClr val="67BAB8"/>
    </a:accent2>
    <a:accent3>
      <a:srgbClr val="92CA34"/>
    </a:accent3>
    <a:accent4>
      <a:srgbClr val="D9232E"/>
    </a:accent4>
    <a:accent5>
      <a:srgbClr val="FF5A20"/>
    </a:accent5>
    <a:accent6>
      <a:srgbClr val="A5A5A4"/>
    </a:accent6>
    <a:hlink>
      <a:srgbClr val="67BAB8"/>
    </a:hlink>
    <a:folHlink>
      <a:srgbClr val="A5A5A4"/>
    </a:folHlink>
  </a:clrScheme>
</a:themeOverride>
</file>

<file path=ppt/theme/themeOverride19.xml><?xml version="1.0" encoding="utf-8"?>
<a:themeOverride xmlns:a="http://schemas.openxmlformats.org/drawingml/2006/main">
  <a:clrScheme name="Custom 5">
    <a:dk1>
      <a:srgbClr val="67BAB8"/>
    </a:dk1>
    <a:lt1>
      <a:srgbClr val="E1E1E1"/>
    </a:lt1>
    <a:dk2>
      <a:srgbClr val="67BAB8"/>
    </a:dk2>
    <a:lt2>
      <a:srgbClr val="FFFFFF"/>
    </a:lt2>
    <a:accent1>
      <a:srgbClr val="0C1E41"/>
    </a:accent1>
    <a:accent2>
      <a:srgbClr val="67BAB8"/>
    </a:accent2>
    <a:accent3>
      <a:srgbClr val="92CA34"/>
    </a:accent3>
    <a:accent4>
      <a:srgbClr val="D9232E"/>
    </a:accent4>
    <a:accent5>
      <a:srgbClr val="FF5A20"/>
    </a:accent5>
    <a:accent6>
      <a:srgbClr val="A5A5A4"/>
    </a:accent6>
    <a:hlink>
      <a:srgbClr val="67BAB8"/>
    </a:hlink>
    <a:folHlink>
      <a:srgbClr val="A5A5A4"/>
    </a:folHlink>
  </a:clrScheme>
</a:themeOverride>
</file>

<file path=ppt/theme/themeOverride2.xml><?xml version="1.0" encoding="utf-8"?>
<a:themeOverride xmlns:a="http://schemas.openxmlformats.org/drawingml/2006/main">
  <a:clrScheme name="Custom 5">
    <a:dk1>
      <a:srgbClr val="67BAB8"/>
    </a:dk1>
    <a:lt1>
      <a:srgbClr val="E1E1E1"/>
    </a:lt1>
    <a:dk2>
      <a:srgbClr val="67BAB8"/>
    </a:dk2>
    <a:lt2>
      <a:srgbClr val="FFFFFF"/>
    </a:lt2>
    <a:accent1>
      <a:srgbClr val="0C1E41"/>
    </a:accent1>
    <a:accent2>
      <a:srgbClr val="67BAB8"/>
    </a:accent2>
    <a:accent3>
      <a:srgbClr val="92CA34"/>
    </a:accent3>
    <a:accent4>
      <a:srgbClr val="D9232E"/>
    </a:accent4>
    <a:accent5>
      <a:srgbClr val="FF5A20"/>
    </a:accent5>
    <a:accent6>
      <a:srgbClr val="A5A5A4"/>
    </a:accent6>
    <a:hlink>
      <a:srgbClr val="67BAB8"/>
    </a:hlink>
    <a:folHlink>
      <a:srgbClr val="A5A5A4"/>
    </a:folHlink>
  </a:clrScheme>
</a:themeOverride>
</file>

<file path=ppt/theme/themeOverride3.xml><?xml version="1.0" encoding="utf-8"?>
<a:themeOverride xmlns:a="http://schemas.openxmlformats.org/drawingml/2006/main">
  <a:clrScheme name="Custom 5">
    <a:dk1>
      <a:srgbClr val="67BAB8"/>
    </a:dk1>
    <a:lt1>
      <a:srgbClr val="E1E1E1"/>
    </a:lt1>
    <a:dk2>
      <a:srgbClr val="67BAB8"/>
    </a:dk2>
    <a:lt2>
      <a:srgbClr val="FFFFFF"/>
    </a:lt2>
    <a:accent1>
      <a:srgbClr val="0C1E41"/>
    </a:accent1>
    <a:accent2>
      <a:srgbClr val="67BAB8"/>
    </a:accent2>
    <a:accent3>
      <a:srgbClr val="92CA34"/>
    </a:accent3>
    <a:accent4>
      <a:srgbClr val="D9232E"/>
    </a:accent4>
    <a:accent5>
      <a:srgbClr val="FF5A20"/>
    </a:accent5>
    <a:accent6>
      <a:srgbClr val="A5A5A4"/>
    </a:accent6>
    <a:hlink>
      <a:srgbClr val="67BAB8"/>
    </a:hlink>
    <a:folHlink>
      <a:srgbClr val="A5A5A4"/>
    </a:folHlink>
  </a:clrScheme>
</a:themeOverride>
</file>

<file path=ppt/theme/themeOverride4.xml><?xml version="1.0" encoding="utf-8"?>
<a:themeOverride xmlns:a="http://schemas.openxmlformats.org/drawingml/2006/main">
  <a:clrScheme name="Custom 5">
    <a:dk1>
      <a:srgbClr val="67BAB8"/>
    </a:dk1>
    <a:lt1>
      <a:srgbClr val="E1E1E1"/>
    </a:lt1>
    <a:dk2>
      <a:srgbClr val="67BAB8"/>
    </a:dk2>
    <a:lt2>
      <a:srgbClr val="FFFFFF"/>
    </a:lt2>
    <a:accent1>
      <a:srgbClr val="0C1E41"/>
    </a:accent1>
    <a:accent2>
      <a:srgbClr val="67BAB8"/>
    </a:accent2>
    <a:accent3>
      <a:srgbClr val="92CA34"/>
    </a:accent3>
    <a:accent4>
      <a:srgbClr val="D9232E"/>
    </a:accent4>
    <a:accent5>
      <a:srgbClr val="FF5A20"/>
    </a:accent5>
    <a:accent6>
      <a:srgbClr val="A5A5A4"/>
    </a:accent6>
    <a:hlink>
      <a:srgbClr val="67BAB8"/>
    </a:hlink>
    <a:folHlink>
      <a:srgbClr val="A5A5A4"/>
    </a:folHlink>
  </a:clrScheme>
</a:themeOverride>
</file>

<file path=ppt/theme/themeOverride5.xml><?xml version="1.0" encoding="utf-8"?>
<a:themeOverride xmlns:a="http://schemas.openxmlformats.org/drawingml/2006/main">
  <a:clrScheme name="Custom 5">
    <a:dk1>
      <a:srgbClr val="67BAB8"/>
    </a:dk1>
    <a:lt1>
      <a:srgbClr val="E1E1E1"/>
    </a:lt1>
    <a:dk2>
      <a:srgbClr val="67BAB8"/>
    </a:dk2>
    <a:lt2>
      <a:srgbClr val="FFFFFF"/>
    </a:lt2>
    <a:accent1>
      <a:srgbClr val="0C1E41"/>
    </a:accent1>
    <a:accent2>
      <a:srgbClr val="67BAB8"/>
    </a:accent2>
    <a:accent3>
      <a:srgbClr val="92CA34"/>
    </a:accent3>
    <a:accent4>
      <a:srgbClr val="D9232E"/>
    </a:accent4>
    <a:accent5>
      <a:srgbClr val="FF5A20"/>
    </a:accent5>
    <a:accent6>
      <a:srgbClr val="A5A5A4"/>
    </a:accent6>
    <a:hlink>
      <a:srgbClr val="67BAB8"/>
    </a:hlink>
    <a:folHlink>
      <a:srgbClr val="A5A5A4"/>
    </a:folHlink>
  </a:clrScheme>
</a:themeOverride>
</file>

<file path=ppt/theme/themeOverride6.xml><?xml version="1.0" encoding="utf-8"?>
<a:themeOverride xmlns:a="http://schemas.openxmlformats.org/drawingml/2006/main">
  <a:clrScheme name="Custom 5">
    <a:dk1>
      <a:srgbClr val="67BAB8"/>
    </a:dk1>
    <a:lt1>
      <a:srgbClr val="E1E1E1"/>
    </a:lt1>
    <a:dk2>
      <a:srgbClr val="67BAB8"/>
    </a:dk2>
    <a:lt2>
      <a:srgbClr val="FFFFFF"/>
    </a:lt2>
    <a:accent1>
      <a:srgbClr val="0C1E41"/>
    </a:accent1>
    <a:accent2>
      <a:srgbClr val="67BAB8"/>
    </a:accent2>
    <a:accent3>
      <a:srgbClr val="92CA34"/>
    </a:accent3>
    <a:accent4>
      <a:srgbClr val="D9232E"/>
    </a:accent4>
    <a:accent5>
      <a:srgbClr val="FF5A20"/>
    </a:accent5>
    <a:accent6>
      <a:srgbClr val="A5A5A4"/>
    </a:accent6>
    <a:hlink>
      <a:srgbClr val="67BAB8"/>
    </a:hlink>
    <a:folHlink>
      <a:srgbClr val="A5A5A4"/>
    </a:folHlink>
  </a:clrScheme>
</a:themeOverride>
</file>

<file path=ppt/theme/themeOverride7.xml><?xml version="1.0" encoding="utf-8"?>
<a:themeOverride xmlns:a="http://schemas.openxmlformats.org/drawingml/2006/main">
  <a:clrScheme name="Custom 5">
    <a:dk1>
      <a:srgbClr val="67BAB8"/>
    </a:dk1>
    <a:lt1>
      <a:srgbClr val="E1E1E1"/>
    </a:lt1>
    <a:dk2>
      <a:srgbClr val="67BAB8"/>
    </a:dk2>
    <a:lt2>
      <a:srgbClr val="FFFFFF"/>
    </a:lt2>
    <a:accent1>
      <a:srgbClr val="0C1E41"/>
    </a:accent1>
    <a:accent2>
      <a:srgbClr val="67BAB8"/>
    </a:accent2>
    <a:accent3>
      <a:srgbClr val="92CA34"/>
    </a:accent3>
    <a:accent4>
      <a:srgbClr val="D9232E"/>
    </a:accent4>
    <a:accent5>
      <a:srgbClr val="FF5A20"/>
    </a:accent5>
    <a:accent6>
      <a:srgbClr val="A5A5A4"/>
    </a:accent6>
    <a:hlink>
      <a:srgbClr val="67BAB8"/>
    </a:hlink>
    <a:folHlink>
      <a:srgbClr val="A5A5A4"/>
    </a:folHlink>
  </a:clrScheme>
</a:themeOverride>
</file>

<file path=ppt/theme/themeOverride8.xml><?xml version="1.0" encoding="utf-8"?>
<a:themeOverride xmlns:a="http://schemas.openxmlformats.org/drawingml/2006/main">
  <a:clrScheme name="Custom 5">
    <a:dk1>
      <a:srgbClr val="67BAB8"/>
    </a:dk1>
    <a:lt1>
      <a:srgbClr val="E1E1E1"/>
    </a:lt1>
    <a:dk2>
      <a:srgbClr val="67BAB8"/>
    </a:dk2>
    <a:lt2>
      <a:srgbClr val="FFFFFF"/>
    </a:lt2>
    <a:accent1>
      <a:srgbClr val="0C1E41"/>
    </a:accent1>
    <a:accent2>
      <a:srgbClr val="67BAB8"/>
    </a:accent2>
    <a:accent3>
      <a:srgbClr val="92CA34"/>
    </a:accent3>
    <a:accent4>
      <a:srgbClr val="D9232E"/>
    </a:accent4>
    <a:accent5>
      <a:srgbClr val="FF5A20"/>
    </a:accent5>
    <a:accent6>
      <a:srgbClr val="A5A5A4"/>
    </a:accent6>
    <a:hlink>
      <a:srgbClr val="67BAB8"/>
    </a:hlink>
    <a:folHlink>
      <a:srgbClr val="A5A5A4"/>
    </a:folHlink>
  </a:clrScheme>
</a:themeOverride>
</file>

<file path=ppt/theme/themeOverride9.xml><?xml version="1.0" encoding="utf-8"?>
<a:themeOverride xmlns:a="http://schemas.openxmlformats.org/drawingml/2006/main">
  <a:clrScheme name="Custom 5">
    <a:dk1>
      <a:srgbClr val="67BAB8"/>
    </a:dk1>
    <a:lt1>
      <a:srgbClr val="E1E1E1"/>
    </a:lt1>
    <a:dk2>
      <a:srgbClr val="67BAB8"/>
    </a:dk2>
    <a:lt2>
      <a:srgbClr val="FFFFFF"/>
    </a:lt2>
    <a:accent1>
      <a:srgbClr val="0C1E41"/>
    </a:accent1>
    <a:accent2>
      <a:srgbClr val="67BAB8"/>
    </a:accent2>
    <a:accent3>
      <a:srgbClr val="92CA34"/>
    </a:accent3>
    <a:accent4>
      <a:srgbClr val="D9232E"/>
    </a:accent4>
    <a:accent5>
      <a:srgbClr val="FF5A20"/>
    </a:accent5>
    <a:accent6>
      <a:srgbClr val="A5A5A4"/>
    </a:accent6>
    <a:hlink>
      <a:srgbClr val="67BAB8"/>
    </a:hlink>
    <a:folHlink>
      <a:srgbClr val="A5A5A4"/>
    </a:folHlink>
  </a:clrScheme>
</a:themeOverride>
</file>

<file path=docProps/app.xml><?xml version="1.0" encoding="utf-8"?>
<Properties xmlns="http://schemas.openxmlformats.org/officeDocument/2006/extended-properties" xmlns:vt="http://schemas.openxmlformats.org/officeDocument/2006/docPropsVTypes">
  <Template/>
  <TotalTime>11730</TotalTime>
  <Words>588</Words>
  <Application>Microsoft Office PowerPoint</Application>
  <PresentationFormat>Widescreen</PresentationFormat>
  <Paragraphs>143</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Agency FB</vt:lpstr>
      <vt:lpstr>arial</vt:lpstr>
      <vt:lpstr>arial</vt:lpstr>
      <vt:lpstr>Bodoni MT</vt:lpstr>
      <vt:lpstr>Calibri</vt:lpstr>
      <vt:lpstr>Cambria</vt:lpstr>
      <vt:lpstr>Open Sans</vt:lpstr>
      <vt:lpstr>Open Sans Light</vt:lpstr>
      <vt:lpstr>Times New Roman</vt:lpstr>
      <vt:lpstr>Verdana</vt:lpstr>
      <vt:lpstr>Wingdings</vt:lpstr>
      <vt:lpstr>1_Office Theme</vt:lpstr>
      <vt:lpstr> DevOps</vt:lpstr>
      <vt:lpstr>Before DevOps</vt:lpstr>
      <vt:lpstr>After DevOps</vt:lpstr>
      <vt:lpstr>DevOps Stages </vt:lpstr>
      <vt:lpstr>    Jenkins Pipeline </vt:lpstr>
      <vt:lpstr>PowerPoint Presentation</vt:lpstr>
      <vt:lpstr>PowerPoint Presentation</vt:lpstr>
      <vt:lpstr>CI/CD Workflow</vt:lpstr>
      <vt:lpstr>Sonar Qube</vt:lpstr>
      <vt:lpstr>PowerPoint Presentation</vt:lpstr>
      <vt:lpstr>Ansible</vt:lpstr>
      <vt:lpstr>What is Docker</vt:lpstr>
      <vt:lpstr>Docker Components</vt:lpstr>
      <vt:lpstr>Docker Hub </vt:lpstr>
      <vt:lpstr>Lets understand with an example…</vt:lpstr>
      <vt:lpstr>Docker Features </vt:lpstr>
      <vt:lpstr>Kubernetes</vt:lpstr>
      <vt:lpstr>Kubernetes Architecture </vt:lpstr>
      <vt:lpstr>Kubernetes Features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Purushotham Reddy</dc:creator>
  <cp:lastModifiedBy>DELL</cp:lastModifiedBy>
  <cp:revision>99</cp:revision>
  <dcterms:created xsi:type="dcterms:W3CDTF">2019-05-29T05:51:16Z</dcterms:created>
  <dcterms:modified xsi:type="dcterms:W3CDTF">2020-10-30T14:24:24Z</dcterms:modified>
</cp:coreProperties>
</file>