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1219" autoAdjust="0"/>
  </p:normalViewPr>
  <p:slideViewPr>
    <p:cSldViewPr>
      <p:cViewPr>
        <p:scale>
          <a:sx n="90" d="100"/>
          <a:sy n="90" d="100"/>
        </p:scale>
        <p:origin x="-7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737B8-82F6-49DE-A26D-8104C92AF7AF}" type="datetimeFigureOut">
              <a:rPr lang="en-US" smtClean="0"/>
              <a:t>3/1/2018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C356-4227-472B-BA64-571BD742FD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 smtClean="0"/>
              <a:t>&lt;pluginGroup&gt;org.sonarsource.scanner.maven&lt;/pluginGroup&gt; </a:t>
            </a:r>
          </a:p>
          <a:p>
            <a:r>
              <a:rPr lang="en-IN" sz="1200" dirty="0" smtClean="0"/>
              <a:t>	This</a:t>
            </a:r>
            <a:r>
              <a:rPr lang="en-IN" sz="1200" baseline="0" dirty="0" smtClean="0"/>
              <a:t> plugin will download sonarscanner for maven and it will take care of running project</a:t>
            </a:r>
          </a:p>
          <a:p>
            <a:r>
              <a:rPr lang="en-IN" sz="1200" baseline="0" dirty="0" smtClean="0"/>
              <a:t>Profiles:::::</a:t>
            </a:r>
          </a:p>
          <a:p>
            <a:r>
              <a:rPr lang="en-IN" sz="1200" baseline="0" dirty="0" smtClean="0"/>
              <a:t>	id                            – optional</a:t>
            </a:r>
          </a:p>
          <a:p>
            <a:r>
              <a:rPr lang="en-IN" sz="1200" baseline="0" dirty="0" smtClean="0"/>
              <a:t>                   activationBYDefault    - true</a:t>
            </a:r>
          </a:p>
          <a:p>
            <a:r>
              <a:rPr lang="en-IN" sz="1200" baseline="0" dirty="0" smtClean="0"/>
              <a:t>                   Sonar.host.url            - Provide local or global Url of sonarqube </a:t>
            </a:r>
          </a:p>
          <a:p>
            <a:endParaRPr lang="en-IN" sz="1200" baseline="0" dirty="0" smtClean="0"/>
          </a:p>
          <a:p>
            <a:endParaRPr lang="en-IN" sz="1200" baseline="0" dirty="0" smtClean="0"/>
          </a:p>
          <a:p>
            <a:r>
              <a:rPr lang="en-IN" sz="1200" baseline="0" dirty="0" smtClean="0"/>
              <a:t>	</a:t>
            </a:r>
          </a:p>
          <a:p>
            <a:endParaRPr lang="en-IN" sz="1200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AC356-4227-472B-BA64-571BD742FDF6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76F2-DC3C-4C6E-852C-3A992512750E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2598-C858-4314-83B5-655A75B6C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86058"/>
            <a:ext cx="7772400" cy="2714644"/>
          </a:xfrm>
        </p:spPr>
        <p:txBody>
          <a:bodyPr/>
          <a:lstStyle/>
          <a:p>
            <a:r>
              <a:rPr lang="en-IN" dirty="0" smtClean="0"/>
              <a:t>SonarQube Scanner For Maven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857998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SonarQube</a:t>
            </a:r>
          </a:p>
          <a:p>
            <a:r>
              <a:rPr lang="en-IN" sz="2000" dirty="0" smtClean="0"/>
              <a:t>Java</a:t>
            </a:r>
          </a:p>
          <a:p>
            <a:r>
              <a:rPr lang="en-IN" sz="2000" dirty="0" smtClean="0"/>
              <a:t>Maven</a:t>
            </a:r>
          </a:p>
          <a:p>
            <a:r>
              <a:rPr lang="en-IN" sz="2000" dirty="0" smtClean="0"/>
              <a:t>The language plugins for each of the languages you wish to analyze are installed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 Black" pitchFamily="34" charset="0"/>
              </a:rPr>
              <a:t>Compatibility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800" b="1" dirty="0" smtClean="0"/>
          </a:p>
          <a:p>
            <a:r>
              <a:rPr lang="en-IN" sz="1800" b="1" dirty="0" smtClean="0"/>
              <a:t>From maven-sonar-plugin</a:t>
            </a:r>
            <a:r>
              <a:rPr lang="en-IN" sz="1800" dirty="0" smtClean="0"/>
              <a:t> </a:t>
            </a:r>
            <a:r>
              <a:rPr lang="en-IN" sz="1800" b="1" dirty="0" smtClean="0"/>
              <a:t>3.4.0.905, SonarQube &lt; 5.6 is no longer supported.</a:t>
            </a:r>
            <a:endParaRPr lang="en-IN" sz="1800" dirty="0" smtClean="0"/>
          </a:p>
          <a:p>
            <a:r>
              <a:rPr lang="en-IN" sz="1800" dirty="0" smtClean="0"/>
              <a:t>If using SonarQube instance prior to 5.6, you should use maven-sonar-plugin 3.3.0.603.</a:t>
            </a:r>
          </a:p>
          <a:p>
            <a:r>
              <a:rPr lang="en-IN" sz="1800" b="1" dirty="0" smtClean="0"/>
              <a:t>From maven-sonar-plugin 3.1, Maven &lt; 3.0 is no longer supported.</a:t>
            </a:r>
            <a:endParaRPr lang="en-IN" sz="1800" dirty="0" smtClean="0"/>
          </a:p>
          <a:p>
            <a:r>
              <a:rPr lang="en-IN" sz="1800" dirty="0" smtClean="0"/>
              <a:t>If using Maven prior to 3.0, you should use maven-sonar-plugin 3.0.2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Maven 2.x not supported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14380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Arial Black" pitchFamily="34" charset="0"/>
              </a:rPr>
              <a:t>Configuration In  Maven (Settings.xml)</a:t>
            </a:r>
            <a:endParaRPr lang="en-IN" sz="1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401080" cy="478634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&lt;pluginGroups&gt;</a:t>
            </a:r>
          </a:p>
          <a:p>
            <a:pPr>
              <a:buNone/>
            </a:pPr>
            <a:r>
              <a:rPr lang="en-IN" sz="1600" dirty="0" smtClean="0"/>
              <a:t>    &lt;pluginGroup&gt;org.sonarsource.scanner.maven&lt;/pluginGroup&gt; </a:t>
            </a:r>
          </a:p>
          <a:p>
            <a:pPr>
              <a:buNone/>
            </a:pPr>
            <a:r>
              <a:rPr lang="en-IN" sz="1600" dirty="0" smtClean="0"/>
              <a:t>&lt;/pluginGroups&gt;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&lt;/</a:t>
            </a:r>
            <a:r>
              <a:rPr lang="en-IN" sz="1600" dirty="0" smtClean="0"/>
              <a:t>profiles&gt;</a:t>
            </a:r>
          </a:p>
          <a:p>
            <a:pPr lvl="1">
              <a:buNone/>
            </a:pPr>
            <a:r>
              <a:rPr lang="en-IN" sz="1600" dirty="0" smtClean="0"/>
              <a:t> &lt;profile&gt;   </a:t>
            </a:r>
            <a:endParaRPr lang="en-IN" sz="1600" dirty="0" smtClean="0"/>
          </a:p>
          <a:p>
            <a:pPr lvl="1">
              <a:buNone/>
            </a:pPr>
            <a:r>
              <a:rPr lang="en-IN" sz="1600" dirty="0" smtClean="0"/>
              <a:t>	</a:t>
            </a:r>
            <a:r>
              <a:rPr lang="en-IN" sz="1600" dirty="0" smtClean="0"/>
              <a:t>	   </a:t>
            </a:r>
            <a:r>
              <a:rPr lang="en-IN" sz="1600" dirty="0" smtClean="0"/>
              <a:t>&lt;id&gt;sonar&lt;/id&gt;     </a:t>
            </a:r>
            <a:endParaRPr lang="en-IN" sz="1600" dirty="0" smtClean="0"/>
          </a:p>
          <a:p>
            <a:pPr lvl="1">
              <a:buNone/>
            </a:pPr>
            <a:r>
              <a:rPr lang="en-IN" sz="1600" dirty="0" smtClean="0"/>
              <a:t>	</a:t>
            </a:r>
            <a:r>
              <a:rPr lang="en-IN" sz="1600" dirty="0" smtClean="0"/>
              <a:t>	  </a:t>
            </a:r>
            <a:r>
              <a:rPr lang="en-IN" sz="1600" dirty="0" smtClean="0"/>
              <a:t>&lt;activation&gt;		</a:t>
            </a:r>
            <a:r>
              <a:rPr lang="en-IN" sz="1600" dirty="0" smtClean="0"/>
              <a:t>					                   &lt;</a:t>
            </a:r>
            <a:r>
              <a:rPr lang="en-IN" sz="1600" dirty="0" smtClean="0"/>
              <a:t>activeByDefault&gt;true&lt;/activeByDefault&gt;      </a:t>
            </a:r>
            <a:endParaRPr lang="en-IN" sz="1600" dirty="0" smtClean="0"/>
          </a:p>
          <a:p>
            <a:pPr lvl="1">
              <a:buNone/>
            </a:pPr>
            <a:r>
              <a:rPr lang="en-IN" sz="1600" dirty="0" smtClean="0"/>
              <a:t>	</a:t>
            </a:r>
            <a:r>
              <a:rPr lang="en-IN" sz="1600" dirty="0" smtClean="0"/>
              <a:t>	   &lt;/</a:t>
            </a:r>
            <a:r>
              <a:rPr lang="en-IN" sz="1600" dirty="0" smtClean="0"/>
              <a:t>activation&gt;      </a:t>
            </a:r>
            <a:endParaRPr lang="en-IN" sz="1600" dirty="0" smtClean="0"/>
          </a:p>
          <a:p>
            <a:pPr lvl="1">
              <a:buNone/>
            </a:pPr>
            <a:r>
              <a:rPr lang="en-IN" sz="1600" dirty="0" smtClean="0"/>
              <a:t>		    &lt;</a:t>
            </a:r>
            <a:r>
              <a:rPr lang="en-IN" sz="1600" dirty="0" smtClean="0"/>
              <a:t>properties&gt;		</a:t>
            </a:r>
            <a:endParaRPr lang="en-IN" sz="1600" dirty="0" smtClean="0"/>
          </a:p>
          <a:p>
            <a:pPr lvl="1">
              <a:buNone/>
            </a:pPr>
            <a:r>
              <a:rPr lang="en-IN" sz="1600" dirty="0" smtClean="0"/>
              <a:t>	</a:t>
            </a:r>
            <a:r>
              <a:rPr lang="en-IN" sz="1600" dirty="0" smtClean="0"/>
              <a:t>		&lt;</a:t>
            </a:r>
            <a:r>
              <a:rPr lang="en-IN" sz="1600" dirty="0" smtClean="0"/>
              <a:t>sonar.host.url&gt;http://localhost:9000&lt;/sonar.host.url&gt;      </a:t>
            </a:r>
            <a:r>
              <a:rPr lang="en-IN" sz="1600" dirty="0" smtClean="0"/>
              <a:t>       	  	    &lt;/</a:t>
            </a:r>
            <a:r>
              <a:rPr lang="en-IN" sz="1600" dirty="0" smtClean="0"/>
              <a:t>properties&gt;   </a:t>
            </a:r>
            <a:endParaRPr lang="en-IN" sz="1600" dirty="0" smtClean="0"/>
          </a:p>
          <a:p>
            <a:pPr lvl="1">
              <a:buNone/>
            </a:pPr>
            <a:r>
              <a:rPr lang="en-IN" sz="1600" dirty="0" smtClean="0"/>
              <a:t> </a:t>
            </a:r>
            <a:r>
              <a:rPr lang="en-IN" sz="1600" dirty="0" smtClean="0"/>
              <a:t>&lt;/profile&gt; </a:t>
            </a:r>
            <a:endParaRPr lang="en-IN" sz="16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1600" dirty="0" smtClean="0"/>
              <a:t>&lt;/profiles&gt;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Arial Black" pitchFamily="34" charset="0"/>
              </a:rPr>
              <a:t>SonarQube Server Up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Navigate to </a:t>
            </a:r>
          </a:p>
          <a:p>
            <a:pPr>
              <a:buNone/>
            </a:pPr>
            <a:r>
              <a:rPr lang="en-IN" sz="2400" dirty="0" smtClean="0"/>
              <a:t>	 </a:t>
            </a:r>
            <a:r>
              <a:rPr lang="en-IN" sz="2400" dirty="0" smtClean="0"/>
              <a:t>sonarqube-6.7.1/bin/windows-x86-64/</a:t>
            </a:r>
          </a:p>
          <a:p>
            <a:r>
              <a:rPr lang="en-IN" sz="2400" dirty="0" smtClean="0"/>
              <a:t>Click on “StartSonar” bat file to make “SonaQube Server” up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40407" r="12729" b="48544"/>
          <a:stretch>
            <a:fillRect/>
          </a:stretch>
        </p:blipFill>
        <p:spPr bwMode="auto">
          <a:xfrm>
            <a:off x="546957" y="3071810"/>
            <a:ext cx="773981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7150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Run And Check Results</a:t>
            </a:r>
            <a:endParaRPr lang="en-IN" sz="2400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Navigate to pom.xml which is present in Maven Project</a:t>
            </a:r>
          </a:p>
          <a:p>
            <a:r>
              <a:rPr lang="en-IN" sz="1800" dirty="0" smtClean="0"/>
              <a:t>Open the Command Prompt(CMD)  from pom.xml location</a:t>
            </a:r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800" dirty="0" smtClean="0"/>
              <a:t>Execute below commads: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/>
              <a:t>		mvn clean verify sonar:sonar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/>
              <a:t>		mvn sonar:sonar</a:t>
            </a:r>
          </a:p>
          <a:p>
            <a:r>
              <a:rPr lang="en-IN" sz="1800" dirty="0" smtClean="0"/>
              <a:t>After excecuting above commands successfully navigate host of sonarqube to check the results (You will get result as below mentioned  Snap)</a:t>
            </a:r>
          </a:p>
          <a:p>
            <a:endParaRPr lang="en-IN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 l="1946" t="5967" r="4247" b="47017"/>
          <a:stretch>
            <a:fillRect/>
          </a:stretch>
        </p:blipFill>
        <p:spPr bwMode="auto">
          <a:xfrm>
            <a:off x="714348" y="3571876"/>
            <a:ext cx="728667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Office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SonarQube Scanner For Maven</vt:lpstr>
      <vt:lpstr>Prerequisites</vt:lpstr>
      <vt:lpstr>Compatibility</vt:lpstr>
      <vt:lpstr>Configuration In  Maven (Settings.xml)</vt:lpstr>
      <vt:lpstr>SonarQube Server Up</vt:lpstr>
      <vt:lpstr>Run And Check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 Scanner For Maven</dc:title>
  <dc:creator>Windows User</dc:creator>
  <cp:lastModifiedBy>Windows User</cp:lastModifiedBy>
  <cp:revision>5</cp:revision>
  <dcterms:created xsi:type="dcterms:W3CDTF">2018-03-01T16:33:07Z</dcterms:created>
  <dcterms:modified xsi:type="dcterms:W3CDTF">2018-03-01T17:40:31Z</dcterms:modified>
</cp:coreProperties>
</file>