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.DESKTOP-UTC68LE\Desktop\NM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(1).xlsx]Sheet2!PivotTable1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Sheet2!$B$4:$B$5</c:f>
              <c:strCache>
                <c:ptCount val="1"/>
                <c:pt idx="0">
                  <c:v>Exceeds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Sheet2!$A$6:$A$1539</c:f>
              <c:strCache>
                <c:ptCount val="153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  <c:pt idx="3">
                  <c:v>1006</c:v>
                </c:pt>
                <c:pt idx="4">
                  <c:v>1007</c:v>
                </c:pt>
                <c:pt idx="5">
                  <c:v>1008</c:v>
                </c:pt>
                <c:pt idx="6">
                  <c:v>1009</c:v>
                </c:pt>
                <c:pt idx="7">
                  <c:v>1010</c:v>
                </c:pt>
                <c:pt idx="8">
                  <c:v>1011</c:v>
                </c:pt>
                <c:pt idx="9">
                  <c:v>1012</c:v>
                </c:pt>
                <c:pt idx="10">
                  <c:v>1014</c:v>
                </c:pt>
                <c:pt idx="11">
                  <c:v>1016</c:v>
                </c:pt>
                <c:pt idx="12">
                  <c:v>1017</c:v>
                </c:pt>
                <c:pt idx="13">
                  <c:v>1018</c:v>
                </c:pt>
                <c:pt idx="14">
                  <c:v>1019</c:v>
                </c:pt>
                <c:pt idx="15">
                  <c:v>1020</c:v>
                </c:pt>
                <c:pt idx="16">
                  <c:v>1021</c:v>
                </c:pt>
                <c:pt idx="17">
                  <c:v>1023</c:v>
                </c:pt>
                <c:pt idx="18">
                  <c:v>1024</c:v>
                </c:pt>
                <c:pt idx="19">
                  <c:v>1025</c:v>
                </c:pt>
                <c:pt idx="20">
                  <c:v>1026</c:v>
                </c:pt>
                <c:pt idx="21">
                  <c:v>1027</c:v>
                </c:pt>
                <c:pt idx="22">
                  <c:v>1028</c:v>
                </c:pt>
                <c:pt idx="23">
                  <c:v>1032</c:v>
                </c:pt>
                <c:pt idx="24">
                  <c:v>1036</c:v>
                </c:pt>
                <c:pt idx="25">
                  <c:v>1037</c:v>
                </c:pt>
                <c:pt idx="26">
                  <c:v>1039</c:v>
                </c:pt>
                <c:pt idx="27">
                  <c:v>1040</c:v>
                </c:pt>
                <c:pt idx="28">
                  <c:v>1041</c:v>
                </c:pt>
                <c:pt idx="29">
                  <c:v>1043</c:v>
                </c:pt>
                <c:pt idx="30">
                  <c:v>1045</c:v>
                </c:pt>
                <c:pt idx="31">
                  <c:v>1046</c:v>
                </c:pt>
                <c:pt idx="32">
                  <c:v>1049</c:v>
                </c:pt>
                <c:pt idx="33">
                  <c:v>1051</c:v>
                </c:pt>
                <c:pt idx="34">
                  <c:v>1052</c:v>
                </c:pt>
                <c:pt idx="35">
                  <c:v>1053</c:v>
                </c:pt>
                <c:pt idx="36">
                  <c:v>1060</c:v>
                </c:pt>
                <c:pt idx="37">
                  <c:v>1062</c:v>
                </c:pt>
                <c:pt idx="38">
                  <c:v>1064</c:v>
                </c:pt>
                <c:pt idx="39">
                  <c:v>1066</c:v>
                </c:pt>
                <c:pt idx="40">
                  <c:v>1069</c:v>
                </c:pt>
                <c:pt idx="41">
                  <c:v>1070</c:v>
                </c:pt>
                <c:pt idx="42">
                  <c:v>1071</c:v>
                </c:pt>
                <c:pt idx="43">
                  <c:v>1074</c:v>
                </c:pt>
                <c:pt idx="44">
                  <c:v>1075</c:v>
                </c:pt>
                <c:pt idx="45">
                  <c:v>1076</c:v>
                </c:pt>
                <c:pt idx="46">
                  <c:v>1078</c:v>
                </c:pt>
                <c:pt idx="47">
                  <c:v>1079</c:v>
                </c:pt>
                <c:pt idx="48">
                  <c:v>1081</c:v>
                </c:pt>
                <c:pt idx="49">
                  <c:v>1082</c:v>
                </c:pt>
                <c:pt idx="50">
                  <c:v>1086</c:v>
                </c:pt>
                <c:pt idx="51">
                  <c:v>1087</c:v>
                </c:pt>
                <c:pt idx="52">
                  <c:v>1088</c:v>
                </c:pt>
                <c:pt idx="53">
                  <c:v>1089</c:v>
                </c:pt>
                <c:pt idx="54">
                  <c:v>1091</c:v>
                </c:pt>
                <c:pt idx="55">
                  <c:v>1096</c:v>
                </c:pt>
                <c:pt idx="56">
                  <c:v>1097</c:v>
                </c:pt>
                <c:pt idx="57">
                  <c:v>1098</c:v>
                </c:pt>
                <c:pt idx="58">
                  <c:v>1099</c:v>
                </c:pt>
                <c:pt idx="59">
                  <c:v>1103</c:v>
                </c:pt>
                <c:pt idx="60">
                  <c:v>1105</c:v>
                </c:pt>
                <c:pt idx="61">
                  <c:v>1109</c:v>
                </c:pt>
                <c:pt idx="62">
                  <c:v>1111</c:v>
                </c:pt>
                <c:pt idx="63">
                  <c:v>1116</c:v>
                </c:pt>
                <c:pt idx="64">
                  <c:v>1117</c:v>
                </c:pt>
                <c:pt idx="65">
                  <c:v>1118</c:v>
                </c:pt>
                <c:pt idx="66">
                  <c:v>1119</c:v>
                </c:pt>
                <c:pt idx="67">
                  <c:v>1122</c:v>
                </c:pt>
                <c:pt idx="68">
                  <c:v>1124</c:v>
                </c:pt>
                <c:pt idx="69">
                  <c:v>1126</c:v>
                </c:pt>
                <c:pt idx="70">
                  <c:v>1129</c:v>
                </c:pt>
                <c:pt idx="71">
                  <c:v>1132</c:v>
                </c:pt>
                <c:pt idx="72">
                  <c:v>1133</c:v>
                </c:pt>
                <c:pt idx="73">
                  <c:v>1134</c:v>
                </c:pt>
                <c:pt idx="74">
                  <c:v>1138</c:v>
                </c:pt>
                <c:pt idx="75">
                  <c:v>1139</c:v>
                </c:pt>
                <c:pt idx="76">
                  <c:v>1143</c:v>
                </c:pt>
                <c:pt idx="77">
                  <c:v>1147</c:v>
                </c:pt>
                <c:pt idx="78">
                  <c:v>1153</c:v>
                </c:pt>
                <c:pt idx="79">
                  <c:v>1154</c:v>
                </c:pt>
                <c:pt idx="80">
                  <c:v>1155</c:v>
                </c:pt>
                <c:pt idx="81">
                  <c:v>1156</c:v>
                </c:pt>
                <c:pt idx="82">
                  <c:v>1158</c:v>
                </c:pt>
                <c:pt idx="83">
                  <c:v>1160</c:v>
                </c:pt>
                <c:pt idx="84">
                  <c:v>1162</c:v>
                </c:pt>
                <c:pt idx="85">
                  <c:v>1172</c:v>
                </c:pt>
                <c:pt idx="86">
                  <c:v>1173</c:v>
                </c:pt>
                <c:pt idx="87">
                  <c:v>1174</c:v>
                </c:pt>
                <c:pt idx="88">
                  <c:v>1175</c:v>
                </c:pt>
                <c:pt idx="89">
                  <c:v>1178</c:v>
                </c:pt>
                <c:pt idx="90">
                  <c:v>1182</c:v>
                </c:pt>
                <c:pt idx="91">
                  <c:v>1184</c:v>
                </c:pt>
                <c:pt idx="92">
                  <c:v>1188</c:v>
                </c:pt>
                <c:pt idx="93">
                  <c:v>1189</c:v>
                </c:pt>
                <c:pt idx="94">
                  <c:v>1190</c:v>
                </c:pt>
                <c:pt idx="95">
                  <c:v>1193</c:v>
                </c:pt>
                <c:pt idx="96">
                  <c:v>1194</c:v>
                </c:pt>
                <c:pt idx="97">
                  <c:v>1195</c:v>
                </c:pt>
                <c:pt idx="98">
                  <c:v>1201</c:v>
                </c:pt>
                <c:pt idx="99">
                  <c:v>1202</c:v>
                </c:pt>
                <c:pt idx="100">
                  <c:v>1204</c:v>
                </c:pt>
                <c:pt idx="101">
                  <c:v>1206</c:v>
                </c:pt>
                <c:pt idx="102">
                  <c:v>1208</c:v>
                </c:pt>
                <c:pt idx="103">
                  <c:v>1210</c:v>
                </c:pt>
                <c:pt idx="104">
                  <c:v>1211</c:v>
                </c:pt>
                <c:pt idx="105">
                  <c:v>1212</c:v>
                </c:pt>
                <c:pt idx="106">
                  <c:v>1216</c:v>
                </c:pt>
                <c:pt idx="107">
                  <c:v>1217</c:v>
                </c:pt>
                <c:pt idx="108">
                  <c:v>1219</c:v>
                </c:pt>
                <c:pt idx="109">
                  <c:v>1220</c:v>
                </c:pt>
                <c:pt idx="110">
                  <c:v>1221</c:v>
                </c:pt>
                <c:pt idx="111">
                  <c:v>1222</c:v>
                </c:pt>
                <c:pt idx="112">
                  <c:v>1224</c:v>
                </c:pt>
                <c:pt idx="113">
                  <c:v>1227</c:v>
                </c:pt>
                <c:pt idx="114">
                  <c:v>1234</c:v>
                </c:pt>
                <c:pt idx="115">
                  <c:v>1236</c:v>
                </c:pt>
                <c:pt idx="116">
                  <c:v>1237</c:v>
                </c:pt>
                <c:pt idx="117">
                  <c:v>1238</c:v>
                </c:pt>
                <c:pt idx="118">
                  <c:v>1239</c:v>
                </c:pt>
                <c:pt idx="119">
                  <c:v>1241</c:v>
                </c:pt>
                <c:pt idx="120">
                  <c:v>1246</c:v>
                </c:pt>
                <c:pt idx="121">
                  <c:v>1248</c:v>
                </c:pt>
                <c:pt idx="122">
                  <c:v>1249</c:v>
                </c:pt>
                <c:pt idx="123">
                  <c:v>1252</c:v>
                </c:pt>
                <c:pt idx="124">
                  <c:v>1253</c:v>
                </c:pt>
                <c:pt idx="125">
                  <c:v>1255</c:v>
                </c:pt>
                <c:pt idx="126">
                  <c:v>1259</c:v>
                </c:pt>
                <c:pt idx="127">
                  <c:v>1262</c:v>
                </c:pt>
                <c:pt idx="128">
                  <c:v>1265</c:v>
                </c:pt>
                <c:pt idx="129">
                  <c:v>1266</c:v>
                </c:pt>
                <c:pt idx="130">
                  <c:v>1267</c:v>
                </c:pt>
                <c:pt idx="131">
                  <c:v>1270</c:v>
                </c:pt>
                <c:pt idx="132">
                  <c:v>1272</c:v>
                </c:pt>
                <c:pt idx="133">
                  <c:v>1273</c:v>
                </c:pt>
                <c:pt idx="134">
                  <c:v>1279</c:v>
                </c:pt>
                <c:pt idx="135">
                  <c:v>1281</c:v>
                </c:pt>
                <c:pt idx="136">
                  <c:v>1282</c:v>
                </c:pt>
                <c:pt idx="137">
                  <c:v>1286</c:v>
                </c:pt>
                <c:pt idx="138">
                  <c:v>1287</c:v>
                </c:pt>
                <c:pt idx="139">
                  <c:v>1288</c:v>
                </c:pt>
                <c:pt idx="140">
                  <c:v>1291</c:v>
                </c:pt>
                <c:pt idx="141">
                  <c:v>1293</c:v>
                </c:pt>
                <c:pt idx="142">
                  <c:v>1294</c:v>
                </c:pt>
                <c:pt idx="143">
                  <c:v>1296</c:v>
                </c:pt>
                <c:pt idx="144">
                  <c:v>1297</c:v>
                </c:pt>
                <c:pt idx="145">
                  <c:v>1301</c:v>
                </c:pt>
                <c:pt idx="146">
                  <c:v>1302</c:v>
                </c:pt>
                <c:pt idx="147">
                  <c:v>1305</c:v>
                </c:pt>
                <c:pt idx="148">
                  <c:v>1307</c:v>
                </c:pt>
                <c:pt idx="149">
                  <c:v>1308</c:v>
                </c:pt>
                <c:pt idx="150">
                  <c:v>1310</c:v>
                </c:pt>
                <c:pt idx="151">
                  <c:v>1311</c:v>
                </c:pt>
                <c:pt idx="152">
                  <c:v>1314</c:v>
                </c:pt>
                <c:pt idx="153">
                  <c:v>1316</c:v>
                </c:pt>
                <c:pt idx="154">
                  <c:v>1317</c:v>
                </c:pt>
                <c:pt idx="155">
                  <c:v>1318</c:v>
                </c:pt>
                <c:pt idx="156">
                  <c:v>1319</c:v>
                </c:pt>
                <c:pt idx="157">
                  <c:v>1321</c:v>
                </c:pt>
                <c:pt idx="158">
                  <c:v>1322</c:v>
                </c:pt>
                <c:pt idx="159">
                  <c:v>1326</c:v>
                </c:pt>
                <c:pt idx="160">
                  <c:v>1328</c:v>
                </c:pt>
                <c:pt idx="161">
                  <c:v>1329</c:v>
                </c:pt>
                <c:pt idx="162">
                  <c:v>1330</c:v>
                </c:pt>
                <c:pt idx="163">
                  <c:v>1334</c:v>
                </c:pt>
                <c:pt idx="164">
                  <c:v>1336</c:v>
                </c:pt>
                <c:pt idx="165">
                  <c:v>1337</c:v>
                </c:pt>
                <c:pt idx="166">
                  <c:v>1339</c:v>
                </c:pt>
                <c:pt idx="167">
                  <c:v>1340</c:v>
                </c:pt>
                <c:pt idx="168">
                  <c:v>1342</c:v>
                </c:pt>
                <c:pt idx="169">
                  <c:v>1343</c:v>
                </c:pt>
                <c:pt idx="170">
                  <c:v>1346</c:v>
                </c:pt>
                <c:pt idx="171">
                  <c:v>1347</c:v>
                </c:pt>
                <c:pt idx="172">
                  <c:v>1348</c:v>
                </c:pt>
                <c:pt idx="173">
                  <c:v>1349</c:v>
                </c:pt>
                <c:pt idx="174">
                  <c:v>1352</c:v>
                </c:pt>
                <c:pt idx="175">
                  <c:v>1353</c:v>
                </c:pt>
                <c:pt idx="176">
                  <c:v>1354</c:v>
                </c:pt>
                <c:pt idx="177">
                  <c:v>1355</c:v>
                </c:pt>
                <c:pt idx="178">
                  <c:v>1356</c:v>
                </c:pt>
                <c:pt idx="179">
                  <c:v>1357</c:v>
                </c:pt>
                <c:pt idx="180">
                  <c:v>1358</c:v>
                </c:pt>
                <c:pt idx="181">
                  <c:v>1361</c:v>
                </c:pt>
                <c:pt idx="182">
                  <c:v>1362</c:v>
                </c:pt>
                <c:pt idx="183">
                  <c:v>1364</c:v>
                </c:pt>
                <c:pt idx="184">
                  <c:v>1366</c:v>
                </c:pt>
                <c:pt idx="185">
                  <c:v>1371</c:v>
                </c:pt>
                <c:pt idx="186">
                  <c:v>1373</c:v>
                </c:pt>
                <c:pt idx="187">
                  <c:v>1376</c:v>
                </c:pt>
                <c:pt idx="188">
                  <c:v>1377</c:v>
                </c:pt>
                <c:pt idx="189">
                  <c:v>1383</c:v>
                </c:pt>
                <c:pt idx="190">
                  <c:v>1384</c:v>
                </c:pt>
                <c:pt idx="191">
                  <c:v>1386</c:v>
                </c:pt>
                <c:pt idx="192">
                  <c:v>1387</c:v>
                </c:pt>
                <c:pt idx="193">
                  <c:v>1388</c:v>
                </c:pt>
                <c:pt idx="194">
                  <c:v>1392</c:v>
                </c:pt>
                <c:pt idx="195">
                  <c:v>1393</c:v>
                </c:pt>
                <c:pt idx="196">
                  <c:v>1395</c:v>
                </c:pt>
                <c:pt idx="197">
                  <c:v>1396</c:v>
                </c:pt>
                <c:pt idx="198">
                  <c:v>1397</c:v>
                </c:pt>
                <c:pt idx="199">
                  <c:v>1398</c:v>
                </c:pt>
                <c:pt idx="200">
                  <c:v>1400</c:v>
                </c:pt>
                <c:pt idx="201">
                  <c:v>1404</c:v>
                </c:pt>
                <c:pt idx="202">
                  <c:v>1405</c:v>
                </c:pt>
                <c:pt idx="203">
                  <c:v>1409</c:v>
                </c:pt>
                <c:pt idx="204">
                  <c:v>1410</c:v>
                </c:pt>
                <c:pt idx="205">
                  <c:v>1413</c:v>
                </c:pt>
                <c:pt idx="206">
                  <c:v>1414</c:v>
                </c:pt>
                <c:pt idx="207">
                  <c:v>1421</c:v>
                </c:pt>
                <c:pt idx="208">
                  <c:v>1422</c:v>
                </c:pt>
                <c:pt idx="209">
                  <c:v>1424</c:v>
                </c:pt>
                <c:pt idx="210">
                  <c:v>1426</c:v>
                </c:pt>
                <c:pt idx="211">
                  <c:v>1429</c:v>
                </c:pt>
                <c:pt idx="212">
                  <c:v>1430</c:v>
                </c:pt>
                <c:pt idx="213">
                  <c:v>1433</c:v>
                </c:pt>
                <c:pt idx="214">
                  <c:v>1434</c:v>
                </c:pt>
                <c:pt idx="215">
                  <c:v>1438</c:v>
                </c:pt>
                <c:pt idx="216">
                  <c:v>1439</c:v>
                </c:pt>
                <c:pt idx="217">
                  <c:v>1441</c:v>
                </c:pt>
                <c:pt idx="218">
                  <c:v>1445</c:v>
                </c:pt>
                <c:pt idx="219">
                  <c:v>1446</c:v>
                </c:pt>
                <c:pt idx="220">
                  <c:v>1447</c:v>
                </c:pt>
                <c:pt idx="221">
                  <c:v>1450</c:v>
                </c:pt>
                <c:pt idx="222">
                  <c:v>1454</c:v>
                </c:pt>
                <c:pt idx="223">
                  <c:v>1456</c:v>
                </c:pt>
                <c:pt idx="224">
                  <c:v>1460</c:v>
                </c:pt>
                <c:pt idx="225">
                  <c:v>1461</c:v>
                </c:pt>
                <c:pt idx="226">
                  <c:v>1465</c:v>
                </c:pt>
                <c:pt idx="227">
                  <c:v>1471</c:v>
                </c:pt>
                <c:pt idx="228">
                  <c:v>1474</c:v>
                </c:pt>
                <c:pt idx="229">
                  <c:v>1475</c:v>
                </c:pt>
                <c:pt idx="230">
                  <c:v>1476</c:v>
                </c:pt>
                <c:pt idx="231">
                  <c:v>1477</c:v>
                </c:pt>
                <c:pt idx="232">
                  <c:v>1478</c:v>
                </c:pt>
                <c:pt idx="233">
                  <c:v>1483</c:v>
                </c:pt>
                <c:pt idx="234">
                  <c:v>1485</c:v>
                </c:pt>
                <c:pt idx="235">
                  <c:v>1487</c:v>
                </c:pt>
                <c:pt idx="236">
                  <c:v>1488</c:v>
                </c:pt>
                <c:pt idx="237">
                  <c:v>1494</c:v>
                </c:pt>
                <c:pt idx="238">
                  <c:v>1496</c:v>
                </c:pt>
                <c:pt idx="239">
                  <c:v>1498</c:v>
                </c:pt>
                <c:pt idx="240">
                  <c:v>1499</c:v>
                </c:pt>
                <c:pt idx="241">
                  <c:v>1501</c:v>
                </c:pt>
                <c:pt idx="242">
                  <c:v>1502</c:v>
                </c:pt>
                <c:pt idx="243">
                  <c:v>1503</c:v>
                </c:pt>
                <c:pt idx="244">
                  <c:v>1504</c:v>
                </c:pt>
                <c:pt idx="245">
                  <c:v>1506</c:v>
                </c:pt>
                <c:pt idx="246">
                  <c:v>1511</c:v>
                </c:pt>
                <c:pt idx="247">
                  <c:v>1512</c:v>
                </c:pt>
                <c:pt idx="248">
                  <c:v>1517</c:v>
                </c:pt>
                <c:pt idx="249">
                  <c:v>1518</c:v>
                </c:pt>
                <c:pt idx="250">
                  <c:v>1519</c:v>
                </c:pt>
                <c:pt idx="251">
                  <c:v>1520</c:v>
                </c:pt>
                <c:pt idx="252">
                  <c:v>1521</c:v>
                </c:pt>
                <c:pt idx="253">
                  <c:v>1523</c:v>
                </c:pt>
                <c:pt idx="254">
                  <c:v>1525</c:v>
                </c:pt>
                <c:pt idx="255">
                  <c:v>1527</c:v>
                </c:pt>
                <c:pt idx="256">
                  <c:v>1531</c:v>
                </c:pt>
                <c:pt idx="257">
                  <c:v>1532</c:v>
                </c:pt>
                <c:pt idx="258">
                  <c:v>1533</c:v>
                </c:pt>
                <c:pt idx="259">
                  <c:v>1539</c:v>
                </c:pt>
                <c:pt idx="260">
                  <c:v>1543</c:v>
                </c:pt>
                <c:pt idx="261">
                  <c:v>1544</c:v>
                </c:pt>
                <c:pt idx="262">
                  <c:v>1546</c:v>
                </c:pt>
                <c:pt idx="263">
                  <c:v>1547</c:v>
                </c:pt>
                <c:pt idx="264">
                  <c:v>1550</c:v>
                </c:pt>
                <c:pt idx="265">
                  <c:v>1551</c:v>
                </c:pt>
                <c:pt idx="266">
                  <c:v>1552</c:v>
                </c:pt>
                <c:pt idx="267">
                  <c:v>1554</c:v>
                </c:pt>
                <c:pt idx="268">
                  <c:v>1557</c:v>
                </c:pt>
                <c:pt idx="269">
                  <c:v>1559</c:v>
                </c:pt>
                <c:pt idx="270">
                  <c:v>1560</c:v>
                </c:pt>
                <c:pt idx="271">
                  <c:v>1562</c:v>
                </c:pt>
                <c:pt idx="272">
                  <c:v>1563</c:v>
                </c:pt>
                <c:pt idx="273">
                  <c:v>1564</c:v>
                </c:pt>
                <c:pt idx="274">
                  <c:v>1565</c:v>
                </c:pt>
                <c:pt idx="275">
                  <c:v>1566</c:v>
                </c:pt>
                <c:pt idx="276">
                  <c:v>1567</c:v>
                </c:pt>
                <c:pt idx="277">
                  <c:v>1570</c:v>
                </c:pt>
                <c:pt idx="278">
                  <c:v>1572</c:v>
                </c:pt>
                <c:pt idx="279">
                  <c:v>1574</c:v>
                </c:pt>
                <c:pt idx="280">
                  <c:v>1575</c:v>
                </c:pt>
                <c:pt idx="281">
                  <c:v>1576</c:v>
                </c:pt>
                <c:pt idx="282">
                  <c:v>1578</c:v>
                </c:pt>
                <c:pt idx="283">
                  <c:v>1581</c:v>
                </c:pt>
                <c:pt idx="284">
                  <c:v>1582</c:v>
                </c:pt>
                <c:pt idx="285">
                  <c:v>1583</c:v>
                </c:pt>
                <c:pt idx="286">
                  <c:v>1585</c:v>
                </c:pt>
                <c:pt idx="287">
                  <c:v>1589</c:v>
                </c:pt>
                <c:pt idx="288">
                  <c:v>1591</c:v>
                </c:pt>
                <c:pt idx="289">
                  <c:v>1592</c:v>
                </c:pt>
                <c:pt idx="290">
                  <c:v>1596</c:v>
                </c:pt>
                <c:pt idx="291">
                  <c:v>1597</c:v>
                </c:pt>
                <c:pt idx="292">
                  <c:v>1598</c:v>
                </c:pt>
                <c:pt idx="293">
                  <c:v>1599</c:v>
                </c:pt>
                <c:pt idx="294">
                  <c:v>1601</c:v>
                </c:pt>
                <c:pt idx="295">
                  <c:v>1602</c:v>
                </c:pt>
                <c:pt idx="296">
                  <c:v>1605</c:v>
                </c:pt>
                <c:pt idx="297">
                  <c:v>1609</c:v>
                </c:pt>
                <c:pt idx="298">
                  <c:v>1610</c:v>
                </c:pt>
                <c:pt idx="299">
                  <c:v>1611</c:v>
                </c:pt>
                <c:pt idx="300">
                  <c:v>1612</c:v>
                </c:pt>
                <c:pt idx="301">
                  <c:v>1613</c:v>
                </c:pt>
                <c:pt idx="302">
                  <c:v>1619</c:v>
                </c:pt>
                <c:pt idx="303">
                  <c:v>1621</c:v>
                </c:pt>
                <c:pt idx="304">
                  <c:v>1622</c:v>
                </c:pt>
                <c:pt idx="305">
                  <c:v>1623</c:v>
                </c:pt>
                <c:pt idx="306">
                  <c:v>1624</c:v>
                </c:pt>
                <c:pt idx="307">
                  <c:v>1626</c:v>
                </c:pt>
                <c:pt idx="308">
                  <c:v>1628</c:v>
                </c:pt>
                <c:pt idx="309">
                  <c:v>1629</c:v>
                </c:pt>
                <c:pt idx="310">
                  <c:v>1630</c:v>
                </c:pt>
                <c:pt idx="311">
                  <c:v>1631</c:v>
                </c:pt>
                <c:pt idx="312">
                  <c:v>1633</c:v>
                </c:pt>
                <c:pt idx="313">
                  <c:v>1634</c:v>
                </c:pt>
                <c:pt idx="314">
                  <c:v>1635</c:v>
                </c:pt>
                <c:pt idx="315">
                  <c:v>1636</c:v>
                </c:pt>
                <c:pt idx="316">
                  <c:v>1637</c:v>
                </c:pt>
                <c:pt idx="317">
                  <c:v>1638</c:v>
                </c:pt>
                <c:pt idx="318">
                  <c:v>1639</c:v>
                </c:pt>
                <c:pt idx="319">
                  <c:v>1640</c:v>
                </c:pt>
                <c:pt idx="320">
                  <c:v>1641</c:v>
                </c:pt>
                <c:pt idx="321">
                  <c:v>1642</c:v>
                </c:pt>
                <c:pt idx="322">
                  <c:v>1643</c:v>
                </c:pt>
                <c:pt idx="323">
                  <c:v>1644</c:v>
                </c:pt>
                <c:pt idx="324">
                  <c:v>1645</c:v>
                </c:pt>
                <c:pt idx="325">
                  <c:v>1646</c:v>
                </c:pt>
                <c:pt idx="326">
                  <c:v>1647</c:v>
                </c:pt>
                <c:pt idx="327">
                  <c:v>1650</c:v>
                </c:pt>
                <c:pt idx="328">
                  <c:v>1651</c:v>
                </c:pt>
                <c:pt idx="329">
                  <c:v>1652</c:v>
                </c:pt>
                <c:pt idx="330">
                  <c:v>1653</c:v>
                </c:pt>
                <c:pt idx="331">
                  <c:v>1654</c:v>
                </c:pt>
                <c:pt idx="332">
                  <c:v>1659</c:v>
                </c:pt>
                <c:pt idx="333">
                  <c:v>1660</c:v>
                </c:pt>
                <c:pt idx="334">
                  <c:v>1663</c:v>
                </c:pt>
                <c:pt idx="335">
                  <c:v>1671</c:v>
                </c:pt>
                <c:pt idx="336">
                  <c:v>1674</c:v>
                </c:pt>
                <c:pt idx="337">
                  <c:v>1675</c:v>
                </c:pt>
                <c:pt idx="338">
                  <c:v>1678</c:v>
                </c:pt>
                <c:pt idx="339">
                  <c:v>1679</c:v>
                </c:pt>
                <c:pt idx="340">
                  <c:v>1680</c:v>
                </c:pt>
                <c:pt idx="341">
                  <c:v>1681</c:v>
                </c:pt>
                <c:pt idx="342">
                  <c:v>1683</c:v>
                </c:pt>
                <c:pt idx="343">
                  <c:v>1684</c:v>
                </c:pt>
                <c:pt idx="344">
                  <c:v>1685</c:v>
                </c:pt>
                <c:pt idx="345">
                  <c:v>1686</c:v>
                </c:pt>
                <c:pt idx="346">
                  <c:v>1688</c:v>
                </c:pt>
                <c:pt idx="347">
                  <c:v>1689</c:v>
                </c:pt>
                <c:pt idx="348">
                  <c:v>1690</c:v>
                </c:pt>
                <c:pt idx="349">
                  <c:v>1692</c:v>
                </c:pt>
                <c:pt idx="350">
                  <c:v>1694</c:v>
                </c:pt>
                <c:pt idx="351">
                  <c:v>1695</c:v>
                </c:pt>
                <c:pt idx="352">
                  <c:v>1697</c:v>
                </c:pt>
                <c:pt idx="353">
                  <c:v>1698</c:v>
                </c:pt>
                <c:pt idx="354">
                  <c:v>1699</c:v>
                </c:pt>
                <c:pt idx="355">
                  <c:v>1701</c:v>
                </c:pt>
                <c:pt idx="356">
                  <c:v>1706</c:v>
                </c:pt>
                <c:pt idx="357">
                  <c:v>1707</c:v>
                </c:pt>
                <c:pt idx="358">
                  <c:v>1708</c:v>
                </c:pt>
                <c:pt idx="359">
                  <c:v>1709</c:v>
                </c:pt>
                <c:pt idx="360">
                  <c:v>1710</c:v>
                </c:pt>
                <c:pt idx="361">
                  <c:v>1711</c:v>
                </c:pt>
                <c:pt idx="362">
                  <c:v>1715</c:v>
                </c:pt>
                <c:pt idx="363">
                  <c:v>1716</c:v>
                </c:pt>
                <c:pt idx="364">
                  <c:v>1717</c:v>
                </c:pt>
                <c:pt idx="365">
                  <c:v>1718</c:v>
                </c:pt>
                <c:pt idx="366">
                  <c:v>1721</c:v>
                </c:pt>
                <c:pt idx="367">
                  <c:v>1723</c:v>
                </c:pt>
                <c:pt idx="368">
                  <c:v>1724</c:v>
                </c:pt>
                <c:pt idx="369">
                  <c:v>1727</c:v>
                </c:pt>
                <c:pt idx="370">
                  <c:v>1729</c:v>
                </c:pt>
                <c:pt idx="371">
                  <c:v>1731</c:v>
                </c:pt>
                <c:pt idx="372">
                  <c:v>1732</c:v>
                </c:pt>
                <c:pt idx="373">
                  <c:v>1733</c:v>
                </c:pt>
                <c:pt idx="374">
                  <c:v>1735</c:v>
                </c:pt>
                <c:pt idx="375">
                  <c:v>1736</c:v>
                </c:pt>
                <c:pt idx="376">
                  <c:v>1738</c:v>
                </c:pt>
                <c:pt idx="377">
                  <c:v>1739</c:v>
                </c:pt>
                <c:pt idx="378">
                  <c:v>1740</c:v>
                </c:pt>
                <c:pt idx="379">
                  <c:v>1746</c:v>
                </c:pt>
                <c:pt idx="380">
                  <c:v>1747</c:v>
                </c:pt>
                <c:pt idx="381">
                  <c:v>1748</c:v>
                </c:pt>
                <c:pt idx="382">
                  <c:v>1752</c:v>
                </c:pt>
                <c:pt idx="383">
                  <c:v>1753</c:v>
                </c:pt>
                <c:pt idx="384">
                  <c:v>1759</c:v>
                </c:pt>
                <c:pt idx="385">
                  <c:v>1760</c:v>
                </c:pt>
                <c:pt idx="386">
                  <c:v>1761</c:v>
                </c:pt>
                <c:pt idx="387">
                  <c:v>1762</c:v>
                </c:pt>
                <c:pt idx="388">
                  <c:v>1766</c:v>
                </c:pt>
                <c:pt idx="389">
                  <c:v>1767</c:v>
                </c:pt>
                <c:pt idx="390">
                  <c:v>1768</c:v>
                </c:pt>
                <c:pt idx="391">
                  <c:v>1769</c:v>
                </c:pt>
                <c:pt idx="392">
                  <c:v>1772</c:v>
                </c:pt>
                <c:pt idx="393">
                  <c:v>1773</c:v>
                </c:pt>
                <c:pt idx="394">
                  <c:v>1774</c:v>
                </c:pt>
                <c:pt idx="395">
                  <c:v>1775</c:v>
                </c:pt>
                <c:pt idx="396">
                  <c:v>1776</c:v>
                </c:pt>
                <c:pt idx="397">
                  <c:v>1777</c:v>
                </c:pt>
                <c:pt idx="398">
                  <c:v>1780</c:v>
                </c:pt>
                <c:pt idx="399">
                  <c:v>1782</c:v>
                </c:pt>
                <c:pt idx="400">
                  <c:v>1784</c:v>
                </c:pt>
                <c:pt idx="401">
                  <c:v>1786</c:v>
                </c:pt>
                <c:pt idx="402">
                  <c:v>1787</c:v>
                </c:pt>
                <c:pt idx="403">
                  <c:v>1790</c:v>
                </c:pt>
                <c:pt idx="404">
                  <c:v>1791</c:v>
                </c:pt>
                <c:pt idx="405">
                  <c:v>1793</c:v>
                </c:pt>
                <c:pt idx="406">
                  <c:v>1795</c:v>
                </c:pt>
                <c:pt idx="407">
                  <c:v>1796</c:v>
                </c:pt>
                <c:pt idx="408">
                  <c:v>1797</c:v>
                </c:pt>
                <c:pt idx="409">
                  <c:v>1799</c:v>
                </c:pt>
                <c:pt idx="410">
                  <c:v>1800</c:v>
                </c:pt>
                <c:pt idx="411">
                  <c:v>1801</c:v>
                </c:pt>
                <c:pt idx="412">
                  <c:v>1803</c:v>
                </c:pt>
                <c:pt idx="413">
                  <c:v>1804</c:v>
                </c:pt>
                <c:pt idx="414">
                  <c:v>1805</c:v>
                </c:pt>
                <c:pt idx="415">
                  <c:v>1809</c:v>
                </c:pt>
                <c:pt idx="416">
                  <c:v>1812</c:v>
                </c:pt>
                <c:pt idx="417">
                  <c:v>1817</c:v>
                </c:pt>
                <c:pt idx="418">
                  <c:v>1823</c:v>
                </c:pt>
                <c:pt idx="419">
                  <c:v>1824</c:v>
                </c:pt>
                <c:pt idx="420">
                  <c:v>1825</c:v>
                </c:pt>
                <c:pt idx="421">
                  <c:v>1826</c:v>
                </c:pt>
                <c:pt idx="422">
                  <c:v>1827</c:v>
                </c:pt>
                <c:pt idx="423">
                  <c:v>1828</c:v>
                </c:pt>
                <c:pt idx="424">
                  <c:v>1831</c:v>
                </c:pt>
                <c:pt idx="425">
                  <c:v>1834</c:v>
                </c:pt>
                <c:pt idx="426">
                  <c:v>1835</c:v>
                </c:pt>
                <c:pt idx="427">
                  <c:v>1839</c:v>
                </c:pt>
                <c:pt idx="428">
                  <c:v>1845</c:v>
                </c:pt>
                <c:pt idx="429">
                  <c:v>1847</c:v>
                </c:pt>
                <c:pt idx="430">
                  <c:v>1850</c:v>
                </c:pt>
                <c:pt idx="431">
                  <c:v>1851</c:v>
                </c:pt>
                <c:pt idx="432">
                  <c:v>1852</c:v>
                </c:pt>
                <c:pt idx="433">
                  <c:v>1854</c:v>
                </c:pt>
                <c:pt idx="434">
                  <c:v>1855</c:v>
                </c:pt>
                <c:pt idx="435">
                  <c:v>1857</c:v>
                </c:pt>
                <c:pt idx="436">
                  <c:v>1858</c:v>
                </c:pt>
                <c:pt idx="437">
                  <c:v>1859</c:v>
                </c:pt>
                <c:pt idx="438">
                  <c:v>1860</c:v>
                </c:pt>
                <c:pt idx="439">
                  <c:v>1863</c:v>
                </c:pt>
                <c:pt idx="440">
                  <c:v>1864</c:v>
                </c:pt>
                <c:pt idx="441">
                  <c:v>1867</c:v>
                </c:pt>
                <c:pt idx="442">
                  <c:v>1868</c:v>
                </c:pt>
                <c:pt idx="443">
                  <c:v>1872</c:v>
                </c:pt>
                <c:pt idx="444">
                  <c:v>1873</c:v>
                </c:pt>
                <c:pt idx="445">
                  <c:v>1875</c:v>
                </c:pt>
                <c:pt idx="446">
                  <c:v>1876</c:v>
                </c:pt>
                <c:pt idx="447">
                  <c:v>1878</c:v>
                </c:pt>
                <c:pt idx="448">
                  <c:v>1879</c:v>
                </c:pt>
                <c:pt idx="449">
                  <c:v>1880</c:v>
                </c:pt>
                <c:pt idx="450">
                  <c:v>1882</c:v>
                </c:pt>
                <c:pt idx="451">
                  <c:v>1883</c:v>
                </c:pt>
                <c:pt idx="452">
                  <c:v>1886</c:v>
                </c:pt>
                <c:pt idx="453">
                  <c:v>1888</c:v>
                </c:pt>
                <c:pt idx="454">
                  <c:v>1898</c:v>
                </c:pt>
                <c:pt idx="455">
                  <c:v>1899</c:v>
                </c:pt>
                <c:pt idx="456">
                  <c:v>1902</c:v>
                </c:pt>
                <c:pt idx="457">
                  <c:v>1903</c:v>
                </c:pt>
                <c:pt idx="458">
                  <c:v>1911</c:v>
                </c:pt>
                <c:pt idx="459">
                  <c:v>1912</c:v>
                </c:pt>
                <c:pt idx="460">
                  <c:v>1913</c:v>
                </c:pt>
                <c:pt idx="461">
                  <c:v>1914</c:v>
                </c:pt>
                <c:pt idx="462">
                  <c:v>1915</c:v>
                </c:pt>
                <c:pt idx="463">
                  <c:v>1916</c:v>
                </c:pt>
                <c:pt idx="464">
                  <c:v>1918</c:v>
                </c:pt>
                <c:pt idx="465">
                  <c:v>1919</c:v>
                </c:pt>
                <c:pt idx="466">
                  <c:v>1920</c:v>
                </c:pt>
                <c:pt idx="467">
                  <c:v>1921</c:v>
                </c:pt>
                <c:pt idx="468">
                  <c:v>1923</c:v>
                </c:pt>
                <c:pt idx="469">
                  <c:v>1924</c:v>
                </c:pt>
                <c:pt idx="470">
                  <c:v>1925</c:v>
                </c:pt>
                <c:pt idx="471">
                  <c:v>1927</c:v>
                </c:pt>
                <c:pt idx="472">
                  <c:v>1932</c:v>
                </c:pt>
                <c:pt idx="473">
                  <c:v>1934</c:v>
                </c:pt>
                <c:pt idx="474">
                  <c:v>1937</c:v>
                </c:pt>
                <c:pt idx="475">
                  <c:v>1942</c:v>
                </c:pt>
                <c:pt idx="476">
                  <c:v>1943</c:v>
                </c:pt>
                <c:pt idx="477">
                  <c:v>1945</c:v>
                </c:pt>
                <c:pt idx="478">
                  <c:v>1948</c:v>
                </c:pt>
                <c:pt idx="479">
                  <c:v>1950</c:v>
                </c:pt>
                <c:pt idx="480">
                  <c:v>1951</c:v>
                </c:pt>
                <c:pt idx="481">
                  <c:v>1953</c:v>
                </c:pt>
                <c:pt idx="482">
                  <c:v>1954</c:v>
                </c:pt>
                <c:pt idx="483">
                  <c:v>1957</c:v>
                </c:pt>
                <c:pt idx="484">
                  <c:v>1959</c:v>
                </c:pt>
                <c:pt idx="485">
                  <c:v>1961</c:v>
                </c:pt>
                <c:pt idx="486">
                  <c:v>1962</c:v>
                </c:pt>
                <c:pt idx="487">
                  <c:v>1963</c:v>
                </c:pt>
                <c:pt idx="488">
                  <c:v>1964</c:v>
                </c:pt>
                <c:pt idx="489">
                  <c:v>1969</c:v>
                </c:pt>
                <c:pt idx="490">
                  <c:v>1970</c:v>
                </c:pt>
                <c:pt idx="491">
                  <c:v>1971</c:v>
                </c:pt>
                <c:pt idx="492">
                  <c:v>1972</c:v>
                </c:pt>
                <c:pt idx="493">
                  <c:v>1977</c:v>
                </c:pt>
                <c:pt idx="494">
                  <c:v>1978</c:v>
                </c:pt>
                <c:pt idx="495">
                  <c:v>1979</c:v>
                </c:pt>
                <c:pt idx="496">
                  <c:v>1981</c:v>
                </c:pt>
                <c:pt idx="497">
                  <c:v>1983</c:v>
                </c:pt>
                <c:pt idx="498">
                  <c:v>1985</c:v>
                </c:pt>
                <c:pt idx="499">
                  <c:v>1988</c:v>
                </c:pt>
                <c:pt idx="500">
                  <c:v>1990</c:v>
                </c:pt>
                <c:pt idx="501">
                  <c:v>1991</c:v>
                </c:pt>
                <c:pt idx="502">
                  <c:v>1992</c:v>
                </c:pt>
                <c:pt idx="503">
                  <c:v>1993</c:v>
                </c:pt>
                <c:pt idx="504">
                  <c:v>1994</c:v>
                </c:pt>
                <c:pt idx="505">
                  <c:v>1996</c:v>
                </c:pt>
                <c:pt idx="506">
                  <c:v>1997</c:v>
                </c:pt>
                <c:pt idx="507">
                  <c:v>1999</c:v>
                </c:pt>
                <c:pt idx="508">
                  <c:v>2000</c:v>
                </c:pt>
                <c:pt idx="509">
                  <c:v>2001</c:v>
                </c:pt>
                <c:pt idx="510">
                  <c:v>2002</c:v>
                </c:pt>
                <c:pt idx="511">
                  <c:v>2003</c:v>
                </c:pt>
                <c:pt idx="512">
                  <c:v>2005</c:v>
                </c:pt>
                <c:pt idx="513">
                  <c:v>2008</c:v>
                </c:pt>
                <c:pt idx="514">
                  <c:v>2010</c:v>
                </c:pt>
                <c:pt idx="515">
                  <c:v>2011</c:v>
                </c:pt>
                <c:pt idx="516">
                  <c:v>2012</c:v>
                </c:pt>
                <c:pt idx="517">
                  <c:v>2013</c:v>
                </c:pt>
                <c:pt idx="518">
                  <c:v>2018</c:v>
                </c:pt>
                <c:pt idx="519">
                  <c:v>2020</c:v>
                </c:pt>
                <c:pt idx="520">
                  <c:v>2023</c:v>
                </c:pt>
                <c:pt idx="521">
                  <c:v>2024</c:v>
                </c:pt>
                <c:pt idx="522">
                  <c:v>2025</c:v>
                </c:pt>
                <c:pt idx="523">
                  <c:v>2026</c:v>
                </c:pt>
                <c:pt idx="524">
                  <c:v>2028</c:v>
                </c:pt>
                <c:pt idx="525">
                  <c:v>2030</c:v>
                </c:pt>
                <c:pt idx="526">
                  <c:v>2031</c:v>
                </c:pt>
                <c:pt idx="527">
                  <c:v>2032</c:v>
                </c:pt>
                <c:pt idx="528">
                  <c:v>2034</c:v>
                </c:pt>
                <c:pt idx="529">
                  <c:v>2035</c:v>
                </c:pt>
                <c:pt idx="530">
                  <c:v>2037</c:v>
                </c:pt>
                <c:pt idx="531">
                  <c:v>2040</c:v>
                </c:pt>
                <c:pt idx="532">
                  <c:v>2050</c:v>
                </c:pt>
                <c:pt idx="533">
                  <c:v>2052</c:v>
                </c:pt>
                <c:pt idx="534">
                  <c:v>2054</c:v>
                </c:pt>
                <c:pt idx="535">
                  <c:v>2056</c:v>
                </c:pt>
                <c:pt idx="536">
                  <c:v>2058</c:v>
                </c:pt>
                <c:pt idx="537">
                  <c:v>2059</c:v>
                </c:pt>
                <c:pt idx="538">
                  <c:v>2064</c:v>
                </c:pt>
                <c:pt idx="539">
                  <c:v>2066</c:v>
                </c:pt>
                <c:pt idx="540">
                  <c:v>2073</c:v>
                </c:pt>
                <c:pt idx="541">
                  <c:v>2076</c:v>
                </c:pt>
                <c:pt idx="542">
                  <c:v>2077</c:v>
                </c:pt>
                <c:pt idx="543">
                  <c:v>2078</c:v>
                </c:pt>
                <c:pt idx="544">
                  <c:v>2080</c:v>
                </c:pt>
                <c:pt idx="545">
                  <c:v>2085</c:v>
                </c:pt>
                <c:pt idx="546">
                  <c:v>2086</c:v>
                </c:pt>
                <c:pt idx="547">
                  <c:v>2087</c:v>
                </c:pt>
                <c:pt idx="548">
                  <c:v>2089</c:v>
                </c:pt>
                <c:pt idx="549">
                  <c:v>2093</c:v>
                </c:pt>
                <c:pt idx="550">
                  <c:v>2094</c:v>
                </c:pt>
                <c:pt idx="551">
                  <c:v>2095</c:v>
                </c:pt>
                <c:pt idx="552">
                  <c:v>2097</c:v>
                </c:pt>
                <c:pt idx="553">
                  <c:v>2101</c:v>
                </c:pt>
                <c:pt idx="554">
                  <c:v>2106</c:v>
                </c:pt>
                <c:pt idx="555">
                  <c:v>2107</c:v>
                </c:pt>
                <c:pt idx="556">
                  <c:v>2108</c:v>
                </c:pt>
                <c:pt idx="557">
                  <c:v>2111</c:v>
                </c:pt>
                <c:pt idx="558">
                  <c:v>2112</c:v>
                </c:pt>
                <c:pt idx="559">
                  <c:v>2113</c:v>
                </c:pt>
                <c:pt idx="560">
                  <c:v>2115</c:v>
                </c:pt>
                <c:pt idx="561">
                  <c:v>2122</c:v>
                </c:pt>
                <c:pt idx="562">
                  <c:v>2124</c:v>
                </c:pt>
                <c:pt idx="563">
                  <c:v>2126</c:v>
                </c:pt>
                <c:pt idx="564">
                  <c:v>2131</c:v>
                </c:pt>
                <c:pt idx="565">
                  <c:v>2134</c:v>
                </c:pt>
                <c:pt idx="566">
                  <c:v>2135</c:v>
                </c:pt>
                <c:pt idx="567">
                  <c:v>2136</c:v>
                </c:pt>
                <c:pt idx="568">
                  <c:v>2137</c:v>
                </c:pt>
                <c:pt idx="569">
                  <c:v>2138</c:v>
                </c:pt>
                <c:pt idx="570">
                  <c:v>2141</c:v>
                </c:pt>
                <c:pt idx="571">
                  <c:v>2142</c:v>
                </c:pt>
                <c:pt idx="572">
                  <c:v>2143</c:v>
                </c:pt>
                <c:pt idx="573">
                  <c:v>2146</c:v>
                </c:pt>
                <c:pt idx="574">
                  <c:v>2147</c:v>
                </c:pt>
                <c:pt idx="575">
                  <c:v>2149</c:v>
                </c:pt>
                <c:pt idx="576">
                  <c:v>2150</c:v>
                </c:pt>
                <c:pt idx="577">
                  <c:v>2151</c:v>
                </c:pt>
                <c:pt idx="578">
                  <c:v>2155</c:v>
                </c:pt>
                <c:pt idx="579">
                  <c:v>2156</c:v>
                </c:pt>
                <c:pt idx="580">
                  <c:v>2157</c:v>
                </c:pt>
                <c:pt idx="581">
                  <c:v>2159</c:v>
                </c:pt>
                <c:pt idx="582">
                  <c:v>2160</c:v>
                </c:pt>
                <c:pt idx="583">
                  <c:v>2165</c:v>
                </c:pt>
                <c:pt idx="584">
                  <c:v>2167</c:v>
                </c:pt>
                <c:pt idx="585">
                  <c:v>2169</c:v>
                </c:pt>
                <c:pt idx="586">
                  <c:v>2171</c:v>
                </c:pt>
                <c:pt idx="587">
                  <c:v>2172</c:v>
                </c:pt>
                <c:pt idx="588">
                  <c:v>2173</c:v>
                </c:pt>
                <c:pt idx="589">
                  <c:v>2175</c:v>
                </c:pt>
                <c:pt idx="590">
                  <c:v>2179</c:v>
                </c:pt>
                <c:pt idx="591">
                  <c:v>2180</c:v>
                </c:pt>
                <c:pt idx="592">
                  <c:v>2181</c:v>
                </c:pt>
                <c:pt idx="593">
                  <c:v>2184</c:v>
                </c:pt>
                <c:pt idx="594">
                  <c:v>2185</c:v>
                </c:pt>
                <c:pt idx="595">
                  <c:v>2186</c:v>
                </c:pt>
                <c:pt idx="596">
                  <c:v>2188</c:v>
                </c:pt>
                <c:pt idx="597">
                  <c:v>2190</c:v>
                </c:pt>
                <c:pt idx="598">
                  <c:v>2191</c:v>
                </c:pt>
                <c:pt idx="599">
                  <c:v>2192</c:v>
                </c:pt>
                <c:pt idx="600">
                  <c:v>2193</c:v>
                </c:pt>
                <c:pt idx="601">
                  <c:v>2195</c:v>
                </c:pt>
                <c:pt idx="602">
                  <c:v>2196</c:v>
                </c:pt>
                <c:pt idx="603">
                  <c:v>2197</c:v>
                </c:pt>
                <c:pt idx="604">
                  <c:v>2198</c:v>
                </c:pt>
                <c:pt idx="605">
                  <c:v>2203</c:v>
                </c:pt>
                <c:pt idx="606">
                  <c:v>2204</c:v>
                </c:pt>
                <c:pt idx="607">
                  <c:v>2205</c:v>
                </c:pt>
                <c:pt idx="608">
                  <c:v>2210</c:v>
                </c:pt>
                <c:pt idx="609">
                  <c:v>2212</c:v>
                </c:pt>
                <c:pt idx="610">
                  <c:v>2213</c:v>
                </c:pt>
                <c:pt idx="611">
                  <c:v>2214</c:v>
                </c:pt>
                <c:pt idx="612">
                  <c:v>2215</c:v>
                </c:pt>
                <c:pt idx="613">
                  <c:v>2217</c:v>
                </c:pt>
                <c:pt idx="614">
                  <c:v>2218</c:v>
                </c:pt>
                <c:pt idx="615">
                  <c:v>2219</c:v>
                </c:pt>
                <c:pt idx="616">
                  <c:v>2222</c:v>
                </c:pt>
                <c:pt idx="617">
                  <c:v>2226</c:v>
                </c:pt>
                <c:pt idx="618">
                  <c:v>2228</c:v>
                </c:pt>
                <c:pt idx="619">
                  <c:v>2234</c:v>
                </c:pt>
                <c:pt idx="620">
                  <c:v>2236</c:v>
                </c:pt>
                <c:pt idx="621">
                  <c:v>2237</c:v>
                </c:pt>
                <c:pt idx="622">
                  <c:v>2238</c:v>
                </c:pt>
                <c:pt idx="623">
                  <c:v>2239</c:v>
                </c:pt>
                <c:pt idx="624">
                  <c:v>2242</c:v>
                </c:pt>
                <c:pt idx="625">
                  <c:v>2243</c:v>
                </c:pt>
                <c:pt idx="626">
                  <c:v>2245</c:v>
                </c:pt>
                <c:pt idx="627">
                  <c:v>2246</c:v>
                </c:pt>
                <c:pt idx="628">
                  <c:v>2247</c:v>
                </c:pt>
                <c:pt idx="629">
                  <c:v>2248</c:v>
                </c:pt>
                <c:pt idx="630">
                  <c:v>2249</c:v>
                </c:pt>
                <c:pt idx="631">
                  <c:v>2250</c:v>
                </c:pt>
                <c:pt idx="632">
                  <c:v>2255</c:v>
                </c:pt>
                <c:pt idx="633">
                  <c:v>2257</c:v>
                </c:pt>
                <c:pt idx="634">
                  <c:v>2260</c:v>
                </c:pt>
                <c:pt idx="635">
                  <c:v>2264</c:v>
                </c:pt>
                <c:pt idx="636">
                  <c:v>2266</c:v>
                </c:pt>
                <c:pt idx="637">
                  <c:v>2268</c:v>
                </c:pt>
                <c:pt idx="638">
                  <c:v>2269</c:v>
                </c:pt>
                <c:pt idx="639">
                  <c:v>2270</c:v>
                </c:pt>
                <c:pt idx="640">
                  <c:v>2272</c:v>
                </c:pt>
                <c:pt idx="641">
                  <c:v>2273</c:v>
                </c:pt>
                <c:pt idx="642">
                  <c:v>2280</c:v>
                </c:pt>
                <c:pt idx="643">
                  <c:v>2283</c:v>
                </c:pt>
                <c:pt idx="644">
                  <c:v>2286</c:v>
                </c:pt>
                <c:pt idx="645">
                  <c:v>2287</c:v>
                </c:pt>
                <c:pt idx="646">
                  <c:v>2288</c:v>
                </c:pt>
                <c:pt idx="647">
                  <c:v>2290</c:v>
                </c:pt>
                <c:pt idx="648">
                  <c:v>2293</c:v>
                </c:pt>
                <c:pt idx="649">
                  <c:v>2295</c:v>
                </c:pt>
                <c:pt idx="650">
                  <c:v>2297</c:v>
                </c:pt>
                <c:pt idx="651">
                  <c:v>2299</c:v>
                </c:pt>
                <c:pt idx="652">
                  <c:v>2301</c:v>
                </c:pt>
                <c:pt idx="653">
                  <c:v>2302</c:v>
                </c:pt>
                <c:pt idx="654">
                  <c:v>2303</c:v>
                </c:pt>
                <c:pt idx="655">
                  <c:v>2305</c:v>
                </c:pt>
                <c:pt idx="656">
                  <c:v>2306</c:v>
                </c:pt>
                <c:pt idx="657">
                  <c:v>2308</c:v>
                </c:pt>
                <c:pt idx="658">
                  <c:v>2311</c:v>
                </c:pt>
                <c:pt idx="659">
                  <c:v>2315</c:v>
                </c:pt>
                <c:pt idx="660">
                  <c:v>2319</c:v>
                </c:pt>
                <c:pt idx="661">
                  <c:v>2320</c:v>
                </c:pt>
                <c:pt idx="662">
                  <c:v>2321</c:v>
                </c:pt>
                <c:pt idx="663">
                  <c:v>2323</c:v>
                </c:pt>
                <c:pt idx="664">
                  <c:v>2324</c:v>
                </c:pt>
                <c:pt idx="665">
                  <c:v>2329</c:v>
                </c:pt>
                <c:pt idx="666">
                  <c:v>2331</c:v>
                </c:pt>
                <c:pt idx="667">
                  <c:v>2332</c:v>
                </c:pt>
                <c:pt idx="668">
                  <c:v>2334</c:v>
                </c:pt>
                <c:pt idx="669">
                  <c:v>2338</c:v>
                </c:pt>
                <c:pt idx="670">
                  <c:v>2339</c:v>
                </c:pt>
                <c:pt idx="671">
                  <c:v>2340</c:v>
                </c:pt>
                <c:pt idx="672">
                  <c:v>2344</c:v>
                </c:pt>
                <c:pt idx="673">
                  <c:v>2345</c:v>
                </c:pt>
                <c:pt idx="674">
                  <c:v>2349</c:v>
                </c:pt>
                <c:pt idx="675">
                  <c:v>2351</c:v>
                </c:pt>
                <c:pt idx="676">
                  <c:v>2352</c:v>
                </c:pt>
                <c:pt idx="677">
                  <c:v>2354</c:v>
                </c:pt>
                <c:pt idx="678">
                  <c:v>2355</c:v>
                </c:pt>
                <c:pt idx="679">
                  <c:v>2356</c:v>
                </c:pt>
                <c:pt idx="680">
                  <c:v>2357</c:v>
                </c:pt>
                <c:pt idx="681">
                  <c:v>2358</c:v>
                </c:pt>
                <c:pt idx="682">
                  <c:v>2359</c:v>
                </c:pt>
                <c:pt idx="683">
                  <c:v>2360</c:v>
                </c:pt>
                <c:pt idx="684">
                  <c:v>2361</c:v>
                </c:pt>
                <c:pt idx="685">
                  <c:v>2362</c:v>
                </c:pt>
                <c:pt idx="686">
                  <c:v>2363</c:v>
                </c:pt>
                <c:pt idx="687">
                  <c:v>2365</c:v>
                </c:pt>
                <c:pt idx="688">
                  <c:v>2366</c:v>
                </c:pt>
                <c:pt idx="689">
                  <c:v>2367</c:v>
                </c:pt>
                <c:pt idx="690">
                  <c:v>2368</c:v>
                </c:pt>
                <c:pt idx="691">
                  <c:v>2369</c:v>
                </c:pt>
                <c:pt idx="692">
                  <c:v>2370</c:v>
                </c:pt>
                <c:pt idx="693">
                  <c:v>2372</c:v>
                </c:pt>
                <c:pt idx="694">
                  <c:v>2373</c:v>
                </c:pt>
                <c:pt idx="695">
                  <c:v>2374</c:v>
                </c:pt>
                <c:pt idx="696">
                  <c:v>2376</c:v>
                </c:pt>
                <c:pt idx="697">
                  <c:v>2379</c:v>
                </c:pt>
                <c:pt idx="698">
                  <c:v>2380</c:v>
                </c:pt>
                <c:pt idx="699">
                  <c:v>2382</c:v>
                </c:pt>
                <c:pt idx="700">
                  <c:v>2384</c:v>
                </c:pt>
                <c:pt idx="701">
                  <c:v>2387</c:v>
                </c:pt>
                <c:pt idx="702">
                  <c:v>2389</c:v>
                </c:pt>
                <c:pt idx="703">
                  <c:v>2390</c:v>
                </c:pt>
                <c:pt idx="704">
                  <c:v>2391</c:v>
                </c:pt>
                <c:pt idx="705">
                  <c:v>2393</c:v>
                </c:pt>
                <c:pt idx="706">
                  <c:v>2394</c:v>
                </c:pt>
                <c:pt idx="707">
                  <c:v>2396</c:v>
                </c:pt>
                <c:pt idx="708">
                  <c:v>2397</c:v>
                </c:pt>
                <c:pt idx="709">
                  <c:v>2398</c:v>
                </c:pt>
                <c:pt idx="710">
                  <c:v>2399</c:v>
                </c:pt>
                <c:pt idx="711">
                  <c:v>2401</c:v>
                </c:pt>
                <c:pt idx="712">
                  <c:v>2402</c:v>
                </c:pt>
                <c:pt idx="713">
                  <c:v>2403</c:v>
                </c:pt>
                <c:pt idx="714">
                  <c:v>2404</c:v>
                </c:pt>
                <c:pt idx="715">
                  <c:v>2405</c:v>
                </c:pt>
                <c:pt idx="716">
                  <c:v>2407</c:v>
                </c:pt>
                <c:pt idx="717">
                  <c:v>2412</c:v>
                </c:pt>
                <c:pt idx="718">
                  <c:v>2413</c:v>
                </c:pt>
                <c:pt idx="719">
                  <c:v>2415</c:v>
                </c:pt>
                <c:pt idx="720">
                  <c:v>2417</c:v>
                </c:pt>
                <c:pt idx="721">
                  <c:v>2418</c:v>
                </c:pt>
                <c:pt idx="722">
                  <c:v>2422</c:v>
                </c:pt>
                <c:pt idx="723">
                  <c:v>2424</c:v>
                </c:pt>
                <c:pt idx="724">
                  <c:v>2425</c:v>
                </c:pt>
                <c:pt idx="725">
                  <c:v>2426</c:v>
                </c:pt>
                <c:pt idx="726">
                  <c:v>2427</c:v>
                </c:pt>
                <c:pt idx="727">
                  <c:v>2428</c:v>
                </c:pt>
                <c:pt idx="728">
                  <c:v>2429</c:v>
                </c:pt>
                <c:pt idx="729">
                  <c:v>2430</c:v>
                </c:pt>
                <c:pt idx="730">
                  <c:v>2431</c:v>
                </c:pt>
                <c:pt idx="731">
                  <c:v>2432</c:v>
                </c:pt>
                <c:pt idx="732">
                  <c:v>2433</c:v>
                </c:pt>
                <c:pt idx="733">
                  <c:v>2434</c:v>
                </c:pt>
                <c:pt idx="734">
                  <c:v>2435</c:v>
                </c:pt>
                <c:pt idx="735">
                  <c:v>2436</c:v>
                </c:pt>
                <c:pt idx="736">
                  <c:v>2437</c:v>
                </c:pt>
                <c:pt idx="737">
                  <c:v>2442</c:v>
                </c:pt>
                <c:pt idx="738">
                  <c:v>2446</c:v>
                </c:pt>
                <c:pt idx="739">
                  <c:v>2447</c:v>
                </c:pt>
                <c:pt idx="740">
                  <c:v>2448</c:v>
                </c:pt>
                <c:pt idx="741">
                  <c:v>2449</c:v>
                </c:pt>
                <c:pt idx="742">
                  <c:v>2450</c:v>
                </c:pt>
                <c:pt idx="743">
                  <c:v>2458</c:v>
                </c:pt>
                <c:pt idx="744">
                  <c:v>2459</c:v>
                </c:pt>
                <c:pt idx="745">
                  <c:v>2460</c:v>
                </c:pt>
                <c:pt idx="746">
                  <c:v>2462</c:v>
                </c:pt>
                <c:pt idx="747">
                  <c:v>2465</c:v>
                </c:pt>
                <c:pt idx="748">
                  <c:v>2466</c:v>
                </c:pt>
                <c:pt idx="749">
                  <c:v>2467</c:v>
                </c:pt>
                <c:pt idx="750">
                  <c:v>2469</c:v>
                </c:pt>
                <c:pt idx="751">
                  <c:v>2473</c:v>
                </c:pt>
                <c:pt idx="752">
                  <c:v>2474</c:v>
                </c:pt>
                <c:pt idx="753">
                  <c:v>2475</c:v>
                </c:pt>
                <c:pt idx="754">
                  <c:v>2476</c:v>
                </c:pt>
                <c:pt idx="755">
                  <c:v>2479</c:v>
                </c:pt>
                <c:pt idx="756">
                  <c:v>2482</c:v>
                </c:pt>
                <c:pt idx="757">
                  <c:v>2485</c:v>
                </c:pt>
                <c:pt idx="758">
                  <c:v>2488</c:v>
                </c:pt>
                <c:pt idx="759">
                  <c:v>2493</c:v>
                </c:pt>
                <c:pt idx="760">
                  <c:v>2494</c:v>
                </c:pt>
                <c:pt idx="761">
                  <c:v>2495</c:v>
                </c:pt>
                <c:pt idx="762">
                  <c:v>2496</c:v>
                </c:pt>
                <c:pt idx="763">
                  <c:v>2497</c:v>
                </c:pt>
                <c:pt idx="764">
                  <c:v>2498</c:v>
                </c:pt>
                <c:pt idx="765">
                  <c:v>2499</c:v>
                </c:pt>
                <c:pt idx="766">
                  <c:v>2503</c:v>
                </c:pt>
                <c:pt idx="767">
                  <c:v>2507</c:v>
                </c:pt>
                <c:pt idx="768">
                  <c:v>2509</c:v>
                </c:pt>
                <c:pt idx="769">
                  <c:v>2510</c:v>
                </c:pt>
                <c:pt idx="770">
                  <c:v>2511</c:v>
                </c:pt>
                <c:pt idx="771">
                  <c:v>2512</c:v>
                </c:pt>
                <c:pt idx="772">
                  <c:v>2513</c:v>
                </c:pt>
                <c:pt idx="773">
                  <c:v>2517</c:v>
                </c:pt>
                <c:pt idx="774">
                  <c:v>2518</c:v>
                </c:pt>
                <c:pt idx="775">
                  <c:v>2522</c:v>
                </c:pt>
                <c:pt idx="776">
                  <c:v>2525</c:v>
                </c:pt>
                <c:pt idx="777">
                  <c:v>2528</c:v>
                </c:pt>
                <c:pt idx="778">
                  <c:v>2530</c:v>
                </c:pt>
                <c:pt idx="779">
                  <c:v>2531</c:v>
                </c:pt>
                <c:pt idx="780">
                  <c:v>2534</c:v>
                </c:pt>
                <c:pt idx="781">
                  <c:v>2535</c:v>
                </c:pt>
                <c:pt idx="782">
                  <c:v>2537</c:v>
                </c:pt>
                <c:pt idx="783">
                  <c:v>2540</c:v>
                </c:pt>
                <c:pt idx="784">
                  <c:v>2543</c:v>
                </c:pt>
                <c:pt idx="785">
                  <c:v>2544</c:v>
                </c:pt>
                <c:pt idx="786">
                  <c:v>2548</c:v>
                </c:pt>
                <c:pt idx="787">
                  <c:v>2550</c:v>
                </c:pt>
                <c:pt idx="788">
                  <c:v>2551</c:v>
                </c:pt>
                <c:pt idx="789">
                  <c:v>2553</c:v>
                </c:pt>
                <c:pt idx="790">
                  <c:v>2554</c:v>
                </c:pt>
                <c:pt idx="791">
                  <c:v>2555</c:v>
                </c:pt>
                <c:pt idx="792">
                  <c:v>2556</c:v>
                </c:pt>
                <c:pt idx="793">
                  <c:v>2558</c:v>
                </c:pt>
                <c:pt idx="794">
                  <c:v>2560</c:v>
                </c:pt>
                <c:pt idx="795">
                  <c:v>2562</c:v>
                </c:pt>
                <c:pt idx="796">
                  <c:v>2564</c:v>
                </c:pt>
                <c:pt idx="797">
                  <c:v>2567</c:v>
                </c:pt>
                <c:pt idx="798">
                  <c:v>2569</c:v>
                </c:pt>
                <c:pt idx="799">
                  <c:v>2570</c:v>
                </c:pt>
                <c:pt idx="800">
                  <c:v>2571</c:v>
                </c:pt>
                <c:pt idx="801">
                  <c:v>2572</c:v>
                </c:pt>
                <c:pt idx="802">
                  <c:v>2573</c:v>
                </c:pt>
                <c:pt idx="803">
                  <c:v>2574</c:v>
                </c:pt>
                <c:pt idx="804">
                  <c:v>2575</c:v>
                </c:pt>
                <c:pt idx="805">
                  <c:v>2576</c:v>
                </c:pt>
                <c:pt idx="806">
                  <c:v>2577</c:v>
                </c:pt>
                <c:pt idx="807">
                  <c:v>2580</c:v>
                </c:pt>
                <c:pt idx="808">
                  <c:v>2587</c:v>
                </c:pt>
                <c:pt idx="809">
                  <c:v>2590</c:v>
                </c:pt>
                <c:pt idx="810">
                  <c:v>2593</c:v>
                </c:pt>
                <c:pt idx="811">
                  <c:v>2596</c:v>
                </c:pt>
                <c:pt idx="812">
                  <c:v>2599</c:v>
                </c:pt>
                <c:pt idx="813">
                  <c:v>2601</c:v>
                </c:pt>
                <c:pt idx="814">
                  <c:v>2602</c:v>
                </c:pt>
                <c:pt idx="815">
                  <c:v>2603</c:v>
                </c:pt>
                <c:pt idx="816">
                  <c:v>2604</c:v>
                </c:pt>
                <c:pt idx="817">
                  <c:v>2605</c:v>
                </c:pt>
                <c:pt idx="818">
                  <c:v>2609</c:v>
                </c:pt>
                <c:pt idx="819">
                  <c:v>2610</c:v>
                </c:pt>
                <c:pt idx="820">
                  <c:v>2611</c:v>
                </c:pt>
                <c:pt idx="821">
                  <c:v>2612</c:v>
                </c:pt>
                <c:pt idx="822">
                  <c:v>2613</c:v>
                </c:pt>
                <c:pt idx="823">
                  <c:v>2616</c:v>
                </c:pt>
                <c:pt idx="824">
                  <c:v>2617</c:v>
                </c:pt>
                <c:pt idx="825">
                  <c:v>2619</c:v>
                </c:pt>
                <c:pt idx="826">
                  <c:v>2623</c:v>
                </c:pt>
                <c:pt idx="827">
                  <c:v>2624</c:v>
                </c:pt>
                <c:pt idx="828">
                  <c:v>2625</c:v>
                </c:pt>
                <c:pt idx="829">
                  <c:v>2626</c:v>
                </c:pt>
                <c:pt idx="830">
                  <c:v>2627</c:v>
                </c:pt>
                <c:pt idx="831">
                  <c:v>2629</c:v>
                </c:pt>
                <c:pt idx="832">
                  <c:v>2630</c:v>
                </c:pt>
                <c:pt idx="833">
                  <c:v>2635</c:v>
                </c:pt>
                <c:pt idx="834">
                  <c:v>2636</c:v>
                </c:pt>
                <c:pt idx="835">
                  <c:v>2638</c:v>
                </c:pt>
                <c:pt idx="836">
                  <c:v>2640</c:v>
                </c:pt>
                <c:pt idx="837">
                  <c:v>2641</c:v>
                </c:pt>
                <c:pt idx="838">
                  <c:v>2642</c:v>
                </c:pt>
                <c:pt idx="839">
                  <c:v>2643</c:v>
                </c:pt>
                <c:pt idx="840">
                  <c:v>2644</c:v>
                </c:pt>
                <c:pt idx="841">
                  <c:v>2649</c:v>
                </c:pt>
                <c:pt idx="842">
                  <c:v>2652</c:v>
                </c:pt>
                <c:pt idx="843">
                  <c:v>2653</c:v>
                </c:pt>
                <c:pt idx="844">
                  <c:v>2654</c:v>
                </c:pt>
                <c:pt idx="845">
                  <c:v>2655</c:v>
                </c:pt>
                <c:pt idx="846">
                  <c:v>2656</c:v>
                </c:pt>
                <c:pt idx="847">
                  <c:v>2657</c:v>
                </c:pt>
                <c:pt idx="848">
                  <c:v>2658</c:v>
                </c:pt>
                <c:pt idx="849">
                  <c:v>2663</c:v>
                </c:pt>
                <c:pt idx="850">
                  <c:v>2666</c:v>
                </c:pt>
                <c:pt idx="851">
                  <c:v>2667</c:v>
                </c:pt>
                <c:pt idx="852">
                  <c:v>2668</c:v>
                </c:pt>
                <c:pt idx="853">
                  <c:v>2672</c:v>
                </c:pt>
                <c:pt idx="854">
                  <c:v>2675</c:v>
                </c:pt>
                <c:pt idx="855">
                  <c:v>2676</c:v>
                </c:pt>
                <c:pt idx="856">
                  <c:v>2677</c:v>
                </c:pt>
                <c:pt idx="857">
                  <c:v>2680</c:v>
                </c:pt>
                <c:pt idx="858">
                  <c:v>2681</c:v>
                </c:pt>
                <c:pt idx="859">
                  <c:v>2684</c:v>
                </c:pt>
                <c:pt idx="860">
                  <c:v>2685</c:v>
                </c:pt>
                <c:pt idx="861">
                  <c:v>2690</c:v>
                </c:pt>
                <c:pt idx="862">
                  <c:v>2692</c:v>
                </c:pt>
                <c:pt idx="863">
                  <c:v>2694</c:v>
                </c:pt>
                <c:pt idx="864">
                  <c:v>2695</c:v>
                </c:pt>
                <c:pt idx="865">
                  <c:v>2696</c:v>
                </c:pt>
                <c:pt idx="866">
                  <c:v>2700</c:v>
                </c:pt>
                <c:pt idx="867">
                  <c:v>2704</c:v>
                </c:pt>
                <c:pt idx="868">
                  <c:v>2706</c:v>
                </c:pt>
                <c:pt idx="869">
                  <c:v>2708</c:v>
                </c:pt>
                <c:pt idx="870">
                  <c:v>2714</c:v>
                </c:pt>
                <c:pt idx="871">
                  <c:v>2719</c:v>
                </c:pt>
                <c:pt idx="872">
                  <c:v>2720</c:v>
                </c:pt>
                <c:pt idx="873">
                  <c:v>2723</c:v>
                </c:pt>
                <c:pt idx="874">
                  <c:v>2724</c:v>
                </c:pt>
                <c:pt idx="875">
                  <c:v>2726</c:v>
                </c:pt>
                <c:pt idx="876">
                  <c:v>2727</c:v>
                </c:pt>
                <c:pt idx="877">
                  <c:v>2728</c:v>
                </c:pt>
                <c:pt idx="878">
                  <c:v>2732</c:v>
                </c:pt>
                <c:pt idx="879">
                  <c:v>2737</c:v>
                </c:pt>
                <c:pt idx="880">
                  <c:v>2738</c:v>
                </c:pt>
                <c:pt idx="881">
                  <c:v>2739</c:v>
                </c:pt>
                <c:pt idx="882">
                  <c:v>2741</c:v>
                </c:pt>
                <c:pt idx="883">
                  <c:v>2742</c:v>
                </c:pt>
                <c:pt idx="884">
                  <c:v>2743</c:v>
                </c:pt>
                <c:pt idx="885">
                  <c:v>2746</c:v>
                </c:pt>
                <c:pt idx="886">
                  <c:v>2747</c:v>
                </c:pt>
                <c:pt idx="887">
                  <c:v>2749</c:v>
                </c:pt>
                <c:pt idx="888">
                  <c:v>2751</c:v>
                </c:pt>
                <c:pt idx="889">
                  <c:v>2752</c:v>
                </c:pt>
                <c:pt idx="890">
                  <c:v>2753</c:v>
                </c:pt>
                <c:pt idx="891">
                  <c:v>2757</c:v>
                </c:pt>
                <c:pt idx="892">
                  <c:v>2758</c:v>
                </c:pt>
                <c:pt idx="893">
                  <c:v>2760</c:v>
                </c:pt>
                <c:pt idx="894">
                  <c:v>2761</c:v>
                </c:pt>
                <c:pt idx="895">
                  <c:v>2762</c:v>
                </c:pt>
                <c:pt idx="896">
                  <c:v>2764</c:v>
                </c:pt>
                <c:pt idx="897">
                  <c:v>2766</c:v>
                </c:pt>
                <c:pt idx="898">
                  <c:v>2771</c:v>
                </c:pt>
                <c:pt idx="899">
                  <c:v>2777</c:v>
                </c:pt>
                <c:pt idx="900">
                  <c:v>2779</c:v>
                </c:pt>
                <c:pt idx="901">
                  <c:v>2780</c:v>
                </c:pt>
                <c:pt idx="902">
                  <c:v>2781</c:v>
                </c:pt>
                <c:pt idx="903">
                  <c:v>2783</c:v>
                </c:pt>
                <c:pt idx="904">
                  <c:v>2784</c:v>
                </c:pt>
                <c:pt idx="905">
                  <c:v>2788</c:v>
                </c:pt>
                <c:pt idx="906">
                  <c:v>2789</c:v>
                </c:pt>
                <c:pt idx="907">
                  <c:v>2790</c:v>
                </c:pt>
                <c:pt idx="908">
                  <c:v>2791</c:v>
                </c:pt>
                <c:pt idx="909">
                  <c:v>2795</c:v>
                </c:pt>
                <c:pt idx="910">
                  <c:v>2796</c:v>
                </c:pt>
                <c:pt idx="911">
                  <c:v>2799</c:v>
                </c:pt>
                <c:pt idx="912">
                  <c:v>2807</c:v>
                </c:pt>
                <c:pt idx="913">
                  <c:v>2810</c:v>
                </c:pt>
                <c:pt idx="914">
                  <c:v>2811</c:v>
                </c:pt>
                <c:pt idx="915">
                  <c:v>2812</c:v>
                </c:pt>
                <c:pt idx="916">
                  <c:v>2818</c:v>
                </c:pt>
                <c:pt idx="917">
                  <c:v>2821</c:v>
                </c:pt>
                <c:pt idx="918">
                  <c:v>2826</c:v>
                </c:pt>
                <c:pt idx="919">
                  <c:v>2827</c:v>
                </c:pt>
                <c:pt idx="920">
                  <c:v>2828</c:v>
                </c:pt>
                <c:pt idx="921">
                  <c:v>2830</c:v>
                </c:pt>
                <c:pt idx="922">
                  <c:v>2834</c:v>
                </c:pt>
                <c:pt idx="923">
                  <c:v>2835</c:v>
                </c:pt>
                <c:pt idx="924">
                  <c:v>2837</c:v>
                </c:pt>
                <c:pt idx="925">
                  <c:v>2838</c:v>
                </c:pt>
                <c:pt idx="926">
                  <c:v>2839</c:v>
                </c:pt>
                <c:pt idx="927">
                  <c:v>2840</c:v>
                </c:pt>
                <c:pt idx="928">
                  <c:v>2842</c:v>
                </c:pt>
                <c:pt idx="929">
                  <c:v>2844</c:v>
                </c:pt>
                <c:pt idx="930">
                  <c:v>2846</c:v>
                </c:pt>
                <c:pt idx="931">
                  <c:v>2847</c:v>
                </c:pt>
                <c:pt idx="932">
                  <c:v>2848</c:v>
                </c:pt>
                <c:pt idx="933">
                  <c:v>2850</c:v>
                </c:pt>
                <c:pt idx="934">
                  <c:v>2853</c:v>
                </c:pt>
                <c:pt idx="935">
                  <c:v>2854</c:v>
                </c:pt>
                <c:pt idx="936">
                  <c:v>2857</c:v>
                </c:pt>
                <c:pt idx="937">
                  <c:v>2858</c:v>
                </c:pt>
                <c:pt idx="938">
                  <c:v>2860</c:v>
                </c:pt>
                <c:pt idx="939">
                  <c:v>2862</c:v>
                </c:pt>
                <c:pt idx="940">
                  <c:v>2865</c:v>
                </c:pt>
                <c:pt idx="941">
                  <c:v>2870</c:v>
                </c:pt>
                <c:pt idx="942">
                  <c:v>2871</c:v>
                </c:pt>
                <c:pt idx="943">
                  <c:v>2872</c:v>
                </c:pt>
                <c:pt idx="944">
                  <c:v>2875</c:v>
                </c:pt>
                <c:pt idx="945">
                  <c:v>2877</c:v>
                </c:pt>
                <c:pt idx="946">
                  <c:v>2878</c:v>
                </c:pt>
                <c:pt idx="947">
                  <c:v>2880</c:v>
                </c:pt>
                <c:pt idx="948">
                  <c:v>2882</c:v>
                </c:pt>
                <c:pt idx="949">
                  <c:v>2885</c:v>
                </c:pt>
                <c:pt idx="950">
                  <c:v>2887</c:v>
                </c:pt>
                <c:pt idx="951">
                  <c:v>2888</c:v>
                </c:pt>
                <c:pt idx="952">
                  <c:v>2889</c:v>
                </c:pt>
                <c:pt idx="953">
                  <c:v>2891</c:v>
                </c:pt>
                <c:pt idx="954">
                  <c:v>2892</c:v>
                </c:pt>
                <c:pt idx="955">
                  <c:v>2895</c:v>
                </c:pt>
                <c:pt idx="956">
                  <c:v>2897</c:v>
                </c:pt>
                <c:pt idx="957">
                  <c:v>2899</c:v>
                </c:pt>
                <c:pt idx="958">
                  <c:v>2900</c:v>
                </c:pt>
                <c:pt idx="959">
                  <c:v>2901</c:v>
                </c:pt>
                <c:pt idx="960">
                  <c:v>2903</c:v>
                </c:pt>
                <c:pt idx="961">
                  <c:v>2904</c:v>
                </c:pt>
                <c:pt idx="962">
                  <c:v>2914</c:v>
                </c:pt>
                <c:pt idx="963">
                  <c:v>2915</c:v>
                </c:pt>
                <c:pt idx="964">
                  <c:v>2916</c:v>
                </c:pt>
                <c:pt idx="965">
                  <c:v>2918</c:v>
                </c:pt>
                <c:pt idx="966">
                  <c:v>2921</c:v>
                </c:pt>
                <c:pt idx="967">
                  <c:v>2922</c:v>
                </c:pt>
                <c:pt idx="968">
                  <c:v>2923</c:v>
                </c:pt>
                <c:pt idx="969">
                  <c:v>2924</c:v>
                </c:pt>
                <c:pt idx="970">
                  <c:v>2925</c:v>
                </c:pt>
                <c:pt idx="971">
                  <c:v>2926</c:v>
                </c:pt>
                <c:pt idx="972">
                  <c:v>2927</c:v>
                </c:pt>
                <c:pt idx="973">
                  <c:v>2929</c:v>
                </c:pt>
                <c:pt idx="974">
                  <c:v>2931</c:v>
                </c:pt>
                <c:pt idx="975">
                  <c:v>2932</c:v>
                </c:pt>
                <c:pt idx="976">
                  <c:v>2934</c:v>
                </c:pt>
                <c:pt idx="977">
                  <c:v>2935</c:v>
                </c:pt>
                <c:pt idx="978">
                  <c:v>2938</c:v>
                </c:pt>
                <c:pt idx="979">
                  <c:v>2939</c:v>
                </c:pt>
                <c:pt idx="980">
                  <c:v>2940</c:v>
                </c:pt>
                <c:pt idx="981">
                  <c:v>2941</c:v>
                </c:pt>
                <c:pt idx="982">
                  <c:v>2942</c:v>
                </c:pt>
                <c:pt idx="983">
                  <c:v>2945</c:v>
                </c:pt>
                <c:pt idx="984">
                  <c:v>2948</c:v>
                </c:pt>
                <c:pt idx="985">
                  <c:v>2949</c:v>
                </c:pt>
                <c:pt idx="986">
                  <c:v>2950</c:v>
                </c:pt>
                <c:pt idx="987">
                  <c:v>2954</c:v>
                </c:pt>
                <c:pt idx="988">
                  <c:v>2955</c:v>
                </c:pt>
                <c:pt idx="989">
                  <c:v>2959</c:v>
                </c:pt>
                <c:pt idx="990">
                  <c:v>2960</c:v>
                </c:pt>
                <c:pt idx="991">
                  <c:v>2961</c:v>
                </c:pt>
                <c:pt idx="992">
                  <c:v>2965</c:v>
                </c:pt>
                <c:pt idx="993">
                  <c:v>2966</c:v>
                </c:pt>
                <c:pt idx="994">
                  <c:v>2967</c:v>
                </c:pt>
                <c:pt idx="995">
                  <c:v>2969</c:v>
                </c:pt>
                <c:pt idx="996">
                  <c:v>2970</c:v>
                </c:pt>
                <c:pt idx="997">
                  <c:v>2971</c:v>
                </c:pt>
                <c:pt idx="998">
                  <c:v>2975</c:v>
                </c:pt>
                <c:pt idx="999">
                  <c:v>2976</c:v>
                </c:pt>
                <c:pt idx="1000">
                  <c:v>2981</c:v>
                </c:pt>
                <c:pt idx="1001">
                  <c:v>2984</c:v>
                </c:pt>
                <c:pt idx="1002">
                  <c:v>2985</c:v>
                </c:pt>
                <c:pt idx="1003">
                  <c:v>2988</c:v>
                </c:pt>
                <c:pt idx="1004">
                  <c:v>2992</c:v>
                </c:pt>
                <c:pt idx="1005">
                  <c:v>2993</c:v>
                </c:pt>
                <c:pt idx="1006">
                  <c:v>2995</c:v>
                </c:pt>
                <c:pt idx="1007">
                  <c:v>2996</c:v>
                </c:pt>
                <c:pt idx="1008">
                  <c:v>2999</c:v>
                </c:pt>
                <c:pt idx="1009">
                  <c:v>3001</c:v>
                </c:pt>
                <c:pt idx="1010">
                  <c:v>3004</c:v>
                </c:pt>
                <c:pt idx="1011">
                  <c:v>3007</c:v>
                </c:pt>
                <c:pt idx="1012">
                  <c:v>3008</c:v>
                </c:pt>
                <c:pt idx="1013">
                  <c:v>3009</c:v>
                </c:pt>
                <c:pt idx="1014">
                  <c:v>3010</c:v>
                </c:pt>
                <c:pt idx="1015">
                  <c:v>3011</c:v>
                </c:pt>
                <c:pt idx="1016">
                  <c:v>3012</c:v>
                </c:pt>
                <c:pt idx="1017">
                  <c:v>3014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3022</c:v>
                </c:pt>
                <c:pt idx="1022">
                  <c:v>3023</c:v>
                </c:pt>
                <c:pt idx="1023">
                  <c:v>3027</c:v>
                </c:pt>
                <c:pt idx="1024">
                  <c:v>3028</c:v>
                </c:pt>
                <c:pt idx="1025">
                  <c:v>3029</c:v>
                </c:pt>
                <c:pt idx="1026">
                  <c:v>3030</c:v>
                </c:pt>
                <c:pt idx="1027">
                  <c:v>3031</c:v>
                </c:pt>
                <c:pt idx="1028">
                  <c:v>3032</c:v>
                </c:pt>
                <c:pt idx="1029">
                  <c:v>3033</c:v>
                </c:pt>
                <c:pt idx="1030">
                  <c:v>3038</c:v>
                </c:pt>
                <c:pt idx="1031">
                  <c:v>3042</c:v>
                </c:pt>
                <c:pt idx="1032">
                  <c:v>3044</c:v>
                </c:pt>
                <c:pt idx="1033">
                  <c:v>3046</c:v>
                </c:pt>
                <c:pt idx="1034">
                  <c:v>3049</c:v>
                </c:pt>
                <c:pt idx="1035">
                  <c:v>3051</c:v>
                </c:pt>
                <c:pt idx="1036">
                  <c:v>3052</c:v>
                </c:pt>
                <c:pt idx="1037">
                  <c:v>3053</c:v>
                </c:pt>
                <c:pt idx="1038">
                  <c:v>3055</c:v>
                </c:pt>
                <c:pt idx="1039">
                  <c:v>3057</c:v>
                </c:pt>
                <c:pt idx="1040">
                  <c:v>3058</c:v>
                </c:pt>
                <c:pt idx="1041">
                  <c:v>3061</c:v>
                </c:pt>
                <c:pt idx="1042">
                  <c:v>3063</c:v>
                </c:pt>
                <c:pt idx="1043">
                  <c:v>3065</c:v>
                </c:pt>
                <c:pt idx="1044">
                  <c:v>3066</c:v>
                </c:pt>
                <c:pt idx="1045">
                  <c:v>3068</c:v>
                </c:pt>
                <c:pt idx="1046">
                  <c:v>3069</c:v>
                </c:pt>
                <c:pt idx="1047">
                  <c:v>3070</c:v>
                </c:pt>
                <c:pt idx="1048">
                  <c:v>3071</c:v>
                </c:pt>
                <c:pt idx="1049">
                  <c:v>3072</c:v>
                </c:pt>
                <c:pt idx="1050">
                  <c:v>3073</c:v>
                </c:pt>
                <c:pt idx="1051">
                  <c:v>3074</c:v>
                </c:pt>
                <c:pt idx="1052">
                  <c:v>3077</c:v>
                </c:pt>
                <c:pt idx="1053">
                  <c:v>3078</c:v>
                </c:pt>
                <c:pt idx="1054">
                  <c:v>3079</c:v>
                </c:pt>
                <c:pt idx="1055">
                  <c:v>3080</c:v>
                </c:pt>
                <c:pt idx="1056">
                  <c:v>3084</c:v>
                </c:pt>
                <c:pt idx="1057">
                  <c:v>3086</c:v>
                </c:pt>
                <c:pt idx="1058">
                  <c:v>3089</c:v>
                </c:pt>
                <c:pt idx="1059">
                  <c:v>3091</c:v>
                </c:pt>
                <c:pt idx="1060">
                  <c:v>3092</c:v>
                </c:pt>
                <c:pt idx="1061">
                  <c:v>3093</c:v>
                </c:pt>
                <c:pt idx="1062">
                  <c:v>3094</c:v>
                </c:pt>
                <c:pt idx="1063">
                  <c:v>3096</c:v>
                </c:pt>
                <c:pt idx="1064">
                  <c:v>3097</c:v>
                </c:pt>
                <c:pt idx="1065">
                  <c:v>3100</c:v>
                </c:pt>
                <c:pt idx="1066">
                  <c:v>3102</c:v>
                </c:pt>
                <c:pt idx="1067">
                  <c:v>3103</c:v>
                </c:pt>
                <c:pt idx="1068">
                  <c:v>3105</c:v>
                </c:pt>
                <c:pt idx="1069">
                  <c:v>3107</c:v>
                </c:pt>
                <c:pt idx="1070">
                  <c:v>3108</c:v>
                </c:pt>
                <c:pt idx="1071">
                  <c:v>3112</c:v>
                </c:pt>
                <c:pt idx="1072">
                  <c:v>3113</c:v>
                </c:pt>
                <c:pt idx="1073">
                  <c:v>3115</c:v>
                </c:pt>
                <c:pt idx="1074">
                  <c:v>3118</c:v>
                </c:pt>
                <c:pt idx="1075">
                  <c:v>3120</c:v>
                </c:pt>
                <c:pt idx="1076">
                  <c:v>3121</c:v>
                </c:pt>
                <c:pt idx="1077">
                  <c:v>3122</c:v>
                </c:pt>
                <c:pt idx="1078">
                  <c:v>3124</c:v>
                </c:pt>
                <c:pt idx="1079">
                  <c:v>3125</c:v>
                </c:pt>
                <c:pt idx="1080">
                  <c:v>3127</c:v>
                </c:pt>
                <c:pt idx="1081">
                  <c:v>3130</c:v>
                </c:pt>
                <c:pt idx="1082">
                  <c:v>3131</c:v>
                </c:pt>
                <c:pt idx="1083">
                  <c:v>3132</c:v>
                </c:pt>
                <c:pt idx="1084">
                  <c:v>3133</c:v>
                </c:pt>
                <c:pt idx="1085">
                  <c:v>3134</c:v>
                </c:pt>
                <c:pt idx="1086">
                  <c:v>3135</c:v>
                </c:pt>
                <c:pt idx="1087">
                  <c:v>3137</c:v>
                </c:pt>
                <c:pt idx="1088">
                  <c:v>3138</c:v>
                </c:pt>
                <c:pt idx="1089">
                  <c:v>3145</c:v>
                </c:pt>
                <c:pt idx="1090">
                  <c:v>3147</c:v>
                </c:pt>
                <c:pt idx="1091">
                  <c:v>3148</c:v>
                </c:pt>
                <c:pt idx="1092">
                  <c:v>3149</c:v>
                </c:pt>
                <c:pt idx="1093">
                  <c:v>3152</c:v>
                </c:pt>
                <c:pt idx="1094">
                  <c:v>3153</c:v>
                </c:pt>
                <c:pt idx="1095">
                  <c:v>3155</c:v>
                </c:pt>
                <c:pt idx="1096">
                  <c:v>3156</c:v>
                </c:pt>
                <c:pt idx="1097">
                  <c:v>3157</c:v>
                </c:pt>
                <c:pt idx="1098">
                  <c:v>3158</c:v>
                </c:pt>
                <c:pt idx="1099">
                  <c:v>3159</c:v>
                </c:pt>
                <c:pt idx="1100">
                  <c:v>3161</c:v>
                </c:pt>
                <c:pt idx="1101">
                  <c:v>3162</c:v>
                </c:pt>
                <c:pt idx="1102">
                  <c:v>3164</c:v>
                </c:pt>
                <c:pt idx="1103">
                  <c:v>3165</c:v>
                </c:pt>
                <c:pt idx="1104">
                  <c:v>3166</c:v>
                </c:pt>
                <c:pt idx="1105">
                  <c:v>3168</c:v>
                </c:pt>
                <c:pt idx="1106">
                  <c:v>3169</c:v>
                </c:pt>
                <c:pt idx="1107">
                  <c:v>3170</c:v>
                </c:pt>
                <c:pt idx="1108">
                  <c:v>3171</c:v>
                </c:pt>
                <c:pt idx="1109">
                  <c:v>3173</c:v>
                </c:pt>
                <c:pt idx="1110">
                  <c:v>3174</c:v>
                </c:pt>
                <c:pt idx="1111">
                  <c:v>3175</c:v>
                </c:pt>
                <c:pt idx="1112">
                  <c:v>3176</c:v>
                </c:pt>
                <c:pt idx="1113">
                  <c:v>3177</c:v>
                </c:pt>
                <c:pt idx="1114">
                  <c:v>3178</c:v>
                </c:pt>
                <c:pt idx="1115">
                  <c:v>3179</c:v>
                </c:pt>
                <c:pt idx="1116">
                  <c:v>3180</c:v>
                </c:pt>
                <c:pt idx="1117">
                  <c:v>3181</c:v>
                </c:pt>
                <c:pt idx="1118">
                  <c:v>3183</c:v>
                </c:pt>
                <c:pt idx="1119">
                  <c:v>3185</c:v>
                </c:pt>
                <c:pt idx="1120">
                  <c:v>3186</c:v>
                </c:pt>
                <c:pt idx="1121">
                  <c:v>3187</c:v>
                </c:pt>
                <c:pt idx="1122">
                  <c:v>3191</c:v>
                </c:pt>
                <c:pt idx="1123">
                  <c:v>3192</c:v>
                </c:pt>
                <c:pt idx="1124">
                  <c:v>3195</c:v>
                </c:pt>
                <c:pt idx="1125">
                  <c:v>3196</c:v>
                </c:pt>
                <c:pt idx="1126">
                  <c:v>3202</c:v>
                </c:pt>
                <c:pt idx="1127">
                  <c:v>3203</c:v>
                </c:pt>
                <c:pt idx="1128">
                  <c:v>3205</c:v>
                </c:pt>
                <c:pt idx="1129">
                  <c:v>3208</c:v>
                </c:pt>
                <c:pt idx="1130">
                  <c:v>3212</c:v>
                </c:pt>
                <c:pt idx="1131">
                  <c:v>3213</c:v>
                </c:pt>
                <c:pt idx="1132">
                  <c:v>3217</c:v>
                </c:pt>
                <c:pt idx="1133">
                  <c:v>3225</c:v>
                </c:pt>
                <c:pt idx="1134">
                  <c:v>3227</c:v>
                </c:pt>
                <c:pt idx="1135">
                  <c:v>3228</c:v>
                </c:pt>
                <c:pt idx="1136">
                  <c:v>3230</c:v>
                </c:pt>
                <c:pt idx="1137">
                  <c:v>3232</c:v>
                </c:pt>
                <c:pt idx="1138">
                  <c:v>3233</c:v>
                </c:pt>
                <c:pt idx="1139">
                  <c:v>3235</c:v>
                </c:pt>
                <c:pt idx="1140">
                  <c:v>3236</c:v>
                </c:pt>
                <c:pt idx="1141">
                  <c:v>3238</c:v>
                </c:pt>
                <c:pt idx="1142">
                  <c:v>3240</c:v>
                </c:pt>
                <c:pt idx="1143">
                  <c:v>3242</c:v>
                </c:pt>
                <c:pt idx="1144">
                  <c:v>3245</c:v>
                </c:pt>
                <c:pt idx="1145">
                  <c:v>3246</c:v>
                </c:pt>
                <c:pt idx="1146">
                  <c:v>3247</c:v>
                </c:pt>
                <c:pt idx="1147">
                  <c:v>3248</c:v>
                </c:pt>
                <c:pt idx="1148">
                  <c:v>3251</c:v>
                </c:pt>
                <c:pt idx="1149">
                  <c:v>3253</c:v>
                </c:pt>
                <c:pt idx="1150">
                  <c:v>3254</c:v>
                </c:pt>
                <c:pt idx="1151">
                  <c:v>3259</c:v>
                </c:pt>
                <c:pt idx="1152">
                  <c:v>3261</c:v>
                </c:pt>
                <c:pt idx="1153">
                  <c:v>3263</c:v>
                </c:pt>
                <c:pt idx="1154">
                  <c:v>3264</c:v>
                </c:pt>
                <c:pt idx="1155">
                  <c:v>3267</c:v>
                </c:pt>
                <c:pt idx="1156">
                  <c:v>3271</c:v>
                </c:pt>
                <c:pt idx="1157">
                  <c:v>3274</c:v>
                </c:pt>
                <c:pt idx="1158">
                  <c:v>3277</c:v>
                </c:pt>
                <c:pt idx="1159">
                  <c:v>3278</c:v>
                </c:pt>
                <c:pt idx="1160">
                  <c:v>3279</c:v>
                </c:pt>
                <c:pt idx="1161">
                  <c:v>3280</c:v>
                </c:pt>
                <c:pt idx="1162">
                  <c:v>3284</c:v>
                </c:pt>
                <c:pt idx="1163">
                  <c:v>3285</c:v>
                </c:pt>
                <c:pt idx="1164">
                  <c:v>3292</c:v>
                </c:pt>
                <c:pt idx="1165">
                  <c:v>3293</c:v>
                </c:pt>
                <c:pt idx="1166">
                  <c:v>3294</c:v>
                </c:pt>
                <c:pt idx="1167">
                  <c:v>3296</c:v>
                </c:pt>
                <c:pt idx="1168">
                  <c:v>3297</c:v>
                </c:pt>
                <c:pt idx="1169">
                  <c:v>3298</c:v>
                </c:pt>
                <c:pt idx="1170">
                  <c:v>3300</c:v>
                </c:pt>
                <c:pt idx="1171">
                  <c:v>3301</c:v>
                </c:pt>
                <c:pt idx="1172">
                  <c:v>3302</c:v>
                </c:pt>
                <c:pt idx="1173">
                  <c:v>3305</c:v>
                </c:pt>
                <c:pt idx="1174">
                  <c:v>3306</c:v>
                </c:pt>
                <c:pt idx="1175">
                  <c:v>3310</c:v>
                </c:pt>
                <c:pt idx="1176">
                  <c:v>3311</c:v>
                </c:pt>
                <c:pt idx="1177">
                  <c:v>3315</c:v>
                </c:pt>
                <c:pt idx="1178">
                  <c:v>3316</c:v>
                </c:pt>
                <c:pt idx="1179">
                  <c:v>3318</c:v>
                </c:pt>
                <c:pt idx="1180">
                  <c:v>3322</c:v>
                </c:pt>
                <c:pt idx="1181">
                  <c:v>3323</c:v>
                </c:pt>
                <c:pt idx="1182">
                  <c:v>3324</c:v>
                </c:pt>
                <c:pt idx="1183">
                  <c:v>3325</c:v>
                </c:pt>
                <c:pt idx="1184">
                  <c:v>3328</c:v>
                </c:pt>
                <c:pt idx="1185">
                  <c:v>3331</c:v>
                </c:pt>
                <c:pt idx="1186">
                  <c:v>3335</c:v>
                </c:pt>
                <c:pt idx="1187">
                  <c:v>3336</c:v>
                </c:pt>
                <c:pt idx="1188">
                  <c:v>3341</c:v>
                </c:pt>
                <c:pt idx="1189">
                  <c:v>3343</c:v>
                </c:pt>
                <c:pt idx="1190">
                  <c:v>3345</c:v>
                </c:pt>
                <c:pt idx="1191">
                  <c:v>3346</c:v>
                </c:pt>
                <c:pt idx="1192">
                  <c:v>3347</c:v>
                </c:pt>
                <c:pt idx="1193">
                  <c:v>3351</c:v>
                </c:pt>
                <c:pt idx="1194">
                  <c:v>3354</c:v>
                </c:pt>
                <c:pt idx="1195">
                  <c:v>3355</c:v>
                </c:pt>
                <c:pt idx="1196">
                  <c:v>3358</c:v>
                </c:pt>
                <c:pt idx="1197">
                  <c:v>3361</c:v>
                </c:pt>
                <c:pt idx="1198">
                  <c:v>3364</c:v>
                </c:pt>
                <c:pt idx="1199">
                  <c:v>3366</c:v>
                </c:pt>
                <c:pt idx="1200">
                  <c:v>3367</c:v>
                </c:pt>
                <c:pt idx="1201">
                  <c:v>3368</c:v>
                </c:pt>
                <c:pt idx="1202">
                  <c:v>3369</c:v>
                </c:pt>
                <c:pt idx="1203">
                  <c:v>3371</c:v>
                </c:pt>
                <c:pt idx="1204">
                  <c:v>3372</c:v>
                </c:pt>
                <c:pt idx="1205">
                  <c:v>3374</c:v>
                </c:pt>
                <c:pt idx="1206">
                  <c:v>3375</c:v>
                </c:pt>
                <c:pt idx="1207">
                  <c:v>3377</c:v>
                </c:pt>
                <c:pt idx="1208">
                  <c:v>3379</c:v>
                </c:pt>
                <c:pt idx="1209">
                  <c:v>3383</c:v>
                </c:pt>
                <c:pt idx="1210">
                  <c:v>3386</c:v>
                </c:pt>
                <c:pt idx="1211">
                  <c:v>3390</c:v>
                </c:pt>
                <c:pt idx="1212">
                  <c:v>3392</c:v>
                </c:pt>
                <c:pt idx="1213">
                  <c:v>3395</c:v>
                </c:pt>
                <c:pt idx="1214">
                  <c:v>3396</c:v>
                </c:pt>
                <c:pt idx="1215">
                  <c:v>3398</c:v>
                </c:pt>
                <c:pt idx="1216">
                  <c:v>3399</c:v>
                </c:pt>
                <c:pt idx="1217">
                  <c:v>3401</c:v>
                </c:pt>
                <c:pt idx="1218">
                  <c:v>3402</c:v>
                </c:pt>
                <c:pt idx="1219">
                  <c:v>3403</c:v>
                </c:pt>
                <c:pt idx="1220">
                  <c:v>3404</c:v>
                </c:pt>
                <c:pt idx="1221">
                  <c:v>3405</c:v>
                </c:pt>
                <c:pt idx="1222">
                  <c:v>3406</c:v>
                </c:pt>
                <c:pt idx="1223">
                  <c:v>3407</c:v>
                </c:pt>
                <c:pt idx="1224">
                  <c:v>3408</c:v>
                </c:pt>
                <c:pt idx="1225">
                  <c:v>3409</c:v>
                </c:pt>
                <c:pt idx="1226">
                  <c:v>3415</c:v>
                </c:pt>
                <c:pt idx="1227">
                  <c:v>3420</c:v>
                </c:pt>
                <c:pt idx="1228">
                  <c:v>3421</c:v>
                </c:pt>
                <c:pt idx="1229">
                  <c:v>3422</c:v>
                </c:pt>
                <c:pt idx="1230">
                  <c:v>3424</c:v>
                </c:pt>
                <c:pt idx="1231">
                  <c:v>3425</c:v>
                </c:pt>
                <c:pt idx="1232">
                  <c:v>3433</c:v>
                </c:pt>
                <c:pt idx="1233">
                  <c:v>3434</c:v>
                </c:pt>
                <c:pt idx="1234">
                  <c:v>3436</c:v>
                </c:pt>
                <c:pt idx="1235">
                  <c:v>3438</c:v>
                </c:pt>
                <c:pt idx="1236">
                  <c:v>3439</c:v>
                </c:pt>
                <c:pt idx="1237">
                  <c:v>3440</c:v>
                </c:pt>
                <c:pt idx="1238">
                  <c:v>3442</c:v>
                </c:pt>
                <c:pt idx="1239">
                  <c:v>3443</c:v>
                </c:pt>
                <c:pt idx="1240">
                  <c:v>3444</c:v>
                </c:pt>
                <c:pt idx="1241">
                  <c:v>3447</c:v>
                </c:pt>
                <c:pt idx="1242">
                  <c:v>3448</c:v>
                </c:pt>
                <c:pt idx="1243">
                  <c:v>3449</c:v>
                </c:pt>
                <c:pt idx="1244">
                  <c:v>3450</c:v>
                </c:pt>
                <c:pt idx="1245">
                  <c:v>3451</c:v>
                </c:pt>
                <c:pt idx="1246">
                  <c:v>3455</c:v>
                </c:pt>
                <c:pt idx="1247">
                  <c:v>3458</c:v>
                </c:pt>
                <c:pt idx="1248">
                  <c:v>3459</c:v>
                </c:pt>
                <c:pt idx="1249">
                  <c:v>3461</c:v>
                </c:pt>
                <c:pt idx="1250">
                  <c:v>3462</c:v>
                </c:pt>
                <c:pt idx="1251">
                  <c:v>3463</c:v>
                </c:pt>
                <c:pt idx="1252">
                  <c:v>3464</c:v>
                </c:pt>
                <c:pt idx="1253">
                  <c:v>3466</c:v>
                </c:pt>
                <c:pt idx="1254">
                  <c:v>3469</c:v>
                </c:pt>
                <c:pt idx="1255">
                  <c:v>3470</c:v>
                </c:pt>
                <c:pt idx="1256">
                  <c:v>3475</c:v>
                </c:pt>
                <c:pt idx="1257">
                  <c:v>3476</c:v>
                </c:pt>
                <c:pt idx="1258">
                  <c:v>3478</c:v>
                </c:pt>
                <c:pt idx="1259">
                  <c:v>3479</c:v>
                </c:pt>
                <c:pt idx="1260">
                  <c:v>3480</c:v>
                </c:pt>
                <c:pt idx="1261">
                  <c:v>3481</c:v>
                </c:pt>
                <c:pt idx="1262">
                  <c:v>3482</c:v>
                </c:pt>
                <c:pt idx="1263">
                  <c:v>3486</c:v>
                </c:pt>
                <c:pt idx="1264">
                  <c:v>3495</c:v>
                </c:pt>
                <c:pt idx="1265">
                  <c:v>3498</c:v>
                </c:pt>
                <c:pt idx="1266">
                  <c:v>3499</c:v>
                </c:pt>
                <c:pt idx="1267">
                  <c:v>3500</c:v>
                </c:pt>
                <c:pt idx="1268">
                  <c:v>3501</c:v>
                </c:pt>
                <c:pt idx="1269">
                  <c:v>3506</c:v>
                </c:pt>
                <c:pt idx="1270">
                  <c:v>3507</c:v>
                </c:pt>
                <c:pt idx="1271">
                  <c:v>3511</c:v>
                </c:pt>
                <c:pt idx="1272">
                  <c:v>3512</c:v>
                </c:pt>
                <c:pt idx="1273">
                  <c:v>3513</c:v>
                </c:pt>
                <c:pt idx="1274">
                  <c:v>3515</c:v>
                </c:pt>
                <c:pt idx="1275">
                  <c:v>3516</c:v>
                </c:pt>
                <c:pt idx="1276">
                  <c:v>3518</c:v>
                </c:pt>
                <c:pt idx="1277">
                  <c:v>3519</c:v>
                </c:pt>
                <c:pt idx="1278">
                  <c:v>3520</c:v>
                </c:pt>
                <c:pt idx="1279">
                  <c:v>3523</c:v>
                </c:pt>
                <c:pt idx="1280">
                  <c:v>3524</c:v>
                </c:pt>
                <c:pt idx="1281">
                  <c:v>3525</c:v>
                </c:pt>
                <c:pt idx="1282">
                  <c:v>3527</c:v>
                </c:pt>
                <c:pt idx="1283">
                  <c:v>3529</c:v>
                </c:pt>
                <c:pt idx="1284">
                  <c:v>3533</c:v>
                </c:pt>
                <c:pt idx="1285">
                  <c:v>3535</c:v>
                </c:pt>
                <c:pt idx="1286">
                  <c:v>3537</c:v>
                </c:pt>
                <c:pt idx="1287">
                  <c:v>3538</c:v>
                </c:pt>
                <c:pt idx="1288">
                  <c:v>3540</c:v>
                </c:pt>
                <c:pt idx="1289">
                  <c:v>3541</c:v>
                </c:pt>
                <c:pt idx="1290">
                  <c:v>3544</c:v>
                </c:pt>
                <c:pt idx="1291">
                  <c:v>3546</c:v>
                </c:pt>
                <c:pt idx="1292">
                  <c:v>3548</c:v>
                </c:pt>
                <c:pt idx="1293">
                  <c:v>3549</c:v>
                </c:pt>
                <c:pt idx="1294">
                  <c:v>3550</c:v>
                </c:pt>
                <c:pt idx="1295">
                  <c:v>3552</c:v>
                </c:pt>
                <c:pt idx="1296">
                  <c:v>3555</c:v>
                </c:pt>
                <c:pt idx="1297">
                  <c:v>3556</c:v>
                </c:pt>
                <c:pt idx="1298">
                  <c:v>3559</c:v>
                </c:pt>
                <c:pt idx="1299">
                  <c:v>3562</c:v>
                </c:pt>
                <c:pt idx="1300">
                  <c:v>3564</c:v>
                </c:pt>
                <c:pt idx="1301">
                  <c:v>3568</c:v>
                </c:pt>
                <c:pt idx="1302">
                  <c:v>3569</c:v>
                </c:pt>
                <c:pt idx="1303">
                  <c:v>3570</c:v>
                </c:pt>
                <c:pt idx="1304">
                  <c:v>3571</c:v>
                </c:pt>
                <c:pt idx="1305">
                  <c:v>3572</c:v>
                </c:pt>
                <c:pt idx="1306">
                  <c:v>3573</c:v>
                </c:pt>
                <c:pt idx="1307">
                  <c:v>3574</c:v>
                </c:pt>
                <c:pt idx="1308">
                  <c:v>3575</c:v>
                </c:pt>
                <c:pt idx="1309">
                  <c:v>3576</c:v>
                </c:pt>
                <c:pt idx="1310">
                  <c:v>3581</c:v>
                </c:pt>
                <c:pt idx="1311">
                  <c:v>3582</c:v>
                </c:pt>
                <c:pt idx="1312">
                  <c:v>3583</c:v>
                </c:pt>
                <c:pt idx="1313">
                  <c:v>3586</c:v>
                </c:pt>
                <c:pt idx="1314">
                  <c:v>3587</c:v>
                </c:pt>
                <c:pt idx="1315">
                  <c:v>3588</c:v>
                </c:pt>
                <c:pt idx="1316">
                  <c:v>3590</c:v>
                </c:pt>
                <c:pt idx="1317">
                  <c:v>3591</c:v>
                </c:pt>
                <c:pt idx="1318">
                  <c:v>3592</c:v>
                </c:pt>
                <c:pt idx="1319">
                  <c:v>3595</c:v>
                </c:pt>
                <c:pt idx="1320">
                  <c:v>3597</c:v>
                </c:pt>
                <c:pt idx="1321">
                  <c:v>3598</c:v>
                </c:pt>
                <c:pt idx="1322">
                  <c:v>3602</c:v>
                </c:pt>
                <c:pt idx="1323">
                  <c:v>3603</c:v>
                </c:pt>
                <c:pt idx="1324">
                  <c:v>3604</c:v>
                </c:pt>
                <c:pt idx="1325">
                  <c:v>3606</c:v>
                </c:pt>
                <c:pt idx="1326">
                  <c:v>3607</c:v>
                </c:pt>
                <c:pt idx="1327">
                  <c:v>3614</c:v>
                </c:pt>
                <c:pt idx="1328">
                  <c:v>3615</c:v>
                </c:pt>
                <c:pt idx="1329">
                  <c:v>3619</c:v>
                </c:pt>
                <c:pt idx="1330">
                  <c:v>3620</c:v>
                </c:pt>
                <c:pt idx="1331">
                  <c:v>3622</c:v>
                </c:pt>
                <c:pt idx="1332">
                  <c:v>3625</c:v>
                </c:pt>
                <c:pt idx="1333">
                  <c:v>3627</c:v>
                </c:pt>
                <c:pt idx="1334">
                  <c:v>3629</c:v>
                </c:pt>
                <c:pt idx="1335">
                  <c:v>3631</c:v>
                </c:pt>
                <c:pt idx="1336">
                  <c:v>3632</c:v>
                </c:pt>
                <c:pt idx="1337">
                  <c:v>3634</c:v>
                </c:pt>
                <c:pt idx="1338">
                  <c:v>3639</c:v>
                </c:pt>
                <c:pt idx="1339">
                  <c:v>3641</c:v>
                </c:pt>
                <c:pt idx="1340">
                  <c:v>3642</c:v>
                </c:pt>
                <c:pt idx="1341">
                  <c:v>3647</c:v>
                </c:pt>
                <c:pt idx="1342">
                  <c:v>3650</c:v>
                </c:pt>
                <c:pt idx="1343">
                  <c:v>3652</c:v>
                </c:pt>
                <c:pt idx="1344">
                  <c:v>3653</c:v>
                </c:pt>
                <c:pt idx="1345">
                  <c:v>3658</c:v>
                </c:pt>
                <c:pt idx="1346">
                  <c:v>3659</c:v>
                </c:pt>
                <c:pt idx="1347">
                  <c:v>3661</c:v>
                </c:pt>
                <c:pt idx="1348">
                  <c:v>3663</c:v>
                </c:pt>
                <c:pt idx="1349">
                  <c:v>3664</c:v>
                </c:pt>
                <c:pt idx="1350">
                  <c:v>3666</c:v>
                </c:pt>
                <c:pt idx="1351">
                  <c:v>3667</c:v>
                </c:pt>
                <c:pt idx="1352">
                  <c:v>3668</c:v>
                </c:pt>
                <c:pt idx="1353">
                  <c:v>3669</c:v>
                </c:pt>
                <c:pt idx="1354">
                  <c:v>3670</c:v>
                </c:pt>
                <c:pt idx="1355">
                  <c:v>3671</c:v>
                </c:pt>
                <c:pt idx="1356">
                  <c:v>3673</c:v>
                </c:pt>
                <c:pt idx="1357">
                  <c:v>3674</c:v>
                </c:pt>
                <c:pt idx="1358">
                  <c:v>3675</c:v>
                </c:pt>
                <c:pt idx="1359">
                  <c:v>3683</c:v>
                </c:pt>
                <c:pt idx="1360">
                  <c:v>3684</c:v>
                </c:pt>
                <c:pt idx="1361">
                  <c:v>3685</c:v>
                </c:pt>
                <c:pt idx="1362">
                  <c:v>3686</c:v>
                </c:pt>
                <c:pt idx="1363">
                  <c:v>3688</c:v>
                </c:pt>
                <c:pt idx="1364">
                  <c:v>3690</c:v>
                </c:pt>
                <c:pt idx="1365">
                  <c:v>3693</c:v>
                </c:pt>
                <c:pt idx="1366">
                  <c:v>3694</c:v>
                </c:pt>
                <c:pt idx="1367">
                  <c:v>3695</c:v>
                </c:pt>
                <c:pt idx="1368">
                  <c:v>3696</c:v>
                </c:pt>
                <c:pt idx="1369">
                  <c:v>3698</c:v>
                </c:pt>
                <c:pt idx="1370">
                  <c:v>3699</c:v>
                </c:pt>
                <c:pt idx="1371">
                  <c:v>3703</c:v>
                </c:pt>
                <c:pt idx="1372">
                  <c:v>3704</c:v>
                </c:pt>
                <c:pt idx="1373">
                  <c:v>3705</c:v>
                </c:pt>
                <c:pt idx="1374">
                  <c:v>3708</c:v>
                </c:pt>
                <c:pt idx="1375">
                  <c:v>3709</c:v>
                </c:pt>
                <c:pt idx="1376">
                  <c:v>3712</c:v>
                </c:pt>
                <c:pt idx="1377">
                  <c:v>3716</c:v>
                </c:pt>
                <c:pt idx="1378">
                  <c:v>3718</c:v>
                </c:pt>
                <c:pt idx="1379">
                  <c:v>3720</c:v>
                </c:pt>
                <c:pt idx="1380">
                  <c:v>3721</c:v>
                </c:pt>
                <c:pt idx="1381">
                  <c:v>3722</c:v>
                </c:pt>
                <c:pt idx="1382">
                  <c:v>3723</c:v>
                </c:pt>
                <c:pt idx="1383">
                  <c:v>3724</c:v>
                </c:pt>
                <c:pt idx="1384">
                  <c:v>3725</c:v>
                </c:pt>
                <c:pt idx="1385">
                  <c:v>3726</c:v>
                </c:pt>
                <c:pt idx="1386">
                  <c:v>3729</c:v>
                </c:pt>
                <c:pt idx="1387">
                  <c:v>3731</c:v>
                </c:pt>
                <c:pt idx="1388">
                  <c:v>3733</c:v>
                </c:pt>
                <c:pt idx="1389">
                  <c:v>3736</c:v>
                </c:pt>
                <c:pt idx="1390">
                  <c:v>3738</c:v>
                </c:pt>
                <c:pt idx="1391">
                  <c:v>3739</c:v>
                </c:pt>
                <c:pt idx="1392">
                  <c:v>3740</c:v>
                </c:pt>
                <c:pt idx="1393">
                  <c:v>3741</c:v>
                </c:pt>
                <c:pt idx="1394">
                  <c:v>3742</c:v>
                </c:pt>
                <c:pt idx="1395">
                  <c:v>3745</c:v>
                </c:pt>
                <c:pt idx="1396">
                  <c:v>3747</c:v>
                </c:pt>
                <c:pt idx="1397">
                  <c:v>3753</c:v>
                </c:pt>
                <c:pt idx="1398">
                  <c:v>3754</c:v>
                </c:pt>
                <c:pt idx="1399">
                  <c:v>3755</c:v>
                </c:pt>
                <c:pt idx="1400">
                  <c:v>3757</c:v>
                </c:pt>
                <c:pt idx="1401">
                  <c:v>3758</c:v>
                </c:pt>
                <c:pt idx="1402">
                  <c:v>3759</c:v>
                </c:pt>
                <c:pt idx="1403">
                  <c:v>3761</c:v>
                </c:pt>
                <c:pt idx="1404">
                  <c:v>3763</c:v>
                </c:pt>
                <c:pt idx="1405">
                  <c:v>3766</c:v>
                </c:pt>
                <c:pt idx="1406">
                  <c:v>3767</c:v>
                </c:pt>
                <c:pt idx="1407">
                  <c:v>3770</c:v>
                </c:pt>
                <c:pt idx="1408">
                  <c:v>3771</c:v>
                </c:pt>
                <c:pt idx="1409">
                  <c:v>3772</c:v>
                </c:pt>
                <c:pt idx="1410">
                  <c:v>3773</c:v>
                </c:pt>
                <c:pt idx="1411">
                  <c:v>3774</c:v>
                </c:pt>
                <c:pt idx="1412">
                  <c:v>3775</c:v>
                </c:pt>
                <c:pt idx="1413">
                  <c:v>3776</c:v>
                </c:pt>
                <c:pt idx="1414">
                  <c:v>3778</c:v>
                </c:pt>
                <c:pt idx="1415">
                  <c:v>3779</c:v>
                </c:pt>
                <c:pt idx="1416">
                  <c:v>3780</c:v>
                </c:pt>
                <c:pt idx="1417">
                  <c:v>3781</c:v>
                </c:pt>
                <c:pt idx="1418">
                  <c:v>3782</c:v>
                </c:pt>
                <c:pt idx="1419">
                  <c:v>3786</c:v>
                </c:pt>
                <c:pt idx="1420">
                  <c:v>3787</c:v>
                </c:pt>
                <c:pt idx="1421">
                  <c:v>3788</c:v>
                </c:pt>
                <c:pt idx="1422">
                  <c:v>3790</c:v>
                </c:pt>
                <c:pt idx="1423">
                  <c:v>3792</c:v>
                </c:pt>
                <c:pt idx="1424">
                  <c:v>3796</c:v>
                </c:pt>
                <c:pt idx="1425">
                  <c:v>3798</c:v>
                </c:pt>
                <c:pt idx="1426">
                  <c:v>3803</c:v>
                </c:pt>
                <c:pt idx="1427">
                  <c:v>3806</c:v>
                </c:pt>
                <c:pt idx="1428">
                  <c:v>3807</c:v>
                </c:pt>
                <c:pt idx="1429">
                  <c:v>3808</c:v>
                </c:pt>
                <c:pt idx="1430">
                  <c:v>3809</c:v>
                </c:pt>
                <c:pt idx="1431">
                  <c:v>3811</c:v>
                </c:pt>
                <c:pt idx="1432">
                  <c:v>3812</c:v>
                </c:pt>
                <c:pt idx="1433">
                  <c:v>3814</c:v>
                </c:pt>
                <c:pt idx="1434">
                  <c:v>3817</c:v>
                </c:pt>
                <c:pt idx="1435">
                  <c:v>3818</c:v>
                </c:pt>
                <c:pt idx="1436">
                  <c:v>3820</c:v>
                </c:pt>
                <c:pt idx="1437">
                  <c:v>3822</c:v>
                </c:pt>
                <c:pt idx="1438">
                  <c:v>3823</c:v>
                </c:pt>
                <c:pt idx="1439">
                  <c:v>3826</c:v>
                </c:pt>
                <c:pt idx="1440">
                  <c:v>3829</c:v>
                </c:pt>
                <c:pt idx="1441">
                  <c:v>3832</c:v>
                </c:pt>
                <c:pt idx="1442">
                  <c:v>3833</c:v>
                </c:pt>
                <c:pt idx="1443">
                  <c:v>3834</c:v>
                </c:pt>
                <c:pt idx="1444">
                  <c:v>3835</c:v>
                </c:pt>
                <c:pt idx="1445">
                  <c:v>3837</c:v>
                </c:pt>
                <c:pt idx="1446">
                  <c:v>3838</c:v>
                </c:pt>
                <c:pt idx="1447">
                  <c:v>3840</c:v>
                </c:pt>
                <c:pt idx="1448">
                  <c:v>3842</c:v>
                </c:pt>
                <c:pt idx="1449">
                  <c:v>3843</c:v>
                </c:pt>
                <c:pt idx="1450">
                  <c:v>3844</c:v>
                </c:pt>
                <c:pt idx="1451">
                  <c:v>3846</c:v>
                </c:pt>
                <c:pt idx="1452">
                  <c:v>3847</c:v>
                </c:pt>
                <c:pt idx="1453">
                  <c:v>3850</c:v>
                </c:pt>
                <c:pt idx="1454">
                  <c:v>3851</c:v>
                </c:pt>
                <c:pt idx="1455">
                  <c:v>3852</c:v>
                </c:pt>
                <c:pt idx="1456">
                  <c:v>3853</c:v>
                </c:pt>
                <c:pt idx="1457">
                  <c:v>3854</c:v>
                </c:pt>
                <c:pt idx="1458">
                  <c:v>3855</c:v>
                </c:pt>
                <c:pt idx="1459">
                  <c:v>3856</c:v>
                </c:pt>
                <c:pt idx="1460">
                  <c:v>3857</c:v>
                </c:pt>
                <c:pt idx="1461">
                  <c:v>3859</c:v>
                </c:pt>
                <c:pt idx="1462">
                  <c:v>3860</c:v>
                </c:pt>
                <c:pt idx="1463">
                  <c:v>3862</c:v>
                </c:pt>
                <c:pt idx="1464">
                  <c:v>3864</c:v>
                </c:pt>
                <c:pt idx="1465">
                  <c:v>3865</c:v>
                </c:pt>
                <c:pt idx="1466">
                  <c:v>3866</c:v>
                </c:pt>
                <c:pt idx="1467">
                  <c:v>3869</c:v>
                </c:pt>
                <c:pt idx="1468">
                  <c:v>3870</c:v>
                </c:pt>
                <c:pt idx="1469">
                  <c:v>3872</c:v>
                </c:pt>
                <c:pt idx="1470">
                  <c:v>3873</c:v>
                </c:pt>
                <c:pt idx="1471">
                  <c:v>3877</c:v>
                </c:pt>
                <c:pt idx="1472">
                  <c:v>3878</c:v>
                </c:pt>
                <c:pt idx="1473">
                  <c:v>3879</c:v>
                </c:pt>
                <c:pt idx="1474">
                  <c:v>3880</c:v>
                </c:pt>
                <c:pt idx="1475">
                  <c:v>3883</c:v>
                </c:pt>
                <c:pt idx="1476">
                  <c:v>3887</c:v>
                </c:pt>
                <c:pt idx="1477">
                  <c:v>3888</c:v>
                </c:pt>
                <c:pt idx="1478">
                  <c:v>3889</c:v>
                </c:pt>
                <c:pt idx="1479">
                  <c:v>3890</c:v>
                </c:pt>
                <c:pt idx="1480">
                  <c:v>3893</c:v>
                </c:pt>
                <c:pt idx="1481">
                  <c:v>3895</c:v>
                </c:pt>
                <c:pt idx="1482">
                  <c:v>3896</c:v>
                </c:pt>
                <c:pt idx="1483">
                  <c:v>3897</c:v>
                </c:pt>
                <c:pt idx="1484">
                  <c:v>3898</c:v>
                </c:pt>
                <c:pt idx="1485">
                  <c:v>3899</c:v>
                </c:pt>
                <c:pt idx="1486">
                  <c:v>3902</c:v>
                </c:pt>
                <c:pt idx="1487">
                  <c:v>3905</c:v>
                </c:pt>
                <c:pt idx="1488">
                  <c:v>3908</c:v>
                </c:pt>
                <c:pt idx="1489">
                  <c:v>3909</c:v>
                </c:pt>
                <c:pt idx="1490">
                  <c:v>3910</c:v>
                </c:pt>
                <c:pt idx="1491">
                  <c:v>3912</c:v>
                </c:pt>
                <c:pt idx="1492">
                  <c:v>3913</c:v>
                </c:pt>
                <c:pt idx="1493">
                  <c:v>3914</c:v>
                </c:pt>
                <c:pt idx="1494">
                  <c:v>3917</c:v>
                </c:pt>
                <c:pt idx="1495">
                  <c:v>3918</c:v>
                </c:pt>
                <c:pt idx="1496">
                  <c:v>3920</c:v>
                </c:pt>
                <c:pt idx="1497">
                  <c:v>3921</c:v>
                </c:pt>
                <c:pt idx="1498">
                  <c:v>3923</c:v>
                </c:pt>
                <c:pt idx="1499">
                  <c:v>3925</c:v>
                </c:pt>
                <c:pt idx="1500">
                  <c:v>3927</c:v>
                </c:pt>
                <c:pt idx="1501">
                  <c:v>3928</c:v>
                </c:pt>
                <c:pt idx="1502">
                  <c:v>3929</c:v>
                </c:pt>
                <c:pt idx="1503">
                  <c:v>3934</c:v>
                </c:pt>
                <c:pt idx="1504">
                  <c:v>3936</c:v>
                </c:pt>
                <c:pt idx="1505">
                  <c:v>3942</c:v>
                </c:pt>
                <c:pt idx="1506">
                  <c:v>3943</c:v>
                </c:pt>
                <c:pt idx="1507">
                  <c:v>3947</c:v>
                </c:pt>
                <c:pt idx="1508">
                  <c:v>3948</c:v>
                </c:pt>
                <c:pt idx="1509">
                  <c:v>3949</c:v>
                </c:pt>
                <c:pt idx="1510">
                  <c:v>3951</c:v>
                </c:pt>
                <c:pt idx="1511">
                  <c:v>3955</c:v>
                </c:pt>
                <c:pt idx="1512">
                  <c:v>3956</c:v>
                </c:pt>
                <c:pt idx="1513">
                  <c:v>3959</c:v>
                </c:pt>
                <c:pt idx="1514">
                  <c:v>3964</c:v>
                </c:pt>
                <c:pt idx="1515">
                  <c:v>3966</c:v>
                </c:pt>
                <c:pt idx="1516">
                  <c:v>3967</c:v>
                </c:pt>
                <c:pt idx="1517">
                  <c:v>3970</c:v>
                </c:pt>
                <c:pt idx="1518">
                  <c:v>3973</c:v>
                </c:pt>
                <c:pt idx="1519">
                  <c:v>3974</c:v>
                </c:pt>
                <c:pt idx="1520">
                  <c:v>3975</c:v>
                </c:pt>
                <c:pt idx="1521">
                  <c:v>3979</c:v>
                </c:pt>
                <c:pt idx="1522">
                  <c:v>3981</c:v>
                </c:pt>
                <c:pt idx="1523">
                  <c:v>3984</c:v>
                </c:pt>
                <c:pt idx="1524">
                  <c:v>3985</c:v>
                </c:pt>
                <c:pt idx="1525">
                  <c:v>3987</c:v>
                </c:pt>
                <c:pt idx="1526">
                  <c:v>3988</c:v>
                </c:pt>
                <c:pt idx="1527">
                  <c:v>3990</c:v>
                </c:pt>
                <c:pt idx="1528">
                  <c:v>3992</c:v>
                </c:pt>
                <c:pt idx="1529">
                  <c:v>3995</c:v>
                </c:pt>
                <c:pt idx="1530">
                  <c:v>3998</c:v>
                </c:pt>
                <c:pt idx="1531">
                  <c:v>3999</c:v>
                </c:pt>
                <c:pt idx="1532">
                  <c:v>4000</c:v>
                </c:pt>
              </c:strCache>
            </c:strRef>
          </c:cat>
          <c:val>
            <c:numRef>
              <c:f>Sheet2!$B$6:$B$1539</c:f>
              <c:numCache>
                <c:formatCode>General</c:formatCode>
                <c:ptCount val="1533"/>
                <c:pt idx="181">
                  <c:v>3</c:v>
                </c:pt>
                <c:pt idx="182">
                  <c:v>3</c:v>
                </c:pt>
                <c:pt idx="183">
                  <c:v>3</c:v>
                </c:pt>
                <c:pt idx="184">
                  <c:v>3</c:v>
                </c:pt>
                <c:pt idx="185">
                  <c:v>3</c:v>
                </c:pt>
                <c:pt idx="186">
                  <c:v>3</c:v>
                </c:pt>
                <c:pt idx="187">
                  <c:v>3</c:v>
                </c:pt>
                <c:pt idx="188">
                  <c:v>3</c:v>
                </c:pt>
                <c:pt idx="189">
                  <c:v>3</c:v>
                </c:pt>
                <c:pt idx="191">
                  <c:v>3</c:v>
                </c:pt>
                <c:pt idx="193">
                  <c:v>3</c:v>
                </c:pt>
                <c:pt idx="194">
                  <c:v>3</c:v>
                </c:pt>
                <c:pt idx="195">
                  <c:v>3</c:v>
                </c:pt>
                <c:pt idx="196">
                  <c:v>3</c:v>
                </c:pt>
                <c:pt idx="197">
                  <c:v>3</c:v>
                </c:pt>
                <c:pt idx="198">
                  <c:v>3</c:v>
                </c:pt>
                <c:pt idx="200">
                  <c:v>3</c:v>
                </c:pt>
                <c:pt idx="201">
                  <c:v>3</c:v>
                </c:pt>
                <c:pt idx="202">
                  <c:v>3</c:v>
                </c:pt>
                <c:pt idx="203">
                  <c:v>3</c:v>
                </c:pt>
                <c:pt idx="204">
                  <c:v>3</c:v>
                </c:pt>
                <c:pt idx="206">
                  <c:v>3</c:v>
                </c:pt>
                <c:pt idx="207">
                  <c:v>3</c:v>
                </c:pt>
                <c:pt idx="210">
                  <c:v>3</c:v>
                </c:pt>
                <c:pt idx="211">
                  <c:v>3</c:v>
                </c:pt>
                <c:pt idx="214">
                  <c:v>3</c:v>
                </c:pt>
                <c:pt idx="215">
                  <c:v>3</c:v>
                </c:pt>
                <c:pt idx="218">
                  <c:v>3</c:v>
                </c:pt>
                <c:pt idx="219">
                  <c:v>3</c:v>
                </c:pt>
                <c:pt idx="220">
                  <c:v>3</c:v>
                </c:pt>
                <c:pt idx="223">
                  <c:v>3</c:v>
                </c:pt>
                <c:pt idx="224">
                  <c:v>3</c:v>
                </c:pt>
                <c:pt idx="225">
                  <c:v>3</c:v>
                </c:pt>
                <c:pt idx="226">
                  <c:v>3</c:v>
                </c:pt>
                <c:pt idx="227">
                  <c:v>3</c:v>
                </c:pt>
                <c:pt idx="228">
                  <c:v>3</c:v>
                </c:pt>
                <c:pt idx="229">
                  <c:v>3</c:v>
                </c:pt>
                <c:pt idx="231">
                  <c:v>3</c:v>
                </c:pt>
                <c:pt idx="232">
                  <c:v>3</c:v>
                </c:pt>
                <c:pt idx="233">
                  <c:v>3</c:v>
                </c:pt>
                <c:pt idx="234">
                  <c:v>3</c:v>
                </c:pt>
                <c:pt idx="239">
                  <c:v>3</c:v>
                </c:pt>
                <c:pt idx="245">
                  <c:v>3</c:v>
                </c:pt>
                <c:pt idx="273">
                  <c:v>3</c:v>
                </c:pt>
                <c:pt idx="275">
                  <c:v>3</c:v>
                </c:pt>
                <c:pt idx="289">
                  <c:v>3</c:v>
                </c:pt>
                <c:pt idx="290">
                  <c:v>3</c:v>
                </c:pt>
                <c:pt idx="291">
                  <c:v>3</c:v>
                </c:pt>
                <c:pt idx="293">
                  <c:v>3</c:v>
                </c:pt>
                <c:pt idx="294">
                  <c:v>3</c:v>
                </c:pt>
                <c:pt idx="295">
                  <c:v>3</c:v>
                </c:pt>
                <c:pt idx="296">
                  <c:v>3</c:v>
                </c:pt>
                <c:pt idx="301">
                  <c:v>3</c:v>
                </c:pt>
                <c:pt idx="421">
                  <c:v>3</c:v>
                </c:pt>
                <c:pt idx="423">
                  <c:v>3</c:v>
                </c:pt>
                <c:pt idx="427">
                  <c:v>3</c:v>
                </c:pt>
                <c:pt idx="434">
                  <c:v>3</c:v>
                </c:pt>
                <c:pt idx="435">
                  <c:v>3</c:v>
                </c:pt>
                <c:pt idx="436">
                  <c:v>3</c:v>
                </c:pt>
                <c:pt idx="437">
                  <c:v>3</c:v>
                </c:pt>
                <c:pt idx="438">
                  <c:v>3</c:v>
                </c:pt>
                <c:pt idx="439">
                  <c:v>3</c:v>
                </c:pt>
                <c:pt idx="440">
                  <c:v>3</c:v>
                </c:pt>
                <c:pt idx="554">
                  <c:v>2</c:v>
                </c:pt>
                <c:pt idx="555">
                  <c:v>1</c:v>
                </c:pt>
                <c:pt idx="558">
                  <c:v>4</c:v>
                </c:pt>
                <c:pt idx="559">
                  <c:v>2</c:v>
                </c:pt>
                <c:pt idx="560">
                  <c:v>2</c:v>
                </c:pt>
                <c:pt idx="562">
                  <c:v>2</c:v>
                </c:pt>
                <c:pt idx="565">
                  <c:v>2</c:v>
                </c:pt>
                <c:pt idx="566">
                  <c:v>2</c:v>
                </c:pt>
                <c:pt idx="567">
                  <c:v>1</c:v>
                </c:pt>
                <c:pt idx="568">
                  <c:v>5</c:v>
                </c:pt>
                <c:pt idx="569">
                  <c:v>2</c:v>
                </c:pt>
                <c:pt idx="570">
                  <c:v>2</c:v>
                </c:pt>
                <c:pt idx="571">
                  <c:v>2</c:v>
                </c:pt>
                <c:pt idx="572">
                  <c:v>1</c:v>
                </c:pt>
                <c:pt idx="573">
                  <c:v>2</c:v>
                </c:pt>
                <c:pt idx="574">
                  <c:v>4</c:v>
                </c:pt>
                <c:pt idx="575">
                  <c:v>5</c:v>
                </c:pt>
                <c:pt idx="576">
                  <c:v>5</c:v>
                </c:pt>
                <c:pt idx="577">
                  <c:v>1</c:v>
                </c:pt>
                <c:pt idx="578">
                  <c:v>4</c:v>
                </c:pt>
                <c:pt idx="579">
                  <c:v>3</c:v>
                </c:pt>
                <c:pt idx="580">
                  <c:v>4</c:v>
                </c:pt>
                <c:pt idx="581">
                  <c:v>5</c:v>
                </c:pt>
                <c:pt idx="582">
                  <c:v>3</c:v>
                </c:pt>
                <c:pt idx="583">
                  <c:v>3</c:v>
                </c:pt>
                <c:pt idx="584">
                  <c:v>3</c:v>
                </c:pt>
                <c:pt idx="585">
                  <c:v>3</c:v>
                </c:pt>
                <c:pt idx="586">
                  <c:v>3</c:v>
                </c:pt>
                <c:pt idx="587">
                  <c:v>3</c:v>
                </c:pt>
                <c:pt idx="588">
                  <c:v>3</c:v>
                </c:pt>
                <c:pt idx="589">
                  <c:v>2</c:v>
                </c:pt>
                <c:pt idx="593">
                  <c:v>2</c:v>
                </c:pt>
                <c:pt idx="594">
                  <c:v>5</c:v>
                </c:pt>
                <c:pt idx="595">
                  <c:v>1</c:v>
                </c:pt>
                <c:pt idx="596">
                  <c:v>2</c:v>
                </c:pt>
                <c:pt idx="604">
                  <c:v>1</c:v>
                </c:pt>
                <c:pt idx="605">
                  <c:v>1</c:v>
                </c:pt>
                <c:pt idx="608">
                  <c:v>4</c:v>
                </c:pt>
                <c:pt idx="609">
                  <c:v>1</c:v>
                </c:pt>
                <c:pt idx="610">
                  <c:v>5</c:v>
                </c:pt>
                <c:pt idx="611">
                  <c:v>4</c:v>
                </c:pt>
                <c:pt idx="612">
                  <c:v>1</c:v>
                </c:pt>
                <c:pt idx="613">
                  <c:v>4</c:v>
                </c:pt>
                <c:pt idx="614">
                  <c:v>4</c:v>
                </c:pt>
                <c:pt idx="615">
                  <c:v>5</c:v>
                </c:pt>
                <c:pt idx="616">
                  <c:v>4</c:v>
                </c:pt>
                <c:pt idx="617">
                  <c:v>1</c:v>
                </c:pt>
                <c:pt idx="916">
                  <c:v>2</c:v>
                </c:pt>
                <c:pt idx="932">
                  <c:v>1</c:v>
                </c:pt>
                <c:pt idx="933">
                  <c:v>1</c:v>
                </c:pt>
                <c:pt idx="958">
                  <c:v>2</c:v>
                </c:pt>
                <c:pt idx="961">
                  <c:v>4</c:v>
                </c:pt>
                <c:pt idx="962">
                  <c:v>2</c:v>
                </c:pt>
                <c:pt idx="963">
                  <c:v>1</c:v>
                </c:pt>
                <c:pt idx="965">
                  <c:v>4</c:v>
                </c:pt>
                <c:pt idx="966">
                  <c:v>2</c:v>
                </c:pt>
                <c:pt idx="967">
                  <c:v>5</c:v>
                </c:pt>
                <c:pt idx="969">
                  <c:v>5</c:v>
                </c:pt>
                <c:pt idx="970">
                  <c:v>4</c:v>
                </c:pt>
                <c:pt idx="972">
                  <c:v>1</c:v>
                </c:pt>
                <c:pt idx="974">
                  <c:v>2</c:v>
                </c:pt>
                <c:pt idx="1016">
                  <c:v>1</c:v>
                </c:pt>
                <c:pt idx="1031">
                  <c:v>4</c:v>
                </c:pt>
                <c:pt idx="1032">
                  <c:v>2</c:v>
                </c:pt>
                <c:pt idx="1033">
                  <c:v>4</c:v>
                </c:pt>
                <c:pt idx="1066">
                  <c:v>2</c:v>
                </c:pt>
                <c:pt idx="1085">
                  <c:v>5</c:v>
                </c:pt>
                <c:pt idx="1091">
                  <c:v>2</c:v>
                </c:pt>
                <c:pt idx="1092">
                  <c:v>2</c:v>
                </c:pt>
                <c:pt idx="1093">
                  <c:v>5</c:v>
                </c:pt>
                <c:pt idx="1097">
                  <c:v>5</c:v>
                </c:pt>
                <c:pt idx="1098">
                  <c:v>2</c:v>
                </c:pt>
                <c:pt idx="1104">
                  <c:v>2</c:v>
                </c:pt>
                <c:pt idx="1106">
                  <c:v>4</c:v>
                </c:pt>
                <c:pt idx="1112">
                  <c:v>1</c:v>
                </c:pt>
                <c:pt idx="1197">
                  <c:v>3</c:v>
                </c:pt>
                <c:pt idx="1198">
                  <c:v>3</c:v>
                </c:pt>
                <c:pt idx="1199">
                  <c:v>4</c:v>
                </c:pt>
                <c:pt idx="1200">
                  <c:v>2</c:v>
                </c:pt>
                <c:pt idx="1201">
                  <c:v>5</c:v>
                </c:pt>
                <c:pt idx="1202">
                  <c:v>2</c:v>
                </c:pt>
                <c:pt idx="1203">
                  <c:v>3</c:v>
                </c:pt>
                <c:pt idx="1205">
                  <c:v>4</c:v>
                </c:pt>
                <c:pt idx="1206">
                  <c:v>3</c:v>
                </c:pt>
                <c:pt idx="1207">
                  <c:v>4</c:v>
                </c:pt>
                <c:pt idx="1208">
                  <c:v>4</c:v>
                </c:pt>
                <c:pt idx="1209">
                  <c:v>2</c:v>
                </c:pt>
                <c:pt idx="1219">
                  <c:v>3</c:v>
                </c:pt>
                <c:pt idx="1232">
                  <c:v>4</c:v>
                </c:pt>
                <c:pt idx="1238">
                  <c:v>2</c:v>
                </c:pt>
                <c:pt idx="1244">
                  <c:v>2</c:v>
                </c:pt>
                <c:pt idx="1245">
                  <c:v>3</c:v>
                </c:pt>
                <c:pt idx="1246">
                  <c:v>4</c:v>
                </c:pt>
                <c:pt idx="1248">
                  <c:v>2</c:v>
                </c:pt>
                <c:pt idx="1253">
                  <c:v>4</c:v>
                </c:pt>
                <c:pt idx="1288">
                  <c:v>4</c:v>
                </c:pt>
                <c:pt idx="1289">
                  <c:v>2</c:v>
                </c:pt>
                <c:pt idx="1291">
                  <c:v>1</c:v>
                </c:pt>
                <c:pt idx="1297">
                  <c:v>2</c:v>
                </c:pt>
                <c:pt idx="1299">
                  <c:v>2</c:v>
                </c:pt>
                <c:pt idx="1306">
                  <c:v>4</c:v>
                </c:pt>
                <c:pt idx="1308">
                  <c:v>5</c:v>
                </c:pt>
                <c:pt idx="1309">
                  <c:v>4</c:v>
                </c:pt>
                <c:pt idx="1328">
                  <c:v>2</c:v>
                </c:pt>
                <c:pt idx="1344">
                  <c:v>3</c:v>
                </c:pt>
                <c:pt idx="1346">
                  <c:v>1</c:v>
                </c:pt>
                <c:pt idx="1348">
                  <c:v>3</c:v>
                </c:pt>
                <c:pt idx="1362">
                  <c:v>1</c:v>
                </c:pt>
                <c:pt idx="1363">
                  <c:v>3</c:v>
                </c:pt>
                <c:pt idx="1365">
                  <c:v>2</c:v>
                </c:pt>
                <c:pt idx="1371">
                  <c:v>4</c:v>
                </c:pt>
                <c:pt idx="1372">
                  <c:v>5</c:v>
                </c:pt>
                <c:pt idx="1373">
                  <c:v>3</c:v>
                </c:pt>
                <c:pt idx="1374">
                  <c:v>4</c:v>
                </c:pt>
                <c:pt idx="1375">
                  <c:v>5</c:v>
                </c:pt>
                <c:pt idx="1424">
                  <c:v>3</c:v>
                </c:pt>
                <c:pt idx="1440">
                  <c:v>3</c:v>
                </c:pt>
                <c:pt idx="1476">
                  <c:v>3</c:v>
                </c:pt>
                <c:pt idx="1493">
                  <c:v>3</c:v>
                </c:pt>
                <c:pt idx="1494">
                  <c:v>3</c:v>
                </c:pt>
                <c:pt idx="1498">
                  <c:v>3</c:v>
                </c:pt>
                <c:pt idx="1514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5">
                  <c:v>3</c:v>
                </c:pt>
                <c:pt idx="1529">
                  <c:v>3</c:v>
                </c:pt>
                <c:pt idx="153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40-4475-994D-B2F46937A09E}"/>
            </c:ext>
          </c:extLst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Sheet2!$A$6:$A$1539</c:f>
              <c:strCache>
                <c:ptCount val="153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  <c:pt idx="3">
                  <c:v>1006</c:v>
                </c:pt>
                <c:pt idx="4">
                  <c:v>1007</c:v>
                </c:pt>
                <c:pt idx="5">
                  <c:v>1008</c:v>
                </c:pt>
                <c:pt idx="6">
                  <c:v>1009</c:v>
                </c:pt>
                <c:pt idx="7">
                  <c:v>1010</c:v>
                </c:pt>
                <c:pt idx="8">
                  <c:v>1011</c:v>
                </c:pt>
                <c:pt idx="9">
                  <c:v>1012</c:v>
                </c:pt>
                <c:pt idx="10">
                  <c:v>1014</c:v>
                </c:pt>
                <c:pt idx="11">
                  <c:v>1016</c:v>
                </c:pt>
                <c:pt idx="12">
                  <c:v>1017</c:v>
                </c:pt>
                <c:pt idx="13">
                  <c:v>1018</c:v>
                </c:pt>
                <c:pt idx="14">
                  <c:v>1019</c:v>
                </c:pt>
                <c:pt idx="15">
                  <c:v>1020</c:v>
                </c:pt>
                <c:pt idx="16">
                  <c:v>1021</c:v>
                </c:pt>
                <c:pt idx="17">
                  <c:v>1023</c:v>
                </c:pt>
                <c:pt idx="18">
                  <c:v>1024</c:v>
                </c:pt>
                <c:pt idx="19">
                  <c:v>1025</c:v>
                </c:pt>
                <c:pt idx="20">
                  <c:v>1026</c:v>
                </c:pt>
                <c:pt idx="21">
                  <c:v>1027</c:v>
                </c:pt>
                <c:pt idx="22">
                  <c:v>1028</c:v>
                </c:pt>
                <c:pt idx="23">
                  <c:v>1032</c:v>
                </c:pt>
                <c:pt idx="24">
                  <c:v>1036</c:v>
                </c:pt>
                <c:pt idx="25">
                  <c:v>1037</c:v>
                </c:pt>
                <c:pt idx="26">
                  <c:v>1039</c:v>
                </c:pt>
                <c:pt idx="27">
                  <c:v>1040</c:v>
                </c:pt>
                <c:pt idx="28">
                  <c:v>1041</c:v>
                </c:pt>
                <c:pt idx="29">
                  <c:v>1043</c:v>
                </c:pt>
                <c:pt idx="30">
                  <c:v>1045</c:v>
                </c:pt>
                <c:pt idx="31">
                  <c:v>1046</c:v>
                </c:pt>
                <c:pt idx="32">
                  <c:v>1049</c:v>
                </c:pt>
                <c:pt idx="33">
                  <c:v>1051</c:v>
                </c:pt>
                <c:pt idx="34">
                  <c:v>1052</c:v>
                </c:pt>
                <c:pt idx="35">
                  <c:v>1053</c:v>
                </c:pt>
                <c:pt idx="36">
                  <c:v>1060</c:v>
                </c:pt>
                <c:pt idx="37">
                  <c:v>1062</c:v>
                </c:pt>
                <c:pt idx="38">
                  <c:v>1064</c:v>
                </c:pt>
                <c:pt idx="39">
                  <c:v>1066</c:v>
                </c:pt>
                <c:pt idx="40">
                  <c:v>1069</c:v>
                </c:pt>
                <c:pt idx="41">
                  <c:v>1070</c:v>
                </c:pt>
                <c:pt idx="42">
                  <c:v>1071</c:v>
                </c:pt>
                <c:pt idx="43">
                  <c:v>1074</c:v>
                </c:pt>
                <c:pt idx="44">
                  <c:v>1075</c:v>
                </c:pt>
                <c:pt idx="45">
                  <c:v>1076</c:v>
                </c:pt>
                <c:pt idx="46">
                  <c:v>1078</c:v>
                </c:pt>
                <c:pt idx="47">
                  <c:v>1079</c:v>
                </c:pt>
                <c:pt idx="48">
                  <c:v>1081</c:v>
                </c:pt>
                <c:pt idx="49">
                  <c:v>1082</c:v>
                </c:pt>
                <c:pt idx="50">
                  <c:v>1086</c:v>
                </c:pt>
                <c:pt idx="51">
                  <c:v>1087</c:v>
                </c:pt>
                <c:pt idx="52">
                  <c:v>1088</c:v>
                </c:pt>
                <c:pt idx="53">
                  <c:v>1089</c:v>
                </c:pt>
                <c:pt idx="54">
                  <c:v>1091</c:v>
                </c:pt>
                <c:pt idx="55">
                  <c:v>1096</c:v>
                </c:pt>
                <c:pt idx="56">
                  <c:v>1097</c:v>
                </c:pt>
                <c:pt idx="57">
                  <c:v>1098</c:v>
                </c:pt>
                <c:pt idx="58">
                  <c:v>1099</c:v>
                </c:pt>
                <c:pt idx="59">
                  <c:v>1103</c:v>
                </c:pt>
                <c:pt idx="60">
                  <c:v>1105</c:v>
                </c:pt>
                <c:pt idx="61">
                  <c:v>1109</c:v>
                </c:pt>
                <c:pt idx="62">
                  <c:v>1111</c:v>
                </c:pt>
                <c:pt idx="63">
                  <c:v>1116</c:v>
                </c:pt>
                <c:pt idx="64">
                  <c:v>1117</c:v>
                </c:pt>
                <c:pt idx="65">
                  <c:v>1118</c:v>
                </c:pt>
                <c:pt idx="66">
                  <c:v>1119</c:v>
                </c:pt>
                <c:pt idx="67">
                  <c:v>1122</c:v>
                </c:pt>
                <c:pt idx="68">
                  <c:v>1124</c:v>
                </c:pt>
                <c:pt idx="69">
                  <c:v>1126</c:v>
                </c:pt>
                <c:pt idx="70">
                  <c:v>1129</c:v>
                </c:pt>
                <c:pt idx="71">
                  <c:v>1132</c:v>
                </c:pt>
                <c:pt idx="72">
                  <c:v>1133</c:v>
                </c:pt>
                <c:pt idx="73">
                  <c:v>1134</c:v>
                </c:pt>
                <c:pt idx="74">
                  <c:v>1138</c:v>
                </c:pt>
                <c:pt idx="75">
                  <c:v>1139</c:v>
                </c:pt>
                <c:pt idx="76">
                  <c:v>1143</c:v>
                </c:pt>
                <c:pt idx="77">
                  <c:v>1147</c:v>
                </c:pt>
                <c:pt idx="78">
                  <c:v>1153</c:v>
                </c:pt>
                <c:pt idx="79">
                  <c:v>1154</c:v>
                </c:pt>
                <c:pt idx="80">
                  <c:v>1155</c:v>
                </c:pt>
                <c:pt idx="81">
                  <c:v>1156</c:v>
                </c:pt>
                <c:pt idx="82">
                  <c:v>1158</c:v>
                </c:pt>
                <c:pt idx="83">
                  <c:v>1160</c:v>
                </c:pt>
                <c:pt idx="84">
                  <c:v>1162</c:v>
                </c:pt>
                <c:pt idx="85">
                  <c:v>1172</c:v>
                </c:pt>
                <c:pt idx="86">
                  <c:v>1173</c:v>
                </c:pt>
                <c:pt idx="87">
                  <c:v>1174</c:v>
                </c:pt>
                <c:pt idx="88">
                  <c:v>1175</c:v>
                </c:pt>
                <c:pt idx="89">
                  <c:v>1178</c:v>
                </c:pt>
                <c:pt idx="90">
                  <c:v>1182</c:v>
                </c:pt>
                <c:pt idx="91">
                  <c:v>1184</c:v>
                </c:pt>
                <c:pt idx="92">
                  <c:v>1188</c:v>
                </c:pt>
                <c:pt idx="93">
                  <c:v>1189</c:v>
                </c:pt>
                <c:pt idx="94">
                  <c:v>1190</c:v>
                </c:pt>
                <c:pt idx="95">
                  <c:v>1193</c:v>
                </c:pt>
                <c:pt idx="96">
                  <c:v>1194</c:v>
                </c:pt>
                <c:pt idx="97">
                  <c:v>1195</c:v>
                </c:pt>
                <c:pt idx="98">
                  <c:v>1201</c:v>
                </c:pt>
                <c:pt idx="99">
                  <c:v>1202</c:v>
                </c:pt>
                <c:pt idx="100">
                  <c:v>1204</c:v>
                </c:pt>
                <c:pt idx="101">
                  <c:v>1206</c:v>
                </c:pt>
                <c:pt idx="102">
                  <c:v>1208</c:v>
                </c:pt>
                <c:pt idx="103">
                  <c:v>1210</c:v>
                </c:pt>
                <c:pt idx="104">
                  <c:v>1211</c:v>
                </c:pt>
                <c:pt idx="105">
                  <c:v>1212</c:v>
                </c:pt>
                <c:pt idx="106">
                  <c:v>1216</c:v>
                </c:pt>
                <c:pt idx="107">
                  <c:v>1217</c:v>
                </c:pt>
                <c:pt idx="108">
                  <c:v>1219</c:v>
                </c:pt>
                <c:pt idx="109">
                  <c:v>1220</c:v>
                </c:pt>
                <c:pt idx="110">
                  <c:v>1221</c:v>
                </c:pt>
                <c:pt idx="111">
                  <c:v>1222</c:v>
                </c:pt>
                <c:pt idx="112">
                  <c:v>1224</c:v>
                </c:pt>
                <c:pt idx="113">
                  <c:v>1227</c:v>
                </c:pt>
                <c:pt idx="114">
                  <c:v>1234</c:v>
                </c:pt>
                <c:pt idx="115">
                  <c:v>1236</c:v>
                </c:pt>
                <c:pt idx="116">
                  <c:v>1237</c:v>
                </c:pt>
                <c:pt idx="117">
                  <c:v>1238</c:v>
                </c:pt>
                <c:pt idx="118">
                  <c:v>1239</c:v>
                </c:pt>
                <c:pt idx="119">
                  <c:v>1241</c:v>
                </c:pt>
                <c:pt idx="120">
                  <c:v>1246</c:v>
                </c:pt>
                <c:pt idx="121">
                  <c:v>1248</c:v>
                </c:pt>
                <c:pt idx="122">
                  <c:v>1249</c:v>
                </c:pt>
                <c:pt idx="123">
                  <c:v>1252</c:v>
                </c:pt>
                <c:pt idx="124">
                  <c:v>1253</c:v>
                </c:pt>
                <c:pt idx="125">
                  <c:v>1255</c:v>
                </c:pt>
                <c:pt idx="126">
                  <c:v>1259</c:v>
                </c:pt>
                <c:pt idx="127">
                  <c:v>1262</c:v>
                </c:pt>
                <c:pt idx="128">
                  <c:v>1265</c:v>
                </c:pt>
                <c:pt idx="129">
                  <c:v>1266</c:v>
                </c:pt>
                <c:pt idx="130">
                  <c:v>1267</c:v>
                </c:pt>
                <c:pt idx="131">
                  <c:v>1270</c:v>
                </c:pt>
                <c:pt idx="132">
                  <c:v>1272</c:v>
                </c:pt>
                <c:pt idx="133">
                  <c:v>1273</c:v>
                </c:pt>
                <c:pt idx="134">
                  <c:v>1279</c:v>
                </c:pt>
                <c:pt idx="135">
                  <c:v>1281</c:v>
                </c:pt>
                <c:pt idx="136">
                  <c:v>1282</c:v>
                </c:pt>
                <c:pt idx="137">
                  <c:v>1286</c:v>
                </c:pt>
                <c:pt idx="138">
                  <c:v>1287</c:v>
                </c:pt>
                <c:pt idx="139">
                  <c:v>1288</c:v>
                </c:pt>
                <c:pt idx="140">
                  <c:v>1291</c:v>
                </c:pt>
                <c:pt idx="141">
                  <c:v>1293</c:v>
                </c:pt>
                <c:pt idx="142">
                  <c:v>1294</c:v>
                </c:pt>
                <c:pt idx="143">
                  <c:v>1296</c:v>
                </c:pt>
                <c:pt idx="144">
                  <c:v>1297</c:v>
                </c:pt>
                <c:pt idx="145">
                  <c:v>1301</c:v>
                </c:pt>
                <c:pt idx="146">
                  <c:v>1302</c:v>
                </c:pt>
                <c:pt idx="147">
                  <c:v>1305</c:v>
                </c:pt>
                <c:pt idx="148">
                  <c:v>1307</c:v>
                </c:pt>
                <c:pt idx="149">
                  <c:v>1308</c:v>
                </c:pt>
                <c:pt idx="150">
                  <c:v>1310</c:v>
                </c:pt>
                <c:pt idx="151">
                  <c:v>1311</c:v>
                </c:pt>
                <c:pt idx="152">
                  <c:v>1314</c:v>
                </c:pt>
                <c:pt idx="153">
                  <c:v>1316</c:v>
                </c:pt>
                <c:pt idx="154">
                  <c:v>1317</c:v>
                </c:pt>
                <c:pt idx="155">
                  <c:v>1318</c:v>
                </c:pt>
                <c:pt idx="156">
                  <c:v>1319</c:v>
                </c:pt>
                <c:pt idx="157">
                  <c:v>1321</c:v>
                </c:pt>
                <c:pt idx="158">
                  <c:v>1322</c:v>
                </c:pt>
                <c:pt idx="159">
                  <c:v>1326</c:v>
                </c:pt>
                <c:pt idx="160">
                  <c:v>1328</c:v>
                </c:pt>
                <c:pt idx="161">
                  <c:v>1329</c:v>
                </c:pt>
                <c:pt idx="162">
                  <c:v>1330</c:v>
                </c:pt>
                <c:pt idx="163">
                  <c:v>1334</c:v>
                </c:pt>
                <c:pt idx="164">
                  <c:v>1336</c:v>
                </c:pt>
                <c:pt idx="165">
                  <c:v>1337</c:v>
                </c:pt>
                <c:pt idx="166">
                  <c:v>1339</c:v>
                </c:pt>
                <c:pt idx="167">
                  <c:v>1340</c:v>
                </c:pt>
                <c:pt idx="168">
                  <c:v>1342</c:v>
                </c:pt>
                <c:pt idx="169">
                  <c:v>1343</c:v>
                </c:pt>
                <c:pt idx="170">
                  <c:v>1346</c:v>
                </c:pt>
                <c:pt idx="171">
                  <c:v>1347</c:v>
                </c:pt>
                <c:pt idx="172">
                  <c:v>1348</c:v>
                </c:pt>
                <c:pt idx="173">
                  <c:v>1349</c:v>
                </c:pt>
                <c:pt idx="174">
                  <c:v>1352</c:v>
                </c:pt>
                <c:pt idx="175">
                  <c:v>1353</c:v>
                </c:pt>
                <c:pt idx="176">
                  <c:v>1354</c:v>
                </c:pt>
                <c:pt idx="177">
                  <c:v>1355</c:v>
                </c:pt>
                <c:pt idx="178">
                  <c:v>1356</c:v>
                </c:pt>
                <c:pt idx="179">
                  <c:v>1357</c:v>
                </c:pt>
                <c:pt idx="180">
                  <c:v>1358</c:v>
                </c:pt>
                <c:pt idx="181">
                  <c:v>1361</c:v>
                </c:pt>
                <c:pt idx="182">
                  <c:v>1362</c:v>
                </c:pt>
                <c:pt idx="183">
                  <c:v>1364</c:v>
                </c:pt>
                <c:pt idx="184">
                  <c:v>1366</c:v>
                </c:pt>
                <c:pt idx="185">
                  <c:v>1371</c:v>
                </c:pt>
                <c:pt idx="186">
                  <c:v>1373</c:v>
                </c:pt>
                <c:pt idx="187">
                  <c:v>1376</c:v>
                </c:pt>
                <c:pt idx="188">
                  <c:v>1377</c:v>
                </c:pt>
                <c:pt idx="189">
                  <c:v>1383</c:v>
                </c:pt>
                <c:pt idx="190">
                  <c:v>1384</c:v>
                </c:pt>
                <c:pt idx="191">
                  <c:v>1386</c:v>
                </c:pt>
                <c:pt idx="192">
                  <c:v>1387</c:v>
                </c:pt>
                <c:pt idx="193">
                  <c:v>1388</c:v>
                </c:pt>
                <c:pt idx="194">
                  <c:v>1392</c:v>
                </c:pt>
                <c:pt idx="195">
                  <c:v>1393</c:v>
                </c:pt>
                <c:pt idx="196">
                  <c:v>1395</c:v>
                </c:pt>
                <c:pt idx="197">
                  <c:v>1396</c:v>
                </c:pt>
                <c:pt idx="198">
                  <c:v>1397</c:v>
                </c:pt>
                <c:pt idx="199">
                  <c:v>1398</c:v>
                </c:pt>
                <c:pt idx="200">
                  <c:v>1400</c:v>
                </c:pt>
                <c:pt idx="201">
                  <c:v>1404</c:v>
                </c:pt>
                <c:pt idx="202">
                  <c:v>1405</c:v>
                </c:pt>
                <c:pt idx="203">
                  <c:v>1409</c:v>
                </c:pt>
                <c:pt idx="204">
                  <c:v>1410</c:v>
                </c:pt>
                <c:pt idx="205">
                  <c:v>1413</c:v>
                </c:pt>
                <c:pt idx="206">
                  <c:v>1414</c:v>
                </c:pt>
                <c:pt idx="207">
                  <c:v>1421</c:v>
                </c:pt>
                <c:pt idx="208">
                  <c:v>1422</c:v>
                </c:pt>
                <c:pt idx="209">
                  <c:v>1424</c:v>
                </c:pt>
                <c:pt idx="210">
                  <c:v>1426</c:v>
                </c:pt>
                <c:pt idx="211">
                  <c:v>1429</c:v>
                </c:pt>
                <c:pt idx="212">
                  <c:v>1430</c:v>
                </c:pt>
                <c:pt idx="213">
                  <c:v>1433</c:v>
                </c:pt>
                <c:pt idx="214">
                  <c:v>1434</c:v>
                </c:pt>
                <c:pt idx="215">
                  <c:v>1438</c:v>
                </c:pt>
                <c:pt idx="216">
                  <c:v>1439</c:v>
                </c:pt>
                <c:pt idx="217">
                  <c:v>1441</c:v>
                </c:pt>
                <c:pt idx="218">
                  <c:v>1445</c:v>
                </c:pt>
                <c:pt idx="219">
                  <c:v>1446</c:v>
                </c:pt>
                <c:pt idx="220">
                  <c:v>1447</c:v>
                </c:pt>
                <c:pt idx="221">
                  <c:v>1450</c:v>
                </c:pt>
                <c:pt idx="222">
                  <c:v>1454</c:v>
                </c:pt>
                <c:pt idx="223">
                  <c:v>1456</c:v>
                </c:pt>
                <c:pt idx="224">
                  <c:v>1460</c:v>
                </c:pt>
                <c:pt idx="225">
                  <c:v>1461</c:v>
                </c:pt>
                <c:pt idx="226">
                  <c:v>1465</c:v>
                </c:pt>
                <c:pt idx="227">
                  <c:v>1471</c:v>
                </c:pt>
                <c:pt idx="228">
                  <c:v>1474</c:v>
                </c:pt>
                <c:pt idx="229">
                  <c:v>1475</c:v>
                </c:pt>
                <c:pt idx="230">
                  <c:v>1476</c:v>
                </c:pt>
                <c:pt idx="231">
                  <c:v>1477</c:v>
                </c:pt>
                <c:pt idx="232">
                  <c:v>1478</c:v>
                </c:pt>
                <c:pt idx="233">
                  <c:v>1483</c:v>
                </c:pt>
                <c:pt idx="234">
                  <c:v>1485</c:v>
                </c:pt>
                <c:pt idx="235">
                  <c:v>1487</c:v>
                </c:pt>
                <c:pt idx="236">
                  <c:v>1488</c:v>
                </c:pt>
                <c:pt idx="237">
                  <c:v>1494</c:v>
                </c:pt>
                <c:pt idx="238">
                  <c:v>1496</c:v>
                </c:pt>
                <c:pt idx="239">
                  <c:v>1498</c:v>
                </c:pt>
                <c:pt idx="240">
                  <c:v>1499</c:v>
                </c:pt>
                <c:pt idx="241">
                  <c:v>1501</c:v>
                </c:pt>
                <c:pt idx="242">
                  <c:v>1502</c:v>
                </c:pt>
                <c:pt idx="243">
                  <c:v>1503</c:v>
                </c:pt>
                <c:pt idx="244">
                  <c:v>1504</c:v>
                </c:pt>
                <c:pt idx="245">
                  <c:v>1506</c:v>
                </c:pt>
                <c:pt idx="246">
                  <c:v>1511</c:v>
                </c:pt>
                <c:pt idx="247">
                  <c:v>1512</c:v>
                </c:pt>
                <c:pt idx="248">
                  <c:v>1517</c:v>
                </c:pt>
                <c:pt idx="249">
                  <c:v>1518</c:v>
                </c:pt>
                <c:pt idx="250">
                  <c:v>1519</c:v>
                </c:pt>
                <c:pt idx="251">
                  <c:v>1520</c:v>
                </c:pt>
                <c:pt idx="252">
                  <c:v>1521</c:v>
                </c:pt>
                <c:pt idx="253">
                  <c:v>1523</c:v>
                </c:pt>
                <c:pt idx="254">
                  <c:v>1525</c:v>
                </c:pt>
                <c:pt idx="255">
                  <c:v>1527</c:v>
                </c:pt>
                <c:pt idx="256">
                  <c:v>1531</c:v>
                </c:pt>
                <c:pt idx="257">
                  <c:v>1532</c:v>
                </c:pt>
                <c:pt idx="258">
                  <c:v>1533</c:v>
                </c:pt>
                <c:pt idx="259">
                  <c:v>1539</c:v>
                </c:pt>
                <c:pt idx="260">
                  <c:v>1543</c:v>
                </c:pt>
                <c:pt idx="261">
                  <c:v>1544</c:v>
                </c:pt>
                <c:pt idx="262">
                  <c:v>1546</c:v>
                </c:pt>
                <c:pt idx="263">
                  <c:v>1547</c:v>
                </c:pt>
                <c:pt idx="264">
                  <c:v>1550</c:v>
                </c:pt>
                <c:pt idx="265">
                  <c:v>1551</c:v>
                </c:pt>
                <c:pt idx="266">
                  <c:v>1552</c:v>
                </c:pt>
                <c:pt idx="267">
                  <c:v>1554</c:v>
                </c:pt>
                <c:pt idx="268">
                  <c:v>1557</c:v>
                </c:pt>
                <c:pt idx="269">
                  <c:v>1559</c:v>
                </c:pt>
                <c:pt idx="270">
                  <c:v>1560</c:v>
                </c:pt>
                <c:pt idx="271">
                  <c:v>1562</c:v>
                </c:pt>
                <c:pt idx="272">
                  <c:v>1563</c:v>
                </c:pt>
                <c:pt idx="273">
                  <c:v>1564</c:v>
                </c:pt>
                <c:pt idx="274">
                  <c:v>1565</c:v>
                </c:pt>
                <c:pt idx="275">
                  <c:v>1566</c:v>
                </c:pt>
                <c:pt idx="276">
                  <c:v>1567</c:v>
                </c:pt>
                <c:pt idx="277">
                  <c:v>1570</c:v>
                </c:pt>
                <c:pt idx="278">
                  <c:v>1572</c:v>
                </c:pt>
                <c:pt idx="279">
                  <c:v>1574</c:v>
                </c:pt>
                <c:pt idx="280">
                  <c:v>1575</c:v>
                </c:pt>
                <c:pt idx="281">
                  <c:v>1576</c:v>
                </c:pt>
                <c:pt idx="282">
                  <c:v>1578</c:v>
                </c:pt>
                <c:pt idx="283">
                  <c:v>1581</c:v>
                </c:pt>
                <c:pt idx="284">
                  <c:v>1582</c:v>
                </c:pt>
                <c:pt idx="285">
                  <c:v>1583</c:v>
                </c:pt>
                <c:pt idx="286">
                  <c:v>1585</c:v>
                </c:pt>
                <c:pt idx="287">
                  <c:v>1589</c:v>
                </c:pt>
                <c:pt idx="288">
                  <c:v>1591</c:v>
                </c:pt>
                <c:pt idx="289">
                  <c:v>1592</c:v>
                </c:pt>
                <c:pt idx="290">
                  <c:v>1596</c:v>
                </c:pt>
                <c:pt idx="291">
                  <c:v>1597</c:v>
                </c:pt>
                <c:pt idx="292">
                  <c:v>1598</c:v>
                </c:pt>
                <c:pt idx="293">
                  <c:v>1599</c:v>
                </c:pt>
                <c:pt idx="294">
                  <c:v>1601</c:v>
                </c:pt>
                <c:pt idx="295">
                  <c:v>1602</c:v>
                </c:pt>
                <c:pt idx="296">
                  <c:v>1605</c:v>
                </c:pt>
                <c:pt idx="297">
                  <c:v>1609</c:v>
                </c:pt>
                <c:pt idx="298">
                  <c:v>1610</c:v>
                </c:pt>
                <c:pt idx="299">
                  <c:v>1611</c:v>
                </c:pt>
                <c:pt idx="300">
                  <c:v>1612</c:v>
                </c:pt>
                <c:pt idx="301">
                  <c:v>1613</c:v>
                </c:pt>
                <c:pt idx="302">
                  <c:v>1619</c:v>
                </c:pt>
                <c:pt idx="303">
                  <c:v>1621</c:v>
                </c:pt>
                <c:pt idx="304">
                  <c:v>1622</c:v>
                </c:pt>
                <c:pt idx="305">
                  <c:v>1623</c:v>
                </c:pt>
                <c:pt idx="306">
                  <c:v>1624</c:v>
                </c:pt>
                <c:pt idx="307">
                  <c:v>1626</c:v>
                </c:pt>
                <c:pt idx="308">
                  <c:v>1628</c:v>
                </c:pt>
                <c:pt idx="309">
                  <c:v>1629</c:v>
                </c:pt>
                <c:pt idx="310">
                  <c:v>1630</c:v>
                </c:pt>
                <c:pt idx="311">
                  <c:v>1631</c:v>
                </c:pt>
                <c:pt idx="312">
                  <c:v>1633</c:v>
                </c:pt>
                <c:pt idx="313">
                  <c:v>1634</c:v>
                </c:pt>
                <c:pt idx="314">
                  <c:v>1635</c:v>
                </c:pt>
                <c:pt idx="315">
                  <c:v>1636</c:v>
                </c:pt>
                <c:pt idx="316">
                  <c:v>1637</c:v>
                </c:pt>
                <c:pt idx="317">
                  <c:v>1638</c:v>
                </c:pt>
                <c:pt idx="318">
                  <c:v>1639</c:v>
                </c:pt>
                <c:pt idx="319">
                  <c:v>1640</c:v>
                </c:pt>
                <c:pt idx="320">
                  <c:v>1641</c:v>
                </c:pt>
                <c:pt idx="321">
                  <c:v>1642</c:v>
                </c:pt>
                <c:pt idx="322">
                  <c:v>1643</c:v>
                </c:pt>
                <c:pt idx="323">
                  <c:v>1644</c:v>
                </c:pt>
                <c:pt idx="324">
                  <c:v>1645</c:v>
                </c:pt>
                <c:pt idx="325">
                  <c:v>1646</c:v>
                </c:pt>
                <c:pt idx="326">
                  <c:v>1647</c:v>
                </c:pt>
                <c:pt idx="327">
                  <c:v>1650</c:v>
                </c:pt>
                <c:pt idx="328">
                  <c:v>1651</c:v>
                </c:pt>
                <c:pt idx="329">
                  <c:v>1652</c:v>
                </c:pt>
                <c:pt idx="330">
                  <c:v>1653</c:v>
                </c:pt>
                <c:pt idx="331">
                  <c:v>1654</c:v>
                </c:pt>
                <c:pt idx="332">
                  <c:v>1659</c:v>
                </c:pt>
                <c:pt idx="333">
                  <c:v>1660</c:v>
                </c:pt>
                <c:pt idx="334">
                  <c:v>1663</c:v>
                </c:pt>
                <c:pt idx="335">
                  <c:v>1671</c:v>
                </c:pt>
                <c:pt idx="336">
                  <c:v>1674</c:v>
                </c:pt>
                <c:pt idx="337">
                  <c:v>1675</c:v>
                </c:pt>
                <c:pt idx="338">
                  <c:v>1678</c:v>
                </c:pt>
                <c:pt idx="339">
                  <c:v>1679</c:v>
                </c:pt>
                <c:pt idx="340">
                  <c:v>1680</c:v>
                </c:pt>
                <c:pt idx="341">
                  <c:v>1681</c:v>
                </c:pt>
                <c:pt idx="342">
                  <c:v>1683</c:v>
                </c:pt>
                <c:pt idx="343">
                  <c:v>1684</c:v>
                </c:pt>
                <c:pt idx="344">
                  <c:v>1685</c:v>
                </c:pt>
                <c:pt idx="345">
                  <c:v>1686</c:v>
                </c:pt>
                <c:pt idx="346">
                  <c:v>1688</c:v>
                </c:pt>
                <c:pt idx="347">
                  <c:v>1689</c:v>
                </c:pt>
                <c:pt idx="348">
                  <c:v>1690</c:v>
                </c:pt>
                <c:pt idx="349">
                  <c:v>1692</c:v>
                </c:pt>
                <c:pt idx="350">
                  <c:v>1694</c:v>
                </c:pt>
                <c:pt idx="351">
                  <c:v>1695</c:v>
                </c:pt>
                <c:pt idx="352">
                  <c:v>1697</c:v>
                </c:pt>
                <c:pt idx="353">
                  <c:v>1698</c:v>
                </c:pt>
                <c:pt idx="354">
                  <c:v>1699</c:v>
                </c:pt>
                <c:pt idx="355">
                  <c:v>1701</c:v>
                </c:pt>
                <c:pt idx="356">
                  <c:v>1706</c:v>
                </c:pt>
                <c:pt idx="357">
                  <c:v>1707</c:v>
                </c:pt>
                <c:pt idx="358">
                  <c:v>1708</c:v>
                </c:pt>
                <c:pt idx="359">
                  <c:v>1709</c:v>
                </c:pt>
                <c:pt idx="360">
                  <c:v>1710</c:v>
                </c:pt>
                <c:pt idx="361">
                  <c:v>1711</c:v>
                </c:pt>
                <c:pt idx="362">
                  <c:v>1715</c:v>
                </c:pt>
                <c:pt idx="363">
                  <c:v>1716</c:v>
                </c:pt>
                <c:pt idx="364">
                  <c:v>1717</c:v>
                </c:pt>
                <c:pt idx="365">
                  <c:v>1718</c:v>
                </c:pt>
                <c:pt idx="366">
                  <c:v>1721</c:v>
                </c:pt>
                <c:pt idx="367">
                  <c:v>1723</c:v>
                </c:pt>
                <c:pt idx="368">
                  <c:v>1724</c:v>
                </c:pt>
                <c:pt idx="369">
                  <c:v>1727</c:v>
                </c:pt>
                <c:pt idx="370">
                  <c:v>1729</c:v>
                </c:pt>
                <c:pt idx="371">
                  <c:v>1731</c:v>
                </c:pt>
                <c:pt idx="372">
                  <c:v>1732</c:v>
                </c:pt>
                <c:pt idx="373">
                  <c:v>1733</c:v>
                </c:pt>
                <c:pt idx="374">
                  <c:v>1735</c:v>
                </c:pt>
                <c:pt idx="375">
                  <c:v>1736</c:v>
                </c:pt>
                <c:pt idx="376">
                  <c:v>1738</c:v>
                </c:pt>
                <c:pt idx="377">
                  <c:v>1739</c:v>
                </c:pt>
                <c:pt idx="378">
                  <c:v>1740</c:v>
                </c:pt>
                <c:pt idx="379">
                  <c:v>1746</c:v>
                </c:pt>
                <c:pt idx="380">
                  <c:v>1747</c:v>
                </c:pt>
                <c:pt idx="381">
                  <c:v>1748</c:v>
                </c:pt>
                <c:pt idx="382">
                  <c:v>1752</c:v>
                </c:pt>
                <c:pt idx="383">
                  <c:v>1753</c:v>
                </c:pt>
                <c:pt idx="384">
                  <c:v>1759</c:v>
                </c:pt>
                <c:pt idx="385">
                  <c:v>1760</c:v>
                </c:pt>
                <c:pt idx="386">
                  <c:v>1761</c:v>
                </c:pt>
                <c:pt idx="387">
                  <c:v>1762</c:v>
                </c:pt>
                <c:pt idx="388">
                  <c:v>1766</c:v>
                </c:pt>
                <c:pt idx="389">
                  <c:v>1767</c:v>
                </c:pt>
                <c:pt idx="390">
                  <c:v>1768</c:v>
                </c:pt>
                <c:pt idx="391">
                  <c:v>1769</c:v>
                </c:pt>
                <c:pt idx="392">
                  <c:v>1772</c:v>
                </c:pt>
                <c:pt idx="393">
                  <c:v>1773</c:v>
                </c:pt>
                <c:pt idx="394">
                  <c:v>1774</c:v>
                </c:pt>
                <c:pt idx="395">
                  <c:v>1775</c:v>
                </c:pt>
                <c:pt idx="396">
                  <c:v>1776</c:v>
                </c:pt>
                <c:pt idx="397">
                  <c:v>1777</c:v>
                </c:pt>
                <c:pt idx="398">
                  <c:v>1780</c:v>
                </c:pt>
                <c:pt idx="399">
                  <c:v>1782</c:v>
                </c:pt>
                <c:pt idx="400">
                  <c:v>1784</c:v>
                </c:pt>
                <c:pt idx="401">
                  <c:v>1786</c:v>
                </c:pt>
                <c:pt idx="402">
                  <c:v>1787</c:v>
                </c:pt>
                <c:pt idx="403">
                  <c:v>1790</c:v>
                </c:pt>
                <c:pt idx="404">
                  <c:v>1791</c:v>
                </c:pt>
                <c:pt idx="405">
                  <c:v>1793</c:v>
                </c:pt>
                <c:pt idx="406">
                  <c:v>1795</c:v>
                </c:pt>
                <c:pt idx="407">
                  <c:v>1796</c:v>
                </c:pt>
                <c:pt idx="408">
                  <c:v>1797</c:v>
                </c:pt>
                <c:pt idx="409">
                  <c:v>1799</c:v>
                </c:pt>
                <c:pt idx="410">
                  <c:v>1800</c:v>
                </c:pt>
                <c:pt idx="411">
                  <c:v>1801</c:v>
                </c:pt>
                <c:pt idx="412">
                  <c:v>1803</c:v>
                </c:pt>
                <c:pt idx="413">
                  <c:v>1804</c:v>
                </c:pt>
                <c:pt idx="414">
                  <c:v>1805</c:v>
                </c:pt>
                <c:pt idx="415">
                  <c:v>1809</c:v>
                </c:pt>
                <c:pt idx="416">
                  <c:v>1812</c:v>
                </c:pt>
                <c:pt idx="417">
                  <c:v>1817</c:v>
                </c:pt>
                <c:pt idx="418">
                  <c:v>1823</c:v>
                </c:pt>
                <c:pt idx="419">
                  <c:v>1824</c:v>
                </c:pt>
                <c:pt idx="420">
                  <c:v>1825</c:v>
                </c:pt>
                <c:pt idx="421">
                  <c:v>1826</c:v>
                </c:pt>
                <c:pt idx="422">
                  <c:v>1827</c:v>
                </c:pt>
                <c:pt idx="423">
                  <c:v>1828</c:v>
                </c:pt>
                <c:pt idx="424">
                  <c:v>1831</c:v>
                </c:pt>
                <c:pt idx="425">
                  <c:v>1834</c:v>
                </c:pt>
                <c:pt idx="426">
                  <c:v>1835</c:v>
                </c:pt>
                <c:pt idx="427">
                  <c:v>1839</c:v>
                </c:pt>
                <c:pt idx="428">
                  <c:v>1845</c:v>
                </c:pt>
                <c:pt idx="429">
                  <c:v>1847</c:v>
                </c:pt>
                <c:pt idx="430">
                  <c:v>1850</c:v>
                </c:pt>
                <c:pt idx="431">
                  <c:v>1851</c:v>
                </c:pt>
                <c:pt idx="432">
                  <c:v>1852</c:v>
                </c:pt>
                <c:pt idx="433">
                  <c:v>1854</c:v>
                </c:pt>
                <c:pt idx="434">
                  <c:v>1855</c:v>
                </c:pt>
                <c:pt idx="435">
                  <c:v>1857</c:v>
                </c:pt>
                <c:pt idx="436">
                  <c:v>1858</c:v>
                </c:pt>
                <c:pt idx="437">
                  <c:v>1859</c:v>
                </c:pt>
                <c:pt idx="438">
                  <c:v>1860</c:v>
                </c:pt>
                <c:pt idx="439">
                  <c:v>1863</c:v>
                </c:pt>
                <c:pt idx="440">
                  <c:v>1864</c:v>
                </c:pt>
                <c:pt idx="441">
                  <c:v>1867</c:v>
                </c:pt>
                <c:pt idx="442">
                  <c:v>1868</c:v>
                </c:pt>
                <c:pt idx="443">
                  <c:v>1872</c:v>
                </c:pt>
                <c:pt idx="444">
                  <c:v>1873</c:v>
                </c:pt>
                <c:pt idx="445">
                  <c:v>1875</c:v>
                </c:pt>
                <c:pt idx="446">
                  <c:v>1876</c:v>
                </c:pt>
                <c:pt idx="447">
                  <c:v>1878</c:v>
                </c:pt>
                <c:pt idx="448">
                  <c:v>1879</c:v>
                </c:pt>
                <c:pt idx="449">
                  <c:v>1880</c:v>
                </c:pt>
                <c:pt idx="450">
                  <c:v>1882</c:v>
                </c:pt>
                <c:pt idx="451">
                  <c:v>1883</c:v>
                </c:pt>
                <c:pt idx="452">
                  <c:v>1886</c:v>
                </c:pt>
                <c:pt idx="453">
                  <c:v>1888</c:v>
                </c:pt>
                <c:pt idx="454">
                  <c:v>1898</c:v>
                </c:pt>
                <c:pt idx="455">
                  <c:v>1899</c:v>
                </c:pt>
                <c:pt idx="456">
                  <c:v>1902</c:v>
                </c:pt>
                <c:pt idx="457">
                  <c:v>1903</c:v>
                </c:pt>
                <c:pt idx="458">
                  <c:v>1911</c:v>
                </c:pt>
                <c:pt idx="459">
                  <c:v>1912</c:v>
                </c:pt>
                <c:pt idx="460">
                  <c:v>1913</c:v>
                </c:pt>
                <c:pt idx="461">
                  <c:v>1914</c:v>
                </c:pt>
                <c:pt idx="462">
                  <c:v>1915</c:v>
                </c:pt>
                <c:pt idx="463">
                  <c:v>1916</c:v>
                </c:pt>
                <c:pt idx="464">
                  <c:v>1918</c:v>
                </c:pt>
                <c:pt idx="465">
                  <c:v>1919</c:v>
                </c:pt>
                <c:pt idx="466">
                  <c:v>1920</c:v>
                </c:pt>
                <c:pt idx="467">
                  <c:v>1921</c:v>
                </c:pt>
                <c:pt idx="468">
                  <c:v>1923</c:v>
                </c:pt>
                <c:pt idx="469">
                  <c:v>1924</c:v>
                </c:pt>
                <c:pt idx="470">
                  <c:v>1925</c:v>
                </c:pt>
                <c:pt idx="471">
                  <c:v>1927</c:v>
                </c:pt>
                <c:pt idx="472">
                  <c:v>1932</c:v>
                </c:pt>
                <c:pt idx="473">
                  <c:v>1934</c:v>
                </c:pt>
                <c:pt idx="474">
                  <c:v>1937</c:v>
                </c:pt>
                <c:pt idx="475">
                  <c:v>1942</c:v>
                </c:pt>
                <c:pt idx="476">
                  <c:v>1943</c:v>
                </c:pt>
                <c:pt idx="477">
                  <c:v>1945</c:v>
                </c:pt>
                <c:pt idx="478">
                  <c:v>1948</c:v>
                </c:pt>
                <c:pt idx="479">
                  <c:v>1950</c:v>
                </c:pt>
                <c:pt idx="480">
                  <c:v>1951</c:v>
                </c:pt>
                <c:pt idx="481">
                  <c:v>1953</c:v>
                </c:pt>
                <c:pt idx="482">
                  <c:v>1954</c:v>
                </c:pt>
                <c:pt idx="483">
                  <c:v>1957</c:v>
                </c:pt>
                <c:pt idx="484">
                  <c:v>1959</c:v>
                </c:pt>
                <c:pt idx="485">
                  <c:v>1961</c:v>
                </c:pt>
                <c:pt idx="486">
                  <c:v>1962</c:v>
                </c:pt>
                <c:pt idx="487">
                  <c:v>1963</c:v>
                </c:pt>
                <c:pt idx="488">
                  <c:v>1964</c:v>
                </c:pt>
                <c:pt idx="489">
                  <c:v>1969</c:v>
                </c:pt>
                <c:pt idx="490">
                  <c:v>1970</c:v>
                </c:pt>
                <c:pt idx="491">
                  <c:v>1971</c:v>
                </c:pt>
                <c:pt idx="492">
                  <c:v>1972</c:v>
                </c:pt>
                <c:pt idx="493">
                  <c:v>1977</c:v>
                </c:pt>
                <c:pt idx="494">
                  <c:v>1978</c:v>
                </c:pt>
                <c:pt idx="495">
                  <c:v>1979</c:v>
                </c:pt>
                <c:pt idx="496">
                  <c:v>1981</c:v>
                </c:pt>
                <c:pt idx="497">
                  <c:v>1983</c:v>
                </c:pt>
                <c:pt idx="498">
                  <c:v>1985</c:v>
                </c:pt>
                <c:pt idx="499">
                  <c:v>1988</c:v>
                </c:pt>
                <c:pt idx="500">
                  <c:v>1990</c:v>
                </c:pt>
                <c:pt idx="501">
                  <c:v>1991</c:v>
                </c:pt>
                <c:pt idx="502">
                  <c:v>1992</c:v>
                </c:pt>
                <c:pt idx="503">
                  <c:v>1993</c:v>
                </c:pt>
                <c:pt idx="504">
                  <c:v>1994</c:v>
                </c:pt>
                <c:pt idx="505">
                  <c:v>1996</c:v>
                </c:pt>
                <c:pt idx="506">
                  <c:v>1997</c:v>
                </c:pt>
                <c:pt idx="507">
                  <c:v>1999</c:v>
                </c:pt>
                <c:pt idx="508">
                  <c:v>2000</c:v>
                </c:pt>
                <c:pt idx="509">
                  <c:v>2001</c:v>
                </c:pt>
                <c:pt idx="510">
                  <c:v>2002</c:v>
                </c:pt>
                <c:pt idx="511">
                  <c:v>2003</c:v>
                </c:pt>
                <c:pt idx="512">
                  <c:v>2005</c:v>
                </c:pt>
                <c:pt idx="513">
                  <c:v>2008</c:v>
                </c:pt>
                <c:pt idx="514">
                  <c:v>2010</c:v>
                </c:pt>
                <c:pt idx="515">
                  <c:v>2011</c:v>
                </c:pt>
                <c:pt idx="516">
                  <c:v>2012</c:v>
                </c:pt>
                <c:pt idx="517">
                  <c:v>2013</c:v>
                </c:pt>
                <c:pt idx="518">
                  <c:v>2018</c:v>
                </c:pt>
                <c:pt idx="519">
                  <c:v>2020</c:v>
                </c:pt>
                <c:pt idx="520">
                  <c:v>2023</c:v>
                </c:pt>
                <c:pt idx="521">
                  <c:v>2024</c:v>
                </c:pt>
                <c:pt idx="522">
                  <c:v>2025</c:v>
                </c:pt>
                <c:pt idx="523">
                  <c:v>2026</c:v>
                </c:pt>
                <c:pt idx="524">
                  <c:v>2028</c:v>
                </c:pt>
                <c:pt idx="525">
                  <c:v>2030</c:v>
                </c:pt>
                <c:pt idx="526">
                  <c:v>2031</c:v>
                </c:pt>
                <c:pt idx="527">
                  <c:v>2032</c:v>
                </c:pt>
                <c:pt idx="528">
                  <c:v>2034</c:v>
                </c:pt>
                <c:pt idx="529">
                  <c:v>2035</c:v>
                </c:pt>
                <c:pt idx="530">
                  <c:v>2037</c:v>
                </c:pt>
                <c:pt idx="531">
                  <c:v>2040</c:v>
                </c:pt>
                <c:pt idx="532">
                  <c:v>2050</c:v>
                </c:pt>
                <c:pt idx="533">
                  <c:v>2052</c:v>
                </c:pt>
                <c:pt idx="534">
                  <c:v>2054</c:v>
                </c:pt>
                <c:pt idx="535">
                  <c:v>2056</c:v>
                </c:pt>
                <c:pt idx="536">
                  <c:v>2058</c:v>
                </c:pt>
                <c:pt idx="537">
                  <c:v>2059</c:v>
                </c:pt>
                <c:pt idx="538">
                  <c:v>2064</c:v>
                </c:pt>
                <c:pt idx="539">
                  <c:v>2066</c:v>
                </c:pt>
                <c:pt idx="540">
                  <c:v>2073</c:v>
                </c:pt>
                <c:pt idx="541">
                  <c:v>2076</c:v>
                </c:pt>
                <c:pt idx="542">
                  <c:v>2077</c:v>
                </c:pt>
                <c:pt idx="543">
                  <c:v>2078</c:v>
                </c:pt>
                <c:pt idx="544">
                  <c:v>2080</c:v>
                </c:pt>
                <c:pt idx="545">
                  <c:v>2085</c:v>
                </c:pt>
                <c:pt idx="546">
                  <c:v>2086</c:v>
                </c:pt>
                <c:pt idx="547">
                  <c:v>2087</c:v>
                </c:pt>
                <c:pt idx="548">
                  <c:v>2089</c:v>
                </c:pt>
                <c:pt idx="549">
                  <c:v>2093</c:v>
                </c:pt>
                <c:pt idx="550">
                  <c:v>2094</c:v>
                </c:pt>
                <c:pt idx="551">
                  <c:v>2095</c:v>
                </c:pt>
                <c:pt idx="552">
                  <c:v>2097</c:v>
                </c:pt>
                <c:pt idx="553">
                  <c:v>2101</c:v>
                </c:pt>
                <c:pt idx="554">
                  <c:v>2106</c:v>
                </c:pt>
                <c:pt idx="555">
                  <c:v>2107</c:v>
                </c:pt>
                <c:pt idx="556">
                  <c:v>2108</c:v>
                </c:pt>
                <c:pt idx="557">
                  <c:v>2111</c:v>
                </c:pt>
                <c:pt idx="558">
                  <c:v>2112</c:v>
                </c:pt>
                <c:pt idx="559">
                  <c:v>2113</c:v>
                </c:pt>
                <c:pt idx="560">
                  <c:v>2115</c:v>
                </c:pt>
                <c:pt idx="561">
                  <c:v>2122</c:v>
                </c:pt>
                <c:pt idx="562">
                  <c:v>2124</c:v>
                </c:pt>
                <c:pt idx="563">
                  <c:v>2126</c:v>
                </c:pt>
                <c:pt idx="564">
                  <c:v>2131</c:v>
                </c:pt>
                <c:pt idx="565">
                  <c:v>2134</c:v>
                </c:pt>
                <c:pt idx="566">
                  <c:v>2135</c:v>
                </c:pt>
                <c:pt idx="567">
                  <c:v>2136</c:v>
                </c:pt>
                <c:pt idx="568">
                  <c:v>2137</c:v>
                </c:pt>
                <c:pt idx="569">
                  <c:v>2138</c:v>
                </c:pt>
                <c:pt idx="570">
                  <c:v>2141</c:v>
                </c:pt>
                <c:pt idx="571">
                  <c:v>2142</c:v>
                </c:pt>
                <c:pt idx="572">
                  <c:v>2143</c:v>
                </c:pt>
                <c:pt idx="573">
                  <c:v>2146</c:v>
                </c:pt>
                <c:pt idx="574">
                  <c:v>2147</c:v>
                </c:pt>
                <c:pt idx="575">
                  <c:v>2149</c:v>
                </c:pt>
                <c:pt idx="576">
                  <c:v>2150</c:v>
                </c:pt>
                <c:pt idx="577">
                  <c:v>2151</c:v>
                </c:pt>
                <c:pt idx="578">
                  <c:v>2155</c:v>
                </c:pt>
                <c:pt idx="579">
                  <c:v>2156</c:v>
                </c:pt>
                <c:pt idx="580">
                  <c:v>2157</c:v>
                </c:pt>
                <c:pt idx="581">
                  <c:v>2159</c:v>
                </c:pt>
                <c:pt idx="582">
                  <c:v>2160</c:v>
                </c:pt>
                <c:pt idx="583">
                  <c:v>2165</c:v>
                </c:pt>
                <c:pt idx="584">
                  <c:v>2167</c:v>
                </c:pt>
                <c:pt idx="585">
                  <c:v>2169</c:v>
                </c:pt>
                <c:pt idx="586">
                  <c:v>2171</c:v>
                </c:pt>
                <c:pt idx="587">
                  <c:v>2172</c:v>
                </c:pt>
                <c:pt idx="588">
                  <c:v>2173</c:v>
                </c:pt>
                <c:pt idx="589">
                  <c:v>2175</c:v>
                </c:pt>
                <c:pt idx="590">
                  <c:v>2179</c:v>
                </c:pt>
                <c:pt idx="591">
                  <c:v>2180</c:v>
                </c:pt>
                <c:pt idx="592">
                  <c:v>2181</c:v>
                </c:pt>
                <c:pt idx="593">
                  <c:v>2184</c:v>
                </c:pt>
                <c:pt idx="594">
                  <c:v>2185</c:v>
                </c:pt>
                <c:pt idx="595">
                  <c:v>2186</c:v>
                </c:pt>
                <c:pt idx="596">
                  <c:v>2188</c:v>
                </c:pt>
                <c:pt idx="597">
                  <c:v>2190</c:v>
                </c:pt>
                <c:pt idx="598">
                  <c:v>2191</c:v>
                </c:pt>
                <c:pt idx="599">
                  <c:v>2192</c:v>
                </c:pt>
                <c:pt idx="600">
                  <c:v>2193</c:v>
                </c:pt>
                <c:pt idx="601">
                  <c:v>2195</c:v>
                </c:pt>
                <c:pt idx="602">
                  <c:v>2196</c:v>
                </c:pt>
                <c:pt idx="603">
                  <c:v>2197</c:v>
                </c:pt>
                <c:pt idx="604">
                  <c:v>2198</c:v>
                </c:pt>
                <c:pt idx="605">
                  <c:v>2203</c:v>
                </c:pt>
                <c:pt idx="606">
                  <c:v>2204</c:v>
                </c:pt>
                <c:pt idx="607">
                  <c:v>2205</c:v>
                </c:pt>
                <c:pt idx="608">
                  <c:v>2210</c:v>
                </c:pt>
                <c:pt idx="609">
                  <c:v>2212</c:v>
                </c:pt>
                <c:pt idx="610">
                  <c:v>2213</c:v>
                </c:pt>
                <c:pt idx="611">
                  <c:v>2214</c:v>
                </c:pt>
                <c:pt idx="612">
                  <c:v>2215</c:v>
                </c:pt>
                <c:pt idx="613">
                  <c:v>2217</c:v>
                </c:pt>
                <c:pt idx="614">
                  <c:v>2218</c:v>
                </c:pt>
                <c:pt idx="615">
                  <c:v>2219</c:v>
                </c:pt>
                <c:pt idx="616">
                  <c:v>2222</c:v>
                </c:pt>
                <c:pt idx="617">
                  <c:v>2226</c:v>
                </c:pt>
                <c:pt idx="618">
                  <c:v>2228</c:v>
                </c:pt>
                <c:pt idx="619">
                  <c:v>2234</c:v>
                </c:pt>
                <c:pt idx="620">
                  <c:v>2236</c:v>
                </c:pt>
                <c:pt idx="621">
                  <c:v>2237</c:v>
                </c:pt>
                <c:pt idx="622">
                  <c:v>2238</c:v>
                </c:pt>
                <c:pt idx="623">
                  <c:v>2239</c:v>
                </c:pt>
                <c:pt idx="624">
                  <c:v>2242</c:v>
                </c:pt>
                <c:pt idx="625">
                  <c:v>2243</c:v>
                </c:pt>
                <c:pt idx="626">
                  <c:v>2245</c:v>
                </c:pt>
                <c:pt idx="627">
                  <c:v>2246</c:v>
                </c:pt>
                <c:pt idx="628">
                  <c:v>2247</c:v>
                </c:pt>
                <c:pt idx="629">
                  <c:v>2248</c:v>
                </c:pt>
                <c:pt idx="630">
                  <c:v>2249</c:v>
                </c:pt>
                <c:pt idx="631">
                  <c:v>2250</c:v>
                </c:pt>
                <c:pt idx="632">
                  <c:v>2255</c:v>
                </c:pt>
                <c:pt idx="633">
                  <c:v>2257</c:v>
                </c:pt>
                <c:pt idx="634">
                  <c:v>2260</c:v>
                </c:pt>
                <c:pt idx="635">
                  <c:v>2264</c:v>
                </c:pt>
                <c:pt idx="636">
                  <c:v>2266</c:v>
                </c:pt>
                <c:pt idx="637">
                  <c:v>2268</c:v>
                </c:pt>
                <c:pt idx="638">
                  <c:v>2269</c:v>
                </c:pt>
                <c:pt idx="639">
                  <c:v>2270</c:v>
                </c:pt>
                <c:pt idx="640">
                  <c:v>2272</c:v>
                </c:pt>
                <c:pt idx="641">
                  <c:v>2273</c:v>
                </c:pt>
                <c:pt idx="642">
                  <c:v>2280</c:v>
                </c:pt>
                <c:pt idx="643">
                  <c:v>2283</c:v>
                </c:pt>
                <c:pt idx="644">
                  <c:v>2286</c:v>
                </c:pt>
                <c:pt idx="645">
                  <c:v>2287</c:v>
                </c:pt>
                <c:pt idx="646">
                  <c:v>2288</c:v>
                </c:pt>
                <c:pt idx="647">
                  <c:v>2290</c:v>
                </c:pt>
                <c:pt idx="648">
                  <c:v>2293</c:v>
                </c:pt>
                <c:pt idx="649">
                  <c:v>2295</c:v>
                </c:pt>
                <c:pt idx="650">
                  <c:v>2297</c:v>
                </c:pt>
                <c:pt idx="651">
                  <c:v>2299</c:v>
                </c:pt>
                <c:pt idx="652">
                  <c:v>2301</c:v>
                </c:pt>
                <c:pt idx="653">
                  <c:v>2302</c:v>
                </c:pt>
                <c:pt idx="654">
                  <c:v>2303</c:v>
                </c:pt>
                <c:pt idx="655">
                  <c:v>2305</c:v>
                </c:pt>
                <c:pt idx="656">
                  <c:v>2306</c:v>
                </c:pt>
                <c:pt idx="657">
                  <c:v>2308</c:v>
                </c:pt>
                <c:pt idx="658">
                  <c:v>2311</c:v>
                </c:pt>
                <c:pt idx="659">
                  <c:v>2315</c:v>
                </c:pt>
                <c:pt idx="660">
                  <c:v>2319</c:v>
                </c:pt>
                <c:pt idx="661">
                  <c:v>2320</c:v>
                </c:pt>
                <c:pt idx="662">
                  <c:v>2321</c:v>
                </c:pt>
                <c:pt idx="663">
                  <c:v>2323</c:v>
                </c:pt>
                <c:pt idx="664">
                  <c:v>2324</c:v>
                </c:pt>
                <c:pt idx="665">
                  <c:v>2329</c:v>
                </c:pt>
                <c:pt idx="666">
                  <c:v>2331</c:v>
                </c:pt>
                <c:pt idx="667">
                  <c:v>2332</c:v>
                </c:pt>
                <c:pt idx="668">
                  <c:v>2334</c:v>
                </c:pt>
                <c:pt idx="669">
                  <c:v>2338</c:v>
                </c:pt>
                <c:pt idx="670">
                  <c:v>2339</c:v>
                </c:pt>
                <c:pt idx="671">
                  <c:v>2340</c:v>
                </c:pt>
                <c:pt idx="672">
                  <c:v>2344</c:v>
                </c:pt>
                <c:pt idx="673">
                  <c:v>2345</c:v>
                </c:pt>
                <c:pt idx="674">
                  <c:v>2349</c:v>
                </c:pt>
                <c:pt idx="675">
                  <c:v>2351</c:v>
                </c:pt>
                <c:pt idx="676">
                  <c:v>2352</c:v>
                </c:pt>
                <c:pt idx="677">
                  <c:v>2354</c:v>
                </c:pt>
                <c:pt idx="678">
                  <c:v>2355</c:v>
                </c:pt>
                <c:pt idx="679">
                  <c:v>2356</c:v>
                </c:pt>
                <c:pt idx="680">
                  <c:v>2357</c:v>
                </c:pt>
                <c:pt idx="681">
                  <c:v>2358</c:v>
                </c:pt>
                <c:pt idx="682">
                  <c:v>2359</c:v>
                </c:pt>
                <c:pt idx="683">
                  <c:v>2360</c:v>
                </c:pt>
                <c:pt idx="684">
                  <c:v>2361</c:v>
                </c:pt>
                <c:pt idx="685">
                  <c:v>2362</c:v>
                </c:pt>
                <c:pt idx="686">
                  <c:v>2363</c:v>
                </c:pt>
                <c:pt idx="687">
                  <c:v>2365</c:v>
                </c:pt>
                <c:pt idx="688">
                  <c:v>2366</c:v>
                </c:pt>
                <c:pt idx="689">
                  <c:v>2367</c:v>
                </c:pt>
                <c:pt idx="690">
                  <c:v>2368</c:v>
                </c:pt>
                <c:pt idx="691">
                  <c:v>2369</c:v>
                </c:pt>
                <c:pt idx="692">
                  <c:v>2370</c:v>
                </c:pt>
                <c:pt idx="693">
                  <c:v>2372</c:v>
                </c:pt>
                <c:pt idx="694">
                  <c:v>2373</c:v>
                </c:pt>
                <c:pt idx="695">
                  <c:v>2374</c:v>
                </c:pt>
                <c:pt idx="696">
                  <c:v>2376</c:v>
                </c:pt>
                <c:pt idx="697">
                  <c:v>2379</c:v>
                </c:pt>
                <c:pt idx="698">
                  <c:v>2380</c:v>
                </c:pt>
                <c:pt idx="699">
                  <c:v>2382</c:v>
                </c:pt>
                <c:pt idx="700">
                  <c:v>2384</c:v>
                </c:pt>
                <c:pt idx="701">
                  <c:v>2387</c:v>
                </c:pt>
                <c:pt idx="702">
                  <c:v>2389</c:v>
                </c:pt>
                <c:pt idx="703">
                  <c:v>2390</c:v>
                </c:pt>
                <c:pt idx="704">
                  <c:v>2391</c:v>
                </c:pt>
                <c:pt idx="705">
                  <c:v>2393</c:v>
                </c:pt>
                <c:pt idx="706">
                  <c:v>2394</c:v>
                </c:pt>
                <c:pt idx="707">
                  <c:v>2396</c:v>
                </c:pt>
                <c:pt idx="708">
                  <c:v>2397</c:v>
                </c:pt>
                <c:pt idx="709">
                  <c:v>2398</c:v>
                </c:pt>
                <c:pt idx="710">
                  <c:v>2399</c:v>
                </c:pt>
                <c:pt idx="711">
                  <c:v>2401</c:v>
                </c:pt>
                <c:pt idx="712">
                  <c:v>2402</c:v>
                </c:pt>
                <c:pt idx="713">
                  <c:v>2403</c:v>
                </c:pt>
                <c:pt idx="714">
                  <c:v>2404</c:v>
                </c:pt>
                <c:pt idx="715">
                  <c:v>2405</c:v>
                </c:pt>
                <c:pt idx="716">
                  <c:v>2407</c:v>
                </c:pt>
                <c:pt idx="717">
                  <c:v>2412</c:v>
                </c:pt>
                <c:pt idx="718">
                  <c:v>2413</c:v>
                </c:pt>
                <c:pt idx="719">
                  <c:v>2415</c:v>
                </c:pt>
                <c:pt idx="720">
                  <c:v>2417</c:v>
                </c:pt>
                <c:pt idx="721">
                  <c:v>2418</c:v>
                </c:pt>
                <c:pt idx="722">
                  <c:v>2422</c:v>
                </c:pt>
                <c:pt idx="723">
                  <c:v>2424</c:v>
                </c:pt>
                <c:pt idx="724">
                  <c:v>2425</c:v>
                </c:pt>
                <c:pt idx="725">
                  <c:v>2426</c:v>
                </c:pt>
                <c:pt idx="726">
                  <c:v>2427</c:v>
                </c:pt>
                <c:pt idx="727">
                  <c:v>2428</c:v>
                </c:pt>
                <c:pt idx="728">
                  <c:v>2429</c:v>
                </c:pt>
                <c:pt idx="729">
                  <c:v>2430</c:v>
                </c:pt>
                <c:pt idx="730">
                  <c:v>2431</c:v>
                </c:pt>
                <c:pt idx="731">
                  <c:v>2432</c:v>
                </c:pt>
                <c:pt idx="732">
                  <c:v>2433</c:v>
                </c:pt>
                <c:pt idx="733">
                  <c:v>2434</c:v>
                </c:pt>
                <c:pt idx="734">
                  <c:v>2435</c:v>
                </c:pt>
                <c:pt idx="735">
                  <c:v>2436</c:v>
                </c:pt>
                <c:pt idx="736">
                  <c:v>2437</c:v>
                </c:pt>
                <c:pt idx="737">
                  <c:v>2442</c:v>
                </c:pt>
                <c:pt idx="738">
                  <c:v>2446</c:v>
                </c:pt>
                <c:pt idx="739">
                  <c:v>2447</c:v>
                </c:pt>
                <c:pt idx="740">
                  <c:v>2448</c:v>
                </c:pt>
                <c:pt idx="741">
                  <c:v>2449</c:v>
                </c:pt>
                <c:pt idx="742">
                  <c:v>2450</c:v>
                </c:pt>
                <c:pt idx="743">
                  <c:v>2458</c:v>
                </c:pt>
                <c:pt idx="744">
                  <c:v>2459</c:v>
                </c:pt>
                <c:pt idx="745">
                  <c:v>2460</c:v>
                </c:pt>
                <c:pt idx="746">
                  <c:v>2462</c:v>
                </c:pt>
                <c:pt idx="747">
                  <c:v>2465</c:v>
                </c:pt>
                <c:pt idx="748">
                  <c:v>2466</c:v>
                </c:pt>
                <c:pt idx="749">
                  <c:v>2467</c:v>
                </c:pt>
                <c:pt idx="750">
                  <c:v>2469</c:v>
                </c:pt>
                <c:pt idx="751">
                  <c:v>2473</c:v>
                </c:pt>
                <c:pt idx="752">
                  <c:v>2474</c:v>
                </c:pt>
                <c:pt idx="753">
                  <c:v>2475</c:v>
                </c:pt>
                <c:pt idx="754">
                  <c:v>2476</c:v>
                </c:pt>
                <c:pt idx="755">
                  <c:v>2479</c:v>
                </c:pt>
                <c:pt idx="756">
                  <c:v>2482</c:v>
                </c:pt>
                <c:pt idx="757">
                  <c:v>2485</c:v>
                </c:pt>
                <c:pt idx="758">
                  <c:v>2488</c:v>
                </c:pt>
                <c:pt idx="759">
                  <c:v>2493</c:v>
                </c:pt>
                <c:pt idx="760">
                  <c:v>2494</c:v>
                </c:pt>
                <c:pt idx="761">
                  <c:v>2495</c:v>
                </c:pt>
                <c:pt idx="762">
                  <c:v>2496</c:v>
                </c:pt>
                <c:pt idx="763">
                  <c:v>2497</c:v>
                </c:pt>
                <c:pt idx="764">
                  <c:v>2498</c:v>
                </c:pt>
                <c:pt idx="765">
                  <c:v>2499</c:v>
                </c:pt>
                <c:pt idx="766">
                  <c:v>2503</c:v>
                </c:pt>
                <c:pt idx="767">
                  <c:v>2507</c:v>
                </c:pt>
                <c:pt idx="768">
                  <c:v>2509</c:v>
                </c:pt>
                <c:pt idx="769">
                  <c:v>2510</c:v>
                </c:pt>
                <c:pt idx="770">
                  <c:v>2511</c:v>
                </c:pt>
                <c:pt idx="771">
                  <c:v>2512</c:v>
                </c:pt>
                <c:pt idx="772">
                  <c:v>2513</c:v>
                </c:pt>
                <c:pt idx="773">
                  <c:v>2517</c:v>
                </c:pt>
                <c:pt idx="774">
                  <c:v>2518</c:v>
                </c:pt>
                <c:pt idx="775">
                  <c:v>2522</c:v>
                </c:pt>
                <c:pt idx="776">
                  <c:v>2525</c:v>
                </c:pt>
                <c:pt idx="777">
                  <c:v>2528</c:v>
                </c:pt>
                <c:pt idx="778">
                  <c:v>2530</c:v>
                </c:pt>
                <c:pt idx="779">
                  <c:v>2531</c:v>
                </c:pt>
                <c:pt idx="780">
                  <c:v>2534</c:v>
                </c:pt>
                <c:pt idx="781">
                  <c:v>2535</c:v>
                </c:pt>
                <c:pt idx="782">
                  <c:v>2537</c:v>
                </c:pt>
                <c:pt idx="783">
                  <c:v>2540</c:v>
                </c:pt>
                <c:pt idx="784">
                  <c:v>2543</c:v>
                </c:pt>
                <c:pt idx="785">
                  <c:v>2544</c:v>
                </c:pt>
                <c:pt idx="786">
                  <c:v>2548</c:v>
                </c:pt>
                <c:pt idx="787">
                  <c:v>2550</c:v>
                </c:pt>
                <c:pt idx="788">
                  <c:v>2551</c:v>
                </c:pt>
                <c:pt idx="789">
                  <c:v>2553</c:v>
                </c:pt>
                <c:pt idx="790">
                  <c:v>2554</c:v>
                </c:pt>
                <c:pt idx="791">
                  <c:v>2555</c:v>
                </c:pt>
                <c:pt idx="792">
                  <c:v>2556</c:v>
                </c:pt>
                <c:pt idx="793">
                  <c:v>2558</c:v>
                </c:pt>
                <c:pt idx="794">
                  <c:v>2560</c:v>
                </c:pt>
                <c:pt idx="795">
                  <c:v>2562</c:v>
                </c:pt>
                <c:pt idx="796">
                  <c:v>2564</c:v>
                </c:pt>
                <c:pt idx="797">
                  <c:v>2567</c:v>
                </c:pt>
                <c:pt idx="798">
                  <c:v>2569</c:v>
                </c:pt>
                <c:pt idx="799">
                  <c:v>2570</c:v>
                </c:pt>
                <c:pt idx="800">
                  <c:v>2571</c:v>
                </c:pt>
                <c:pt idx="801">
                  <c:v>2572</c:v>
                </c:pt>
                <c:pt idx="802">
                  <c:v>2573</c:v>
                </c:pt>
                <c:pt idx="803">
                  <c:v>2574</c:v>
                </c:pt>
                <c:pt idx="804">
                  <c:v>2575</c:v>
                </c:pt>
                <c:pt idx="805">
                  <c:v>2576</c:v>
                </c:pt>
                <c:pt idx="806">
                  <c:v>2577</c:v>
                </c:pt>
                <c:pt idx="807">
                  <c:v>2580</c:v>
                </c:pt>
                <c:pt idx="808">
                  <c:v>2587</c:v>
                </c:pt>
                <c:pt idx="809">
                  <c:v>2590</c:v>
                </c:pt>
                <c:pt idx="810">
                  <c:v>2593</c:v>
                </c:pt>
                <c:pt idx="811">
                  <c:v>2596</c:v>
                </c:pt>
                <c:pt idx="812">
                  <c:v>2599</c:v>
                </c:pt>
                <c:pt idx="813">
                  <c:v>2601</c:v>
                </c:pt>
                <c:pt idx="814">
                  <c:v>2602</c:v>
                </c:pt>
                <c:pt idx="815">
                  <c:v>2603</c:v>
                </c:pt>
                <c:pt idx="816">
                  <c:v>2604</c:v>
                </c:pt>
                <c:pt idx="817">
                  <c:v>2605</c:v>
                </c:pt>
                <c:pt idx="818">
                  <c:v>2609</c:v>
                </c:pt>
                <c:pt idx="819">
                  <c:v>2610</c:v>
                </c:pt>
                <c:pt idx="820">
                  <c:v>2611</c:v>
                </c:pt>
                <c:pt idx="821">
                  <c:v>2612</c:v>
                </c:pt>
                <c:pt idx="822">
                  <c:v>2613</c:v>
                </c:pt>
                <c:pt idx="823">
                  <c:v>2616</c:v>
                </c:pt>
                <c:pt idx="824">
                  <c:v>2617</c:v>
                </c:pt>
                <c:pt idx="825">
                  <c:v>2619</c:v>
                </c:pt>
                <c:pt idx="826">
                  <c:v>2623</c:v>
                </c:pt>
                <c:pt idx="827">
                  <c:v>2624</c:v>
                </c:pt>
                <c:pt idx="828">
                  <c:v>2625</c:v>
                </c:pt>
                <c:pt idx="829">
                  <c:v>2626</c:v>
                </c:pt>
                <c:pt idx="830">
                  <c:v>2627</c:v>
                </c:pt>
                <c:pt idx="831">
                  <c:v>2629</c:v>
                </c:pt>
                <c:pt idx="832">
                  <c:v>2630</c:v>
                </c:pt>
                <c:pt idx="833">
                  <c:v>2635</c:v>
                </c:pt>
                <c:pt idx="834">
                  <c:v>2636</c:v>
                </c:pt>
                <c:pt idx="835">
                  <c:v>2638</c:v>
                </c:pt>
                <c:pt idx="836">
                  <c:v>2640</c:v>
                </c:pt>
                <c:pt idx="837">
                  <c:v>2641</c:v>
                </c:pt>
                <c:pt idx="838">
                  <c:v>2642</c:v>
                </c:pt>
                <c:pt idx="839">
                  <c:v>2643</c:v>
                </c:pt>
                <c:pt idx="840">
                  <c:v>2644</c:v>
                </c:pt>
                <c:pt idx="841">
                  <c:v>2649</c:v>
                </c:pt>
                <c:pt idx="842">
                  <c:v>2652</c:v>
                </c:pt>
                <c:pt idx="843">
                  <c:v>2653</c:v>
                </c:pt>
                <c:pt idx="844">
                  <c:v>2654</c:v>
                </c:pt>
                <c:pt idx="845">
                  <c:v>2655</c:v>
                </c:pt>
                <c:pt idx="846">
                  <c:v>2656</c:v>
                </c:pt>
                <c:pt idx="847">
                  <c:v>2657</c:v>
                </c:pt>
                <c:pt idx="848">
                  <c:v>2658</c:v>
                </c:pt>
                <c:pt idx="849">
                  <c:v>2663</c:v>
                </c:pt>
                <c:pt idx="850">
                  <c:v>2666</c:v>
                </c:pt>
                <c:pt idx="851">
                  <c:v>2667</c:v>
                </c:pt>
                <c:pt idx="852">
                  <c:v>2668</c:v>
                </c:pt>
                <c:pt idx="853">
                  <c:v>2672</c:v>
                </c:pt>
                <c:pt idx="854">
                  <c:v>2675</c:v>
                </c:pt>
                <c:pt idx="855">
                  <c:v>2676</c:v>
                </c:pt>
                <c:pt idx="856">
                  <c:v>2677</c:v>
                </c:pt>
                <c:pt idx="857">
                  <c:v>2680</c:v>
                </c:pt>
                <c:pt idx="858">
                  <c:v>2681</c:v>
                </c:pt>
                <c:pt idx="859">
                  <c:v>2684</c:v>
                </c:pt>
                <c:pt idx="860">
                  <c:v>2685</c:v>
                </c:pt>
                <c:pt idx="861">
                  <c:v>2690</c:v>
                </c:pt>
                <c:pt idx="862">
                  <c:v>2692</c:v>
                </c:pt>
                <c:pt idx="863">
                  <c:v>2694</c:v>
                </c:pt>
                <c:pt idx="864">
                  <c:v>2695</c:v>
                </c:pt>
                <c:pt idx="865">
                  <c:v>2696</c:v>
                </c:pt>
                <c:pt idx="866">
                  <c:v>2700</c:v>
                </c:pt>
                <c:pt idx="867">
                  <c:v>2704</c:v>
                </c:pt>
                <c:pt idx="868">
                  <c:v>2706</c:v>
                </c:pt>
                <c:pt idx="869">
                  <c:v>2708</c:v>
                </c:pt>
                <c:pt idx="870">
                  <c:v>2714</c:v>
                </c:pt>
                <c:pt idx="871">
                  <c:v>2719</c:v>
                </c:pt>
                <c:pt idx="872">
                  <c:v>2720</c:v>
                </c:pt>
                <c:pt idx="873">
                  <c:v>2723</c:v>
                </c:pt>
                <c:pt idx="874">
                  <c:v>2724</c:v>
                </c:pt>
                <c:pt idx="875">
                  <c:v>2726</c:v>
                </c:pt>
                <c:pt idx="876">
                  <c:v>2727</c:v>
                </c:pt>
                <c:pt idx="877">
                  <c:v>2728</c:v>
                </c:pt>
                <c:pt idx="878">
                  <c:v>2732</c:v>
                </c:pt>
                <c:pt idx="879">
                  <c:v>2737</c:v>
                </c:pt>
                <c:pt idx="880">
                  <c:v>2738</c:v>
                </c:pt>
                <c:pt idx="881">
                  <c:v>2739</c:v>
                </c:pt>
                <c:pt idx="882">
                  <c:v>2741</c:v>
                </c:pt>
                <c:pt idx="883">
                  <c:v>2742</c:v>
                </c:pt>
                <c:pt idx="884">
                  <c:v>2743</c:v>
                </c:pt>
                <c:pt idx="885">
                  <c:v>2746</c:v>
                </c:pt>
                <c:pt idx="886">
                  <c:v>2747</c:v>
                </c:pt>
                <c:pt idx="887">
                  <c:v>2749</c:v>
                </c:pt>
                <c:pt idx="888">
                  <c:v>2751</c:v>
                </c:pt>
                <c:pt idx="889">
                  <c:v>2752</c:v>
                </c:pt>
                <c:pt idx="890">
                  <c:v>2753</c:v>
                </c:pt>
                <c:pt idx="891">
                  <c:v>2757</c:v>
                </c:pt>
                <c:pt idx="892">
                  <c:v>2758</c:v>
                </c:pt>
                <c:pt idx="893">
                  <c:v>2760</c:v>
                </c:pt>
                <c:pt idx="894">
                  <c:v>2761</c:v>
                </c:pt>
                <c:pt idx="895">
                  <c:v>2762</c:v>
                </c:pt>
                <c:pt idx="896">
                  <c:v>2764</c:v>
                </c:pt>
                <c:pt idx="897">
                  <c:v>2766</c:v>
                </c:pt>
                <c:pt idx="898">
                  <c:v>2771</c:v>
                </c:pt>
                <c:pt idx="899">
                  <c:v>2777</c:v>
                </c:pt>
                <c:pt idx="900">
                  <c:v>2779</c:v>
                </c:pt>
                <c:pt idx="901">
                  <c:v>2780</c:v>
                </c:pt>
                <c:pt idx="902">
                  <c:v>2781</c:v>
                </c:pt>
                <c:pt idx="903">
                  <c:v>2783</c:v>
                </c:pt>
                <c:pt idx="904">
                  <c:v>2784</c:v>
                </c:pt>
                <c:pt idx="905">
                  <c:v>2788</c:v>
                </c:pt>
                <c:pt idx="906">
                  <c:v>2789</c:v>
                </c:pt>
                <c:pt idx="907">
                  <c:v>2790</c:v>
                </c:pt>
                <c:pt idx="908">
                  <c:v>2791</c:v>
                </c:pt>
                <c:pt idx="909">
                  <c:v>2795</c:v>
                </c:pt>
                <c:pt idx="910">
                  <c:v>2796</c:v>
                </c:pt>
                <c:pt idx="911">
                  <c:v>2799</c:v>
                </c:pt>
                <c:pt idx="912">
                  <c:v>2807</c:v>
                </c:pt>
                <c:pt idx="913">
                  <c:v>2810</c:v>
                </c:pt>
                <c:pt idx="914">
                  <c:v>2811</c:v>
                </c:pt>
                <c:pt idx="915">
                  <c:v>2812</c:v>
                </c:pt>
                <c:pt idx="916">
                  <c:v>2818</c:v>
                </c:pt>
                <c:pt idx="917">
                  <c:v>2821</c:v>
                </c:pt>
                <c:pt idx="918">
                  <c:v>2826</c:v>
                </c:pt>
                <c:pt idx="919">
                  <c:v>2827</c:v>
                </c:pt>
                <c:pt idx="920">
                  <c:v>2828</c:v>
                </c:pt>
                <c:pt idx="921">
                  <c:v>2830</c:v>
                </c:pt>
                <c:pt idx="922">
                  <c:v>2834</c:v>
                </c:pt>
                <c:pt idx="923">
                  <c:v>2835</c:v>
                </c:pt>
                <c:pt idx="924">
                  <c:v>2837</c:v>
                </c:pt>
                <c:pt idx="925">
                  <c:v>2838</c:v>
                </c:pt>
                <c:pt idx="926">
                  <c:v>2839</c:v>
                </c:pt>
                <c:pt idx="927">
                  <c:v>2840</c:v>
                </c:pt>
                <c:pt idx="928">
                  <c:v>2842</c:v>
                </c:pt>
                <c:pt idx="929">
                  <c:v>2844</c:v>
                </c:pt>
                <c:pt idx="930">
                  <c:v>2846</c:v>
                </c:pt>
                <c:pt idx="931">
                  <c:v>2847</c:v>
                </c:pt>
                <c:pt idx="932">
                  <c:v>2848</c:v>
                </c:pt>
                <c:pt idx="933">
                  <c:v>2850</c:v>
                </c:pt>
                <c:pt idx="934">
                  <c:v>2853</c:v>
                </c:pt>
                <c:pt idx="935">
                  <c:v>2854</c:v>
                </c:pt>
                <c:pt idx="936">
                  <c:v>2857</c:v>
                </c:pt>
                <c:pt idx="937">
                  <c:v>2858</c:v>
                </c:pt>
                <c:pt idx="938">
                  <c:v>2860</c:v>
                </c:pt>
                <c:pt idx="939">
                  <c:v>2862</c:v>
                </c:pt>
                <c:pt idx="940">
                  <c:v>2865</c:v>
                </c:pt>
                <c:pt idx="941">
                  <c:v>2870</c:v>
                </c:pt>
                <c:pt idx="942">
                  <c:v>2871</c:v>
                </c:pt>
                <c:pt idx="943">
                  <c:v>2872</c:v>
                </c:pt>
                <c:pt idx="944">
                  <c:v>2875</c:v>
                </c:pt>
                <c:pt idx="945">
                  <c:v>2877</c:v>
                </c:pt>
                <c:pt idx="946">
                  <c:v>2878</c:v>
                </c:pt>
                <c:pt idx="947">
                  <c:v>2880</c:v>
                </c:pt>
                <c:pt idx="948">
                  <c:v>2882</c:v>
                </c:pt>
                <c:pt idx="949">
                  <c:v>2885</c:v>
                </c:pt>
                <c:pt idx="950">
                  <c:v>2887</c:v>
                </c:pt>
                <c:pt idx="951">
                  <c:v>2888</c:v>
                </c:pt>
                <c:pt idx="952">
                  <c:v>2889</c:v>
                </c:pt>
                <c:pt idx="953">
                  <c:v>2891</c:v>
                </c:pt>
                <c:pt idx="954">
                  <c:v>2892</c:v>
                </c:pt>
                <c:pt idx="955">
                  <c:v>2895</c:v>
                </c:pt>
                <c:pt idx="956">
                  <c:v>2897</c:v>
                </c:pt>
                <c:pt idx="957">
                  <c:v>2899</c:v>
                </c:pt>
                <c:pt idx="958">
                  <c:v>2900</c:v>
                </c:pt>
                <c:pt idx="959">
                  <c:v>2901</c:v>
                </c:pt>
                <c:pt idx="960">
                  <c:v>2903</c:v>
                </c:pt>
                <c:pt idx="961">
                  <c:v>2904</c:v>
                </c:pt>
                <c:pt idx="962">
                  <c:v>2914</c:v>
                </c:pt>
                <c:pt idx="963">
                  <c:v>2915</c:v>
                </c:pt>
                <c:pt idx="964">
                  <c:v>2916</c:v>
                </c:pt>
                <c:pt idx="965">
                  <c:v>2918</c:v>
                </c:pt>
                <c:pt idx="966">
                  <c:v>2921</c:v>
                </c:pt>
                <c:pt idx="967">
                  <c:v>2922</c:v>
                </c:pt>
                <c:pt idx="968">
                  <c:v>2923</c:v>
                </c:pt>
                <c:pt idx="969">
                  <c:v>2924</c:v>
                </c:pt>
                <c:pt idx="970">
                  <c:v>2925</c:v>
                </c:pt>
                <c:pt idx="971">
                  <c:v>2926</c:v>
                </c:pt>
                <c:pt idx="972">
                  <c:v>2927</c:v>
                </c:pt>
                <c:pt idx="973">
                  <c:v>2929</c:v>
                </c:pt>
                <c:pt idx="974">
                  <c:v>2931</c:v>
                </c:pt>
                <c:pt idx="975">
                  <c:v>2932</c:v>
                </c:pt>
                <c:pt idx="976">
                  <c:v>2934</c:v>
                </c:pt>
                <c:pt idx="977">
                  <c:v>2935</c:v>
                </c:pt>
                <c:pt idx="978">
                  <c:v>2938</c:v>
                </c:pt>
                <c:pt idx="979">
                  <c:v>2939</c:v>
                </c:pt>
                <c:pt idx="980">
                  <c:v>2940</c:v>
                </c:pt>
                <c:pt idx="981">
                  <c:v>2941</c:v>
                </c:pt>
                <c:pt idx="982">
                  <c:v>2942</c:v>
                </c:pt>
                <c:pt idx="983">
                  <c:v>2945</c:v>
                </c:pt>
                <c:pt idx="984">
                  <c:v>2948</c:v>
                </c:pt>
                <c:pt idx="985">
                  <c:v>2949</c:v>
                </c:pt>
                <c:pt idx="986">
                  <c:v>2950</c:v>
                </c:pt>
                <c:pt idx="987">
                  <c:v>2954</c:v>
                </c:pt>
                <c:pt idx="988">
                  <c:v>2955</c:v>
                </c:pt>
                <c:pt idx="989">
                  <c:v>2959</c:v>
                </c:pt>
                <c:pt idx="990">
                  <c:v>2960</c:v>
                </c:pt>
                <c:pt idx="991">
                  <c:v>2961</c:v>
                </c:pt>
                <c:pt idx="992">
                  <c:v>2965</c:v>
                </c:pt>
                <c:pt idx="993">
                  <c:v>2966</c:v>
                </c:pt>
                <c:pt idx="994">
                  <c:v>2967</c:v>
                </c:pt>
                <c:pt idx="995">
                  <c:v>2969</c:v>
                </c:pt>
                <c:pt idx="996">
                  <c:v>2970</c:v>
                </c:pt>
                <c:pt idx="997">
                  <c:v>2971</c:v>
                </c:pt>
                <c:pt idx="998">
                  <c:v>2975</c:v>
                </c:pt>
                <c:pt idx="999">
                  <c:v>2976</c:v>
                </c:pt>
                <c:pt idx="1000">
                  <c:v>2981</c:v>
                </c:pt>
                <c:pt idx="1001">
                  <c:v>2984</c:v>
                </c:pt>
                <c:pt idx="1002">
                  <c:v>2985</c:v>
                </c:pt>
                <c:pt idx="1003">
                  <c:v>2988</c:v>
                </c:pt>
                <c:pt idx="1004">
                  <c:v>2992</c:v>
                </c:pt>
                <c:pt idx="1005">
                  <c:v>2993</c:v>
                </c:pt>
                <c:pt idx="1006">
                  <c:v>2995</c:v>
                </c:pt>
                <c:pt idx="1007">
                  <c:v>2996</c:v>
                </c:pt>
                <c:pt idx="1008">
                  <c:v>2999</c:v>
                </c:pt>
                <c:pt idx="1009">
                  <c:v>3001</c:v>
                </c:pt>
                <c:pt idx="1010">
                  <c:v>3004</c:v>
                </c:pt>
                <c:pt idx="1011">
                  <c:v>3007</c:v>
                </c:pt>
                <c:pt idx="1012">
                  <c:v>3008</c:v>
                </c:pt>
                <c:pt idx="1013">
                  <c:v>3009</c:v>
                </c:pt>
                <c:pt idx="1014">
                  <c:v>3010</c:v>
                </c:pt>
                <c:pt idx="1015">
                  <c:v>3011</c:v>
                </c:pt>
                <c:pt idx="1016">
                  <c:v>3012</c:v>
                </c:pt>
                <c:pt idx="1017">
                  <c:v>3014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3022</c:v>
                </c:pt>
                <c:pt idx="1022">
                  <c:v>3023</c:v>
                </c:pt>
                <c:pt idx="1023">
                  <c:v>3027</c:v>
                </c:pt>
                <c:pt idx="1024">
                  <c:v>3028</c:v>
                </c:pt>
                <c:pt idx="1025">
                  <c:v>3029</c:v>
                </c:pt>
                <c:pt idx="1026">
                  <c:v>3030</c:v>
                </c:pt>
                <c:pt idx="1027">
                  <c:v>3031</c:v>
                </c:pt>
                <c:pt idx="1028">
                  <c:v>3032</c:v>
                </c:pt>
                <c:pt idx="1029">
                  <c:v>3033</c:v>
                </c:pt>
                <c:pt idx="1030">
                  <c:v>3038</c:v>
                </c:pt>
                <c:pt idx="1031">
                  <c:v>3042</c:v>
                </c:pt>
                <c:pt idx="1032">
                  <c:v>3044</c:v>
                </c:pt>
                <c:pt idx="1033">
                  <c:v>3046</c:v>
                </c:pt>
                <c:pt idx="1034">
                  <c:v>3049</c:v>
                </c:pt>
                <c:pt idx="1035">
                  <c:v>3051</c:v>
                </c:pt>
                <c:pt idx="1036">
                  <c:v>3052</c:v>
                </c:pt>
                <c:pt idx="1037">
                  <c:v>3053</c:v>
                </c:pt>
                <c:pt idx="1038">
                  <c:v>3055</c:v>
                </c:pt>
                <c:pt idx="1039">
                  <c:v>3057</c:v>
                </c:pt>
                <c:pt idx="1040">
                  <c:v>3058</c:v>
                </c:pt>
                <c:pt idx="1041">
                  <c:v>3061</c:v>
                </c:pt>
                <c:pt idx="1042">
                  <c:v>3063</c:v>
                </c:pt>
                <c:pt idx="1043">
                  <c:v>3065</c:v>
                </c:pt>
                <c:pt idx="1044">
                  <c:v>3066</c:v>
                </c:pt>
                <c:pt idx="1045">
                  <c:v>3068</c:v>
                </c:pt>
                <c:pt idx="1046">
                  <c:v>3069</c:v>
                </c:pt>
                <c:pt idx="1047">
                  <c:v>3070</c:v>
                </c:pt>
                <c:pt idx="1048">
                  <c:v>3071</c:v>
                </c:pt>
                <c:pt idx="1049">
                  <c:v>3072</c:v>
                </c:pt>
                <c:pt idx="1050">
                  <c:v>3073</c:v>
                </c:pt>
                <c:pt idx="1051">
                  <c:v>3074</c:v>
                </c:pt>
                <c:pt idx="1052">
                  <c:v>3077</c:v>
                </c:pt>
                <c:pt idx="1053">
                  <c:v>3078</c:v>
                </c:pt>
                <c:pt idx="1054">
                  <c:v>3079</c:v>
                </c:pt>
                <c:pt idx="1055">
                  <c:v>3080</c:v>
                </c:pt>
                <c:pt idx="1056">
                  <c:v>3084</c:v>
                </c:pt>
                <c:pt idx="1057">
                  <c:v>3086</c:v>
                </c:pt>
                <c:pt idx="1058">
                  <c:v>3089</c:v>
                </c:pt>
                <c:pt idx="1059">
                  <c:v>3091</c:v>
                </c:pt>
                <c:pt idx="1060">
                  <c:v>3092</c:v>
                </c:pt>
                <c:pt idx="1061">
                  <c:v>3093</c:v>
                </c:pt>
                <c:pt idx="1062">
                  <c:v>3094</c:v>
                </c:pt>
                <c:pt idx="1063">
                  <c:v>3096</c:v>
                </c:pt>
                <c:pt idx="1064">
                  <c:v>3097</c:v>
                </c:pt>
                <c:pt idx="1065">
                  <c:v>3100</c:v>
                </c:pt>
                <c:pt idx="1066">
                  <c:v>3102</c:v>
                </c:pt>
                <c:pt idx="1067">
                  <c:v>3103</c:v>
                </c:pt>
                <c:pt idx="1068">
                  <c:v>3105</c:v>
                </c:pt>
                <c:pt idx="1069">
                  <c:v>3107</c:v>
                </c:pt>
                <c:pt idx="1070">
                  <c:v>3108</c:v>
                </c:pt>
                <c:pt idx="1071">
                  <c:v>3112</c:v>
                </c:pt>
                <c:pt idx="1072">
                  <c:v>3113</c:v>
                </c:pt>
                <c:pt idx="1073">
                  <c:v>3115</c:v>
                </c:pt>
                <c:pt idx="1074">
                  <c:v>3118</c:v>
                </c:pt>
                <c:pt idx="1075">
                  <c:v>3120</c:v>
                </c:pt>
                <c:pt idx="1076">
                  <c:v>3121</c:v>
                </c:pt>
                <c:pt idx="1077">
                  <c:v>3122</c:v>
                </c:pt>
                <c:pt idx="1078">
                  <c:v>3124</c:v>
                </c:pt>
                <c:pt idx="1079">
                  <c:v>3125</c:v>
                </c:pt>
                <c:pt idx="1080">
                  <c:v>3127</c:v>
                </c:pt>
                <c:pt idx="1081">
                  <c:v>3130</c:v>
                </c:pt>
                <c:pt idx="1082">
                  <c:v>3131</c:v>
                </c:pt>
                <c:pt idx="1083">
                  <c:v>3132</c:v>
                </c:pt>
                <c:pt idx="1084">
                  <c:v>3133</c:v>
                </c:pt>
                <c:pt idx="1085">
                  <c:v>3134</c:v>
                </c:pt>
                <c:pt idx="1086">
                  <c:v>3135</c:v>
                </c:pt>
                <c:pt idx="1087">
                  <c:v>3137</c:v>
                </c:pt>
                <c:pt idx="1088">
                  <c:v>3138</c:v>
                </c:pt>
                <c:pt idx="1089">
                  <c:v>3145</c:v>
                </c:pt>
                <c:pt idx="1090">
                  <c:v>3147</c:v>
                </c:pt>
                <c:pt idx="1091">
                  <c:v>3148</c:v>
                </c:pt>
                <c:pt idx="1092">
                  <c:v>3149</c:v>
                </c:pt>
                <c:pt idx="1093">
                  <c:v>3152</c:v>
                </c:pt>
                <c:pt idx="1094">
                  <c:v>3153</c:v>
                </c:pt>
                <c:pt idx="1095">
                  <c:v>3155</c:v>
                </c:pt>
                <c:pt idx="1096">
                  <c:v>3156</c:v>
                </c:pt>
                <c:pt idx="1097">
                  <c:v>3157</c:v>
                </c:pt>
                <c:pt idx="1098">
                  <c:v>3158</c:v>
                </c:pt>
                <c:pt idx="1099">
                  <c:v>3159</c:v>
                </c:pt>
                <c:pt idx="1100">
                  <c:v>3161</c:v>
                </c:pt>
                <c:pt idx="1101">
                  <c:v>3162</c:v>
                </c:pt>
                <c:pt idx="1102">
                  <c:v>3164</c:v>
                </c:pt>
                <c:pt idx="1103">
                  <c:v>3165</c:v>
                </c:pt>
                <c:pt idx="1104">
                  <c:v>3166</c:v>
                </c:pt>
                <c:pt idx="1105">
                  <c:v>3168</c:v>
                </c:pt>
                <c:pt idx="1106">
                  <c:v>3169</c:v>
                </c:pt>
                <c:pt idx="1107">
                  <c:v>3170</c:v>
                </c:pt>
                <c:pt idx="1108">
                  <c:v>3171</c:v>
                </c:pt>
                <c:pt idx="1109">
                  <c:v>3173</c:v>
                </c:pt>
                <c:pt idx="1110">
                  <c:v>3174</c:v>
                </c:pt>
                <c:pt idx="1111">
                  <c:v>3175</c:v>
                </c:pt>
                <c:pt idx="1112">
                  <c:v>3176</c:v>
                </c:pt>
                <c:pt idx="1113">
                  <c:v>3177</c:v>
                </c:pt>
                <c:pt idx="1114">
                  <c:v>3178</c:v>
                </c:pt>
                <c:pt idx="1115">
                  <c:v>3179</c:v>
                </c:pt>
                <c:pt idx="1116">
                  <c:v>3180</c:v>
                </c:pt>
                <c:pt idx="1117">
                  <c:v>3181</c:v>
                </c:pt>
                <c:pt idx="1118">
                  <c:v>3183</c:v>
                </c:pt>
                <c:pt idx="1119">
                  <c:v>3185</c:v>
                </c:pt>
                <c:pt idx="1120">
                  <c:v>3186</c:v>
                </c:pt>
                <c:pt idx="1121">
                  <c:v>3187</c:v>
                </c:pt>
                <c:pt idx="1122">
                  <c:v>3191</c:v>
                </c:pt>
                <c:pt idx="1123">
                  <c:v>3192</c:v>
                </c:pt>
                <c:pt idx="1124">
                  <c:v>3195</c:v>
                </c:pt>
                <c:pt idx="1125">
                  <c:v>3196</c:v>
                </c:pt>
                <c:pt idx="1126">
                  <c:v>3202</c:v>
                </c:pt>
                <c:pt idx="1127">
                  <c:v>3203</c:v>
                </c:pt>
                <c:pt idx="1128">
                  <c:v>3205</c:v>
                </c:pt>
                <c:pt idx="1129">
                  <c:v>3208</c:v>
                </c:pt>
                <c:pt idx="1130">
                  <c:v>3212</c:v>
                </c:pt>
                <c:pt idx="1131">
                  <c:v>3213</c:v>
                </c:pt>
                <c:pt idx="1132">
                  <c:v>3217</c:v>
                </c:pt>
                <c:pt idx="1133">
                  <c:v>3225</c:v>
                </c:pt>
                <c:pt idx="1134">
                  <c:v>3227</c:v>
                </c:pt>
                <c:pt idx="1135">
                  <c:v>3228</c:v>
                </c:pt>
                <c:pt idx="1136">
                  <c:v>3230</c:v>
                </c:pt>
                <c:pt idx="1137">
                  <c:v>3232</c:v>
                </c:pt>
                <c:pt idx="1138">
                  <c:v>3233</c:v>
                </c:pt>
                <c:pt idx="1139">
                  <c:v>3235</c:v>
                </c:pt>
                <c:pt idx="1140">
                  <c:v>3236</c:v>
                </c:pt>
                <c:pt idx="1141">
                  <c:v>3238</c:v>
                </c:pt>
                <c:pt idx="1142">
                  <c:v>3240</c:v>
                </c:pt>
                <c:pt idx="1143">
                  <c:v>3242</c:v>
                </c:pt>
                <c:pt idx="1144">
                  <c:v>3245</c:v>
                </c:pt>
                <c:pt idx="1145">
                  <c:v>3246</c:v>
                </c:pt>
                <c:pt idx="1146">
                  <c:v>3247</c:v>
                </c:pt>
                <c:pt idx="1147">
                  <c:v>3248</c:v>
                </c:pt>
                <c:pt idx="1148">
                  <c:v>3251</c:v>
                </c:pt>
                <c:pt idx="1149">
                  <c:v>3253</c:v>
                </c:pt>
                <c:pt idx="1150">
                  <c:v>3254</c:v>
                </c:pt>
                <c:pt idx="1151">
                  <c:v>3259</c:v>
                </c:pt>
                <c:pt idx="1152">
                  <c:v>3261</c:v>
                </c:pt>
                <c:pt idx="1153">
                  <c:v>3263</c:v>
                </c:pt>
                <c:pt idx="1154">
                  <c:v>3264</c:v>
                </c:pt>
                <c:pt idx="1155">
                  <c:v>3267</c:v>
                </c:pt>
                <c:pt idx="1156">
                  <c:v>3271</c:v>
                </c:pt>
                <c:pt idx="1157">
                  <c:v>3274</c:v>
                </c:pt>
                <c:pt idx="1158">
                  <c:v>3277</c:v>
                </c:pt>
                <c:pt idx="1159">
                  <c:v>3278</c:v>
                </c:pt>
                <c:pt idx="1160">
                  <c:v>3279</c:v>
                </c:pt>
                <c:pt idx="1161">
                  <c:v>3280</c:v>
                </c:pt>
                <c:pt idx="1162">
                  <c:v>3284</c:v>
                </c:pt>
                <c:pt idx="1163">
                  <c:v>3285</c:v>
                </c:pt>
                <c:pt idx="1164">
                  <c:v>3292</c:v>
                </c:pt>
                <c:pt idx="1165">
                  <c:v>3293</c:v>
                </c:pt>
                <c:pt idx="1166">
                  <c:v>3294</c:v>
                </c:pt>
                <c:pt idx="1167">
                  <c:v>3296</c:v>
                </c:pt>
                <c:pt idx="1168">
                  <c:v>3297</c:v>
                </c:pt>
                <c:pt idx="1169">
                  <c:v>3298</c:v>
                </c:pt>
                <c:pt idx="1170">
                  <c:v>3300</c:v>
                </c:pt>
                <c:pt idx="1171">
                  <c:v>3301</c:v>
                </c:pt>
                <c:pt idx="1172">
                  <c:v>3302</c:v>
                </c:pt>
                <c:pt idx="1173">
                  <c:v>3305</c:v>
                </c:pt>
                <c:pt idx="1174">
                  <c:v>3306</c:v>
                </c:pt>
                <c:pt idx="1175">
                  <c:v>3310</c:v>
                </c:pt>
                <c:pt idx="1176">
                  <c:v>3311</c:v>
                </c:pt>
                <c:pt idx="1177">
                  <c:v>3315</c:v>
                </c:pt>
                <c:pt idx="1178">
                  <c:v>3316</c:v>
                </c:pt>
                <c:pt idx="1179">
                  <c:v>3318</c:v>
                </c:pt>
                <c:pt idx="1180">
                  <c:v>3322</c:v>
                </c:pt>
                <c:pt idx="1181">
                  <c:v>3323</c:v>
                </c:pt>
                <c:pt idx="1182">
                  <c:v>3324</c:v>
                </c:pt>
                <c:pt idx="1183">
                  <c:v>3325</c:v>
                </c:pt>
                <c:pt idx="1184">
                  <c:v>3328</c:v>
                </c:pt>
                <c:pt idx="1185">
                  <c:v>3331</c:v>
                </c:pt>
                <c:pt idx="1186">
                  <c:v>3335</c:v>
                </c:pt>
                <c:pt idx="1187">
                  <c:v>3336</c:v>
                </c:pt>
                <c:pt idx="1188">
                  <c:v>3341</c:v>
                </c:pt>
                <c:pt idx="1189">
                  <c:v>3343</c:v>
                </c:pt>
                <c:pt idx="1190">
                  <c:v>3345</c:v>
                </c:pt>
                <c:pt idx="1191">
                  <c:v>3346</c:v>
                </c:pt>
                <c:pt idx="1192">
                  <c:v>3347</c:v>
                </c:pt>
                <c:pt idx="1193">
                  <c:v>3351</c:v>
                </c:pt>
                <c:pt idx="1194">
                  <c:v>3354</c:v>
                </c:pt>
                <c:pt idx="1195">
                  <c:v>3355</c:v>
                </c:pt>
                <c:pt idx="1196">
                  <c:v>3358</c:v>
                </c:pt>
                <c:pt idx="1197">
                  <c:v>3361</c:v>
                </c:pt>
                <c:pt idx="1198">
                  <c:v>3364</c:v>
                </c:pt>
                <c:pt idx="1199">
                  <c:v>3366</c:v>
                </c:pt>
                <c:pt idx="1200">
                  <c:v>3367</c:v>
                </c:pt>
                <c:pt idx="1201">
                  <c:v>3368</c:v>
                </c:pt>
                <c:pt idx="1202">
                  <c:v>3369</c:v>
                </c:pt>
                <c:pt idx="1203">
                  <c:v>3371</c:v>
                </c:pt>
                <c:pt idx="1204">
                  <c:v>3372</c:v>
                </c:pt>
                <c:pt idx="1205">
                  <c:v>3374</c:v>
                </c:pt>
                <c:pt idx="1206">
                  <c:v>3375</c:v>
                </c:pt>
                <c:pt idx="1207">
                  <c:v>3377</c:v>
                </c:pt>
                <c:pt idx="1208">
                  <c:v>3379</c:v>
                </c:pt>
                <c:pt idx="1209">
                  <c:v>3383</c:v>
                </c:pt>
                <c:pt idx="1210">
                  <c:v>3386</c:v>
                </c:pt>
                <c:pt idx="1211">
                  <c:v>3390</c:v>
                </c:pt>
                <c:pt idx="1212">
                  <c:v>3392</c:v>
                </c:pt>
                <c:pt idx="1213">
                  <c:v>3395</c:v>
                </c:pt>
                <c:pt idx="1214">
                  <c:v>3396</c:v>
                </c:pt>
                <c:pt idx="1215">
                  <c:v>3398</c:v>
                </c:pt>
                <c:pt idx="1216">
                  <c:v>3399</c:v>
                </c:pt>
                <c:pt idx="1217">
                  <c:v>3401</c:v>
                </c:pt>
                <c:pt idx="1218">
                  <c:v>3402</c:v>
                </c:pt>
                <c:pt idx="1219">
                  <c:v>3403</c:v>
                </c:pt>
                <c:pt idx="1220">
                  <c:v>3404</c:v>
                </c:pt>
                <c:pt idx="1221">
                  <c:v>3405</c:v>
                </c:pt>
                <c:pt idx="1222">
                  <c:v>3406</c:v>
                </c:pt>
                <c:pt idx="1223">
                  <c:v>3407</c:v>
                </c:pt>
                <c:pt idx="1224">
                  <c:v>3408</c:v>
                </c:pt>
                <c:pt idx="1225">
                  <c:v>3409</c:v>
                </c:pt>
                <c:pt idx="1226">
                  <c:v>3415</c:v>
                </c:pt>
                <c:pt idx="1227">
                  <c:v>3420</c:v>
                </c:pt>
                <c:pt idx="1228">
                  <c:v>3421</c:v>
                </c:pt>
                <c:pt idx="1229">
                  <c:v>3422</c:v>
                </c:pt>
                <c:pt idx="1230">
                  <c:v>3424</c:v>
                </c:pt>
                <c:pt idx="1231">
                  <c:v>3425</c:v>
                </c:pt>
                <c:pt idx="1232">
                  <c:v>3433</c:v>
                </c:pt>
                <c:pt idx="1233">
                  <c:v>3434</c:v>
                </c:pt>
                <c:pt idx="1234">
                  <c:v>3436</c:v>
                </c:pt>
                <c:pt idx="1235">
                  <c:v>3438</c:v>
                </c:pt>
                <c:pt idx="1236">
                  <c:v>3439</c:v>
                </c:pt>
                <c:pt idx="1237">
                  <c:v>3440</c:v>
                </c:pt>
                <c:pt idx="1238">
                  <c:v>3442</c:v>
                </c:pt>
                <c:pt idx="1239">
                  <c:v>3443</c:v>
                </c:pt>
                <c:pt idx="1240">
                  <c:v>3444</c:v>
                </c:pt>
                <c:pt idx="1241">
                  <c:v>3447</c:v>
                </c:pt>
                <c:pt idx="1242">
                  <c:v>3448</c:v>
                </c:pt>
                <c:pt idx="1243">
                  <c:v>3449</c:v>
                </c:pt>
                <c:pt idx="1244">
                  <c:v>3450</c:v>
                </c:pt>
                <c:pt idx="1245">
                  <c:v>3451</c:v>
                </c:pt>
                <c:pt idx="1246">
                  <c:v>3455</c:v>
                </c:pt>
                <c:pt idx="1247">
                  <c:v>3458</c:v>
                </c:pt>
                <c:pt idx="1248">
                  <c:v>3459</c:v>
                </c:pt>
                <c:pt idx="1249">
                  <c:v>3461</c:v>
                </c:pt>
                <c:pt idx="1250">
                  <c:v>3462</c:v>
                </c:pt>
                <c:pt idx="1251">
                  <c:v>3463</c:v>
                </c:pt>
                <c:pt idx="1252">
                  <c:v>3464</c:v>
                </c:pt>
                <c:pt idx="1253">
                  <c:v>3466</c:v>
                </c:pt>
                <c:pt idx="1254">
                  <c:v>3469</c:v>
                </c:pt>
                <c:pt idx="1255">
                  <c:v>3470</c:v>
                </c:pt>
                <c:pt idx="1256">
                  <c:v>3475</c:v>
                </c:pt>
                <c:pt idx="1257">
                  <c:v>3476</c:v>
                </c:pt>
                <c:pt idx="1258">
                  <c:v>3478</c:v>
                </c:pt>
                <c:pt idx="1259">
                  <c:v>3479</c:v>
                </c:pt>
                <c:pt idx="1260">
                  <c:v>3480</c:v>
                </c:pt>
                <c:pt idx="1261">
                  <c:v>3481</c:v>
                </c:pt>
                <c:pt idx="1262">
                  <c:v>3482</c:v>
                </c:pt>
                <c:pt idx="1263">
                  <c:v>3486</c:v>
                </c:pt>
                <c:pt idx="1264">
                  <c:v>3495</c:v>
                </c:pt>
                <c:pt idx="1265">
                  <c:v>3498</c:v>
                </c:pt>
                <c:pt idx="1266">
                  <c:v>3499</c:v>
                </c:pt>
                <c:pt idx="1267">
                  <c:v>3500</c:v>
                </c:pt>
                <c:pt idx="1268">
                  <c:v>3501</c:v>
                </c:pt>
                <c:pt idx="1269">
                  <c:v>3506</c:v>
                </c:pt>
                <c:pt idx="1270">
                  <c:v>3507</c:v>
                </c:pt>
                <c:pt idx="1271">
                  <c:v>3511</c:v>
                </c:pt>
                <c:pt idx="1272">
                  <c:v>3512</c:v>
                </c:pt>
                <c:pt idx="1273">
                  <c:v>3513</c:v>
                </c:pt>
                <c:pt idx="1274">
                  <c:v>3515</c:v>
                </c:pt>
                <c:pt idx="1275">
                  <c:v>3516</c:v>
                </c:pt>
                <c:pt idx="1276">
                  <c:v>3518</c:v>
                </c:pt>
                <c:pt idx="1277">
                  <c:v>3519</c:v>
                </c:pt>
                <c:pt idx="1278">
                  <c:v>3520</c:v>
                </c:pt>
                <c:pt idx="1279">
                  <c:v>3523</c:v>
                </c:pt>
                <c:pt idx="1280">
                  <c:v>3524</c:v>
                </c:pt>
                <c:pt idx="1281">
                  <c:v>3525</c:v>
                </c:pt>
                <c:pt idx="1282">
                  <c:v>3527</c:v>
                </c:pt>
                <c:pt idx="1283">
                  <c:v>3529</c:v>
                </c:pt>
                <c:pt idx="1284">
                  <c:v>3533</c:v>
                </c:pt>
                <c:pt idx="1285">
                  <c:v>3535</c:v>
                </c:pt>
                <c:pt idx="1286">
                  <c:v>3537</c:v>
                </c:pt>
                <c:pt idx="1287">
                  <c:v>3538</c:v>
                </c:pt>
                <c:pt idx="1288">
                  <c:v>3540</c:v>
                </c:pt>
                <c:pt idx="1289">
                  <c:v>3541</c:v>
                </c:pt>
                <c:pt idx="1290">
                  <c:v>3544</c:v>
                </c:pt>
                <c:pt idx="1291">
                  <c:v>3546</c:v>
                </c:pt>
                <c:pt idx="1292">
                  <c:v>3548</c:v>
                </c:pt>
                <c:pt idx="1293">
                  <c:v>3549</c:v>
                </c:pt>
                <c:pt idx="1294">
                  <c:v>3550</c:v>
                </c:pt>
                <c:pt idx="1295">
                  <c:v>3552</c:v>
                </c:pt>
                <c:pt idx="1296">
                  <c:v>3555</c:v>
                </c:pt>
                <c:pt idx="1297">
                  <c:v>3556</c:v>
                </c:pt>
                <c:pt idx="1298">
                  <c:v>3559</c:v>
                </c:pt>
                <c:pt idx="1299">
                  <c:v>3562</c:v>
                </c:pt>
                <c:pt idx="1300">
                  <c:v>3564</c:v>
                </c:pt>
                <c:pt idx="1301">
                  <c:v>3568</c:v>
                </c:pt>
                <c:pt idx="1302">
                  <c:v>3569</c:v>
                </c:pt>
                <c:pt idx="1303">
                  <c:v>3570</c:v>
                </c:pt>
                <c:pt idx="1304">
                  <c:v>3571</c:v>
                </c:pt>
                <c:pt idx="1305">
                  <c:v>3572</c:v>
                </c:pt>
                <c:pt idx="1306">
                  <c:v>3573</c:v>
                </c:pt>
                <c:pt idx="1307">
                  <c:v>3574</c:v>
                </c:pt>
                <c:pt idx="1308">
                  <c:v>3575</c:v>
                </c:pt>
                <c:pt idx="1309">
                  <c:v>3576</c:v>
                </c:pt>
                <c:pt idx="1310">
                  <c:v>3581</c:v>
                </c:pt>
                <c:pt idx="1311">
                  <c:v>3582</c:v>
                </c:pt>
                <c:pt idx="1312">
                  <c:v>3583</c:v>
                </c:pt>
                <c:pt idx="1313">
                  <c:v>3586</c:v>
                </c:pt>
                <c:pt idx="1314">
                  <c:v>3587</c:v>
                </c:pt>
                <c:pt idx="1315">
                  <c:v>3588</c:v>
                </c:pt>
                <c:pt idx="1316">
                  <c:v>3590</c:v>
                </c:pt>
                <c:pt idx="1317">
                  <c:v>3591</c:v>
                </c:pt>
                <c:pt idx="1318">
                  <c:v>3592</c:v>
                </c:pt>
                <c:pt idx="1319">
                  <c:v>3595</c:v>
                </c:pt>
                <c:pt idx="1320">
                  <c:v>3597</c:v>
                </c:pt>
                <c:pt idx="1321">
                  <c:v>3598</c:v>
                </c:pt>
                <c:pt idx="1322">
                  <c:v>3602</c:v>
                </c:pt>
                <c:pt idx="1323">
                  <c:v>3603</c:v>
                </c:pt>
                <c:pt idx="1324">
                  <c:v>3604</c:v>
                </c:pt>
                <c:pt idx="1325">
                  <c:v>3606</c:v>
                </c:pt>
                <c:pt idx="1326">
                  <c:v>3607</c:v>
                </c:pt>
                <c:pt idx="1327">
                  <c:v>3614</c:v>
                </c:pt>
                <c:pt idx="1328">
                  <c:v>3615</c:v>
                </c:pt>
                <c:pt idx="1329">
                  <c:v>3619</c:v>
                </c:pt>
                <c:pt idx="1330">
                  <c:v>3620</c:v>
                </c:pt>
                <c:pt idx="1331">
                  <c:v>3622</c:v>
                </c:pt>
                <c:pt idx="1332">
                  <c:v>3625</c:v>
                </c:pt>
                <c:pt idx="1333">
                  <c:v>3627</c:v>
                </c:pt>
                <c:pt idx="1334">
                  <c:v>3629</c:v>
                </c:pt>
                <c:pt idx="1335">
                  <c:v>3631</c:v>
                </c:pt>
                <c:pt idx="1336">
                  <c:v>3632</c:v>
                </c:pt>
                <c:pt idx="1337">
                  <c:v>3634</c:v>
                </c:pt>
                <c:pt idx="1338">
                  <c:v>3639</c:v>
                </c:pt>
                <c:pt idx="1339">
                  <c:v>3641</c:v>
                </c:pt>
                <c:pt idx="1340">
                  <c:v>3642</c:v>
                </c:pt>
                <c:pt idx="1341">
                  <c:v>3647</c:v>
                </c:pt>
                <c:pt idx="1342">
                  <c:v>3650</c:v>
                </c:pt>
                <c:pt idx="1343">
                  <c:v>3652</c:v>
                </c:pt>
                <c:pt idx="1344">
                  <c:v>3653</c:v>
                </c:pt>
                <c:pt idx="1345">
                  <c:v>3658</c:v>
                </c:pt>
                <c:pt idx="1346">
                  <c:v>3659</c:v>
                </c:pt>
                <c:pt idx="1347">
                  <c:v>3661</c:v>
                </c:pt>
                <c:pt idx="1348">
                  <c:v>3663</c:v>
                </c:pt>
                <c:pt idx="1349">
                  <c:v>3664</c:v>
                </c:pt>
                <c:pt idx="1350">
                  <c:v>3666</c:v>
                </c:pt>
                <c:pt idx="1351">
                  <c:v>3667</c:v>
                </c:pt>
                <c:pt idx="1352">
                  <c:v>3668</c:v>
                </c:pt>
                <c:pt idx="1353">
                  <c:v>3669</c:v>
                </c:pt>
                <c:pt idx="1354">
                  <c:v>3670</c:v>
                </c:pt>
                <c:pt idx="1355">
                  <c:v>3671</c:v>
                </c:pt>
                <c:pt idx="1356">
                  <c:v>3673</c:v>
                </c:pt>
                <c:pt idx="1357">
                  <c:v>3674</c:v>
                </c:pt>
                <c:pt idx="1358">
                  <c:v>3675</c:v>
                </c:pt>
                <c:pt idx="1359">
                  <c:v>3683</c:v>
                </c:pt>
                <c:pt idx="1360">
                  <c:v>3684</c:v>
                </c:pt>
                <c:pt idx="1361">
                  <c:v>3685</c:v>
                </c:pt>
                <c:pt idx="1362">
                  <c:v>3686</c:v>
                </c:pt>
                <c:pt idx="1363">
                  <c:v>3688</c:v>
                </c:pt>
                <c:pt idx="1364">
                  <c:v>3690</c:v>
                </c:pt>
                <c:pt idx="1365">
                  <c:v>3693</c:v>
                </c:pt>
                <c:pt idx="1366">
                  <c:v>3694</c:v>
                </c:pt>
                <c:pt idx="1367">
                  <c:v>3695</c:v>
                </c:pt>
                <c:pt idx="1368">
                  <c:v>3696</c:v>
                </c:pt>
                <c:pt idx="1369">
                  <c:v>3698</c:v>
                </c:pt>
                <c:pt idx="1370">
                  <c:v>3699</c:v>
                </c:pt>
                <c:pt idx="1371">
                  <c:v>3703</c:v>
                </c:pt>
                <c:pt idx="1372">
                  <c:v>3704</c:v>
                </c:pt>
                <c:pt idx="1373">
                  <c:v>3705</c:v>
                </c:pt>
                <c:pt idx="1374">
                  <c:v>3708</c:v>
                </c:pt>
                <c:pt idx="1375">
                  <c:v>3709</c:v>
                </c:pt>
                <c:pt idx="1376">
                  <c:v>3712</c:v>
                </c:pt>
                <c:pt idx="1377">
                  <c:v>3716</c:v>
                </c:pt>
                <c:pt idx="1378">
                  <c:v>3718</c:v>
                </c:pt>
                <c:pt idx="1379">
                  <c:v>3720</c:v>
                </c:pt>
                <c:pt idx="1380">
                  <c:v>3721</c:v>
                </c:pt>
                <c:pt idx="1381">
                  <c:v>3722</c:v>
                </c:pt>
                <c:pt idx="1382">
                  <c:v>3723</c:v>
                </c:pt>
                <c:pt idx="1383">
                  <c:v>3724</c:v>
                </c:pt>
                <c:pt idx="1384">
                  <c:v>3725</c:v>
                </c:pt>
                <c:pt idx="1385">
                  <c:v>3726</c:v>
                </c:pt>
                <c:pt idx="1386">
                  <c:v>3729</c:v>
                </c:pt>
                <c:pt idx="1387">
                  <c:v>3731</c:v>
                </c:pt>
                <c:pt idx="1388">
                  <c:v>3733</c:v>
                </c:pt>
                <c:pt idx="1389">
                  <c:v>3736</c:v>
                </c:pt>
                <c:pt idx="1390">
                  <c:v>3738</c:v>
                </c:pt>
                <c:pt idx="1391">
                  <c:v>3739</c:v>
                </c:pt>
                <c:pt idx="1392">
                  <c:v>3740</c:v>
                </c:pt>
                <c:pt idx="1393">
                  <c:v>3741</c:v>
                </c:pt>
                <c:pt idx="1394">
                  <c:v>3742</c:v>
                </c:pt>
                <c:pt idx="1395">
                  <c:v>3745</c:v>
                </c:pt>
                <c:pt idx="1396">
                  <c:v>3747</c:v>
                </c:pt>
                <c:pt idx="1397">
                  <c:v>3753</c:v>
                </c:pt>
                <c:pt idx="1398">
                  <c:v>3754</c:v>
                </c:pt>
                <c:pt idx="1399">
                  <c:v>3755</c:v>
                </c:pt>
                <c:pt idx="1400">
                  <c:v>3757</c:v>
                </c:pt>
                <c:pt idx="1401">
                  <c:v>3758</c:v>
                </c:pt>
                <c:pt idx="1402">
                  <c:v>3759</c:v>
                </c:pt>
                <c:pt idx="1403">
                  <c:v>3761</c:v>
                </c:pt>
                <c:pt idx="1404">
                  <c:v>3763</c:v>
                </c:pt>
                <c:pt idx="1405">
                  <c:v>3766</c:v>
                </c:pt>
                <c:pt idx="1406">
                  <c:v>3767</c:v>
                </c:pt>
                <c:pt idx="1407">
                  <c:v>3770</c:v>
                </c:pt>
                <c:pt idx="1408">
                  <c:v>3771</c:v>
                </c:pt>
                <c:pt idx="1409">
                  <c:v>3772</c:v>
                </c:pt>
                <c:pt idx="1410">
                  <c:v>3773</c:v>
                </c:pt>
                <c:pt idx="1411">
                  <c:v>3774</c:v>
                </c:pt>
                <c:pt idx="1412">
                  <c:v>3775</c:v>
                </c:pt>
                <c:pt idx="1413">
                  <c:v>3776</c:v>
                </c:pt>
                <c:pt idx="1414">
                  <c:v>3778</c:v>
                </c:pt>
                <c:pt idx="1415">
                  <c:v>3779</c:v>
                </c:pt>
                <c:pt idx="1416">
                  <c:v>3780</c:v>
                </c:pt>
                <c:pt idx="1417">
                  <c:v>3781</c:v>
                </c:pt>
                <c:pt idx="1418">
                  <c:v>3782</c:v>
                </c:pt>
                <c:pt idx="1419">
                  <c:v>3786</c:v>
                </c:pt>
                <c:pt idx="1420">
                  <c:v>3787</c:v>
                </c:pt>
                <c:pt idx="1421">
                  <c:v>3788</c:v>
                </c:pt>
                <c:pt idx="1422">
                  <c:v>3790</c:v>
                </c:pt>
                <c:pt idx="1423">
                  <c:v>3792</c:v>
                </c:pt>
                <c:pt idx="1424">
                  <c:v>3796</c:v>
                </c:pt>
                <c:pt idx="1425">
                  <c:v>3798</c:v>
                </c:pt>
                <c:pt idx="1426">
                  <c:v>3803</c:v>
                </c:pt>
                <c:pt idx="1427">
                  <c:v>3806</c:v>
                </c:pt>
                <c:pt idx="1428">
                  <c:v>3807</c:v>
                </c:pt>
                <c:pt idx="1429">
                  <c:v>3808</c:v>
                </c:pt>
                <c:pt idx="1430">
                  <c:v>3809</c:v>
                </c:pt>
                <c:pt idx="1431">
                  <c:v>3811</c:v>
                </c:pt>
                <c:pt idx="1432">
                  <c:v>3812</c:v>
                </c:pt>
                <c:pt idx="1433">
                  <c:v>3814</c:v>
                </c:pt>
                <c:pt idx="1434">
                  <c:v>3817</c:v>
                </c:pt>
                <c:pt idx="1435">
                  <c:v>3818</c:v>
                </c:pt>
                <c:pt idx="1436">
                  <c:v>3820</c:v>
                </c:pt>
                <c:pt idx="1437">
                  <c:v>3822</c:v>
                </c:pt>
                <c:pt idx="1438">
                  <c:v>3823</c:v>
                </c:pt>
                <c:pt idx="1439">
                  <c:v>3826</c:v>
                </c:pt>
                <c:pt idx="1440">
                  <c:v>3829</c:v>
                </c:pt>
                <c:pt idx="1441">
                  <c:v>3832</c:v>
                </c:pt>
                <c:pt idx="1442">
                  <c:v>3833</c:v>
                </c:pt>
                <c:pt idx="1443">
                  <c:v>3834</c:v>
                </c:pt>
                <c:pt idx="1444">
                  <c:v>3835</c:v>
                </c:pt>
                <c:pt idx="1445">
                  <c:v>3837</c:v>
                </c:pt>
                <c:pt idx="1446">
                  <c:v>3838</c:v>
                </c:pt>
                <c:pt idx="1447">
                  <c:v>3840</c:v>
                </c:pt>
                <c:pt idx="1448">
                  <c:v>3842</c:v>
                </c:pt>
                <c:pt idx="1449">
                  <c:v>3843</c:v>
                </c:pt>
                <c:pt idx="1450">
                  <c:v>3844</c:v>
                </c:pt>
                <c:pt idx="1451">
                  <c:v>3846</c:v>
                </c:pt>
                <c:pt idx="1452">
                  <c:v>3847</c:v>
                </c:pt>
                <c:pt idx="1453">
                  <c:v>3850</c:v>
                </c:pt>
                <c:pt idx="1454">
                  <c:v>3851</c:v>
                </c:pt>
                <c:pt idx="1455">
                  <c:v>3852</c:v>
                </c:pt>
                <c:pt idx="1456">
                  <c:v>3853</c:v>
                </c:pt>
                <c:pt idx="1457">
                  <c:v>3854</c:v>
                </c:pt>
                <c:pt idx="1458">
                  <c:v>3855</c:v>
                </c:pt>
                <c:pt idx="1459">
                  <c:v>3856</c:v>
                </c:pt>
                <c:pt idx="1460">
                  <c:v>3857</c:v>
                </c:pt>
                <c:pt idx="1461">
                  <c:v>3859</c:v>
                </c:pt>
                <c:pt idx="1462">
                  <c:v>3860</c:v>
                </c:pt>
                <c:pt idx="1463">
                  <c:v>3862</c:v>
                </c:pt>
                <c:pt idx="1464">
                  <c:v>3864</c:v>
                </c:pt>
                <c:pt idx="1465">
                  <c:v>3865</c:v>
                </c:pt>
                <c:pt idx="1466">
                  <c:v>3866</c:v>
                </c:pt>
                <c:pt idx="1467">
                  <c:v>3869</c:v>
                </c:pt>
                <c:pt idx="1468">
                  <c:v>3870</c:v>
                </c:pt>
                <c:pt idx="1469">
                  <c:v>3872</c:v>
                </c:pt>
                <c:pt idx="1470">
                  <c:v>3873</c:v>
                </c:pt>
                <c:pt idx="1471">
                  <c:v>3877</c:v>
                </c:pt>
                <c:pt idx="1472">
                  <c:v>3878</c:v>
                </c:pt>
                <c:pt idx="1473">
                  <c:v>3879</c:v>
                </c:pt>
                <c:pt idx="1474">
                  <c:v>3880</c:v>
                </c:pt>
                <c:pt idx="1475">
                  <c:v>3883</c:v>
                </c:pt>
                <c:pt idx="1476">
                  <c:v>3887</c:v>
                </c:pt>
                <c:pt idx="1477">
                  <c:v>3888</c:v>
                </c:pt>
                <c:pt idx="1478">
                  <c:v>3889</c:v>
                </c:pt>
                <c:pt idx="1479">
                  <c:v>3890</c:v>
                </c:pt>
                <c:pt idx="1480">
                  <c:v>3893</c:v>
                </c:pt>
                <c:pt idx="1481">
                  <c:v>3895</c:v>
                </c:pt>
                <c:pt idx="1482">
                  <c:v>3896</c:v>
                </c:pt>
                <c:pt idx="1483">
                  <c:v>3897</c:v>
                </c:pt>
                <c:pt idx="1484">
                  <c:v>3898</c:v>
                </c:pt>
                <c:pt idx="1485">
                  <c:v>3899</c:v>
                </c:pt>
                <c:pt idx="1486">
                  <c:v>3902</c:v>
                </c:pt>
                <c:pt idx="1487">
                  <c:v>3905</c:v>
                </c:pt>
                <c:pt idx="1488">
                  <c:v>3908</c:v>
                </c:pt>
                <c:pt idx="1489">
                  <c:v>3909</c:v>
                </c:pt>
                <c:pt idx="1490">
                  <c:v>3910</c:v>
                </c:pt>
                <c:pt idx="1491">
                  <c:v>3912</c:v>
                </c:pt>
                <c:pt idx="1492">
                  <c:v>3913</c:v>
                </c:pt>
                <c:pt idx="1493">
                  <c:v>3914</c:v>
                </c:pt>
                <c:pt idx="1494">
                  <c:v>3917</c:v>
                </c:pt>
                <c:pt idx="1495">
                  <c:v>3918</c:v>
                </c:pt>
                <c:pt idx="1496">
                  <c:v>3920</c:v>
                </c:pt>
                <c:pt idx="1497">
                  <c:v>3921</c:v>
                </c:pt>
                <c:pt idx="1498">
                  <c:v>3923</c:v>
                </c:pt>
                <c:pt idx="1499">
                  <c:v>3925</c:v>
                </c:pt>
                <c:pt idx="1500">
                  <c:v>3927</c:v>
                </c:pt>
                <c:pt idx="1501">
                  <c:v>3928</c:v>
                </c:pt>
                <c:pt idx="1502">
                  <c:v>3929</c:v>
                </c:pt>
                <c:pt idx="1503">
                  <c:v>3934</c:v>
                </c:pt>
                <c:pt idx="1504">
                  <c:v>3936</c:v>
                </c:pt>
                <c:pt idx="1505">
                  <c:v>3942</c:v>
                </c:pt>
                <c:pt idx="1506">
                  <c:v>3943</c:v>
                </c:pt>
                <c:pt idx="1507">
                  <c:v>3947</c:v>
                </c:pt>
                <c:pt idx="1508">
                  <c:v>3948</c:v>
                </c:pt>
                <c:pt idx="1509">
                  <c:v>3949</c:v>
                </c:pt>
                <c:pt idx="1510">
                  <c:v>3951</c:v>
                </c:pt>
                <c:pt idx="1511">
                  <c:v>3955</c:v>
                </c:pt>
                <c:pt idx="1512">
                  <c:v>3956</c:v>
                </c:pt>
                <c:pt idx="1513">
                  <c:v>3959</c:v>
                </c:pt>
                <c:pt idx="1514">
                  <c:v>3964</c:v>
                </c:pt>
                <c:pt idx="1515">
                  <c:v>3966</c:v>
                </c:pt>
                <c:pt idx="1516">
                  <c:v>3967</c:v>
                </c:pt>
                <c:pt idx="1517">
                  <c:v>3970</c:v>
                </c:pt>
                <c:pt idx="1518">
                  <c:v>3973</c:v>
                </c:pt>
                <c:pt idx="1519">
                  <c:v>3974</c:v>
                </c:pt>
                <c:pt idx="1520">
                  <c:v>3975</c:v>
                </c:pt>
                <c:pt idx="1521">
                  <c:v>3979</c:v>
                </c:pt>
                <c:pt idx="1522">
                  <c:v>3981</c:v>
                </c:pt>
                <c:pt idx="1523">
                  <c:v>3984</c:v>
                </c:pt>
                <c:pt idx="1524">
                  <c:v>3985</c:v>
                </c:pt>
                <c:pt idx="1525">
                  <c:v>3987</c:v>
                </c:pt>
                <c:pt idx="1526">
                  <c:v>3988</c:v>
                </c:pt>
                <c:pt idx="1527">
                  <c:v>3990</c:v>
                </c:pt>
                <c:pt idx="1528">
                  <c:v>3992</c:v>
                </c:pt>
                <c:pt idx="1529">
                  <c:v>3995</c:v>
                </c:pt>
                <c:pt idx="1530">
                  <c:v>3998</c:v>
                </c:pt>
                <c:pt idx="1531">
                  <c:v>3999</c:v>
                </c:pt>
                <c:pt idx="1532">
                  <c:v>4000</c:v>
                </c:pt>
              </c:strCache>
            </c:strRef>
          </c:cat>
          <c:val>
            <c:numRef>
              <c:f>Sheet2!$C$6:$C$1539</c:f>
              <c:numCache>
                <c:formatCode>General</c:formatCode>
                <c:ptCount val="1533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  <c:pt idx="17">
                  <c:v>3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3</c:v>
                </c:pt>
                <c:pt idx="31">
                  <c:v>3</c:v>
                </c:pt>
                <c:pt idx="32">
                  <c:v>3</c:v>
                </c:pt>
                <c:pt idx="33">
                  <c:v>3</c:v>
                </c:pt>
                <c:pt idx="34">
                  <c:v>3</c:v>
                </c:pt>
                <c:pt idx="35">
                  <c:v>3</c:v>
                </c:pt>
                <c:pt idx="36">
                  <c:v>3</c:v>
                </c:pt>
                <c:pt idx="37">
                  <c:v>3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3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3</c:v>
                </c:pt>
                <c:pt idx="50">
                  <c:v>3</c:v>
                </c:pt>
                <c:pt idx="51">
                  <c:v>3</c:v>
                </c:pt>
                <c:pt idx="52">
                  <c:v>3</c:v>
                </c:pt>
                <c:pt idx="53">
                  <c:v>3</c:v>
                </c:pt>
                <c:pt idx="54">
                  <c:v>3</c:v>
                </c:pt>
                <c:pt idx="55">
                  <c:v>3</c:v>
                </c:pt>
                <c:pt idx="56">
                  <c:v>3</c:v>
                </c:pt>
                <c:pt idx="57">
                  <c:v>3</c:v>
                </c:pt>
                <c:pt idx="58">
                  <c:v>3</c:v>
                </c:pt>
                <c:pt idx="59">
                  <c:v>3</c:v>
                </c:pt>
                <c:pt idx="60">
                  <c:v>3</c:v>
                </c:pt>
                <c:pt idx="61">
                  <c:v>3</c:v>
                </c:pt>
                <c:pt idx="62">
                  <c:v>3</c:v>
                </c:pt>
                <c:pt idx="63">
                  <c:v>3</c:v>
                </c:pt>
                <c:pt idx="64">
                  <c:v>3</c:v>
                </c:pt>
                <c:pt idx="65">
                  <c:v>3</c:v>
                </c:pt>
                <c:pt idx="66">
                  <c:v>3</c:v>
                </c:pt>
                <c:pt idx="67">
                  <c:v>3</c:v>
                </c:pt>
                <c:pt idx="68">
                  <c:v>3</c:v>
                </c:pt>
                <c:pt idx="69">
                  <c:v>3</c:v>
                </c:pt>
                <c:pt idx="70">
                  <c:v>3</c:v>
                </c:pt>
                <c:pt idx="71">
                  <c:v>3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3</c:v>
                </c:pt>
                <c:pt idx="76">
                  <c:v>3</c:v>
                </c:pt>
                <c:pt idx="77">
                  <c:v>3</c:v>
                </c:pt>
                <c:pt idx="78">
                  <c:v>3</c:v>
                </c:pt>
                <c:pt idx="79">
                  <c:v>3</c:v>
                </c:pt>
                <c:pt idx="80">
                  <c:v>3</c:v>
                </c:pt>
                <c:pt idx="81">
                  <c:v>3</c:v>
                </c:pt>
                <c:pt idx="82">
                  <c:v>3</c:v>
                </c:pt>
                <c:pt idx="83">
                  <c:v>3</c:v>
                </c:pt>
                <c:pt idx="84">
                  <c:v>3</c:v>
                </c:pt>
                <c:pt idx="85">
                  <c:v>3</c:v>
                </c:pt>
                <c:pt idx="86">
                  <c:v>3</c:v>
                </c:pt>
                <c:pt idx="87">
                  <c:v>3</c:v>
                </c:pt>
                <c:pt idx="88">
                  <c:v>3</c:v>
                </c:pt>
                <c:pt idx="89">
                  <c:v>3</c:v>
                </c:pt>
                <c:pt idx="90">
                  <c:v>3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3</c:v>
                </c:pt>
                <c:pt idx="95">
                  <c:v>3</c:v>
                </c:pt>
                <c:pt idx="96">
                  <c:v>3</c:v>
                </c:pt>
                <c:pt idx="97">
                  <c:v>3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3</c:v>
                </c:pt>
                <c:pt idx="104">
                  <c:v>3</c:v>
                </c:pt>
                <c:pt idx="105">
                  <c:v>3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3</c:v>
                </c:pt>
                <c:pt idx="111">
                  <c:v>3</c:v>
                </c:pt>
                <c:pt idx="112">
                  <c:v>3</c:v>
                </c:pt>
                <c:pt idx="113">
                  <c:v>3</c:v>
                </c:pt>
                <c:pt idx="114">
                  <c:v>3</c:v>
                </c:pt>
                <c:pt idx="115">
                  <c:v>3</c:v>
                </c:pt>
                <c:pt idx="116">
                  <c:v>3</c:v>
                </c:pt>
                <c:pt idx="117">
                  <c:v>3</c:v>
                </c:pt>
                <c:pt idx="118">
                  <c:v>3</c:v>
                </c:pt>
                <c:pt idx="119">
                  <c:v>3</c:v>
                </c:pt>
                <c:pt idx="120">
                  <c:v>3</c:v>
                </c:pt>
                <c:pt idx="121">
                  <c:v>3</c:v>
                </c:pt>
                <c:pt idx="122">
                  <c:v>3</c:v>
                </c:pt>
                <c:pt idx="123">
                  <c:v>3</c:v>
                </c:pt>
                <c:pt idx="124">
                  <c:v>3</c:v>
                </c:pt>
                <c:pt idx="125">
                  <c:v>3</c:v>
                </c:pt>
                <c:pt idx="126">
                  <c:v>3</c:v>
                </c:pt>
                <c:pt idx="127">
                  <c:v>3</c:v>
                </c:pt>
                <c:pt idx="128">
                  <c:v>3</c:v>
                </c:pt>
                <c:pt idx="129">
                  <c:v>3</c:v>
                </c:pt>
                <c:pt idx="130">
                  <c:v>3</c:v>
                </c:pt>
                <c:pt idx="131">
                  <c:v>3</c:v>
                </c:pt>
                <c:pt idx="132">
                  <c:v>3</c:v>
                </c:pt>
                <c:pt idx="133">
                  <c:v>3</c:v>
                </c:pt>
                <c:pt idx="134">
                  <c:v>3</c:v>
                </c:pt>
                <c:pt idx="135">
                  <c:v>3</c:v>
                </c:pt>
                <c:pt idx="136">
                  <c:v>3</c:v>
                </c:pt>
                <c:pt idx="137">
                  <c:v>3</c:v>
                </c:pt>
                <c:pt idx="138">
                  <c:v>3</c:v>
                </c:pt>
                <c:pt idx="139">
                  <c:v>3</c:v>
                </c:pt>
                <c:pt idx="140">
                  <c:v>3</c:v>
                </c:pt>
                <c:pt idx="141">
                  <c:v>3</c:v>
                </c:pt>
                <c:pt idx="142">
                  <c:v>3</c:v>
                </c:pt>
                <c:pt idx="143">
                  <c:v>3</c:v>
                </c:pt>
                <c:pt idx="144">
                  <c:v>3</c:v>
                </c:pt>
                <c:pt idx="145">
                  <c:v>3</c:v>
                </c:pt>
                <c:pt idx="146">
                  <c:v>3</c:v>
                </c:pt>
                <c:pt idx="147">
                  <c:v>3</c:v>
                </c:pt>
                <c:pt idx="148">
                  <c:v>3</c:v>
                </c:pt>
                <c:pt idx="149">
                  <c:v>3</c:v>
                </c:pt>
                <c:pt idx="150">
                  <c:v>3</c:v>
                </c:pt>
                <c:pt idx="151">
                  <c:v>3</c:v>
                </c:pt>
                <c:pt idx="152">
                  <c:v>3</c:v>
                </c:pt>
                <c:pt idx="153">
                  <c:v>3</c:v>
                </c:pt>
                <c:pt idx="154">
                  <c:v>3</c:v>
                </c:pt>
                <c:pt idx="155">
                  <c:v>3</c:v>
                </c:pt>
                <c:pt idx="156">
                  <c:v>3</c:v>
                </c:pt>
                <c:pt idx="157">
                  <c:v>3</c:v>
                </c:pt>
                <c:pt idx="158">
                  <c:v>3</c:v>
                </c:pt>
                <c:pt idx="159">
                  <c:v>3</c:v>
                </c:pt>
                <c:pt idx="160">
                  <c:v>3</c:v>
                </c:pt>
                <c:pt idx="161">
                  <c:v>3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3</c:v>
                </c:pt>
                <c:pt idx="166">
                  <c:v>3</c:v>
                </c:pt>
                <c:pt idx="167">
                  <c:v>3</c:v>
                </c:pt>
                <c:pt idx="168">
                  <c:v>3</c:v>
                </c:pt>
                <c:pt idx="169">
                  <c:v>3</c:v>
                </c:pt>
                <c:pt idx="170">
                  <c:v>3</c:v>
                </c:pt>
                <c:pt idx="171">
                  <c:v>3</c:v>
                </c:pt>
                <c:pt idx="172">
                  <c:v>3</c:v>
                </c:pt>
                <c:pt idx="173">
                  <c:v>3</c:v>
                </c:pt>
                <c:pt idx="174">
                  <c:v>3</c:v>
                </c:pt>
                <c:pt idx="175">
                  <c:v>3</c:v>
                </c:pt>
                <c:pt idx="176">
                  <c:v>3</c:v>
                </c:pt>
                <c:pt idx="177">
                  <c:v>3</c:v>
                </c:pt>
                <c:pt idx="178">
                  <c:v>3</c:v>
                </c:pt>
                <c:pt idx="179">
                  <c:v>3</c:v>
                </c:pt>
                <c:pt idx="180">
                  <c:v>3</c:v>
                </c:pt>
                <c:pt idx="235">
                  <c:v>3</c:v>
                </c:pt>
                <c:pt idx="236">
                  <c:v>3</c:v>
                </c:pt>
                <c:pt idx="237">
                  <c:v>3</c:v>
                </c:pt>
                <c:pt idx="238">
                  <c:v>3</c:v>
                </c:pt>
                <c:pt idx="240">
                  <c:v>3</c:v>
                </c:pt>
                <c:pt idx="241">
                  <c:v>3</c:v>
                </c:pt>
                <c:pt idx="242">
                  <c:v>3</c:v>
                </c:pt>
                <c:pt idx="243">
                  <c:v>3</c:v>
                </c:pt>
                <c:pt idx="246">
                  <c:v>3</c:v>
                </c:pt>
                <c:pt idx="247">
                  <c:v>3</c:v>
                </c:pt>
                <c:pt idx="248">
                  <c:v>3</c:v>
                </c:pt>
                <c:pt idx="249">
                  <c:v>3</c:v>
                </c:pt>
                <c:pt idx="250">
                  <c:v>3</c:v>
                </c:pt>
                <c:pt idx="251">
                  <c:v>3</c:v>
                </c:pt>
                <c:pt idx="253">
                  <c:v>3</c:v>
                </c:pt>
                <c:pt idx="255">
                  <c:v>3</c:v>
                </c:pt>
                <c:pt idx="256">
                  <c:v>3</c:v>
                </c:pt>
                <c:pt idx="257">
                  <c:v>3</c:v>
                </c:pt>
                <c:pt idx="258">
                  <c:v>3</c:v>
                </c:pt>
                <c:pt idx="259">
                  <c:v>3</c:v>
                </c:pt>
                <c:pt idx="260">
                  <c:v>3</c:v>
                </c:pt>
                <c:pt idx="261">
                  <c:v>3</c:v>
                </c:pt>
                <c:pt idx="262">
                  <c:v>3</c:v>
                </c:pt>
                <c:pt idx="263">
                  <c:v>3</c:v>
                </c:pt>
                <c:pt idx="264">
                  <c:v>3</c:v>
                </c:pt>
                <c:pt idx="265">
                  <c:v>3</c:v>
                </c:pt>
                <c:pt idx="266">
                  <c:v>3</c:v>
                </c:pt>
                <c:pt idx="267">
                  <c:v>3</c:v>
                </c:pt>
                <c:pt idx="268">
                  <c:v>3</c:v>
                </c:pt>
                <c:pt idx="269">
                  <c:v>3</c:v>
                </c:pt>
                <c:pt idx="270">
                  <c:v>3</c:v>
                </c:pt>
                <c:pt idx="271">
                  <c:v>3</c:v>
                </c:pt>
                <c:pt idx="272">
                  <c:v>3</c:v>
                </c:pt>
                <c:pt idx="274">
                  <c:v>3</c:v>
                </c:pt>
                <c:pt idx="276">
                  <c:v>3</c:v>
                </c:pt>
                <c:pt idx="277">
                  <c:v>3</c:v>
                </c:pt>
                <c:pt idx="278">
                  <c:v>3</c:v>
                </c:pt>
                <c:pt idx="279">
                  <c:v>3</c:v>
                </c:pt>
                <c:pt idx="280">
                  <c:v>3</c:v>
                </c:pt>
                <c:pt idx="283">
                  <c:v>3</c:v>
                </c:pt>
                <c:pt idx="285">
                  <c:v>3</c:v>
                </c:pt>
                <c:pt idx="286">
                  <c:v>3</c:v>
                </c:pt>
                <c:pt idx="287">
                  <c:v>3</c:v>
                </c:pt>
                <c:pt idx="288">
                  <c:v>3</c:v>
                </c:pt>
                <c:pt idx="309">
                  <c:v>3</c:v>
                </c:pt>
                <c:pt idx="310">
                  <c:v>3</c:v>
                </c:pt>
                <c:pt idx="311">
                  <c:v>3</c:v>
                </c:pt>
                <c:pt idx="312">
                  <c:v>3</c:v>
                </c:pt>
                <c:pt idx="313">
                  <c:v>3</c:v>
                </c:pt>
                <c:pt idx="314">
                  <c:v>3</c:v>
                </c:pt>
                <c:pt idx="315">
                  <c:v>3</c:v>
                </c:pt>
                <c:pt idx="316">
                  <c:v>3</c:v>
                </c:pt>
                <c:pt idx="317">
                  <c:v>3</c:v>
                </c:pt>
                <c:pt idx="318">
                  <c:v>3</c:v>
                </c:pt>
                <c:pt idx="319">
                  <c:v>3</c:v>
                </c:pt>
                <c:pt idx="320">
                  <c:v>3</c:v>
                </c:pt>
                <c:pt idx="321">
                  <c:v>3</c:v>
                </c:pt>
                <c:pt idx="322">
                  <c:v>3</c:v>
                </c:pt>
                <c:pt idx="323">
                  <c:v>3</c:v>
                </c:pt>
                <c:pt idx="324">
                  <c:v>3</c:v>
                </c:pt>
                <c:pt idx="325">
                  <c:v>3</c:v>
                </c:pt>
                <c:pt idx="326">
                  <c:v>3</c:v>
                </c:pt>
                <c:pt idx="327">
                  <c:v>3</c:v>
                </c:pt>
                <c:pt idx="328">
                  <c:v>3</c:v>
                </c:pt>
                <c:pt idx="329">
                  <c:v>3</c:v>
                </c:pt>
                <c:pt idx="330">
                  <c:v>3</c:v>
                </c:pt>
                <c:pt idx="331">
                  <c:v>3</c:v>
                </c:pt>
                <c:pt idx="332">
                  <c:v>3</c:v>
                </c:pt>
                <c:pt idx="333">
                  <c:v>3</c:v>
                </c:pt>
                <c:pt idx="334">
                  <c:v>3</c:v>
                </c:pt>
                <c:pt idx="335">
                  <c:v>3</c:v>
                </c:pt>
                <c:pt idx="336">
                  <c:v>3</c:v>
                </c:pt>
                <c:pt idx="337">
                  <c:v>3</c:v>
                </c:pt>
                <c:pt idx="338">
                  <c:v>3</c:v>
                </c:pt>
                <c:pt idx="339">
                  <c:v>3</c:v>
                </c:pt>
                <c:pt idx="340">
                  <c:v>3</c:v>
                </c:pt>
                <c:pt idx="341">
                  <c:v>3</c:v>
                </c:pt>
                <c:pt idx="342">
                  <c:v>3</c:v>
                </c:pt>
                <c:pt idx="343">
                  <c:v>3</c:v>
                </c:pt>
                <c:pt idx="344">
                  <c:v>3</c:v>
                </c:pt>
                <c:pt idx="345">
                  <c:v>3</c:v>
                </c:pt>
                <c:pt idx="346">
                  <c:v>3</c:v>
                </c:pt>
                <c:pt idx="347">
                  <c:v>3</c:v>
                </c:pt>
                <c:pt idx="348">
                  <c:v>3</c:v>
                </c:pt>
                <c:pt idx="349">
                  <c:v>3</c:v>
                </c:pt>
                <c:pt idx="350">
                  <c:v>3</c:v>
                </c:pt>
                <c:pt idx="351">
                  <c:v>3</c:v>
                </c:pt>
                <c:pt idx="352">
                  <c:v>3</c:v>
                </c:pt>
                <c:pt idx="353">
                  <c:v>3</c:v>
                </c:pt>
                <c:pt idx="354">
                  <c:v>3</c:v>
                </c:pt>
                <c:pt idx="355">
                  <c:v>3</c:v>
                </c:pt>
                <c:pt idx="356">
                  <c:v>3</c:v>
                </c:pt>
                <c:pt idx="357">
                  <c:v>3</c:v>
                </c:pt>
                <c:pt idx="358">
                  <c:v>3</c:v>
                </c:pt>
                <c:pt idx="359">
                  <c:v>3</c:v>
                </c:pt>
                <c:pt idx="360">
                  <c:v>3</c:v>
                </c:pt>
                <c:pt idx="361">
                  <c:v>3</c:v>
                </c:pt>
                <c:pt idx="362">
                  <c:v>3</c:v>
                </c:pt>
                <c:pt idx="363">
                  <c:v>3</c:v>
                </c:pt>
                <c:pt idx="364">
                  <c:v>3</c:v>
                </c:pt>
                <c:pt idx="365">
                  <c:v>3</c:v>
                </c:pt>
                <c:pt idx="366">
                  <c:v>3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3</c:v>
                </c:pt>
                <c:pt idx="371">
                  <c:v>3</c:v>
                </c:pt>
                <c:pt idx="372">
                  <c:v>3</c:v>
                </c:pt>
                <c:pt idx="373">
                  <c:v>3</c:v>
                </c:pt>
                <c:pt idx="374">
                  <c:v>3</c:v>
                </c:pt>
                <c:pt idx="375">
                  <c:v>3</c:v>
                </c:pt>
                <c:pt idx="376">
                  <c:v>3</c:v>
                </c:pt>
                <c:pt idx="377">
                  <c:v>3</c:v>
                </c:pt>
                <c:pt idx="378">
                  <c:v>3</c:v>
                </c:pt>
                <c:pt idx="379">
                  <c:v>3</c:v>
                </c:pt>
                <c:pt idx="380">
                  <c:v>3</c:v>
                </c:pt>
                <c:pt idx="381">
                  <c:v>3</c:v>
                </c:pt>
                <c:pt idx="382">
                  <c:v>3</c:v>
                </c:pt>
                <c:pt idx="383">
                  <c:v>3</c:v>
                </c:pt>
                <c:pt idx="384">
                  <c:v>3</c:v>
                </c:pt>
                <c:pt idx="385">
                  <c:v>3</c:v>
                </c:pt>
                <c:pt idx="386">
                  <c:v>3</c:v>
                </c:pt>
                <c:pt idx="387">
                  <c:v>3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3</c:v>
                </c:pt>
                <c:pt idx="394">
                  <c:v>3</c:v>
                </c:pt>
                <c:pt idx="395">
                  <c:v>3</c:v>
                </c:pt>
                <c:pt idx="396">
                  <c:v>3</c:v>
                </c:pt>
                <c:pt idx="397">
                  <c:v>3</c:v>
                </c:pt>
                <c:pt idx="398">
                  <c:v>3</c:v>
                </c:pt>
                <c:pt idx="399">
                  <c:v>3</c:v>
                </c:pt>
                <c:pt idx="400">
                  <c:v>3</c:v>
                </c:pt>
                <c:pt idx="401">
                  <c:v>3</c:v>
                </c:pt>
                <c:pt idx="402">
                  <c:v>3</c:v>
                </c:pt>
                <c:pt idx="403">
                  <c:v>3</c:v>
                </c:pt>
                <c:pt idx="404">
                  <c:v>3</c:v>
                </c:pt>
                <c:pt idx="405">
                  <c:v>3</c:v>
                </c:pt>
                <c:pt idx="406">
                  <c:v>3</c:v>
                </c:pt>
                <c:pt idx="407">
                  <c:v>3</c:v>
                </c:pt>
                <c:pt idx="408">
                  <c:v>3</c:v>
                </c:pt>
                <c:pt idx="409">
                  <c:v>3</c:v>
                </c:pt>
                <c:pt idx="410">
                  <c:v>3</c:v>
                </c:pt>
                <c:pt idx="411">
                  <c:v>3</c:v>
                </c:pt>
                <c:pt idx="412">
                  <c:v>3</c:v>
                </c:pt>
                <c:pt idx="413">
                  <c:v>3</c:v>
                </c:pt>
                <c:pt idx="414">
                  <c:v>3</c:v>
                </c:pt>
                <c:pt idx="415">
                  <c:v>3</c:v>
                </c:pt>
                <c:pt idx="416">
                  <c:v>3</c:v>
                </c:pt>
                <c:pt idx="417">
                  <c:v>3</c:v>
                </c:pt>
                <c:pt idx="418">
                  <c:v>3</c:v>
                </c:pt>
                <c:pt idx="419">
                  <c:v>3</c:v>
                </c:pt>
                <c:pt idx="420">
                  <c:v>3</c:v>
                </c:pt>
                <c:pt idx="443">
                  <c:v>3</c:v>
                </c:pt>
                <c:pt idx="444">
                  <c:v>3</c:v>
                </c:pt>
                <c:pt idx="445">
                  <c:v>3</c:v>
                </c:pt>
                <c:pt idx="446">
                  <c:v>3</c:v>
                </c:pt>
                <c:pt idx="447">
                  <c:v>3</c:v>
                </c:pt>
                <c:pt idx="448">
                  <c:v>3</c:v>
                </c:pt>
                <c:pt idx="449">
                  <c:v>3</c:v>
                </c:pt>
                <c:pt idx="450">
                  <c:v>3</c:v>
                </c:pt>
                <c:pt idx="451">
                  <c:v>3</c:v>
                </c:pt>
                <c:pt idx="452">
                  <c:v>3</c:v>
                </c:pt>
                <c:pt idx="453">
                  <c:v>3</c:v>
                </c:pt>
                <c:pt idx="454">
                  <c:v>3</c:v>
                </c:pt>
                <c:pt idx="455">
                  <c:v>3</c:v>
                </c:pt>
                <c:pt idx="456">
                  <c:v>3</c:v>
                </c:pt>
                <c:pt idx="457">
                  <c:v>3</c:v>
                </c:pt>
                <c:pt idx="458">
                  <c:v>3</c:v>
                </c:pt>
                <c:pt idx="459">
                  <c:v>3</c:v>
                </c:pt>
                <c:pt idx="460">
                  <c:v>3</c:v>
                </c:pt>
                <c:pt idx="461">
                  <c:v>3</c:v>
                </c:pt>
                <c:pt idx="462">
                  <c:v>3</c:v>
                </c:pt>
                <c:pt idx="463">
                  <c:v>3</c:v>
                </c:pt>
                <c:pt idx="464">
                  <c:v>3</c:v>
                </c:pt>
                <c:pt idx="465">
                  <c:v>3</c:v>
                </c:pt>
                <c:pt idx="466">
                  <c:v>3</c:v>
                </c:pt>
                <c:pt idx="467">
                  <c:v>3</c:v>
                </c:pt>
                <c:pt idx="468">
                  <c:v>3</c:v>
                </c:pt>
                <c:pt idx="469">
                  <c:v>3</c:v>
                </c:pt>
                <c:pt idx="470">
                  <c:v>3</c:v>
                </c:pt>
                <c:pt idx="471">
                  <c:v>3</c:v>
                </c:pt>
                <c:pt idx="472">
                  <c:v>3</c:v>
                </c:pt>
                <c:pt idx="473">
                  <c:v>3</c:v>
                </c:pt>
                <c:pt idx="474">
                  <c:v>3</c:v>
                </c:pt>
                <c:pt idx="475">
                  <c:v>3</c:v>
                </c:pt>
                <c:pt idx="476">
                  <c:v>3</c:v>
                </c:pt>
                <c:pt idx="477">
                  <c:v>3</c:v>
                </c:pt>
                <c:pt idx="478">
                  <c:v>3</c:v>
                </c:pt>
                <c:pt idx="479">
                  <c:v>3</c:v>
                </c:pt>
                <c:pt idx="480">
                  <c:v>3</c:v>
                </c:pt>
                <c:pt idx="481">
                  <c:v>3</c:v>
                </c:pt>
                <c:pt idx="482">
                  <c:v>3</c:v>
                </c:pt>
                <c:pt idx="483">
                  <c:v>3</c:v>
                </c:pt>
                <c:pt idx="484">
                  <c:v>3</c:v>
                </c:pt>
                <c:pt idx="485">
                  <c:v>3</c:v>
                </c:pt>
                <c:pt idx="486">
                  <c:v>3</c:v>
                </c:pt>
                <c:pt idx="487">
                  <c:v>3</c:v>
                </c:pt>
                <c:pt idx="488">
                  <c:v>3</c:v>
                </c:pt>
                <c:pt idx="489">
                  <c:v>3</c:v>
                </c:pt>
                <c:pt idx="490">
                  <c:v>3</c:v>
                </c:pt>
                <c:pt idx="491">
                  <c:v>3</c:v>
                </c:pt>
                <c:pt idx="492">
                  <c:v>3</c:v>
                </c:pt>
                <c:pt idx="493">
                  <c:v>3</c:v>
                </c:pt>
                <c:pt idx="494">
                  <c:v>3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3</c:v>
                </c:pt>
                <c:pt idx="518">
                  <c:v>3</c:v>
                </c:pt>
                <c:pt idx="519">
                  <c:v>3</c:v>
                </c:pt>
                <c:pt idx="520">
                  <c:v>3</c:v>
                </c:pt>
                <c:pt idx="521">
                  <c:v>3</c:v>
                </c:pt>
                <c:pt idx="522">
                  <c:v>3</c:v>
                </c:pt>
                <c:pt idx="523">
                  <c:v>3</c:v>
                </c:pt>
                <c:pt idx="524">
                  <c:v>3</c:v>
                </c:pt>
                <c:pt idx="525">
                  <c:v>3</c:v>
                </c:pt>
                <c:pt idx="526">
                  <c:v>3</c:v>
                </c:pt>
                <c:pt idx="527">
                  <c:v>3</c:v>
                </c:pt>
                <c:pt idx="528">
                  <c:v>3</c:v>
                </c:pt>
                <c:pt idx="529">
                  <c:v>3</c:v>
                </c:pt>
                <c:pt idx="530">
                  <c:v>3</c:v>
                </c:pt>
                <c:pt idx="531">
                  <c:v>3</c:v>
                </c:pt>
                <c:pt idx="532">
                  <c:v>3</c:v>
                </c:pt>
                <c:pt idx="533">
                  <c:v>3</c:v>
                </c:pt>
                <c:pt idx="534">
                  <c:v>3</c:v>
                </c:pt>
                <c:pt idx="535">
                  <c:v>3</c:v>
                </c:pt>
                <c:pt idx="536">
                  <c:v>3</c:v>
                </c:pt>
                <c:pt idx="537">
                  <c:v>3</c:v>
                </c:pt>
                <c:pt idx="538">
                  <c:v>3</c:v>
                </c:pt>
                <c:pt idx="539">
                  <c:v>3</c:v>
                </c:pt>
                <c:pt idx="540">
                  <c:v>3</c:v>
                </c:pt>
                <c:pt idx="541">
                  <c:v>3</c:v>
                </c:pt>
                <c:pt idx="542">
                  <c:v>3</c:v>
                </c:pt>
                <c:pt idx="543">
                  <c:v>3</c:v>
                </c:pt>
                <c:pt idx="544">
                  <c:v>3</c:v>
                </c:pt>
                <c:pt idx="545">
                  <c:v>3</c:v>
                </c:pt>
                <c:pt idx="546">
                  <c:v>3</c:v>
                </c:pt>
                <c:pt idx="547">
                  <c:v>3</c:v>
                </c:pt>
                <c:pt idx="548">
                  <c:v>3</c:v>
                </c:pt>
                <c:pt idx="549">
                  <c:v>3</c:v>
                </c:pt>
                <c:pt idx="550">
                  <c:v>3</c:v>
                </c:pt>
                <c:pt idx="551">
                  <c:v>3</c:v>
                </c:pt>
                <c:pt idx="619">
                  <c:v>2</c:v>
                </c:pt>
                <c:pt idx="620">
                  <c:v>1</c:v>
                </c:pt>
                <c:pt idx="621">
                  <c:v>2</c:v>
                </c:pt>
                <c:pt idx="622">
                  <c:v>2</c:v>
                </c:pt>
                <c:pt idx="623">
                  <c:v>5</c:v>
                </c:pt>
                <c:pt idx="624">
                  <c:v>4</c:v>
                </c:pt>
                <c:pt idx="625">
                  <c:v>4</c:v>
                </c:pt>
                <c:pt idx="626">
                  <c:v>5</c:v>
                </c:pt>
                <c:pt idx="627">
                  <c:v>4</c:v>
                </c:pt>
                <c:pt idx="628">
                  <c:v>2</c:v>
                </c:pt>
                <c:pt idx="629">
                  <c:v>2</c:v>
                </c:pt>
                <c:pt idx="630">
                  <c:v>4</c:v>
                </c:pt>
                <c:pt idx="631">
                  <c:v>5</c:v>
                </c:pt>
                <c:pt idx="632">
                  <c:v>2</c:v>
                </c:pt>
                <c:pt idx="633">
                  <c:v>2</c:v>
                </c:pt>
                <c:pt idx="634">
                  <c:v>1</c:v>
                </c:pt>
                <c:pt idx="635">
                  <c:v>5</c:v>
                </c:pt>
                <c:pt idx="636">
                  <c:v>5</c:v>
                </c:pt>
                <c:pt idx="637">
                  <c:v>2</c:v>
                </c:pt>
                <c:pt idx="638">
                  <c:v>1</c:v>
                </c:pt>
                <c:pt idx="639">
                  <c:v>4</c:v>
                </c:pt>
                <c:pt idx="640">
                  <c:v>2</c:v>
                </c:pt>
                <c:pt idx="641">
                  <c:v>4</c:v>
                </c:pt>
                <c:pt idx="642">
                  <c:v>4</c:v>
                </c:pt>
                <c:pt idx="643">
                  <c:v>4</c:v>
                </c:pt>
                <c:pt idx="644">
                  <c:v>2</c:v>
                </c:pt>
                <c:pt idx="645">
                  <c:v>2</c:v>
                </c:pt>
                <c:pt idx="646">
                  <c:v>5</c:v>
                </c:pt>
                <c:pt idx="647">
                  <c:v>2</c:v>
                </c:pt>
                <c:pt idx="648">
                  <c:v>2</c:v>
                </c:pt>
                <c:pt idx="649">
                  <c:v>5</c:v>
                </c:pt>
                <c:pt idx="650">
                  <c:v>2</c:v>
                </c:pt>
                <c:pt idx="651">
                  <c:v>2</c:v>
                </c:pt>
                <c:pt idx="652">
                  <c:v>1</c:v>
                </c:pt>
                <c:pt idx="653">
                  <c:v>4</c:v>
                </c:pt>
                <c:pt idx="654">
                  <c:v>5</c:v>
                </c:pt>
                <c:pt idx="655">
                  <c:v>2</c:v>
                </c:pt>
                <c:pt idx="656">
                  <c:v>1</c:v>
                </c:pt>
                <c:pt idx="657">
                  <c:v>5</c:v>
                </c:pt>
                <c:pt idx="658">
                  <c:v>2</c:v>
                </c:pt>
                <c:pt idx="659">
                  <c:v>4</c:v>
                </c:pt>
                <c:pt idx="660">
                  <c:v>5</c:v>
                </c:pt>
                <c:pt idx="661">
                  <c:v>4</c:v>
                </c:pt>
                <c:pt idx="662">
                  <c:v>2</c:v>
                </c:pt>
                <c:pt idx="663">
                  <c:v>5</c:v>
                </c:pt>
                <c:pt idx="664">
                  <c:v>4</c:v>
                </c:pt>
                <c:pt idx="665">
                  <c:v>2</c:v>
                </c:pt>
                <c:pt idx="666">
                  <c:v>1</c:v>
                </c:pt>
                <c:pt idx="667">
                  <c:v>4</c:v>
                </c:pt>
                <c:pt idx="668">
                  <c:v>4</c:v>
                </c:pt>
                <c:pt idx="669">
                  <c:v>4</c:v>
                </c:pt>
                <c:pt idx="670">
                  <c:v>1</c:v>
                </c:pt>
                <c:pt idx="671">
                  <c:v>5</c:v>
                </c:pt>
                <c:pt idx="672">
                  <c:v>1</c:v>
                </c:pt>
                <c:pt idx="673">
                  <c:v>2</c:v>
                </c:pt>
                <c:pt idx="674">
                  <c:v>4</c:v>
                </c:pt>
                <c:pt idx="675">
                  <c:v>4</c:v>
                </c:pt>
                <c:pt idx="676">
                  <c:v>2</c:v>
                </c:pt>
                <c:pt idx="677">
                  <c:v>2</c:v>
                </c:pt>
                <c:pt idx="678">
                  <c:v>1</c:v>
                </c:pt>
                <c:pt idx="679">
                  <c:v>4</c:v>
                </c:pt>
                <c:pt idx="680">
                  <c:v>1</c:v>
                </c:pt>
                <c:pt idx="681">
                  <c:v>4</c:v>
                </c:pt>
                <c:pt idx="682">
                  <c:v>2</c:v>
                </c:pt>
                <c:pt idx="683">
                  <c:v>1</c:v>
                </c:pt>
                <c:pt idx="684">
                  <c:v>2</c:v>
                </c:pt>
                <c:pt idx="685">
                  <c:v>2</c:v>
                </c:pt>
                <c:pt idx="686">
                  <c:v>2</c:v>
                </c:pt>
                <c:pt idx="687">
                  <c:v>1</c:v>
                </c:pt>
                <c:pt idx="688">
                  <c:v>2</c:v>
                </c:pt>
                <c:pt idx="689">
                  <c:v>5</c:v>
                </c:pt>
                <c:pt idx="690">
                  <c:v>1</c:v>
                </c:pt>
                <c:pt idx="691">
                  <c:v>5</c:v>
                </c:pt>
                <c:pt idx="692">
                  <c:v>5</c:v>
                </c:pt>
                <c:pt idx="693">
                  <c:v>2</c:v>
                </c:pt>
                <c:pt idx="694">
                  <c:v>2</c:v>
                </c:pt>
                <c:pt idx="695">
                  <c:v>2</c:v>
                </c:pt>
                <c:pt idx="696">
                  <c:v>4</c:v>
                </c:pt>
                <c:pt idx="697">
                  <c:v>2</c:v>
                </c:pt>
                <c:pt idx="698">
                  <c:v>2</c:v>
                </c:pt>
                <c:pt idx="699">
                  <c:v>1</c:v>
                </c:pt>
                <c:pt idx="700">
                  <c:v>5</c:v>
                </c:pt>
                <c:pt idx="701">
                  <c:v>1</c:v>
                </c:pt>
                <c:pt idx="702">
                  <c:v>2</c:v>
                </c:pt>
                <c:pt idx="703">
                  <c:v>1</c:v>
                </c:pt>
                <c:pt idx="704">
                  <c:v>1</c:v>
                </c:pt>
                <c:pt idx="705">
                  <c:v>5</c:v>
                </c:pt>
                <c:pt idx="706">
                  <c:v>2</c:v>
                </c:pt>
                <c:pt idx="707">
                  <c:v>1</c:v>
                </c:pt>
                <c:pt idx="708">
                  <c:v>2</c:v>
                </c:pt>
                <c:pt idx="709">
                  <c:v>5</c:v>
                </c:pt>
                <c:pt idx="710">
                  <c:v>4</c:v>
                </c:pt>
                <c:pt idx="711">
                  <c:v>5</c:v>
                </c:pt>
                <c:pt idx="712">
                  <c:v>2</c:v>
                </c:pt>
                <c:pt idx="713">
                  <c:v>4</c:v>
                </c:pt>
                <c:pt idx="714">
                  <c:v>2</c:v>
                </c:pt>
                <c:pt idx="715">
                  <c:v>4</c:v>
                </c:pt>
                <c:pt idx="716">
                  <c:v>4</c:v>
                </c:pt>
                <c:pt idx="717">
                  <c:v>2</c:v>
                </c:pt>
                <c:pt idx="718">
                  <c:v>4</c:v>
                </c:pt>
                <c:pt idx="719">
                  <c:v>4</c:v>
                </c:pt>
                <c:pt idx="720">
                  <c:v>4</c:v>
                </c:pt>
                <c:pt idx="721">
                  <c:v>1</c:v>
                </c:pt>
                <c:pt idx="722">
                  <c:v>2</c:v>
                </c:pt>
                <c:pt idx="723">
                  <c:v>2</c:v>
                </c:pt>
                <c:pt idx="724">
                  <c:v>2</c:v>
                </c:pt>
                <c:pt idx="725">
                  <c:v>2</c:v>
                </c:pt>
                <c:pt idx="726">
                  <c:v>5</c:v>
                </c:pt>
                <c:pt idx="727">
                  <c:v>4</c:v>
                </c:pt>
                <c:pt idx="728">
                  <c:v>4</c:v>
                </c:pt>
                <c:pt idx="729">
                  <c:v>2</c:v>
                </c:pt>
                <c:pt idx="730">
                  <c:v>4</c:v>
                </c:pt>
                <c:pt idx="731">
                  <c:v>2</c:v>
                </c:pt>
                <c:pt idx="732">
                  <c:v>1</c:v>
                </c:pt>
                <c:pt idx="733">
                  <c:v>5</c:v>
                </c:pt>
                <c:pt idx="734">
                  <c:v>2</c:v>
                </c:pt>
                <c:pt idx="735">
                  <c:v>4</c:v>
                </c:pt>
                <c:pt idx="736">
                  <c:v>2</c:v>
                </c:pt>
                <c:pt idx="737">
                  <c:v>1</c:v>
                </c:pt>
                <c:pt idx="738">
                  <c:v>5</c:v>
                </c:pt>
                <c:pt idx="739">
                  <c:v>4</c:v>
                </c:pt>
                <c:pt idx="740">
                  <c:v>4</c:v>
                </c:pt>
                <c:pt idx="741">
                  <c:v>4</c:v>
                </c:pt>
                <c:pt idx="742">
                  <c:v>1</c:v>
                </c:pt>
                <c:pt idx="743">
                  <c:v>2</c:v>
                </c:pt>
                <c:pt idx="744">
                  <c:v>4</c:v>
                </c:pt>
                <c:pt idx="745">
                  <c:v>2</c:v>
                </c:pt>
                <c:pt idx="746">
                  <c:v>2</c:v>
                </c:pt>
                <c:pt idx="747">
                  <c:v>2</c:v>
                </c:pt>
                <c:pt idx="748">
                  <c:v>2</c:v>
                </c:pt>
                <c:pt idx="749">
                  <c:v>5</c:v>
                </c:pt>
                <c:pt idx="750">
                  <c:v>4</c:v>
                </c:pt>
                <c:pt idx="751">
                  <c:v>4</c:v>
                </c:pt>
                <c:pt idx="752">
                  <c:v>4</c:v>
                </c:pt>
                <c:pt idx="753">
                  <c:v>4</c:v>
                </c:pt>
                <c:pt idx="754">
                  <c:v>2</c:v>
                </c:pt>
                <c:pt idx="755">
                  <c:v>4</c:v>
                </c:pt>
                <c:pt idx="756">
                  <c:v>4</c:v>
                </c:pt>
                <c:pt idx="757">
                  <c:v>4</c:v>
                </c:pt>
                <c:pt idx="758">
                  <c:v>1</c:v>
                </c:pt>
                <c:pt idx="759">
                  <c:v>4</c:v>
                </c:pt>
                <c:pt idx="760">
                  <c:v>4</c:v>
                </c:pt>
                <c:pt idx="761">
                  <c:v>1</c:v>
                </c:pt>
                <c:pt idx="762">
                  <c:v>2</c:v>
                </c:pt>
                <c:pt idx="763">
                  <c:v>4</c:v>
                </c:pt>
                <c:pt idx="764">
                  <c:v>4</c:v>
                </c:pt>
                <c:pt idx="765">
                  <c:v>4</c:v>
                </c:pt>
                <c:pt idx="766">
                  <c:v>5</c:v>
                </c:pt>
                <c:pt idx="767">
                  <c:v>5</c:v>
                </c:pt>
                <c:pt idx="768">
                  <c:v>2</c:v>
                </c:pt>
                <c:pt idx="769">
                  <c:v>1</c:v>
                </c:pt>
                <c:pt idx="770">
                  <c:v>4</c:v>
                </c:pt>
                <c:pt idx="771">
                  <c:v>4</c:v>
                </c:pt>
                <c:pt idx="772">
                  <c:v>2</c:v>
                </c:pt>
                <c:pt idx="773">
                  <c:v>2</c:v>
                </c:pt>
                <c:pt idx="774">
                  <c:v>4</c:v>
                </c:pt>
                <c:pt idx="775">
                  <c:v>4</c:v>
                </c:pt>
                <c:pt idx="776">
                  <c:v>2</c:v>
                </c:pt>
                <c:pt idx="777">
                  <c:v>1</c:v>
                </c:pt>
                <c:pt idx="778">
                  <c:v>2</c:v>
                </c:pt>
                <c:pt idx="779">
                  <c:v>2</c:v>
                </c:pt>
                <c:pt idx="780">
                  <c:v>1</c:v>
                </c:pt>
                <c:pt idx="781">
                  <c:v>2</c:v>
                </c:pt>
                <c:pt idx="782">
                  <c:v>2</c:v>
                </c:pt>
                <c:pt idx="783">
                  <c:v>4</c:v>
                </c:pt>
                <c:pt idx="784">
                  <c:v>2</c:v>
                </c:pt>
                <c:pt idx="785">
                  <c:v>1</c:v>
                </c:pt>
                <c:pt idx="786">
                  <c:v>1</c:v>
                </c:pt>
                <c:pt idx="787">
                  <c:v>5</c:v>
                </c:pt>
                <c:pt idx="788">
                  <c:v>1</c:v>
                </c:pt>
                <c:pt idx="789">
                  <c:v>2</c:v>
                </c:pt>
                <c:pt idx="790">
                  <c:v>1</c:v>
                </c:pt>
                <c:pt idx="791">
                  <c:v>2</c:v>
                </c:pt>
                <c:pt idx="792">
                  <c:v>2</c:v>
                </c:pt>
                <c:pt idx="793">
                  <c:v>4</c:v>
                </c:pt>
                <c:pt idx="794">
                  <c:v>4</c:v>
                </c:pt>
                <c:pt idx="795">
                  <c:v>4</c:v>
                </c:pt>
                <c:pt idx="796">
                  <c:v>1</c:v>
                </c:pt>
                <c:pt idx="797">
                  <c:v>5</c:v>
                </c:pt>
                <c:pt idx="798">
                  <c:v>2</c:v>
                </c:pt>
                <c:pt idx="799">
                  <c:v>4</c:v>
                </c:pt>
                <c:pt idx="800">
                  <c:v>2</c:v>
                </c:pt>
                <c:pt idx="801">
                  <c:v>4</c:v>
                </c:pt>
                <c:pt idx="802">
                  <c:v>4</c:v>
                </c:pt>
                <c:pt idx="803">
                  <c:v>2</c:v>
                </c:pt>
                <c:pt idx="804">
                  <c:v>4</c:v>
                </c:pt>
                <c:pt idx="805">
                  <c:v>1</c:v>
                </c:pt>
                <c:pt idx="806">
                  <c:v>2</c:v>
                </c:pt>
                <c:pt idx="807">
                  <c:v>2</c:v>
                </c:pt>
                <c:pt idx="808">
                  <c:v>5</c:v>
                </c:pt>
                <c:pt idx="809">
                  <c:v>5</c:v>
                </c:pt>
                <c:pt idx="810">
                  <c:v>1</c:v>
                </c:pt>
                <c:pt idx="811">
                  <c:v>2</c:v>
                </c:pt>
                <c:pt idx="812">
                  <c:v>2</c:v>
                </c:pt>
                <c:pt idx="813">
                  <c:v>1</c:v>
                </c:pt>
                <c:pt idx="814">
                  <c:v>2</c:v>
                </c:pt>
                <c:pt idx="815">
                  <c:v>2</c:v>
                </c:pt>
                <c:pt idx="816">
                  <c:v>5</c:v>
                </c:pt>
                <c:pt idx="817">
                  <c:v>4</c:v>
                </c:pt>
                <c:pt idx="818">
                  <c:v>2</c:v>
                </c:pt>
                <c:pt idx="819">
                  <c:v>2</c:v>
                </c:pt>
                <c:pt idx="820">
                  <c:v>2</c:v>
                </c:pt>
                <c:pt idx="821">
                  <c:v>4</c:v>
                </c:pt>
                <c:pt idx="822">
                  <c:v>5</c:v>
                </c:pt>
                <c:pt idx="823">
                  <c:v>1</c:v>
                </c:pt>
                <c:pt idx="824">
                  <c:v>4</c:v>
                </c:pt>
                <c:pt idx="825">
                  <c:v>5</c:v>
                </c:pt>
                <c:pt idx="826">
                  <c:v>2</c:v>
                </c:pt>
                <c:pt idx="827">
                  <c:v>2</c:v>
                </c:pt>
                <c:pt idx="828">
                  <c:v>2</c:v>
                </c:pt>
                <c:pt idx="829">
                  <c:v>4</c:v>
                </c:pt>
                <c:pt idx="830">
                  <c:v>4</c:v>
                </c:pt>
                <c:pt idx="831">
                  <c:v>1</c:v>
                </c:pt>
                <c:pt idx="832">
                  <c:v>5</c:v>
                </c:pt>
                <c:pt idx="833">
                  <c:v>1</c:v>
                </c:pt>
                <c:pt idx="834">
                  <c:v>5</c:v>
                </c:pt>
                <c:pt idx="835">
                  <c:v>2</c:v>
                </c:pt>
                <c:pt idx="836">
                  <c:v>4</c:v>
                </c:pt>
                <c:pt idx="837">
                  <c:v>2</c:v>
                </c:pt>
                <c:pt idx="838">
                  <c:v>4</c:v>
                </c:pt>
                <c:pt idx="839">
                  <c:v>5</c:v>
                </c:pt>
                <c:pt idx="840">
                  <c:v>5</c:v>
                </c:pt>
                <c:pt idx="841">
                  <c:v>4</c:v>
                </c:pt>
                <c:pt idx="842">
                  <c:v>4</c:v>
                </c:pt>
                <c:pt idx="843">
                  <c:v>1</c:v>
                </c:pt>
                <c:pt idx="844">
                  <c:v>4</c:v>
                </c:pt>
                <c:pt idx="845">
                  <c:v>2</c:v>
                </c:pt>
                <c:pt idx="846">
                  <c:v>4</c:v>
                </c:pt>
                <c:pt idx="847">
                  <c:v>2</c:v>
                </c:pt>
                <c:pt idx="848">
                  <c:v>2</c:v>
                </c:pt>
                <c:pt idx="849">
                  <c:v>5</c:v>
                </c:pt>
                <c:pt idx="850">
                  <c:v>4</c:v>
                </c:pt>
                <c:pt idx="851">
                  <c:v>2</c:v>
                </c:pt>
                <c:pt idx="852">
                  <c:v>2</c:v>
                </c:pt>
                <c:pt idx="853">
                  <c:v>1</c:v>
                </c:pt>
                <c:pt idx="854">
                  <c:v>5</c:v>
                </c:pt>
                <c:pt idx="855">
                  <c:v>2</c:v>
                </c:pt>
                <c:pt idx="856">
                  <c:v>1</c:v>
                </c:pt>
                <c:pt idx="857">
                  <c:v>2</c:v>
                </c:pt>
                <c:pt idx="858">
                  <c:v>1</c:v>
                </c:pt>
                <c:pt idx="859">
                  <c:v>5</c:v>
                </c:pt>
                <c:pt idx="860">
                  <c:v>2</c:v>
                </c:pt>
                <c:pt idx="861">
                  <c:v>4</c:v>
                </c:pt>
                <c:pt idx="862">
                  <c:v>4</c:v>
                </c:pt>
                <c:pt idx="863">
                  <c:v>4</c:v>
                </c:pt>
                <c:pt idx="864">
                  <c:v>2</c:v>
                </c:pt>
                <c:pt idx="865">
                  <c:v>4</c:v>
                </c:pt>
                <c:pt idx="866">
                  <c:v>4</c:v>
                </c:pt>
                <c:pt idx="867">
                  <c:v>4</c:v>
                </c:pt>
                <c:pt idx="868">
                  <c:v>2</c:v>
                </c:pt>
                <c:pt idx="869">
                  <c:v>2</c:v>
                </c:pt>
                <c:pt idx="870">
                  <c:v>1</c:v>
                </c:pt>
                <c:pt idx="871">
                  <c:v>4</c:v>
                </c:pt>
                <c:pt idx="872">
                  <c:v>4</c:v>
                </c:pt>
                <c:pt idx="873">
                  <c:v>2</c:v>
                </c:pt>
                <c:pt idx="874">
                  <c:v>1</c:v>
                </c:pt>
                <c:pt idx="875">
                  <c:v>2</c:v>
                </c:pt>
                <c:pt idx="876">
                  <c:v>5</c:v>
                </c:pt>
                <c:pt idx="877">
                  <c:v>2</c:v>
                </c:pt>
                <c:pt idx="878">
                  <c:v>2</c:v>
                </c:pt>
                <c:pt idx="879">
                  <c:v>4</c:v>
                </c:pt>
                <c:pt idx="880">
                  <c:v>5</c:v>
                </c:pt>
                <c:pt idx="881">
                  <c:v>4</c:v>
                </c:pt>
                <c:pt idx="882">
                  <c:v>4</c:v>
                </c:pt>
                <c:pt idx="883">
                  <c:v>2</c:v>
                </c:pt>
                <c:pt idx="884">
                  <c:v>4</c:v>
                </c:pt>
                <c:pt idx="885">
                  <c:v>5</c:v>
                </c:pt>
                <c:pt idx="886">
                  <c:v>4</c:v>
                </c:pt>
                <c:pt idx="887">
                  <c:v>5</c:v>
                </c:pt>
                <c:pt idx="888">
                  <c:v>5</c:v>
                </c:pt>
                <c:pt idx="889">
                  <c:v>4</c:v>
                </c:pt>
                <c:pt idx="890">
                  <c:v>4</c:v>
                </c:pt>
                <c:pt idx="891">
                  <c:v>2</c:v>
                </c:pt>
                <c:pt idx="892">
                  <c:v>2</c:v>
                </c:pt>
                <c:pt idx="893">
                  <c:v>2</c:v>
                </c:pt>
                <c:pt idx="894">
                  <c:v>4</c:v>
                </c:pt>
                <c:pt idx="895">
                  <c:v>4</c:v>
                </c:pt>
                <c:pt idx="896">
                  <c:v>2</c:v>
                </c:pt>
                <c:pt idx="897">
                  <c:v>2</c:v>
                </c:pt>
                <c:pt idx="898">
                  <c:v>5</c:v>
                </c:pt>
                <c:pt idx="899">
                  <c:v>5</c:v>
                </c:pt>
                <c:pt idx="900">
                  <c:v>2</c:v>
                </c:pt>
                <c:pt idx="901">
                  <c:v>4</c:v>
                </c:pt>
                <c:pt idx="902">
                  <c:v>4</c:v>
                </c:pt>
                <c:pt idx="903">
                  <c:v>1</c:v>
                </c:pt>
                <c:pt idx="904">
                  <c:v>2</c:v>
                </c:pt>
                <c:pt idx="905">
                  <c:v>1</c:v>
                </c:pt>
                <c:pt idx="906">
                  <c:v>4</c:v>
                </c:pt>
                <c:pt idx="907">
                  <c:v>4</c:v>
                </c:pt>
                <c:pt idx="908">
                  <c:v>2</c:v>
                </c:pt>
                <c:pt idx="909">
                  <c:v>4</c:v>
                </c:pt>
                <c:pt idx="910">
                  <c:v>1</c:v>
                </c:pt>
                <c:pt idx="911">
                  <c:v>2</c:v>
                </c:pt>
                <c:pt idx="912">
                  <c:v>2</c:v>
                </c:pt>
                <c:pt idx="913">
                  <c:v>4</c:v>
                </c:pt>
                <c:pt idx="914">
                  <c:v>2</c:v>
                </c:pt>
                <c:pt idx="915">
                  <c:v>4</c:v>
                </c:pt>
                <c:pt idx="917">
                  <c:v>2</c:v>
                </c:pt>
                <c:pt idx="918">
                  <c:v>5</c:v>
                </c:pt>
                <c:pt idx="919">
                  <c:v>4</c:v>
                </c:pt>
                <c:pt idx="920">
                  <c:v>2</c:v>
                </c:pt>
                <c:pt idx="921">
                  <c:v>1</c:v>
                </c:pt>
                <c:pt idx="922">
                  <c:v>5</c:v>
                </c:pt>
                <c:pt idx="923">
                  <c:v>5</c:v>
                </c:pt>
                <c:pt idx="924">
                  <c:v>4</c:v>
                </c:pt>
                <c:pt idx="925">
                  <c:v>5</c:v>
                </c:pt>
                <c:pt idx="926">
                  <c:v>1</c:v>
                </c:pt>
                <c:pt idx="927">
                  <c:v>2</c:v>
                </c:pt>
                <c:pt idx="928">
                  <c:v>1</c:v>
                </c:pt>
                <c:pt idx="929">
                  <c:v>5</c:v>
                </c:pt>
                <c:pt idx="930">
                  <c:v>5</c:v>
                </c:pt>
                <c:pt idx="931">
                  <c:v>2</c:v>
                </c:pt>
                <c:pt idx="936">
                  <c:v>2</c:v>
                </c:pt>
                <c:pt idx="937">
                  <c:v>5</c:v>
                </c:pt>
                <c:pt idx="938">
                  <c:v>2</c:v>
                </c:pt>
                <c:pt idx="939">
                  <c:v>4</c:v>
                </c:pt>
                <c:pt idx="940">
                  <c:v>1</c:v>
                </c:pt>
                <c:pt idx="941">
                  <c:v>4</c:v>
                </c:pt>
                <c:pt idx="942">
                  <c:v>5</c:v>
                </c:pt>
                <c:pt idx="943">
                  <c:v>2</c:v>
                </c:pt>
                <c:pt idx="944">
                  <c:v>4</c:v>
                </c:pt>
                <c:pt idx="945">
                  <c:v>2</c:v>
                </c:pt>
                <c:pt idx="946">
                  <c:v>2</c:v>
                </c:pt>
                <c:pt idx="947">
                  <c:v>4</c:v>
                </c:pt>
                <c:pt idx="948">
                  <c:v>4</c:v>
                </c:pt>
                <c:pt idx="949">
                  <c:v>1</c:v>
                </c:pt>
                <c:pt idx="950">
                  <c:v>5</c:v>
                </c:pt>
                <c:pt idx="951">
                  <c:v>5</c:v>
                </c:pt>
                <c:pt idx="952">
                  <c:v>1</c:v>
                </c:pt>
                <c:pt idx="953">
                  <c:v>1</c:v>
                </c:pt>
                <c:pt idx="954">
                  <c:v>2</c:v>
                </c:pt>
                <c:pt idx="955">
                  <c:v>2</c:v>
                </c:pt>
                <c:pt idx="956">
                  <c:v>4</c:v>
                </c:pt>
                <c:pt idx="957">
                  <c:v>5</c:v>
                </c:pt>
                <c:pt idx="959">
                  <c:v>4</c:v>
                </c:pt>
                <c:pt idx="975">
                  <c:v>4</c:v>
                </c:pt>
                <c:pt idx="976">
                  <c:v>2</c:v>
                </c:pt>
                <c:pt idx="977">
                  <c:v>5</c:v>
                </c:pt>
                <c:pt idx="985">
                  <c:v>4</c:v>
                </c:pt>
                <c:pt idx="987">
                  <c:v>2</c:v>
                </c:pt>
                <c:pt idx="988">
                  <c:v>1</c:v>
                </c:pt>
                <c:pt idx="989">
                  <c:v>2</c:v>
                </c:pt>
                <c:pt idx="990">
                  <c:v>2</c:v>
                </c:pt>
                <c:pt idx="991">
                  <c:v>2</c:v>
                </c:pt>
                <c:pt idx="992">
                  <c:v>1</c:v>
                </c:pt>
                <c:pt idx="993">
                  <c:v>4</c:v>
                </c:pt>
                <c:pt idx="994">
                  <c:v>4</c:v>
                </c:pt>
                <c:pt idx="995">
                  <c:v>2</c:v>
                </c:pt>
                <c:pt idx="996">
                  <c:v>5</c:v>
                </c:pt>
                <c:pt idx="997">
                  <c:v>1</c:v>
                </c:pt>
                <c:pt idx="998">
                  <c:v>4</c:v>
                </c:pt>
                <c:pt idx="999">
                  <c:v>1</c:v>
                </c:pt>
                <c:pt idx="1000">
                  <c:v>1</c:v>
                </c:pt>
                <c:pt idx="1001">
                  <c:v>5</c:v>
                </c:pt>
                <c:pt idx="1002">
                  <c:v>1</c:v>
                </c:pt>
                <c:pt idx="1003">
                  <c:v>1</c:v>
                </c:pt>
                <c:pt idx="1004">
                  <c:v>4</c:v>
                </c:pt>
                <c:pt idx="1005">
                  <c:v>4</c:v>
                </c:pt>
                <c:pt idx="1007">
                  <c:v>4</c:v>
                </c:pt>
                <c:pt idx="1008">
                  <c:v>2</c:v>
                </c:pt>
                <c:pt idx="1009">
                  <c:v>5</c:v>
                </c:pt>
                <c:pt idx="1010">
                  <c:v>5</c:v>
                </c:pt>
                <c:pt idx="1011">
                  <c:v>2</c:v>
                </c:pt>
                <c:pt idx="1012">
                  <c:v>4</c:v>
                </c:pt>
                <c:pt idx="1013">
                  <c:v>2</c:v>
                </c:pt>
                <c:pt idx="1014">
                  <c:v>1</c:v>
                </c:pt>
                <c:pt idx="1015">
                  <c:v>5</c:v>
                </c:pt>
                <c:pt idx="1023">
                  <c:v>5</c:v>
                </c:pt>
                <c:pt idx="1024">
                  <c:v>2</c:v>
                </c:pt>
                <c:pt idx="1025">
                  <c:v>4</c:v>
                </c:pt>
                <c:pt idx="1026">
                  <c:v>1</c:v>
                </c:pt>
                <c:pt idx="1027">
                  <c:v>1</c:v>
                </c:pt>
                <c:pt idx="1028">
                  <c:v>2</c:v>
                </c:pt>
                <c:pt idx="1029">
                  <c:v>2</c:v>
                </c:pt>
                <c:pt idx="1030">
                  <c:v>2</c:v>
                </c:pt>
                <c:pt idx="1034">
                  <c:v>4</c:v>
                </c:pt>
                <c:pt idx="1035">
                  <c:v>5</c:v>
                </c:pt>
                <c:pt idx="1036">
                  <c:v>5</c:v>
                </c:pt>
                <c:pt idx="1037">
                  <c:v>2</c:v>
                </c:pt>
                <c:pt idx="1038">
                  <c:v>2</c:v>
                </c:pt>
                <c:pt idx="1039">
                  <c:v>4</c:v>
                </c:pt>
                <c:pt idx="1040">
                  <c:v>1</c:v>
                </c:pt>
                <c:pt idx="1041">
                  <c:v>4</c:v>
                </c:pt>
                <c:pt idx="1042">
                  <c:v>5</c:v>
                </c:pt>
                <c:pt idx="1043">
                  <c:v>4</c:v>
                </c:pt>
                <c:pt idx="1044">
                  <c:v>1</c:v>
                </c:pt>
                <c:pt idx="1045">
                  <c:v>5</c:v>
                </c:pt>
                <c:pt idx="1046">
                  <c:v>4</c:v>
                </c:pt>
                <c:pt idx="1047">
                  <c:v>1</c:v>
                </c:pt>
                <c:pt idx="1048">
                  <c:v>2</c:v>
                </c:pt>
                <c:pt idx="1049">
                  <c:v>1</c:v>
                </c:pt>
                <c:pt idx="1050">
                  <c:v>4</c:v>
                </c:pt>
                <c:pt idx="1051">
                  <c:v>1</c:v>
                </c:pt>
                <c:pt idx="1052">
                  <c:v>1</c:v>
                </c:pt>
                <c:pt idx="1053">
                  <c:v>1</c:v>
                </c:pt>
                <c:pt idx="1054">
                  <c:v>4</c:v>
                </c:pt>
                <c:pt idx="1055">
                  <c:v>2</c:v>
                </c:pt>
                <c:pt idx="1056">
                  <c:v>4</c:v>
                </c:pt>
                <c:pt idx="1057">
                  <c:v>1</c:v>
                </c:pt>
                <c:pt idx="1058">
                  <c:v>4</c:v>
                </c:pt>
                <c:pt idx="1059">
                  <c:v>5</c:v>
                </c:pt>
                <c:pt idx="1060">
                  <c:v>2</c:v>
                </c:pt>
                <c:pt idx="1061">
                  <c:v>2</c:v>
                </c:pt>
                <c:pt idx="1062">
                  <c:v>1</c:v>
                </c:pt>
                <c:pt idx="1063">
                  <c:v>5</c:v>
                </c:pt>
                <c:pt idx="1064">
                  <c:v>4</c:v>
                </c:pt>
                <c:pt idx="1065">
                  <c:v>5</c:v>
                </c:pt>
                <c:pt idx="1067">
                  <c:v>4</c:v>
                </c:pt>
                <c:pt idx="1068">
                  <c:v>1</c:v>
                </c:pt>
                <c:pt idx="1069">
                  <c:v>4</c:v>
                </c:pt>
                <c:pt idx="1070">
                  <c:v>2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2</c:v>
                </c:pt>
                <c:pt idx="1075">
                  <c:v>4</c:v>
                </c:pt>
                <c:pt idx="1076">
                  <c:v>4</c:v>
                </c:pt>
                <c:pt idx="1077">
                  <c:v>5</c:v>
                </c:pt>
                <c:pt idx="1078">
                  <c:v>5</c:v>
                </c:pt>
                <c:pt idx="1079">
                  <c:v>4</c:v>
                </c:pt>
                <c:pt idx="1080">
                  <c:v>2</c:v>
                </c:pt>
                <c:pt idx="1081">
                  <c:v>5</c:v>
                </c:pt>
                <c:pt idx="1082">
                  <c:v>2</c:v>
                </c:pt>
                <c:pt idx="1083">
                  <c:v>4</c:v>
                </c:pt>
                <c:pt idx="1084">
                  <c:v>5</c:v>
                </c:pt>
                <c:pt idx="1086">
                  <c:v>4</c:v>
                </c:pt>
                <c:pt idx="1087">
                  <c:v>2</c:v>
                </c:pt>
                <c:pt idx="1088">
                  <c:v>4</c:v>
                </c:pt>
                <c:pt idx="1089">
                  <c:v>2</c:v>
                </c:pt>
                <c:pt idx="1090">
                  <c:v>5</c:v>
                </c:pt>
                <c:pt idx="1094">
                  <c:v>4</c:v>
                </c:pt>
                <c:pt idx="1095">
                  <c:v>2</c:v>
                </c:pt>
                <c:pt idx="1096">
                  <c:v>5</c:v>
                </c:pt>
                <c:pt idx="1099">
                  <c:v>4</c:v>
                </c:pt>
                <c:pt idx="1100">
                  <c:v>1</c:v>
                </c:pt>
                <c:pt idx="1101">
                  <c:v>5</c:v>
                </c:pt>
                <c:pt idx="1102">
                  <c:v>5</c:v>
                </c:pt>
                <c:pt idx="1103">
                  <c:v>2</c:v>
                </c:pt>
                <c:pt idx="1105">
                  <c:v>2</c:v>
                </c:pt>
                <c:pt idx="1107">
                  <c:v>2</c:v>
                </c:pt>
                <c:pt idx="1108">
                  <c:v>5</c:v>
                </c:pt>
                <c:pt idx="1109">
                  <c:v>1</c:v>
                </c:pt>
                <c:pt idx="1110">
                  <c:v>5</c:v>
                </c:pt>
                <c:pt idx="1111">
                  <c:v>1</c:v>
                </c:pt>
                <c:pt idx="1113">
                  <c:v>1</c:v>
                </c:pt>
                <c:pt idx="1115">
                  <c:v>2</c:v>
                </c:pt>
                <c:pt idx="1116">
                  <c:v>4</c:v>
                </c:pt>
                <c:pt idx="1117">
                  <c:v>4</c:v>
                </c:pt>
                <c:pt idx="1120">
                  <c:v>2</c:v>
                </c:pt>
                <c:pt idx="1122">
                  <c:v>2</c:v>
                </c:pt>
                <c:pt idx="1123">
                  <c:v>3</c:v>
                </c:pt>
                <c:pt idx="1124">
                  <c:v>2</c:v>
                </c:pt>
                <c:pt idx="1125">
                  <c:v>2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2</c:v>
                </c:pt>
                <c:pt idx="1130">
                  <c:v>5</c:v>
                </c:pt>
                <c:pt idx="1131">
                  <c:v>2</c:v>
                </c:pt>
                <c:pt idx="1132">
                  <c:v>3</c:v>
                </c:pt>
                <c:pt idx="1133">
                  <c:v>3</c:v>
                </c:pt>
                <c:pt idx="1134">
                  <c:v>2</c:v>
                </c:pt>
                <c:pt idx="1135">
                  <c:v>2</c:v>
                </c:pt>
                <c:pt idx="1136">
                  <c:v>1</c:v>
                </c:pt>
                <c:pt idx="1137">
                  <c:v>1</c:v>
                </c:pt>
                <c:pt idx="1138">
                  <c:v>2</c:v>
                </c:pt>
                <c:pt idx="1139">
                  <c:v>2</c:v>
                </c:pt>
                <c:pt idx="1140">
                  <c:v>5</c:v>
                </c:pt>
                <c:pt idx="1141">
                  <c:v>4</c:v>
                </c:pt>
                <c:pt idx="1142">
                  <c:v>2</c:v>
                </c:pt>
                <c:pt idx="1143">
                  <c:v>3</c:v>
                </c:pt>
                <c:pt idx="1144">
                  <c:v>1</c:v>
                </c:pt>
                <c:pt idx="1145">
                  <c:v>4</c:v>
                </c:pt>
                <c:pt idx="1146">
                  <c:v>3</c:v>
                </c:pt>
                <c:pt idx="1147">
                  <c:v>5</c:v>
                </c:pt>
                <c:pt idx="1148">
                  <c:v>5</c:v>
                </c:pt>
                <c:pt idx="1149">
                  <c:v>2</c:v>
                </c:pt>
                <c:pt idx="1150">
                  <c:v>3</c:v>
                </c:pt>
                <c:pt idx="1151">
                  <c:v>2</c:v>
                </c:pt>
                <c:pt idx="1152">
                  <c:v>4</c:v>
                </c:pt>
                <c:pt idx="1154">
                  <c:v>5</c:v>
                </c:pt>
                <c:pt idx="1155">
                  <c:v>5</c:v>
                </c:pt>
                <c:pt idx="1156">
                  <c:v>3</c:v>
                </c:pt>
                <c:pt idx="1158">
                  <c:v>5</c:v>
                </c:pt>
                <c:pt idx="1159">
                  <c:v>4</c:v>
                </c:pt>
                <c:pt idx="1160">
                  <c:v>5</c:v>
                </c:pt>
                <c:pt idx="1161">
                  <c:v>5</c:v>
                </c:pt>
                <c:pt idx="1162">
                  <c:v>2</c:v>
                </c:pt>
                <c:pt idx="1164">
                  <c:v>4</c:v>
                </c:pt>
                <c:pt idx="1165">
                  <c:v>3</c:v>
                </c:pt>
                <c:pt idx="1166">
                  <c:v>3</c:v>
                </c:pt>
                <c:pt idx="1168">
                  <c:v>4</c:v>
                </c:pt>
                <c:pt idx="1169">
                  <c:v>5</c:v>
                </c:pt>
                <c:pt idx="1170">
                  <c:v>2</c:v>
                </c:pt>
                <c:pt idx="1171">
                  <c:v>1</c:v>
                </c:pt>
                <c:pt idx="1172">
                  <c:v>4</c:v>
                </c:pt>
                <c:pt idx="1173">
                  <c:v>4</c:v>
                </c:pt>
                <c:pt idx="1175">
                  <c:v>3</c:v>
                </c:pt>
                <c:pt idx="1176">
                  <c:v>4</c:v>
                </c:pt>
                <c:pt idx="1177">
                  <c:v>3</c:v>
                </c:pt>
                <c:pt idx="1178">
                  <c:v>3</c:v>
                </c:pt>
                <c:pt idx="1179">
                  <c:v>3</c:v>
                </c:pt>
                <c:pt idx="1180">
                  <c:v>4</c:v>
                </c:pt>
                <c:pt idx="1181">
                  <c:v>4</c:v>
                </c:pt>
                <c:pt idx="1183">
                  <c:v>3</c:v>
                </c:pt>
                <c:pt idx="1184">
                  <c:v>3</c:v>
                </c:pt>
                <c:pt idx="1185">
                  <c:v>2</c:v>
                </c:pt>
                <c:pt idx="1186">
                  <c:v>3</c:v>
                </c:pt>
                <c:pt idx="1187">
                  <c:v>3</c:v>
                </c:pt>
                <c:pt idx="1188">
                  <c:v>1</c:v>
                </c:pt>
                <c:pt idx="1189">
                  <c:v>4</c:v>
                </c:pt>
                <c:pt idx="1190">
                  <c:v>4</c:v>
                </c:pt>
                <c:pt idx="1191">
                  <c:v>2</c:v>
                </c:pt>
                <c:pt idx="1192">
                  <c:v>3</c:v>
                </c:pt>
                <c:pt idx="1193">
                  <c:v>2</c:v>
                </c:pt>
                <c:pt idx="1194">
                  <c:v>3</c:v>
                </c:pt>
                <c:pt idx="1195">
                  <c:v>5</c:v>
                </c:pt>
                <c:pt idx="1196">
                  <c:v>3</c:v>
                </c:pt>
                <c:pt idx="1204">
                  <c:v>4</c:v>
                </c:pt>
                <c:pt idx="1210">
                  <c:v>2</c:v>
                </c:pt>
                <c:pt idx="1211">
                  <c:v>1</c:v>
                </c:pt>
                <c:pt idx="1212">
                  <c:v>2</c:v>
                </c:pt>
                <c:pt idx="1214">
                  <c:v>4</c:v>
                </c:pt>
                <c:pt idx="1215">
                  <c:v>3</c:v>
                </c:pt>
                <c:pt idx="1216">
                  <c:v>2</c:v>
                </c:pt>
                <c:pt idx="1217">
                  <c:v>1</c:v>
                </c:pt>
                <c:pt idx="1218">
                  <c:v>3</c:v>
                </c:pt>
                <c:pt idx="1220">
                  <c:v>2</c:v>
                </c:pt>
                <c:pt idx="1221">
                  <c:v>1</c:v>
                </c:pt>
                <c:pt idx="1222">
                  <c:v>5</c:v>
                </c:pt>
                <c:pt idx="1223">
                  <c:v>5</c:v>
                </c:pt>
                <c:pt idx="1224">
                  <c:v>3</c:v>
                </c:pt>
                <c:pt idx="1225">
                  <c:v>4</c:v>
                </c:pt>
                <c:pt idx="1226">
                  <c:v>3</c:v>
                </c:pt>
                <c:pt idx="1227">
                  <c:v>2</c:v>
                </c:pt>
                <c:pt idx="1228">
                  <c:v>1</c:v>
                </c:pt>
                <c:pt idx="1229">
                  <c:v>3</c:v>
                </c:pt>
                <c:pt idx="1230">
                  <c:v>2</c:v>
                </c:pt>
                <c:pt idx="1231">
                  <c:v>2</c:v>
                </c:pt>
                <c:pt idx="1233">
                  <c:v>2</c:v>
                </c:pt>
                <c:pt idx="1234">
                  <c:v>5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5</c:v>
                </c:pt>
                <c:pt idx="1251">
                  <c:v>1</c:v>
                </c:pt>
                <c:pt idx="1256">
                  <c:v>2</c:v>
                </c:pt>
                <c:pt idx="1258">
                  <c:v>2</c:v>
                </c:pt>
                <c:pt idx="1259">
                  <c:v>2</c:v>
                </c:pt>
                <c:pt idx="1260">
                  <c:v>1</c:v>
                </c:pt>
                <c:pt idx="1261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2</c:v>
                </c:pt>
                <c:pt idx="1266">
                  <c:v>5</c:v>
                </c:pt>
                <c:pt idx="1267">
                  <c:v>1</c:v>
                </c:pt>
                <c:pt idx="1268">
                  <c:v>4</c:v>
                </c:pt>
                <c:pt idx="1269">
                  <c:v>2</c:v>
                </c:pt>
                <c:pt idx="1270">
                  <c:v>4</c:v>
                </c:pt>
                <c:pt idx="1271">
                  <c:v>4</c:v>
                </c:pt>
                <c:pt idx="1272">
                  <c:v>2</c:v>
                </c:pt>
                <c:pt idx="1273">
                  <c:v>5</c:v>
                </c:pt>
                <c:pt idx="1274">
                  <c:v>4</c:v>
                </c:pt>
                <c:pt idx="1275">
                  <c:v>5</c:v>
                </c:pt>
                <c:pt idx="1276">
                  <c:v>2</c:v>
                </c:pt>
                <c:pt idx="1277">
                  <c:v>2</c:v>
                </c:pt>
                <c:pt idx="1278">
                  <c:v>1</c:v>
                </c:pt>
                <c:pt idx="1279">
                  <c:v>2</c:v>
                </c:pt>
                <c:pt idx="1280">
                  <c:v>2</c:v>
                </c:pt>
                <c:pt idx="1281">
                  <c:v>2</c:v>
                </c:pt>
                <c:pt idx="1282">
                  <c:v>1</c:v>
                </c:pt>
                <c:pt idx="1283">
                  <c:v>2</c:v>
                </c:pt>
                <c:pt idx="1284">
                  <c:v>2</c:v>
                </c:pt>
                <c:pt idx="1285">
                  <c:v>4</c:v>
                </c:pt>
                <c:pt idx="1286">
                  <c:v>2</c:v>
                </c:pt>
                <c:pt idx="1287">
                  <c:v>2</c:v>
                </c:pt>
                <c:pt idx="1290">
                  <c:v>2</c:v>
                </c:pt>
                <c:pt idx="1292">
                  <c:v>1</c:v>
                </c:pt>
                <c:pt idx="1293">
                  <c:v>2</c:v>
                </c:pt>
                <c:pt idx="1294">
                  <c:v>1</c:v>
                </c:pt>
                <c:pt idx="1296">
                  <c:v>4</c:v>
                </c:pt>
                <c:pt idx="1298">
                  <c:v>2</c:v>
                </c:pt>
                <c:pt idx="1300">
                  <c:v>1</c:v>
                </c:pt>
                <c:pt idx="1301">
                  <c:v>2</c:v>
                </c:pt>
                <c:pt idx="1302">
                  <c:v>2</c:v>
                </c:pt>
                <c:pt idx="1303">
                  <c:v>1</c:v>
                </c:pt>
                <c:pt idx="1304">
                  <c:v>4</c:v>
                </c:pt>
                <c:pt idx="1305">
                  <c:v>5</c:v>
                </c:pt>
                <c:pt idx="1307">
                  <c:v>1</c:v>
                </c:pt>
                <c:pt idx="1310">
                  <c:v>2</c:v>
                </c:pt>
                <c:pt idx="1311">
                  <c:v>4</c:v>
                </c:pt>
                <c:pt idx="1313">
                  <c:v>2</c:v>
                </c:pt>
                <c:pt idx="1314">
                  <c:v>2</c:v>
                </c:pt>
                <c:pt idx="1315">
                  <c:v>2</c:v>
                </c:pt>
                <c:pt idx="1316">
                  <c:v>4</c:v>
                </c:pt>
                <c:pt idx="1318">
                  <c:v>3</c:v>
                </c:pt>
                <c:pt idx="1319">
                  <c:v>1</c:v>
                </c:pt>
                <c:pt idx="1320">
                  <c:v>1</c:v>
                </c:pt>
                <c:pt idx="1322">
                  <c:v>5</c:v>
                </c:pt>
                <c:pt idx="1323">
                  <c:v>2</c:v>
                </c:pt>
                <c:pt idx="1325">
                  <c:v>3</c:v>
                </c:pt>
                <c:pt idx="1326">
                  <c:v>5</c:v>
                </c:pt>
                <c:pt idx="1327">
                  <c:v>2</c:v>
                </c:pt>
                <c:pt idx="1329">
                  <c:v>3</c:v>
                </c:pt>
                <c:pt idx="1330">
                  <c:v>2</c:v>
                </c:pt>
                <c:pt idx="1331">
                  <c:v>3</c:v>
                </c:pt>
                <c:pt idx="1332">
                  <c:v>5</c:v>
                </c:pt>
                <c:pt idx="1333">
                  <c:v>3</c:v>
                </c:pt>
                <c:pt idx="1334">
                  <c:v>5</c:v>
                </c:pt>
                <c:pt idx="1335">
                  <c:v>3</c:v>
                </c:pt>
                <c:pt idx="1336">
                  <c:v>3</c:v>
                </c:pt>
                <c:pt idx="1337">
                  <c:v>5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3</c:v>
                </c:pt>
                <c:pt idx="1345">
                  <c:v>3</c:v>
                </c:pt>
                <c:pt idx="1347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3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77">
                  <c:v>1</c:v>
                </c:pt>
                <c:pt idx="1378">
                  <c:v>4</c:v>
                </c:pt>
                <c:pt idx="1379">
                  <c:v>3</c:v>
                </c:pt>
                <c:pt idx="1380">
                  <c:v>2</c:v>
                </c:pt>
                <c:pt idx="1381">
                  <c:v>2</c:v>
                </c:pt>
                <c:pt idx="1382">
                  <c:v>3</c:v>
                </c:pt>
                <c:pt idx="1383">
                  <c:v>4</c:v>
                </c:pt>
                <c:pt idx="1384">
                  <c:v>1</c:v>
                </c:pt>
                <c:pt idx="1385">
                  <c:v>4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2</c:v>
                </c:pt>
                <c:pt idx="1390">
                  <c:v>3</c:v>
                </c:pt>
                <c:pt idx="1391">
                  <c:v>3</c:v>
                </c:pt>
                <c:pt idx="1392">
                  <c:v>4</c:v>
                </c:pt>
                <c:pt idx="1393">
                  <c:v>1</c:v>
                </c:pt>
                <c:pt idx="1394">
                  <c:v>2</c:v>
                </c:pt>
                <c:pt idx="1395">
                  <c:v>4</c:v>
                </c:pt>
                <c:pt idx="1396">
                  <c:v>2</c:v>
                </c:pt>
                <c:pt idx="1397">
                  <c:v>4</c:v>
                </c:pt>
                <c:pt idx="1398">
                  <c:v>1</c:v>
                </c:pt>
                <c:pt idx="1399">
                  <c:v>4</c:v>
                </c:pt>
                <c:pt idx="1400">
                  <c:v>2</c:v>
                </c:pt>
                <c:pt idx="1401">
                  <c:v>3</c:v>
                </c:pt>
                <c:pt idx="1402">
                  <c:v>1</c:v>
                </c:pt>
                <c:pt idx="1403">
                  <c:v>1</c:v>
                </c:pt>
                <c:pt idx="1404">
                  <c:v>3</c:v>
                </c:pt>
                <c:pt idx="1405">
                  <c:v>3</c:v>
                </c:pt>
                <c:pt idx="1406">
                  <c:v>2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9">
                  <c:v>3</c:v>
                </c:pt>
                <c:pt idx="1443">
                  <c:v>3</c:v>
                </c:pt>
                <c:pt idx="1444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62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92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5">
                  <c:v>3</c:v>
                </c:pt>
                <c:pt idx="1516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30">
                  <c:v>3</c:v>
                </c:pt>
                <c:pt idx="153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40-4475-994D-B2F46937A09E}"/>
            </c:ext>
          </c:extLst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Sheet2!$A$6:$A$1539</c:f>
              <c:strCache>
                <c:ptCount val="153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  <c:pt idx="3">
                  <c:v>1006</c:v>
                </c:pt>
                <c:pt idx="4">
                  <c:v>1007</c:v>
                </c:pt>
                <c:pt idx="5">
                  <c:v>1008</c:v>
                </c:pt>
                <c:pt idx="6">
                  <c:v>1009</c:v>
                </c:pt>
                <c:pt idx="7">
                  <c:v>1010</c:v>
                </c:pt>
                <c:pt idx="8">
                  <c:v>1011</c:v>
                </c:pt>
                <c:pt idx="9">
                  <c:v>1012</c:v>
                </c:pt>
                <c:pt idx="10">
                  <c:v>1014</c:v>
                </c:pt>
                <c:pt idx="11">
                  <c:v>1016</c:v>
                </c:pt>
                <c:pt idx="12">
                  <c:v>1017</c:v>
                </c:pt>
                <c:pt idx="13">
                  <c:v>1018</c:v>
                </c:pt>
                <c:pt idx="14">
                  <c:v>1019</c:v>
                </c:pt>
                <c:pt idx="15">
                  <c:v>1020</c:v>
                </c:pt>
                <c:pt idx="16">
                  <c:v>1021</c:v>
                </c:pt>
                <c:pt idx="17">
                  <c:v>1023</c:v>
                </c:pt>
                <c:pt idx="18">
                  <c:v>1024</c:v>
                </c:pt>
                <c:pt idx="19">
                  <c:v>1025</c:v>
                </c:pt>
                <c:pt idx="20">
                  <c:v>1026</c:v>
                </c:pt>
                <c:pt idx="21">
                  <c:v>1027</c:v>
                </c:pt>
                <c:pt idx="22">
                  <c:v>1028</c:v>
                </c:pt>
                <c:pt idx="23">
                  <c:v>1032</c:v>
                </c:pt>
                <c:pt idx="24">
                  <c:v>1036</c:v>
                </c:pt>
                <c:pt idx="25">
                  <c:v>1037</c:v>
                </c:pt>
                <c:pt idx="26">
                  <c:v>1039</c:v>
                </c:pt>
                <c:pt idx="27">
                  <c:v>1040</c:v>
                </c:pt>
                <c:pt idx="28">
                  <c:v>1041</c:v>
                </c:pt>
                <c:pt idx="29">
                  <c:v>1043</c:v>
                </c:pt>
                <c:pt idx="30">
                  <c:v>1045</c:v>
                </c:pt>
                <c:pt idx="31">
                  <c:v>1046</c:v>
                </c:pt>
                <c:pt idx="32">
                  <c:v>1049</c:v>
                </c:pt>
                <c:pt idx="33">
                  <c:v>1051</c:v>
                </c:pt>
                <c:pt idx="34">
                  <c:v>1052</c:v>
                </c:pt>
                <c:pt idx="35">
                  <c:v>1053</c:v>
                </c:pt>
                <c:pt idx="36">
                  <c:v>1060</c:v>
                </c:pt>
                <c:pt idx="37">
                  <c:v>1062</c:v>
                </c:pt>
                <c:pt idx="38">
                  <c:v>1064</c:v>
                </c:pt>
                <c:pt idx="39">
                  <c:v>1066</c:v>
                </c:pt>
                <c:pt idx="40">
                  <c:v>1069</c:v>
                </c:pt>
                <c:pt idx="41">
                  <c:v>1070</c:v>
                </c:pt>
                <c:pt idx="42">
                  <c:v>1071</c:v>
                </c:pt>
                <c:pt idx="43">
                  <c:v>1074</c:v>
                </c:pt>
                <c:pt idx="44">
                  <c:v>1075</c:v>
                </c:pt>
                <c:pt idx="45">
                  <c:v>1076</c:v>
                </c:pt>
                <c:pt idx="46">
                  <c:v>1078</c:v>
                </c:pt>
                <c:pt idx="47">
                  <c:v>1079</c:v>
                </c:pt>
                <c:pt idx="48">
                  <c:v>1081</c:v>
                </c:pt>
                <c:pt idx="49">
                  <c:v>1082</c:v>
                </c:pt>
                <c:pt idx="50">
                  <c:v>1086</c:v>
                </c:pt>
                <c:pt idx="51">
                  <c:v>1087</c:v>
                </c:pt>
                <c:pt idx="52">
                  <c:v>1088</c:v>
                </c:pt>
                <c:pt idx="53">
                  <c:v>1089</c:v>
                </c:pt>
                <c:pt idx="54">
                  <c:v>1091</c:v>
                </c:pt>
                <c:pt idx="55">
                  <c:v>1096</c:v>
                </c:pt>
                <c:pt idx="56">
                  <c:v>1097</c:v>
                </c:pt>
                <c:pt idx="57">
                  <c:v>1098</c:v>
                </c:pt>
                <c:pt idx="58">
                  <c:v>1099</c:v>
                </c:pt>
                <c:pt idx="59">
                  <c:v>1103</c:v>
                </c:pt>
                <c:pt idx="60">
                  <c:v>1105</c:v>
                </c:pt>
                <c:pt idx="61">
                  <c:v>1109</c:v>
                </c:pt>
                <c:pt idx="62">
                  <c:v>1111</c:v>
                </c:pt>
                <c:pt idx="63">
                  <c:v>1116</c:v>
                </c:pt>
                <c:pt idx="64">
                  <c:v>1117</c:v>
                </c:pt>
                <c:pt idx="65">
                  <c:v>1118</c:v>
                </c:pt>
                <c:pt idx="66">
                  <c:v>1119</c:v>
                </c:pt>
                <c:pt idx="67">
                  <c:v>1122</c:v>
                </c:pt>
                <c:pt idx="68">
                  <c:v>1124</c:v>
                </c:pt>
                <c:pt idx="69">
                  <c:v>1126</c:v>
                </c:pt>
                <c:pt idx="70">
                  <c:v>1129</c:v>
                </c:pt>
                <c:pt idx="71">
                  <c:v>1132</c:v>
                </c:pt>
                <c:pt idx="72">
                  <c:v>1133</c:v>
                </c:pt>
                <c:pt idx="73">
                  <c:v>1134</c:v>
                </c:pt>
                <c:pt idx="74">
                  <c:v>1138</c:v>
                </c:pt>
                <c:pt idx="75">
                  <c:v>1139</c:v>
                </c:pt>
                <c:pt idx="76">
                  <c:v>1143</c:v>
                </c:pt>
                <c:pt idx="77">
                  <c:v>1147</c:v>
                </c:pt>
                <c:pt idx="78">
                  <c:v>1153</c:v>
                </c:pt>
                <c:pt idx="79">
                  <c:v>1154</c:v>
                </c:pt>
                <c:pt idx="80">
                  <c:v>1155</c:v>
                </c:pt>
                <c:pt idx="81">
                  <c:v>1156</c:v>
                </c:pt>
                <c:pt idx="82">
                  <c:v>1158</c:v>
                </c:pt>
                <c:pt idx="83">
                  <c:v>1160</c:v>
                </c:pt>
                <c:pt idx="84">
                  <c:v>1162</c:v>
                </c:pt>
                <c:pt idx="85">
                  <c:v>1172</c:v>
                </c:pt>
                <c:pt idx="86">
                  <c:v>1173</c:v>
                </c:pt>
                <c:pt idx="87">
                  <c:v>1174</c:v>
                </c:pt>
                <c:pt idx="88">
                  <c:v>1175</c:v>
                </c:pt>
                <c:pt idx="89">
                  <c:v>1178</c:v>
                </c:pt>
                <c:pt idx="90">
                  <c:v>1182</c:v>
                </c:pt>
                <c:pt idx="91">
                  <c:v>1184</c:v>
                </c:pt>
                <c:pt idx="92">
                  <c:v>1188</c:v>
                </c:pt>
                <c:pt idx="93">
                  <c:v>1189</c:v>
                </c:pt>
                <c:pt idx="94">
                  <c:v>1190</c:v>
                </c:pt>
                <c:pt idx="95">
                  <c:v>1193</c:v>
                </c:pt>
                <c:pt idx="96">
                  <c:v>1194</c:v>
                </c:pt>
                <c:pt idx="97">
                  <c:v>1195</c:v>
                </c:pt>
                <c:pt idx="98">
                  <c:v>1201</c:v>
                </c:pt>
                <c:pt idx="99">
                  <c:v>1202</c:v>
                </c:pt>
                <c:pt idx="100">
                  <c:v>1204</c:v>
                </c:pt>
                <c:pt idx="101">
                  <c:v>1206</c:v>
                </c:pt>
                <c:pt idx="102">
                  <c:v>1208</c:v>
                </c:pt>
                <c:pt idx="103">
                  <c:v>1210</c:v>
                </c:pt>
                <c:pt idx="104">
                  <c:v>1211</c:v>
                </c:pt>
                <c:pt idx="105">
                  <c:v>1212</c:v>
                </c:pt>
                <c:pt idx="106">
                  <c:v>1216</c:v>
                </c:pt>
                <c:pt idx="107">
                  <c:v>1217</c:v>
                </c:pt>
                <c:pt idx="108">
                  <c:v>1219</c:v>
                </c:pt>
                <c:pt idx="109">
                  <c:v>1220</c:v>
                </c:pt>
                <c:pt idx="110">
                  <c:v>1221</c:v>
                </c:pt>
                <c:pt idx="111">
                  <c:v>1222</c:v>
                </c:pt>
                <c:pt idx="112">
                  <c:v>1224</c:v>
                </c:pt>
                <c:pt idx="113">
                  <c:v>1227</c:v>
                </c:pt>
                <c:pt idx="114">
                  <c:v>1234</c:v>
                </c:pt>
                <c:pt idx="115">
                  <c:v>1236</c:v>
                </c:pt>
                <c:pt idx="116">
                  <c:v>1237</c:v>
                </c:pt>
                <c:pt idx="117">
                  <c:v>1238</c:v>
                </c:pt>
                <c:pt idx="118">
                  <c:v>1239</c:v>
                </c:pt>
                <c:pt idx="119">
                  <c:v>1241</c:v>
                </c:pt>
                <c:pt idx="120">
                  <c:v>1246</c:v>
                </c:pt>
                <c:pt idx="121">
                  <c:v>1248</c:v>
                </c:pt>
                <c:pt idx="122">
                  <c:v>1249</c:v>
                </c:pt>
                <c:pt idx="123">
                  <c:v>1252</c:v>
                </c:pt>
                <c:pt idx="124">
                  <c:v>1253</c:v>
                </c:pt>
                <c:pt idx="125">
                  <c:v>1255</c:v>
                </c:pt>
                <c:pt idx="126">
                  <c:v>1259</c:v>
                </c:pt>
                <c:pt idx="127">
                  <c:v>1262</c:v>
                </c:pt>
                <c:pt idx="128">
                  <c:v>1265</c:v>
                </c:pt>
                <c:pt idx="129">
                  <c:v>1266</c:v>
                </c:pt>
                <c:pt idx="130">
                  <c:v>1267</c:v>
                </c:pt>
                <c:pt idx="131">
                  <c:v>1270</c:v>
                </c:pt>
                <c:pt idx="132">
                  <c:v>1272</c:v>
                </c:pt>
                <c:pt idx="133">
                  <c:v>1273</c:v>
                </c:pt>
                <c:pt idx="134">
                  <c:v>1279</c:v>
                </c:pt>
                <c:pt idx="135">
                  <c:v>1281</c:v>
                </c:pt>
                <c:pt idx="136">
                  <c:v>1282</c:v>
                </c:pt>
                <c:pt idx="137">
                  <c:v>1286</c:v>
                </c:pt>
                <c:pt idx="138">
                  <c:v>1287</c:v>
                </c:pt>
                <c:pt idx="139">
                  <c:v>1288</c:v>
                </c:pt>
                <c:pt idx="140">
                  <c:v>1291</c:v>
                </c:pt>
                <c:pt idx="141">
                  <c:v>1293</c:v>
                </c:pt>
                <c:pt idx="142">
                  <c:v>1294</c:v>
                </c:pt>
                <c:pt idx="143">
                  <c:v>1296</c:v>
                </c:pt>
                <c:pt idx="144">
                  <c:v>1297</c:v>
                </c:pt>
                <c:pt idx="145">
                  <c:v>1301</c:v>
                </c:pt>
                <c:pt idx="146">
                  <c:v>1302</c:v>
                </c:pt>
                <c:pt idx="147">
                  <c:v>1305</c:v>
                </c:pt>
                <c:pt idx="148">
                  <c:v>1307</c:v>
                </c:pt>
                <c:pt idx="149">
                  <c:v>1308</c:v>
                </c:pt>
                <c:pt idx="150">
                  <c:v>1310</c:v>
                </c:pt>
                <c:pt idx="151">
                  <c:v>1311</c:v>
                </c:pt>
                <c:pt idx="152">
                  <c:v>1314</c:v>
                </c:pt>
                <c:pt idx="153">
                  <c:v>1316</c:v>
                </c:pt>
                <c:pt idx="154">
                  <c:v>1317</c:v>
                </c:pt>
                <c:pt idx="155">
                  <c:v>1318</c:v>
                </c:pt>
                <c:pt idx="156">
                  <c:v>1319</c:v>
                </c:pt>
                <c:pt idx="157">
                  <c:v>1321</c:v>
                </c:pt>
                <c:pt idx="158">
                  <c:v>1322</c:v>
                </c:pt>
                <c:pt idx="159">
                  <c:v>1326</c:v>
                </c:pt>
                <c:pt idx="160">
                  <c:v>1328</c:v>
                </c:pt>
                <c:pt idx="161">
                  <c:v>1329</c:v>
                </c:pt>
                <c:pt idx="162">
                  <c:v>1330</c:v>
                </c:pt>
                <c:pt idx="163">
                  <c:v>1334</c:v>
                </c:pt>
                <c:pt idx="164">
                  <c:v>1336</c:v>
                </c:pt>
                <c:pt idx="165">
                  <c:v>1337</c:v>
                </c:pt>
                <c:pt idx="166">
                  <c:v>1339</c:v>
                </c:pt>
                <c:pt idx="167">
                  <c:v>1340</c:v>
                </c:pt>
                <c:pt idx="168">
                  <c:v>1342</c:v>
                </c:pt>
                <c:pt idx="169">
                  <c:v>1343</c:v>
                </c:pt>
                <c:pt idx="170">
                  <c:v>1346</c:v>
                </c:pt>
                <c:pt idx="171">
                  <c:v>1347</c:v>
                </c:pt>
                <c:pt idx="172">
                  <c:v>1348</c:v>
                </c:pt>
                <c:pt idx="173">
                  <c:v>1349</c:v>
                </c:pt>
                <c:pt idx="174">
                  <c:v>1352</c:v>
                </c:pt>
                <c:pt idx="175">
                  <c:v>1353</c:v>
                </c:pt>
                <c:pt idx="176">
                  <c:v>1354</c:v>
                </c:pt>
                <c:pt idx="177">
                  <c:v>1355</c:v>
                </c:pt>
                <c:pt idx="178">
                  <c:v>1356</c:v>
                </c:pt>
                <c:pt idx="179">
                  <c:v>1357</c:v>
                </c:pt>
                <c:pt idx="180">
                  <c:v>1358</c:v>
                </c:pt>
                <c:pt idx="181">
                  <c:v>1361</c:v>
                </c:pt>
                <c:pt idx="182">
                  <c:v>1362</c:v>
                </c:pt>
                <c:pt idx="183">
                  <c:v>1364</c:v>
                </c:pt>
                <c:pt idx="184">
                  <c:v>1366</c:v>
                </c:pt>
                <c:pt idx="185">
                  <c:v>1371</c:v>
                </c:pt>
                <c:pt idx="186">
                  <c:v>1373</c:v>
                </c:pt>
                <c:pt idx="187">
                  <c:v>1376</c:v>
                </c:pt>
                <c:pt idx="188">
                  <c:v>1377</c:v>
                </c:pt>
                <c:pt idx="189">
                  <c:v>1383</c:v>
                </c:pt>
                <c:pt idx="190">
                  <c:v>1384</c:v>
                </c:pt>
                <c:pt idx="191">
                  <c:v>1386</c:v>
                </c:pt>
                <c:pt idx="192">
                  <c:v>1387</c:v>
                </c:pt>
                <c:pt idx="193">
                  <c:v>1388</c:v>
                </c:pt>
                <c:pt idx="194">
                  <c:v>1392</c:v>
                </c:pt>
                <c:pt idx="195">
                  <c:v>1393</c:v>
                </c:pt>
                <c:pt idx="196">
                  <c:v>1395</c:v>
                </c:pt>
                <c:pt idx="197">
                  <c:v>1396</c:v>
                </c:pt>
                <c:pt idx="198">
                  <c:v>1397</c:v>
                </c:pt>
                <c:pt idx="199">
                  <c:v>1398</c:v>
                </c:pt>
                <c:pt idx="200">
                  <c:v>1400</c:v>
                </c:pt>
                <c:pt idx="201">
                  <c:v>1404</c:v>
                </c:pt>
                <c:pt idx="202">
                  <c:v>1405</c:v>
                </c:pt>
                <c:pt idx="203">
                  <c:v>1409</c:v>
                </c:pt>
                <c:pt idx="204">
                  <c:v>1410</c:v>
                </c:pt>
                <c:pt idx="205">
                  <c:v>1413</c:v>
                </c:pt>
                <c:pt idx="206">
                  <c:v>1414</c:v>
                </c:pt>
                <c:pt idx="207">
                  <c:v>1421</c:v>
                </c:pt>
                <c:pt idx="208">
                  <c:v>1422</c:v>
                </c:pt>
                <c:pt idx="209">
                  <c:v>1424</c:v>
                </c:pt>
                <c:pt idx="210">
                  <c:v>1426</c:v>
                </c:pt>
                <c:pt idx="211">
                  <c:v>1429</c:v>
                </c:pt>
                <c:pt idx="212">
                  <c:v>1430</c:v>
                </c:pt>
                <c:pt idx="213">
                  <c:v>1433</c:v>
                </c:pt>
                <c:pt idx="214">
                  <c:v>1434</c:v>
                </c:pt>
                <c:pt idx="215">
                  <c:v>1438</c:v>
                </c:pt>
                <c:pt idx="216">
                  <c:v>1439</c:v>
                </c:pt>
                <c:pt idx="217">
                  <c:v>1441</c:v>
                </c:pt>
                <c:pt idx="218">
                  <c:v>1445</c:v>
                </c:pt>
                <c:pt idx="219">
                  <c:v>1446</c:v>
                </c:pt>
                <c:pt idx="220">
                  <c:v>1447</c:v>
                </c:pt>
                <c:pt idx="221">
                  <c:v>1450</c:v>
                </c:pt>
                <c:pt idx="222">
                  <c:v>1454</c:v>
                </c:pt>
                <c:pt idx="223">
                  <c:v>1456</c:v>
                </c:pt>
                <c:pt idx="224">
                  <c:v>1460</c:v>
                </c:pt>
                <c:pt idx="225">
                  <c:v>1461</c:v>
                </c:pt>
                <c:pt idx="226">
                  <c:v>1465</c:v>
                </c:pt>
                <c:pt idx="227">
                  <c:v>1471</c:v>
                </c:pt>
                <c:pt idx="228">
                  <c:v>1474</c:v>
                </c:pt>
                <c:pt idx="229">
                  <c:v>1475</c:v>
                </c:pt>
                <c:pt idx="230">
                  <c:v>1476</c:v>
                </c:pt>
                <c:pt idx="231">
                  <c:v>1477</c:v>
                </c:pt>
                <c:pt idx="232">
                  <c:v>1478</c:v>
                </c:pt>
                <c:pt idx="233">
                  <c:v>1483</c:v>
                </c:pt>
                <c:pt idx="234">
                  <c:v>1485</c:v>
                </c:pt>
                <c:pt idx="235">
                  <c:v>1487</c:v>
                </c:pt>
                <c:pt idx="236">
                  <c:v>1488</c:v>
                </c:pt>
                <c:pt idx="237">
                  <c:v>1494</c:v>
                </c:pt>
                <c:pt idx="238">
                  <c:v>1496</c:v>
                </c:pt>
                <c:pt idx="239">
                  <c:v>1498</c:v>
                </c:pt>
                <c:pt idx="240">
                  <c:v>1499</c:v>
                </c:pt>
                <c:pt idx="241">
                  <c:v>1501</c:v>
                </c:pt>
                <c:pt idx="242">
                  <c:v>1502</c:v>
                </c:pt>
                <c:pt idx="243">
                  <c:v>1503</c:v>
                </c:pt>
                <c:pt idx="244">
                  <c:v>1504</c:v>
                </c:pt>
                <c:pt idx="245">
                  <c:v>1506</c:v>
                </c:pt>
                <c:pt idx="246">
                  <c:v>1511</c:v>
                </c:pt>
                <c:pt idx="247">
                  <c:v>1512</c:v>
                </c:pt>
                <c:pt idx="248">
                  <c:v>1517</c:v>
                </c:pt>
                <c:pt idx="249">
                  <c:v>1518</c:v>
                </c:pt>
                <c:pt idx="250">
                  <c:v>1519</c:v>
                </c:pt>
                <c:pt idx="251">
                  <c:v>1520</c:v>
                </c:pt>
                <c:pt idx="252">
                  <c:v>1521</c:v>
                </c:pt>
                <c:pt idx="253">
                  <c:v>1523</c:v>
                </c:pt>
                <c:pt idx="254">
                  <c:v>1525</c:v>
                </c:pt>
                <c:pt idx="255">
                  <c:v>1527</c:v>
                </c:pt>
                <c:pt idx="256">
                  <c:v>1531</c:v>
                </c:pt>
                <c:pt idx="257">
                  <c:v>1532</c:v>
                </c:pt>
                <c:pt idx="258">
                  <c:v>1533</c:v>
                </c:pt>
                <c:pt idx="259">
                  <c:v>1539</c:v>
                </c:pt>
                <c:pt idx="260">
                  <c:v>1543</c:v>
                </c:pt>
                <c:pt idx="261">
                  <c:v>1544</c:v>
                </c:pt>
                <c:pt idx="262">
                  <c:v>1546</c:v>
                </c:pt>
                <c:pt idx="263">
                  <c:v>1547</c:v>
                </c:pt>
                <c:pt idx="264">
                  <c:v>1550</c:v>
                </c:pt>
                <c:pt idx="265">
                  <c:v>1551</c:v>
                </c:pt>
                <c:pt idx="266">
                  <c:v>1552</c:v>
                </c:pt>
                <c:pt idx="267">
                  <c:v>1554</c:v>
                </c:pt>
                <c:pt idx="268">
                  <c:v>1557</c:v>
                </c:pt>
                <c:pt idx="269">
                  <c:v>1559</c:v>
                </c:pt>
                <c:pt idx="270">
                  <c:v>1560</c:v>
                </c:pt>
                <c:pt idx="271">
                  <c:v>1562</c:v>
                </c:pt>
                <c:pt idx="272">
                  <c:v>1563</c:v>
                </c:pt>
                <c:pt idx="273">
                  <c:v>1564</c:v>
                </c:pt>
                <c:pt idx="274">
                  <c:v>1565</c:v>
                </c:pt>
                <c:pt idx="275">
                  <c:v>1566</c:v>
                </c:pt>
                <c:pt idx="276">
                  <c:v>1567</c:v>
                </c:pt>
                <c:pt idx="277">
                  <c:v>1570</c:v>
                </c:pt>
                <c:pt idx="278">
                  <c:v>1572</c:v>
                </c:pt>
                <c:pt idx="279">
                  <c:v>1574</c:v>
                </c:pt>
                <c:pt idx="280">
                  <c:v>1575</c:v>
                </c:pt>
                <c:pt idx="281">
                  <c:v>1576</c:v>
                </c:pt>
                <c:pt idx="282">
                  <c:v>1578</c:v>
                </c:pt>
                <c:pt idx="283">
                  <c:v>1581</c:v>
                </c:pt>
                <c:pt idx="284">
                  <c:v>1582</c:v>
                </c:pt>
                <c:pt idx="285">
                  <c:v>1583</c:v>
                </c:pt>
                <c:pt idx="286">
                  <c:v>1585</c:v>
                </c:pt>
                <c:pt idx="287">
                  <c:v>1589</c:v>
                </c:pt>
                <c:pt idx="288">
                  <c:v>1591</c:v>
                </c:pt>
                <c:pt idx="289">
                  <c:v>1592</c:v>
                </c:pt>
                <c:pt idx="290">
                  <c:v>1596</c:v>
                </c:pt>
                <c:pt idx="291">
                  <c:v>1597</c:v>
                </c:pt>
                <c:pt idx="292">
                  <c:v>1598</c:v>
                </c:pt>
                <c:pt idx="293">
                  <c:v>1599</c:v>
                </c:pt>
                <c:pt idx="294">
                  <c:v>1601</c:v>
                </c:pt>
                <c:pt idx="295">
                  <c:v>1602</c:v>
                </c:pt>
                <c:pt idx="296">
                  <c:v>1605</c:v>
                </c:pt>
                <c:pt idx="297">
                  <c:v>1609</c:v>
                </c:pt>
                <c:pt idx="298">
                  <c:v>1610</c:v>
                </c:pt>
                <c:pt idx="299">
                  <c:v>1611</c:v>
                </c:pt>
                <c:pt idx="300">
                  <c:v>1612</c:v>
                </c:pt>
                <c:pt idx="301">
                  <c:v>1613</c:v>
                </c:pt>
                <c:pt idx="302">
                  <c:v>1619</c:v>
                </c:pt>
                <c:pt idx="303">
                  <c:v>1621</c:v>
                </c:pt>
                <c:pt idx="304">
                  <c:v>1622</c:v>
                </c:pt>
                <c:pt idx="305">
                  <c:v>1623</c:v>
                </c:pt>
                <c:pt idx="306">
                  <c:v>1624</c:v>
                </c:pt>
                <c:pt idx="307">
                  <c:v>1626</c:v>
                </c:pt>
                <c:pt idx="308">
                  <c:v>1628</c:v>
                </c:pt>
                <c:pt idx="309">
                  <c:v>1629</c:v>
                </c:pt>
                <c:pt idx="310">
                  <c:v>1630</c:v>
                </c:pt>
                <c:pt idx="311">
                  <c:v>1631</c:v>
                </c:pt>
                <c:pt idx="312">
                  <c:v>1633</c:v>
                </c:pt>
                <c:pt idx="313">
                  <c:v>1634</c:v>
                </c:pt>
                <c:pt idx="314">
                  <c:v>1635</c:v>
                </c:pt>
                <c:pt idx="315">
                  <c:v>1636</c:v>
                </c:pt>
                <c:pt idx="316">
                  <c:v>1637</c:v>
                </c:pt>
                <c:pt idx="317">
                  <c:v>1638</c:v>
                </c:pt>
                <c:pt idx="318">
                  <c:v>1639</c:v>
                </c:pt>
                <c:pt idx="319">
                  <c:v>1640</c:v>
                </c:pt>
                <c:pt idx="320">
                  <c:v>1641</c:v>
                </c:pt>
                <c:pt idx="321">
                  <c:v>1642</c:v>
                </c:pt>
                <c:pt idx="322">
                  <c:v>1643</c:v>
                </c:pt>
                <c:pt idx="323">
                  <c:v>1644</c:v>
                </c:pt>
                <c:pt idx="324">
                  <c:v>1645</c:v>
                </c:pt>
                <c:pt idx="325">
                  <c:v>1646</c:v>
                </c:pt>
                <c:pt idx="326">
                  <c:v>1647</c:v>
                </c:pt>
                <c:pt idx="327">
                  <c:v>1650</c:v>
                </c:pt>
                <c:pt idx="328">
                  <c:v>1651</c:v>
                </c:pt>
                <c:pt idx="329">
                  <c:v>1652</c:v>
                </c:pt>
                <c:pt idx="330">
                  <c:v>1653</c:v>
                </c:pt>
                <c:pt idx="331">
                  <c:v>1654</c:v>
                </c:pt>
                <c:pt idx="332">
                  <c:v>1659</c:v>
                </c:pt>
                <c:pt idx="333">
                  <c:v>1660</c:v>
                </c:pt>
                <c:pt idx="334">
                  <c:v>1663</c:v>
                </c:pt>
                <c:pt idx="335">
                  <c:v>1671</c:v>
                </c:pt>
                <c:pt idx="336">
                  <c:v>1674</c:v>
                </c:pt>
                <c:pt idx="337">
                  <c:v>1675</c:v>
                </c:pt>
                <c:pt idx="338">
                  <c:v>1678</c:v>
                </c:pt>
                <c:pt idx="339">
                  <c:v>1679</c:v>
                </c:pt>
                <c:pt idx="340">
                  <c:v>1680</c:v>
                </c:pt>
                <c:pt idx="341">
                  <c:v>1681</c:v>
                </c:pt>
                <c:pt idx="342">
                  <c:v>1683</c:v>
                </c:pt>
                <c:pt idx="343">
                  <c:v>1684</c:v>
                </c:pt>
                <c:pt idx="344">
                  <c:v>1685</c:v>
                </c:pt>
                <c:pt idx="345">
                  <c:v>1686</c:v>
                </c:pt>
                <c:pt idx="346">
                  <c:v>1688</c:v>
                </c:pt>
                <c:pt idx="347">
                  <c:v>1689</c:v>
                </c:pt>
                <c:pt idx="348">
                  <c:v>1690</c:v>
                </c:pt>
                <c:pt idx="349">
                  <c:v>1692</c:v>
                </c:pt>
                <c:pt idx="350">
                  <c:v>1694</c:v>
                </c:pt>
                <c:pt idx="351">
                  <c:v>1695</c:v>
                </c:pt>
                <c:pt idx="352">
                  <c:v>1697</c:v>
                </c:pt>
                <c:pt idx="353">
                  <c:v>1698</c:v>
                </c:pt>
                <c:pt idx="354">
                  <c:v>1699</c:v>
                </c:pt>
                <c:pt idx="355">
                  <c:v>1701</c:v>
                </c:pt>
                <c:pt idx="356">
                  <c:v>1706</c:v>
                </c:pt>
                <c:pt idx="357">
                  <c:v>1707</c:v>
                </c:pt>
                <c:pt idx="358">
                  <c:v>1708</c:v>
                </c:pt>
                <c:pt idx="359">
                  <c:v>1709</c:v>
                </c:pt>
                <c:pt idx="360">
                  <c:v>1710</c:v>
                </c:pt>
                <c:pt idx="361">
                  <c:v>1711</c:v>
                </c:pt>
                <c:pt idx="362">
                  <c:v>1715</c:v>
                </c:pt>
                <c:pt idx="363">
                  <c:v>1716</c:v>
                </c:pt>
                <c:pt idx="364">
                  <c:v>1717</c:v>
                </c:pt>
                <c:pt idx="365">
                  <c:v>1718</c:v>
                </c:pt>
                <c:pt idx="366">
                  <c:v>1721</c:v>
                </c:pt>
                <c:pt idx="367">
                  <c:v>1723</c:v>
                </c:pt>
                <c:pt idx="368">
                  <c:v>1724</c:v>
                </c:pt>
                <c:pt idx="369">
                  <c:v>1727</c:v>
                </c:pt>
                <c:pt idx="370">
                  <c:v>1729</c:v>
                </c:pt>
                <c:pt idx="371">
                  <c:v>1731</c:v>
                </c:pt>
                <c:pt idx="372">
                  <c:v>1732</c:v>
                </c:pt>
                <c:pt idx="373">
                  <c:v>1733</c:v>
                </c:pt>
                <c:pt idx="374">
                  <c:v>1735</c:v>
                </c:pt>
                <c:pt idx="375">
                  <c:v>1736</c:v>
                </c:pt>
                <c:pt idx="376">
                  <c:v>1738</c:v>
                </c:pt>
                <c:pt idx="377">
                  <c:v>1739</c:v>
                </c:pt>
                <c:pt idx="378">
                  <c:v>1740</c:v>
                </c:pt>
                <c:pt idx="379">
                  <c:v>1746</c:v>
                </c:pt>
                <c:pt idx="380">
                  <c:v>1747</c:v>
                </c:pt>
                <c:pt idx="381">
                  <c:v>1748</c:v>
                </c:pt>
                <c:pt idx="382">
                  <c:v>1752</c:v>
                </c:pt>
                <c:pt idx="383">
                  <c:v>1753</c:v>
                </c:pt>
                <c:pt idx="384">
                  <c:v>1759</c:v>
                </c:pt>
                <c:pt idx="385">
                  <c:v>1760</c:v>
                </c:pt>
                <c:pt idx="386">
                  <c:v>1761</c:v>
                </c:pt>
                <c:pt idx="387">
                  <c:v>1762</c:v>
                </c:pt>
                <c:pt idx="388">
                  <c:v>1766</c:v>
                </c:pt>
                <c:pt idx="389">
                  <c:v>1767</c:v>
                </c:pt>
                <c:pt idx="390">
                  <c:v>1768</c:v>
                </c:pt>
                <c:pt idx="391">
                  <c:v>1769</c:v>
                </c:pt>
                <c:pt idx="392">
                  <c:v>1772</c:v>
                </c:pt>
                <c:pt idx="393">
                  <c:v>1773</c:v>
                </c:pt>
                <c:pt idx="394">
                  <c:v>1774</c:v>
                </c:pt>
                <c:pt idx="395">
                  <c:v>1775</c:v>
                </c:pt>
                <c:pt idx="396">
                  <c:v>1776</c:v>
                </c:pt>
                <c:pt idx="397">
                  <c:v>1777</c:v>
                </c:pt>
                <c:pt idx="398">
                  <c:v>1780</c:v>
                </c:pt>
                <c:pt idx="399">
                  <c:v>1782</c:v>
                </c:pt>
                <c:pt idx="400">
                  <c:v>1784</c:v>
                </c:pt>
                <c:pt idx="401">
                  <c:v>1786</c:v>
                </c:pt>
                <c:pt idx="402">
                  <c:v>1787</c:v>
                </c:pt>
                <c:pt idx="403">
                  <c:v>1790</c:v>
                </c:pt>
                <c:pt idx="404">
                  <c:v>1791</c:v>
                </c:pt>
                <c:pt idx="405">
                  <c:v>1793</c:v>
                </c:pt>
                <c:pt idx="406">
                  <c:v>1795</c:v>
                </c:pt>
                <c:pt idx="407">
                  <c:v>1796</c:v>
                </c:pt>
                <c:pt idx="408">
                  <c:v>1797</c:v>
                </c:pt>
                <c:pt idx="409">
                  <c:v>1799</c:v>
                </c:pt>
                <c:pt idx="410">
                  <c:v>1800</c:v>
                </c:pt>
                <c:pt idx="411">
                  <c:v>1801</c:v>
                </c:pt>
                <c:pt idx="412">
                  <c:v>1803</c:v>
                </c:pt>
                <c:pt idx="413">
                  <c:v>1804</c:v>
                </c:pt>
                <c:pt idx="414">
                  <c:v>1805</c:v>
                </c:pt>
                <c:pt idx="415">
                  <c:v>1809</c:v>
                </c:pt>
                <c:pt idx="416">
                  <c:v>1812</c:v>
                </c:pt>
                <c:pt idx="417">
                  <c:v>1817</c:v>
                </c:pt>
                <c:pt idx="418">
                  <c:v>1823</c:v>
                </c:pt>
                <c:pt idx="419">
                  <c:v>1824</c:v>
                </c:pt>
                <c:pt idx="420">
                  <c:v>1825</c:v>
                </c:pt>
                <c:pt idx="421">
                  <c:v>1826</c:v>
                </c:pt>
                <c:pt idx="422">
                  <c:v>1827</c:v>
                </c:pt>
                <c:pt idx="423">
                  <c:v>1828</c:v>
                </c:pt>
                <c:pt idx="424">
                  <c:v>1831</c:v>
                </c:pt>
                <c:pt idx="425">
                  <c:v>1834</c:v>
                </c:pt>
                <c:pt idx="426">
                  <c:v>1835</c:v>
                </c:pt>
                <c:pt idx="427">
                  <c:v>1839</c:v>
                </c:pt>
                <c:pt idx="428">
                  <c:v>1845</c:v>
                </c:pt>
                <c:pt idx="429">
                  <c:v>1847</c:v>
                </c:pt>
                <c:pt idx="430">
                  <c:v>1850</c:v>
                </c:pt>
                <c:pt idx="431">
                  <c:v>1851</c:v>
                </c:pt>
                <c:pt idx="432">
                  <c:v>1852</c:v>
                </c:pt>
                <c:pt idx="433">
                  <c:v>1854</c:v>
                </c:pt>
                <c:pt idx="434">
                  <c:v>1855</c:v>
                </c:pt>
                <c:pt idx="435">
                  <c:v>1857</c:v>
                </c:pt>
                <c:pt idx="436">
                  <c:v>1858</c:v>
                </c:pt>
                <c:pt idx="437">
                  <c:v>1859</c:v>
                </c:pt>
                <c:pt idx="438">
                  <c:v>1860</c:v>
                </c:pt>
                <c:pt idx="439">
                  <c:v>1863</c:v>
                </c:pt>
                <c:pt idx="440">
                  <c:v>1864</c:v>
                </c:pt>
                <c:pt idx="441">
                  <c:v>1867</c:v>
                </c:pt>
                <c:pt idx="442">
                  <c:v>1868</c:v>
                </c:pt>
                <c:pt idx="443">
                  <c:v>1872</c:v>
                </c:pt>
                <c:pt idx="444">
                  <c:v>1873</c:v>
                </c:pt>
                <c:pt idx="445">
                  <c:v>1875</c:v>
                </c:pt>
                <c:pt idx="446">
                  <c:v>1876</c:v>
                </c:pt>
                <c:pt idx="447">
                  <c:v>1878</c:v>
                </c:pt>
                <c:pt idx="448">
                  <c:v>1879</c:v>
                </c:pt>
                <c:pt idx="449">
                  <c:v>1880</c:v>
                </c:pt>
                <c:pt idx="450">
                  <c:v>1882</c:v>
                </c:pt>
                <c:pt idx="451">
                  <c:v>1883</c:v>
                </c:pt>
                <c:pt idx="452">
                  <c:v>1886</c:v>
                </c:pt>
                <c:pt idx="453">
                  <c:v>1888</c:v>
                </c:pt>
                <c:pt idx="454">
                  <c:v>1898</c:v>
                </c:pt>
                <c:pt idx="455">
                  <c:v>1899</c:v>
                </c:pt>
                <c:pt idx="456">
                  <c:v>1902</c:v>
                </c:pt>
                <c:pt idx="457">
                  <c:v>1903</c:v>
                </c:pt>
                <c:pt idx="458">
                  <c:v>1911</c:v>
                </c:pt>
                <c:pt idx="459">
                  <c:v>1912</c:v>
                </c:pt>
                <c:pt idx="460">
                  <c:v>1913</c:v>
                </c:pt>
                <c:pt idx="461">
                  <c:v>1914</c:v>
                </c:pt>
                <c:pt idx="462">
                  <c:v>1915</c:v>
                </c:pt>
                <c:pt idx="463">
                  <c:v>1916</c:v>
                </c:pt>
                <c:pt idx="464">
                  <c:v>1918</c:v>
                </c:pt>
                <c:pt idx="465">
                  <c:v>1919</c:v>
                </c:pt>
                <c:pt idx="466">
                  <c:v>1920</c:v>
                </c:pt>
                <c:pt idx="467">
                  <c:v>1921</c:v>
                </c:pt>
                <c:pt idx="468">
                  <c:v>1923</c:v>
                </c:pt>
                <c:pt idx="469">
                  <c:v>1924</c:v>
                </c:pt>
                <c:pt idx="470">
                  <c:v>1925</c:v>
                </c:pt>
                <c:pt idx="471">
                  <c:v>1927</c:v>
                </c:pt>
                <c:pt idx="472">
                  <c:v>1932</c:v>
                </c:pt>
                <c:pt idx="473">
                  <c:v>1934</c:v>
                </c:pt>
                <c:pt idx="474">
                  <c:v>1937</c:v>
                </c:pt>
                <c:pt idx="475">
                  <c:v>1942</c:v>
                </c:pt>
                <c:pt idx="476">
                  <c:v>1943</c:v>
                </c:pt>
                <c:pt idx="477">
                  <c:v>1945</c:v>
                </c:pt>
                <c:pt idx="478">
                  <c:v>1948</c:v>
                </c:pt>
                <c:pt idx="479">
                  <c:v>1950</c:v>
                </c:pt>
                <c:pt idx="480">
                  <c:v>1951</c:v>
                </c:pt>
                <c:pt idx="481">
                  <c:v>1953</c:v>
                </c:pt>
                <c:pt idx="482">
                  <c:v>1954</c:v>
                </c:pt>
                <c:pt idx="483">
                  <c:v>1957</c:v>
                </c:pt>
                <c:pt idx="484">
                  <c:v>1959</c:v>
                </c:pt>
                <c:pt idx="485">
                  <c:v>1961</c:v>
                </c:pt>
                <c:pt idx="486">
                  <c:v>1962</c:v>
                </c:pt>
                <c:pt idx="487">
                  <c:v>1963</c:v>
                </c:pt>
                <c:pt idx="488">
                  <c:v>1964</c:v>
                </c:pt>
                <c:pt idx="489">
                  <c:v>1969</c:v>
                </c:pt>
                <c:pt idx="490">
                  <c:v>1970</c:v>
                </c:pt>
                <c:pt idx="491">
                  <c:v>1971</c:v>
                </c:pt>
                <c:pt idx="492">
                  <c:v>1972</c:v>
                </c:pt>
                <c:pt idx="493">
                  <c:v>1977</c:v>
                </c:pt>
                <c:pt idx="494">
                  <c:v>1978</c:v>
                </c:pt>
                <c:pt idx="495">
                  <c:v>1979</c:v>
                </c:pt>
                <c:pt idx="496">
                  <c:v>1981</c:v>
                </c:pt>
                <c:pt idx="497">
                  <c:v>1983</c:v>
                </c:pt>
                <c:pt idx="498">
                  <c:v>1985</c:v>
                </c:pt>
                <c:pt idx="499">
                  <c:v>1988</c:v>
                </c:pt>
                <c:pt idx="500">
                  <c:v>1990</c:v>
                </c:pt>
                <c:pt idx="501">
                  <c:v>1991</c:v>
                </c:pt>
                <c:pt idx="502">
                  <c:v>1992</c:v>
                </c:pt>
                <c:pt idx="503">
                  <c:v>1993</c:v>
                </c:pt>
                <c:pt idx="504">
                  <c:v>1994</c:v>
                </c:pt>
                <c:pt idx="505">
                  <c:v>1996</c:v>
                </c:pt>
                <c:pt idx="506">
                  <c:v>1997</c:v>
                </c:pt>
                <c:pt idx="507">
                  <c:v>1999</c:v>
                </c:pt>
                <c:pt idx="508">
                  <c:v>2000</c:v>
                </c:pt>
                <c:pt idx="509">
                  <c:v>2001</c:v>
                </c:pt>
                <c:pt idx="510">
                  <c:v>2002</c:v>
                </c:pt>
                <c:pt idx="511">
                  <c:v>2003</c:v>
                </c:pt>
                <c:pt idx="512">
                  <c:v>2005</c:v>
                </c:pt>
                <c:pt idx="513">
                  <c:v>2008</c:v>
                </c:pt>
                <c:pt idx="514">
                  <c:v>2010</c:v>
                </c:pt>
                <c:pt idx="515">
                  <c:v>2011</c:v>
                </c:pt>
                <c:pt idx="516">
                  <c:v>2012</c:v>
                </c:pt>
                <c:pt idx="517">
                  <c:v>2013</c:v>
                </c:pt>
                <c:pt idx="518">
                  <c:v>2018</c:v>
                </c:pt>
                <c:pt idx="519">
                  <c:v>2020</c:v>
                </c:pt>
                <c:pt idx="520">
                  <c:v>2023</c:v>
                </c:pt>
                <c:pt idx="521">
                  <c:v>2024</c:v>
                </c:pt>
                <c:pt idx="522">
                  <c:v>2025</c:v>
                </c:pt>
                <c:pt idx="523">
                  <c:v>2026</c:v>
                </c:pt>
                <c:pt idx="524">
                  <c:v>2028</c:v>
                </c:pt>
                <c:pt idx="525">
                  <c:v>2030</c:v>
                </c:pt>
                <c:pt idx="526">
                  <c:v>2031</c:v>
                </c:pt>
                <c:pt idx="527">
                  <c:v>2032</c:v>
                </c:pt>
                <c:pt idx="528">
                  <c:v>2034</c:v>
                </c:pt>
                <c:pt idx="529">
                  <c:v>2035</c:v>
                </c:pt>
                <c:pt idx="530">
                  <c:v>2037</c:v>
                </c:pt>
                <c:pt idx="531">
                  <c:v>2040</c:v>
                </c:pt>
                <c:pt idx="532">
                  <c:v>2050</c:v>
                </c:pt>
                <c:pt idx="533">
                  <c:v>2052</c:v>
                </c:pt>
                <c:pt idx="534">
                  <c:v>2054</c:v>
                </c:pt>
                <c:pt idx="535">
                  <c:v>2056</c:v>
                </c:pt>
                <c:pt idx="536">
                  <c:v>2058</c:v>
                </c:pt>
                <c:pt idx="537">
                  <c:v>2059</c:v>
                </c:pt>
                <c:pt idx="538">
                  <c:v>2064</c:v>
                </c:pt>
                <c:pt idx="539">
                  <c:v>2066</c:v>
                </c:pt>
                <c:pt idx="540">
                  <c:v>2073</c:v>
                </c:pt>
                <c:pt idx="541">
                  <c:v>2076</c:v>
                </c:pt>
                <c:pt idx="542">
                  <c:v>2077</c:v>
                </c:pt>
                <c:pt idx="543">
                  <c:v>2078</c:v>
                </c:pt>
                <c:pt idx="544">
                  <c:v>2080</c:v>
                </c:pt>
                <c:pt idx="545">
                  <c:v>2085</c:v>
                </c:pt>
                <c:pt idx="546">
                  <c:v>2086</c:v>
                </c:pt>
                <c:pt idx="547">
                  <c:v>2087</c:v>
                </c:pt>
                <c:pt idx="548">
                  <c:v>2089</c:v>
                </c:pt>
                <c:pt idx="549">
                  <c:v>2093</c:v>
                </c:pt>
                <c:pt idx="550">
                  <c:v>2094</c:v>
                </c:pt>
                <c:pt idx="551">
                  <c:v>2095</c:v>
                </c:pt>
                <c:pt idx="552">
                  <c:v>2097</c:v>
                </c:pt>
                <c:pt idx="553">
                  <c:v>2101</c:v>
                </c:pt>
                <c:pt idx="554">
                  <c:v>2106</c:v>
                </c:pt>
                <c:pt idx="555">
                  <c:v>2107</c:v>
                </c:pt>
                <c:pt idx="556">
                  <c:v>2108</c:v>
                </c:pt>
                <c:pt idx="557">
                  <c:v>2111</c:v>
                </c:pt>
                <c:pt idx="558">
                  <c:v>2112</c:v>
                </c:pt>
                <c:pt idx="559">
                  <c:v>2113</c:v>
                </c:pt>
                <c:pt idx="560">
                  <c:v>2115</c:v>
                </c:pt>
                <c:pt idx="561">
                  <c:v>2122</c:v>
                </c:pt>
                <c:pt idx="562">
                  <c:v>2124</c:v>
                </c:pt>
                <c:pt idx="563">
                  <c:v>2126</c:v>
                </c:pt>
                <c:pt idx="564">
                  <c:v>2131</c:v>
                </c:pt>
                <c:pt idx="565">
                  <c:v>2134</c:v>
                </c:pt>
                <c:pt idx="566">
                  <c:v>2135</c:v>
                </c:pt>
                <c:pt idx="567">
                  <c:v>2136</c:v>
                </c:pt>
                <c:pt idx="568">
                  <c:v>2137</c:v>
                </c:pt>
                <c:pt idx="569">
                  <c:v>2138</c:v>
                </c:pt>
                <c:pt idx="570">
                  <c:v>2141</c:v>
                </c:pt>
                <c:pt idx="571">
                  <c:v>2142</c:v>
                </c:pt>
                <c:pt idx="572">
                  <c:v>2143</c:v>
                </c:pt>
                <c:pt idx="573">
                  <c:v>2146</c:v>
                </c:pt>
                <c:pt idx="574">
                  <c:v>2147</c:v>
                </c:pt>
                <c:pt idx="575">
                  <c:v>2149</c:v>
                </c:pt>
                <c:pt idx="576">
                  <c:v>2150</c:v>
                </c:pt>
                <c:pt idx="577">
                  <c:v>2151</c:v>
                </c:pt>
                <c:pt idx="578">
                  <c:v>2155</c:v>
                </c:pt>
                <c:pt idx="579">
                  <c:v>2156</c:v>
                </c:pt>
                <c:pt idx="580">
                  <c:v>2157</c:v>
                </c:pt>
                <c:pt idx="581">
                  <c:v>2159</c:v>
                </c:pt>
                <c:pt idx="582">
                  <c:v>2160</c:v>
                </c:pt>
                <c:pt idx="583">
                  <c:v>2165</c:v>
                </c:pt>
                <c:pt idx="584">
                  <c:v>2167</c:v>
                </c:pt>
                <c:pt idx="585">
                  <c:v>2169</c:v>
                </c:pt>
                <c:pt idx="586">
                  <c:v>2171</c:v>
                </c:pt>
                <c:pt idx="587">
                  <c:v>2172</c:v>
                </c:pt>
                <c:pt idx="588">
                  <c:v>2173</c:v>
                </c:pt>
                <c:pt idx="589">
                  <c:v>2175</c:v>
                </c:pt>
                <c:pt idx="590">
                  <c:v>2179</c:v>
                </c:pt>
                <c:pt idx="591">
                  <c:v>2180</c:v>
                </c:pt>
                <c:pt idx="592">
                  <c:v>2181</c:v>
                </c:pt>
                <c:pt idx="593">
                  <c:v>2184</c:v>
                </c:pt>
                <c:pt idx="594">
                  <c:v>2185</c:v>
                </c:pt>
                <c:pt idx="595">
                  <c:v>2186</c:v>
                </c:pt>
                <c:pt idx="596">
                  <c:v>2188</c:v>
                </c:pt>
                <c:pt idx="597">
                  <c:v>2190</c:v>
                </c:pt>
                <c:pt idx="598">
                  <c:v>2191</c:v>
                </c:pt>
                <c:pt idx="599">
                  <c:v>2192</c:v>
                </c:pt>
                <c:pt idx="600">
                  <c:v>2193</c:v>
                </c:pt>
                <c:pt idx="601">
                  <c:v>2195</c:v>
                </c:pt>
                <c:pt idx="602">
                  <c:v>2196</c:v>
                </c:pt>
                <c:pt idx="603">
                  <c:v>2197</c:v>
                </c:pt>
                <c:pt idx="604">
                  <c:v>2198</c:v>
                </c:pt>
                <c:pt idx="605">
                  <c:v>2203</c:v>
                </c:pt>
                <c:pt idx="606">
                  <c:v>2204</c:v>
                </c:pt>
                <c:pt idx="607">
                  <c:v>2205</c:v>
                </c:pt>
                <c:pt idx="608">
                  <c:v>2210</c:v>
                </c:pt>
                <c:pt idx="609">
                  <c:v>2212</c:v>
                </c:pt>
                <c:pt idx="610">
                  <c:v>2213</c:v>
                </c:pt>
                <c:pt idx="611">
                  <c:v>2214</c:v>
                </c:pt>
                <c:pt idx="612">
                  <c:v>2215</c:v>
                </c:pt>
                <c:pt idx="613">
                  <c:v>2217</c:v>
                </c:pt>
                <c:pt idx="614">
                  <c:v>2218</c:v>
                </c:pt>
                <c:pt idx="615">
                  <c:v>2219</c:v>
                </c:pt>
                <c:pt idx="616">
                  <c:v>2222</c:v>
                </c:pt>
                <c:pt idx="617">
                  <c:v>2226</c:v>
                </c:pt>
                <c:pt idx="618">
                  <c:v>2228</c:v>
                </c:pt>
                <c:pt idx="619">
                  <c:v>2234</c:v>
                </c:pt>
                <c:pt idx="620">
                  <c:v>2236</c:v>
                </c:pt>
                <c:pt idx="621">
                  <c:v>2237</c:v>
                </c:pt>
                <c:pt idx="622">
                  <c:v>2238</c:v>
                </c:pt>
                <c:pt idx="623">
                  <c:v>2239</c:v>
                </c:pt>
                <c:pt idx="624">
                  <c:v>2242</c:v>
                </c:pt>
                <c:pt idx="625">
                  <c:v>2243</c:v>
                </c:pt>
                <c:pt idx="626">
                  <c:v>2245</c:v>
                </c:pt>
                <c:pt idx="627">
                  <c:v>2246</c:v>
                </c:pt>
                <c:pt idx="628">
                  <c:v>2247</c:v>
                </c:pt>
                <c:pt idx="629">
                  <c:v>2248</c:v>
                </c:pt>
                <c:pt idx="630">
                  <c:v>2249</c:v>
                </c:pt>
                <c:pt idx="631">
                  <c:v>2250</c:v>
                </c:pt>
                <c:pt idx="632">
                  <c:v>2255</c:v>
                </c:pt>
                <c:pt idx="633">
                  <c:v>2257</c:v>
                </c:pt>
                <c:pt idx="634">
                  <c:v>2260</c:v>
                </c:pt>
                <c:pt idx="635">
                  <c:v>2264</c:v>
                </c:pt>
                <c:pt idx="636">
                  <c:v>2266</c:v>
                </c:pt>
                <c:pt idx="637">
                  <c:v>2268</c:v>
                </c:pt>
                <c:pt idx="638">
                  <c:v>2269</c:v>
                </c:pt>
                <c:pt idx="639">
                  <c:v>2270</c:v>
                </c:pt>
                <c:pt idx="640">
                  <c:v>2272</c:v>
                </c:pt>
                <c:pt idx="641">
                  <c:v>2273</c:v>
                </c:pt>
                <c:pt idx="642">
                  <c:v>2280</c:v>
                </c:pt>
                <c:pt idx="643">
                  <c:v>2283</c:v>
                </c:pt>
                <c:pt idx="644">
                  <c:v>2286</c:v>
                </c:pt>
                <c:pt idx="645">
                  <c:v>2287</c:v>
                </c:pt>
                <c:pt idx="646">
                  <c:v>2288</c:v>
                </c:pt>
                <c:pt idx="647">
                  <c:v>2290</c:v>
                </c:pt>
                <c:pt idx="648">
                  <c:v>2293</c:v>
                </c:pt>
                <c:pt idx="649">
                  <c:v>2295</c:v>
                </c:pt>
                <c:pt idx="650">
                  <c:v>2297</c:v>
                </c:pt>
                <c:pt idx="651">
                  <c:v>2299</c:v>
                </c:pt>
                <c:pt idx="652">
                  <c:v>2301</c:v>
                </c:pt>
                <c:pt idx="653">
                  <c:v>2302</c:v>
                </c:pt>
                <c:pt idx="654">
                  <c:v>2303</c:v>
                </c:pt>
                <c:pt idx="655">
                  <c:v>2305</c:v>
                </c:pt>
                <c:pt idx="656">
                  <c:v>2306</c:v>
                </c:pt>
                <c:pt idx="657">
                  <c:v>2308</c:v>
                </c:pt>
                <c:pt idx="658">
                  <c:v>2311</c:v>
                </c:pt>
                <c:pt idx="659">
                  <c:v>2315</c:v>
                </c:pt>
                <c:pt idx="660">
                  <c:v>2319</c:v>
                </c:pt>
                <c:pt idx="661">
                  <c:v>2320</c:v>
                </c:pt>
                <c:pt idx="662">
                  <c:v>2321</c:v>
                </c:pt>
                <c:pt idx="663">
                  <c:v>2323</c:v>
                </c:pt>
                <c:pt idx="664">
                  <c:v>2324</c:v>
                </c:pt>
                <c:pt idx="665">
                  <c:v>2329</c:v>
                </c:pt>
                <c:pt idx="666">
                  <c:v>2331</c:v>
                </c:pt>
                <c:pt idx="667">
                  <c:v>2332</c:v>
                </c:pt>
                <c:pt idx="668">
                  <c:v>2334</c:v>
                </c:pt>
                <c:pt idx="669">
                  <c:v>2338</c:v>
                </c:pt>
                <c:pt idx="670">
                  <c:v>2339</c:v>
                </c:pt>
                <c:pt idx="671">
                  <c:v>2340</c:v>
                </c:pt>
                <c:pt idx="672">
                  <c:v>2344</c:v>
                </c:pt>
                <c:pt idx="673">
                  <c:v>2345</c:v>
                </c:pt>
                <c:pt idx="674">
                  <c:v>2349</c:v>
                </c:pt>
                <c:pt idx="675">
                  <c:v>2351</c:v>
                </c:pt>
                <c:pt idx="676">
                  <c:v>2352</c:v>
                </c:pt>
                <c:pt idx="677">
                  <c:v>2354</c:v>
                </c:pt>
                <c:pt idx="678">
                  <c:v>2355</c:v>
                </c:pt>
                <c:pt idx="679">
                  <c:v>2356</c:v>
                </c:pt>
                <c:pt idx="680">
                  <c:v>2357</c:v>
                </c:pt>
                <c:pt idx="681">
                  <c:v>2358</c:v>
                </c:pt>
                <c:pt idx="682">
                  <c:v>2359</c:v>
                </c:pt>
                <c:pt idx="683">
                  <c:v>2360</c:v>
                </c:pt>
                <c:pt idx="684">
                  <c:v>2361</c:v>
                </c:pt>
                <c:pt idx="685">
                  <c:v>2362</c:v>
                </c:pt>
                <c:pt idx="686">
                  <c:v>2363</c:v>
                </c:pt>
                <c:pt idx="687">
                  <c:v>2365</c:v>
                </c:pt>
                <c:pt idx="688">
                  <c:v>2366</c:v>
                </c:pt>
                <c:pt idx="689">
                  <c:v>2367</c:v>
                </c:pt>
                <c:pt idx="690">
                  <c:v>2368</c:v>
                </c:pt>
                <c:pt idx="691">
                  <c:v>2369</c:v>
                </c:pt>
                <c:pt idx="692">
                  <c:v>2370</c:v>
                </c:pt>
                <c:pt idx="693">
                  <c:v>2372</c:v>
                </c:pt>
                <c:pt idx="694">
                  <c:v>2373</c:v>
                </c:pt>
                <c:pt idx="695">
                  <c:v>2374</c:v>
                </c:pt>
                <c:pt idx="696">
                  <c:v>2376</c:v>
                </c:pt>
                <c:pt idx="697">
                  <c:v>2379</c:v>
                </c:pt>
                <c:pt idx="698">
                  <c:v>2380</c:v>
                </c:pt>
                <c:pt idx="699">
                  <c:v>2382</c:v>
                </c:pt>
                <c:pt idx="700">
                  <c:v>2384</c:v>
                </c:pt>
                <c:pt idx="701">
                  <c:v>2387</c:v>
                </c:pt>
                <c:pt idx="702">
                  <c:v>2389</c:v>
                </c:pt>
                <c:pt idx="703">
                  <c:v>2390</c:v>
                </c:pt>
                <c:pt idx="704">
                  <c:v>2391</c:v>
                </c:pt>
                <c:pt idx="705">
                  <c:v>2393</c:v>
                </c:pt>
                <c:pt idx="706">
                  <c:v>2394</c:v>
                </c:pt>
                <c:pt idx="707">
                  <c:v>2396</c:v>
                </c:pt>
                <c:pt idx="708">
                  <c:v>2397</c:v>
                </c:pt>
                <c:pt idx="709">
                  <c:v>2398</c:v>
                </c:pt>
                <c:pt idx="710">
                  <c:v>2399</c:v>
                </c:pt>
                <c:pt idx="711">
                  <c:v>2401</c:v>
                </c:pt>
                <c:pt idx="712">
                  <c:v>2402</c:v>
                </c:pt>
                <c:pt idx="713">
                  <c:v>2403</c:v>
                </c:pt>
                <c:pt idx="714">
                  <c:v>2404</c:v>
                </c:pt>
                <c:pt idx="715">
                  <c:v>2405</c:v>
                </c:pt>
                <c:pt idx="716">
                  <c:v>2407</c:v>
                </c:pt>
                <c:pt idx="717">
                  <c:v>2412</c:v>
                </c:pt>
                <c:pt idx="718">
                  <c:v>2413</c:v>
                </c:pt>
                <c:pt idx="719">
                  <c:v>2415</c:v>
                </c:pt>
                <c:pt idx="720">
                  <c:v>2417</c:v>
                </c:pt>
                <c:pt idx="721">
                  <c:v>2418</c:v>
                </c:pt>
                <c:pt idx="722">
                  <c:v>2422</c:v>
                </c:pt>
                <c:pt idx="723">
                  <c:v>2424</c:v>
                </c:pt>
                <c:pt idx="724">
                  <c:v>2425</c:v>
                </c:pt>
                <c:pt idx="725">
                  <c:v>2426</c:v>
                </c:pt>
                <c:pt idx="726">
                  <c:v>2427</c:v>
                </c:pt>
                <c:pt idx="727">
                  <c:v>2428</c:v>
                </c:pt>
                <c:pt idx="728">
                  <c:v>2429</c:v>
                </c:pt>
                <c:pt idx="729">
                  <c:v>2430</c:v>
                </c:pt>
                <c:pt idx="730">
                  <c:v>2431</c:v>
                </c:pt>
                <c:pt idx="731">
                  <c:v>2432</c:v>
                </c:pt>
                <c:pt idx="732">
                  <c:v>2433</c:v>
                </c:pt>
                <c:pt idx="733">
                  <c:v>2434</c:v>
                </c:pt>
                <c:pt idx="734">
                  <c:v>2435</c:v>
                </c:pt>
                <c:pt idx="735">
                  <c:v>2436</c:v>
                </c:pt>
                <c:pt idx="736">
                  <c:v>2437</c:v>
                </c:pt>
                <c:pt idx="737">
                  <c:v>2442</c:v>
                </c:pt>
                <c:pt idx="738">
                  <c:v>2446</c:v>
                </c:pt>
                <c:pt idx="739">
                  <c:v>2447</c:v>
                </c:pt>
                <c:pt idx="740">
                  <c:v>2448</c:v>
                </c:pt>
                <c:pt idx="741">
                  <c:v>2449</c:v>
                </c:pt>
                <c:pt idx="742">
                  <c:v>2450</c:v>
                </c:pt>
                <c:pt idx="743">
                  <c:v>2458</c:v>
                </c:pt>
                <c:pt idx="744">
                  <c:v>2459</c:v>
                </c:pt>
                <c:pt idx="745">
                  <c:v>2460</c:v>
                </c:pt>
                <c:pt idx="746">
                  <c:v>2462</c:v>
                </c:pt>
                <c:pt idx="747">
                  <c:v>2465</c:v>
                </c:pt>
                <c:pt idx="748">
                  <c:v>2466</c:v>
                </c:pt>
                <c:pt idx="749">
                  <c:v>2467</c:v>
                </c:pt>
                <c:pt idx="750">
                  <c:v>2469</c:v>
                </c:pt>
                <c:pt idx="751">
                  <c:v>2473</c:v>
                </c:pt>
                <c:pt idx="752">
                  <c:v>2474</c:v>
                </c:pt>
                <c:pt idx="753">
                  <c:v>2475</c:v>
                </c:pt>
                <c:pt idx="754">
                  <c:v>2476</c:v>
                </c:pt>
                <c:pt idx="755">
                  <c:v>2479</c:v>
                </c:pt>
                <c:pt idx="756">
                  <c:v>2482</c:v>
                </c:pt>
                <c:pt idx="757">
                  <c:v>2485</c:v>
                </c:pt>
                <c:pt idx="758">
                  <c:v>2488</c:v>
                </c:pt>
                <c:pt idx="759">
                  <c:v>2493</c:v>
                </c:pt>
                <c:pt idx="760">
                  <c:v>2494</c:v>
                </c:pt>
                <c:pt idx="761">
                  <c:v>2495</c:v>
                </c:pt>
                <c:pt idx="762">
                  <c:v>2496</c:v>
                </c:pt>
                <c:pt idx="763">
                  <c:v>2497</c:v>
                </c:pt>
                <c:pt idx="764">
                  <c:v>2498</c:v>
                </c:pt>
                <c:pt idx="765">
                  <c:v>2499</c:v>
                </c:pt>
                <c:pt idx="766">
                  <c:v>2503</c:v>
                </c:pt>
                <c:pt idx="767">
                  <c:v>2507</c:v>
                </c:pt>
                <c:pt idx="768">
                  <c:v>2509</c:v>
                </c:pt>
                <c:pt idx="769">
                  <c:v>2510</c:v>
                </c:pt>
                <c:pt idx="770">
                  <c:v>2511</c:v>
                </c:pt>
                <c:pt idx="771">
                  <c:v>2512</c:v>
                </c:pt>
                <c:pt idx="772">
                  <c:v>2513</c:v>
                </c:pt>
                <c:pt idx="773">
                  <c:v>2517</c:v>
                </c:pt>
                <c:pt idx="774">
                  <c:v>2518</c:v>
                </c:pt>
                <c:pt idx="775">
                  <c:v>2522</c:v>
                </c:pt>
                <c:pt idx="776">
                  <c:v>2525</c:v>
                </c:pt>
                <c:pt idx="777">
                  <c:v>2528</c:v>
                </c:pt>
                <c:pt idx="778">
                  <c:v>2530</c:v>
                </c:pt>
                <c:pt idx="779">
                  <c:v>2531</c:v>
                </c:pt>
                <c:pt idx="780">
                  <c:v>2534</c:v>
                </c:pt>
                <c:pt idx="781">
                  <c:v>2535</c:v>
                </c:pt>
                <c:pt idx="782">
                  <c:v>2537</c:v>
                </c:pt>
                <c:pt idx="783">
                  <c:v>2540</c:v>
                </c:pt>
                <c:pt idx="784">
                  <c:v>2543</c:v>
                </c:pt>
                <c:pt idx="785">
                  <c:v>2544</c:v>
                </c:pt>
                <c:pt idx="786">
                  <c:v>2548</c:v>
                </c:pt>
                <c:pt idx="787">
                  <c:v>2550</c:v>
                </c:pt>
                <c:pt idx="788">
                  <c:v>2551</c:v>
                </c:pt>
                <c:pt idx="789">
                  <c:v>2553</c:v>
                </c:pt>
                <c:pt idx="790">
                  <c:v>2554</c:v>
                </c:pt>
                <c:pt idx="791">
                  <c:v>2555</c:v>
                </c:pt>
                <c:pt idx="792">
                  <c:v>2556</c:v>
                </c:pt>
                <c:pt idx="793">
                  <c:v>2558</c:v>
                </c:pt>
                <c:pt idx="794">
                  <c:v>2560</c:v>
                </c:pt>
                <c:pt idx="795">
                  <c:v>2562</c:v>
                </c:pt>
                <c:pt idx="796">
                  <c:v>2564</c:v>
                </c:pt>
                <c:pt idx="797">
                  <c:v>2567</c:v>
                </c:pt>
                <c:pt idx="798">
                  <c:v>2569</c:v>
                </c:pt>
                <c:pt idx="799">
                  <c:v>2570</c:v>
                </c:pt>
                <c:pt idx="800">
                  <c:v>2571</c:v>
                </c:pt>
                <c:pt idx="801">
                  <c:v>2572</c:v>
                </c:pt>
                <c:pt idx="802">
                  <c:v>2573</c:v>
                </c:pt>
                <c:pt idx="803">
                  <c:v>2574</c:v>
                </c:pt>
                <c:pt idx="804">
                  <c:v>2575</c:v>
                </c:pt>
                <c:pt idx="805">
                  <c:v>2576</c:v>
                </c:pt>
                <c:pt idx="806">
                  <c:v>2577</c:v>
                </c:pt>
                <c:pt idx="807">
                  <c:v>2580</c:v>
                </c:pt>
                <c:pt idx="808">
                  <c:v>2587</c:v>
                </c:pt>
                <c:pt idx="809">
                  <c:v>2590</c:v>
                </c:pt>
                <c:pt idx="810">
                  <c:v>2593</c:v>
                </c:pt>
                <c:pt idx="811">
                  <c:v>2596</c:v>
                </c:pt>
                <c:pt idx="812">
                  <c:v>2599</c:v>
                </c:pt>
                <c:pt idx="813">
                  <c:v>2601</c:v>
                </c:pt>
                <c:pt idx="814">
                  <c:v>2602</c:v>
                </c:pt>
                <c:pt idx="815">
                  <c:v>2603</c:v>
                </c:pt>
                <c:pt idx="816">
                  <c:v>2604</c:v>
                </c:pt>
                <c:pt idx="817">
                  <c:v>2605</c:v>
                </c:pt>
                <c:pt idx="818">
                  <c:v>2609</c:v>
                </c:pt>
                <c:pt idx="819">
                  <c:v>2610</c:v>
                </c:pt>
                <c:pt idx="820">
                  <c:v>2611</c:v>
                </c:pt>
                <c:pt idx="821">
                  <c:v>2612</c:v>
                </c:pt>
                <c:pt idx="822">
                  <c:v>2613</c:v>
                </c:pt>
                <c:pt idx="823">
                  <c:v>2616</c:v>
                </c:pt>
                <c:pt idx="824">
                  <c:v>2617</c:v>
                </c:pt>
                <c:pt idx="825">
                  <c:v>2619</c:v>
                </c:pt>
                <c:pt idx="826">
                  <c:v>2623</c:v>
                </c:pt>
                <c:pt idx="827">
                  <c:v>2624</c:v>
                </c:pt>
                <c:pt idx="828">
                  <c:v>2625</c:v>
                </c:pt>
                <c:pt idx="829">
                  <c:v>2626</c:v>
                </c:pt>
                <c:pt idx="830">
                  <c:v>2627</c:v>
                </c:pt>
                <c:pt idx="831">
                  <c:v>2629</c:v>
                </c:pt>
                <c:pt idx="832">
                  <c:v>2630</c:v>
                </c:pt>
                <c:pt idx="833">
                  <c:v>2635</c:v>
                </c:pt>
                <c:pt idx="834">
                  <c:v>2636</c:v>
                </c:pt>
                <c:pt idx="835">
                  <c:v>2638</c:v>
                </c:pt>
                <c:pt idx="836">
                  <c:v>2640</c:v>
                </c:pt>
                <c:pt idx="837">
                  <c:v>2641</c:v>
                </c:pt>
                <c:pt idx="838">
                  <c:v>2642</c:v>
                </c:pt>
                <c:pt idx="839">
                  <c:v>2643</c:v>
                </c:pt>
                <c:pt idx="840">
                  <c:v>2644</c:v>
                </c:pt>
                <c:pt idx="841">
                  <c:v>2649</c:v>
                </c:pt>
                <c:pt idx="842">
                  <c:v>2652</c:v>
                </c:pt>
                <c:pt idx="843">
                  <c:v>2653</c:v>
                </c:pt>
                <c:pt idx="844">
                  <c:v>2654</c:v>
                </c:pt>
                <c:pt idx="845">
                  <c:v>2655</c:v>
                </c:pt>
                <c:pt idx="846">
                  <c:v>2656</c:v>
                </c:pt>
                <c:pt idx="847">
                  <c:v>2657</c:v>
                </c:pt>
                <c:pt idx="848">
                  <c:v>2658</c:v>
                </c:pt>
                <c:pt idx="849">
                  <c:v>2663</c:v>
                </c:pt>
                <c:pt idx="850">
                  <c:v>2666</c:v>
                </c:pt>
                <c:pt idx="851">
                  <c:v>2667</c:v>
                </c:pt>
                <c:pt idx="852">
                  <c:v>2668</c:v>
                </c:pt>
                <c:pt idx="853">
                  <c:v>2672</c:v>
                </c:pt>
                <c:pt idx="854">
                  <c:v>2675</c:v>
                </c:pt>
                <c:pt idx="855">
                  <c:v>2676</c:v>
                </c:pt>
                <c:pt idx="856">
                  <c:v>2677</c:v>
                </c:pt>
                <c:pt idx="857">
                  <c:v>2680</c:v>
                </c:pt>
                <c:pt idx="858">
                  <c:v>2681</c:v>
                </c:pt>
                <c:pt idx="859">
                  <c:v>2684</c:v>
                </c:pt>
                <c:pt idx="860">
                  <c:v>2685</c:v>
                </c:pt>
                <c:pt idx="861">
                  <c:v>2690</c:v>
                </c:pt>
                <c:pt idx="862">
                  <c:v>2692</c:v>
                </c:pt>
                <c:pt idx="863">
                  <c:v>2694</c:v>
                </c:pt>
                <c:pt idx="864">
                  <c:v>2695</c:v>
                </c:pt>
                <c:pt idx="865">
                  <c:v>2696</c:v>
                </c:pt>
                <c:pt idx="866">
                  <c:v>2700</c:v>
                </c:pt>
                <c:pt idx="867">
                  <c:v>2704</c:v>
                </c:pt>
                <c:pt idx="868">
                  <c:v>2706</c:v>
                </c:pt>
                <c:pt idx="869">
                  <c:v>2708</c:v>
                </c:pt>
                <c:pt idx="870">
                  <c:v>2714</c:v>
                </c:pt>
                <c:pt idx="871">
                  <c:v>2719</c:v>
                </c:pt>
                <c:pt idx="872">
                  <c:v>2720</c:v>
                </c:pt>
                <c:pt idx="873">
                  <c:v>2723</c:v>
                </c:pt>
                <c:pt idx="874">
                  <c:v>2724</c:v>
                </c:pt>
                <c:pt idx="875">
                  <c:v>2726</c:v>
                </c:pt>
                <c:pt idx="876">
                  <c:v>2727</c:v>
                </c:pt>
                <c:pt idx="877">
                  <c:v>2728</c:v>
                </c:pt>
                <c:pt idx="878">
                  <c:v>2732</c:v>
                </c:pt>
                <c:pt idx="879">
                  <c:v>2737</c:v>
                </c:pt>
                <c:pt idx="880">
                  <c:v>2738</c:v>
                </c:pt>
                <c:pt idx="881">
                  <c:v>2739</c:v>
                </c:pt>
                <c:pt idx="882">
                  <c:v>2741</c:v>
                </c:pt>
                <c:pt idx="883">
                  <c:v>2742</c:v>
                </c:pt>
                <c:pt idx="884">
                  <c:v>2743</c:v>
                </c:pt>
                <c:pt idx="885">
                  <c:v>2746</c:v>
                </c:pt>
                <c:pt idx="886">
                  <c:v>2747</c:v>
                </c:pt>
                <c:pt idx="887">
                  <c:v>2749</c:v>
                </c:pt>
                <c:pt idx="888">
                  <c:v>2751</c:v>
                </c:pt>
                <c:pt idx="889">
                  <c:v>2752</c:v>
                </c:pt>
                <c:pt idx="890">
                  <c:v>2753</c:v>
                </c:pt>
                <c:pt idx="891">
                  <c:v>2757</c:v>
                </c:pt>
                <c:pt idx="892">
                  <c:v>2758</c:v>
                </c:pt>
                <c:pt idx="893">
                  <c:v>2760</c:v>
                </c:pt>
                <c:pt idx="894">
                  <c:v>2761</c:v>
                </c:pt>
                <c:pt idx="895">
                  <c:v>2762</c:v>
                </c:pt>
                <c:pt idx="896">
                  <c:v>2764</c:v>
                </c:pt>
                <c:pt idx="897">
                  <c:v>2766</c:v>
                </c:pt>
                <c:pt idx="898">
                  <c:v>2771</c:v>
                </c:pt>
                <c:pt idx="899">
                  <c:v>2777</c:v>
                </c:pt>
                <c:pt idx="900">
                  <c:v>2779</c:v>
                </c:pt>
                <c:pt idx="901">
                  <c:v>2780</c:v>
                </c:pt>
                <c:pt idx="902">
                  <c:v>2781</c:v>
                </c:pt>
                <c:pt idx="903">
                  <c:v>2783</c:v>
                </c:pt>
                <c:pt idx="904">
                  <c:v>2784</c:v>
                </c:pt>
                <c:pt idx="905">
                  <c:v>2788</c:v>
                </c:pt>
                <c:pt idx="906">
                  <c:v>2789</c:v>
                </c:pt>
                <c:pt idx="907">
                  <c:v>2790</c:v>
                </c:pt>
                <c:pt idx="908">
                  <c:v>2791</c:v>
                </c:pt>
                <c:pt idx="909">
                  <c:v>2795</c:v>
                </c:pt>
                <c:pt idx="910">
                  <c:v>2796</c:v>
                </c:pt>
                <c:pt idx="911">
                  <c:v>2799</c:v>
                </c:pt>
                <c:pt idx="912">
                  <c:v>2807</c:v>
                </c:pt>
                <c:pt idx="913">
                  <c:v>2810</c:v>
                </c:pt>
                <c:pt idx="914">
                  <c:v>2811</c:v>
                </c:pt>
                <c:pt idx="915">
                  <c:v>2812</c:v>
                </c:pt>
                <c:pt idx="916">
                  <c:v>2818</c:v>
                </c:pt>
                <c:pt idx="917">
                  <c:v>2821</c:v>
                </c:pt>
                <c:pt idx="918">
                  <c:v>2826</c:v>
                </c:pt>
                <c:pt idx="919">
                  <c:v>2827</c:v>
                </c:pt>
                <c:pt idx="920">
                  <c:v>2828</c:v>
                </c:pt>
                <c:pt idx="921">
                  <c:v>2830</c:v>
                </c:pt>
                <c:pt idx="922">
                  <c:v>2834</c:v>
                </c:pt>
                <c:pt idx="923">
                  <c:v>2835</c:v>
                </c:pt>
                <c:pt idx="924">
                  <c:v>2837</c:v>
                </c:pt>
                <c:pt idx="925">
                  <c:v>2838</c:v>
                </c:pt>
                <c:pt idx="926">
                  <c:v>2839</c:v>
                </c:pt>
                <c:pt idx="927">
                  <c:v>2840</c:v>
                </c:pt>
                <c:pt idx="928">
                  <c:v>2842</c:v>
                </c:pt>
                <c:pt idx="929">
                  <c:v>2844</c:v>
                </c:pt>
                <c:pt idx="930">
                  <c:v>2846</c:v>
                </c:pt>
                <c:pt idx="931">
                  <c:v>2847</c:v>
                </c:pt>
                <c:pt idx="932">
                  <c:v>2848</c:v>
                </c:pt>
                <c:pt idx="933">
                  <c:v>2850</c:v>
                </c:pt>
                <c:pt idx="934">
                  <c:v>2853</c:v>
                </c:pt>
                <c:pt idx="935">
                  <c:v>2854</c:v>
                </c:pt>
                <c:pt idx="936">
                  <c:v>2857</c:v>
                </c:pt>
                <c:pt idx="937">
                  <c:v>2858</c:v>
                </c:pt>
                <c:pt idx="938">
                  <c:v>2860</c:v>
                </c:pt>
                <c:pt idx="939">
                  <c:v>2862</c:v>
                </c:pt>
                <c:pt idx="940">
                  <c:v>2865</c:v>
                </c:pt>
                <c:pt idx="941">
                  <c:v>2870</c:v>
                </c:pt>
                <c:pt idx="942">
                  <c:v>2871</c:v>
                </c:pt>
                <c:pt idx="943">
                  <c:v>2872</c:v>
                </c:pt>
                <c:pt idx="944">
                  <c:v>2875</c:v>
                </c:pt>
                <c:pt idx="945">
                  <c:v>2877</c:v>
                </c:pt>
                <c:pt idx="946">
                  <c:v>2878</c:v>
                </c:pt>
                <c:pt idx="947">
                  <c:v>2880</c:v>
                </c:pt>
                <c:pt idx="948">
                  <c:v>2882</c:v>
                </c:pt>
                <c:pt idx="949">
                  <c:v>2885</c:v>
                </c:pt>
                <c:pt idx="950">
                  <c:v>2887</c:v>
                </c:pt>
                <c:pt idx="951">
                  <c:v>2888</c:v>
                </c:pt>
                <c:pt idx="952">
                  <c:v>2889</c:v>
                </c:pt>
                <c:pt idx="953">
                  <c:v>2891</c:v>
                </c:pt>
                <c:pt idx="954">
                  <c:v>2892</c:v>
                </c:pt>
                <c:pt idx="955">
                  <c:v>2895</c:v>
                </c:pt>
                <c:pt idx="956">
                  <c:v>2897</c:v>
                </c:pt>
                <c:pt idx="957">
                  <c:v>2899</c:v>
                </c:pt>
                <c:pt idx="958">
                  <c:v>2900</c:v>
                </c:pt>
                <c:pt idx="959">
                  <c:v>2901</c:v>
                </c:pt>
                <c:pt idx="960">
                  <c:v>2903</c:v>
                </c:pt>
                <c:pt idx="961">
                  <c:v>2904</c:v>
                </c:pt>
                <c:pt idx="962">
                  <c:v>2914</c:v>
                </c:pt>
                <c:pt idx="963">
                  <c:v>2915</c:v>
                </c:pt>
                <c:pt idx="964">
                  <c:v>2916</c:v>
                </c:pt>
                <c:pt idx="965">
                  <c:v>2918</c:v>
                </c:pt>
                <c:pt idx="966">
                  <c:v>2921</c:v>
                </c:pt>
                <c:pt idx="967">
                  <c:v>2922</c:v>
                </c:pt>
                <c:pt idx="968">
                  <c:v>2923</c:v>
                </c:pt>
                <c:pt idx="969">
                  <c:v>2924</c:v>
                </c:pt>
                <c:pt idx="970">
                  <c:v>2925</c:v>
                </c:pt>
                <c:pt idx="971">
                  <c:v>2926</c:v>
                </c:pt>
                <c:pt idx="972">
                  <c:v>2927</c:v>
                </c:pt>
                <c:pt idx="973">
                  <c:v>2929</c:v>
                </c:pt>
                <c:pt idx="974">
                  <c:v>2931</c:v>
                </c:pt>
                <c:pt idx="975">
                  <c:v>2932</c:v>
                </c:pt>
                <c:pt idx="976">
                  <c:v>2934</c:v>
                </c:pt>
                <c:pt idx="977">
                  <c:v>2935</c:v>
                </c:pt>
                <c:pt idx="978">
                  <c:v>2938</c:v>
                </c:pt>
                <c:pt idx="979">
                  <c:v>2939</c:v>
                </c:pt>
                <c:pt idx="980">
                  <c:v>2940</c:v>
                </c:pt>
                <c:pt idx="981">
                  <c:v>2941</c:v>
                </c:pt>
                <c:pt idx="982">
                  <c:v>2942</c:v>
                </c:pt>
                <c:pt idx="983">
                  <c:v>2945</c:v>
                </c:pt>
                <c:pt idx="984">
                  <c:v>2948</c:v>
                </c:pt>
                <c:pt idx="985">
                  <c:v>2949</c:v>
                </c:pt>
                <c:pt idx="986">
                  <c:v>2950</c:v>
                </c:pt>
                <c:pt idx="987">
                  <c:v>2954</c:v>
                </c:pt>
                <c:pt idx="988">
                  <c:v>2955</c:v>
                </c:pt>
                <c:pt idx="989">
                  <c:v>2959</c:v>
                </c:pt>
                <c:pt idx="990">
                  <c:v>2960</c:v>
                </c:pt>
                <c:pt idx="991">
                  <c:v>2961</c:v>
                </c:pt>
                <c:pt idx="992">
                  <c:v>2965</c:v>
                </c:pt>
                <c:pt idx="993">
                  <c:v>2966</c:v>
                </c:pt>
                <c:pt idx="994">
                  <c:v>2967</c:v>
                </c:pt>
                <c:pt idx="995">
                  <c:v>2969</c:v>
                </c:pt>
                <c:pt idx="996">
                  <c:v>2970</c:v>
                </c:pt>
                <c:pt idx="997">
                  <c:v>2971</c:v>
                </c:pt>
                <c:pt idx="998">
                  <c:v>2975</c:v>
                </c:pt>
                <c:pt idx="999">
                  <c:v>2976</c:v>
                </c:pt>
                <c:pt idx="1000">
                  <c:v>2981</c:v>
                </c:pt>
                <c:pt idx="1001">
                  <c:v>2984</c:v>
                </c:pt>
                <c:pt idx="1002">
                  <c:v>2985</c:v>
                </c:pt>
                <c:pt idx="1003">
                  <c:v>2988</c:v>
                </c:pt>
                <c:pt idx="1004">
                  <c:v>2992</c:v>
                </c:pt>
                <c:pt idx="1005">
                  <c:v>2993</c:v>
                </c:pt>
                <c:pt idx="1006">
                  <c:v>2995</c:v>
                </c:pt>
                <c:pt idx="1007">
                  <c:v>2996</c:v>
                </c:pt>
                <c:pt idx="1008">
                  <c:v>2999</c:v>
                </c:pt>
                <c:pt idx="1009">
                  <c:v>3001</c:v>
                </c:pt>
                <c:pt idx="1010">
                  <c:v>3004</c:v>
                </c:pt>
                <c:pt idx="1011">
                  <c:v>3007</c:v>
                </c:pt>
                <c:pt idx="1012">
                  <c:v>3008</c:v>
                </c:pt>
                <c:pt idx="1013">
                  <c:v>3009</c:v>
                </c:pt>
                <c:pt idx="1014">
                  <c:v>3010</c:v>
                </c:pt>
                <c:pt idx="1015">
                  <c:v>3011</c:v>
                </c:pt>
                <c:pt idx="1016">
                  <c:v>3012</c:v>
                </c:pt>
                <c:pt idx="1017">
                  <c:v>3014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3022</c:v>
                </c:pt>
                <c:pt idx="1022">
                  <c:v>3023</c:v>
                </c:pt>
                <c:pt idx="1023">
                  <c:v>3027</c:v>
                </c:pt>
                <c:pt idx="1024">
                  <c:v>3028</c:v>
                </c:pt>
                <c:pt idx="1025">
                  <c:v>3029</c:v>
                </c:pt>
                <c:pt idx="1026">
                  <c:v>3030</c:v>
                </c:pt>
                <c:pt idx="1027">
                  <c:v>3031</c:v>
                </c:pt>
                <c:pt idx="1028">
                  <c:v>3032</c:v>
                </c:pt>
                <c:pt idx="1029">
                  <c:v>3033</c:v>
                </c:pt>
                <c:pt idx="1030">
                  <c:v>3038</c:v>
                </c:pt>
                <c:pt idx="1031">
                  <c:v>3042</c:v>
                </c:pt>
                <c:pt idx="1032">
                  <c:v>3044</c:v>
                </c:pt>
                <c:pt idx="1033">
                  <c:v>3046</c:v>
                </c:pt>
                <c:pt idx="1034">
                  <c:v>3049</c:v>
                </c:pt>
                <c:pt idx="1035">
                  <c:v>3051</c:v>
                </c:pt>
                <c:pt idx="1036">
                  <c:v>3052</c:v>
                </c:pt>
                <c:pt idx="1037">
                  <c:v>3053</c:v>
                </c:pt>
                <c:pt idx="1038">
                  <c:v>3055</c:v>
                </c:pt>
                <c:pt idx="1039">
                  <c:v>3057</c:v>
                </c:pt>
                <c:pt idx="1040">
                  <c:v>3058</c:v>
                </c:pt>
                <c:pt idx="1041">
                  <c:v>3061</c:v>
                </c:pt>
                <c:pt idx="1042">
                  <c:v>3063</c:v>
                </c:pt>
                <c:pt idx="1043">
                  <c:v>3065</c:v>
                </c:pt>
                <c:pt idx="1044">
                  <c:v>3066</c:v>
                </c:pt>
                <c:pt idx="1045">
                  <c:v>3068</c:v>
                </c:pt>
                <c:pt idx="1046">
                  <c:v>3069</c:v>
                </c:pt>
                <c:pt idx="1047">
                  <c:v>3070</c:v>
                </c:pt>
                <c:pt idx="1048">
                  <c:v>3071</c:v>
                </c:pt>
                <c:pt idx="1049">
                  <c:v>3072</c:v>
                </c:pt>
                <c:pt idx="1050">
                  <c:v>3073</c:v>
                </c:pt>
                <c:pt idx="1051">
                  <c:v>3074</c:v>
                </c:pt>
                <c:pt idx="1052">
                  <c:v>3077</c:v>
                </c:pt>
                <c:pt idx="1053">
                  <c:v>3078</c:v>
                </c:pt>
                <c:pt idx="1054">
                  <c:v>3079</c:v>
                </c:pt>
                <c:pt idx="1055">
                  <c:v>3080</c:v>
                </c:pt>
                <c:pt idx="1056">
                  <c:v>3084</c:v>
                </c:pt>
                <c:pt idx="1057">
                  <c:v>3086</c:v>
                </c:pt>
                <c:pt idx="1058">
                  <c:v>3089</c:v>
                </c:pt>
                <c:pt idx="1059">
                  <c:v>3091</c:v>
                </c:pt>
                <c:pt idx="1060">
                  <c:v>3092</c:v>
                </c:pt>
                <c:pt idx="1061">
                  <c:v>3093</c:v>
                </c:pt>
                <c:pt idx="1062">
                  <c:v>3094</c:v>
                </c:pt>
                <c:pt idx="1063">
                  <c:v>3096</c:v>
                </c:pt>
                <c:pt idx="1064">
                  <c:v>3097</c:v>
                </c:pt>
                <c:pt idx="1065">
                  <c:v>3100</c:v>
                </c:pt>
                <c:pt idx="1066">
                  <c:v>3102</c:v>
                </c:pt>
                <c:pt idx="1067">
                  <c:v>3103</c:v>
                </c:pt>
                <c:pt idx="1068">
                  <c:v>3105</c:v>
                </c:pt>
                <c:pt idx="1069">
                  <c:v>3107</c:v>
                </c:pt>
                <c:pt idx="1070">
                  <c:v>3108</c:v>
                </c:pt>
                <c:pt idx="1071">
                  <c:v>3112</c:v>
                </c:pt>
                <c:pt idx="1072">
                  <c:v>3113</c:v>
                </c:pt>
                <c:pt idx="1073">
                  <c:v>3115</c:v>
                </c:pt>
                <c:pt idx="1074">
                  <c:v>3118</c:v>
                </c:pt>
                <c:pt idx="1075">
                  <c:v>3120</c:v>
                </c:pt>
                <c:pt idx="1076">
                  <c:v>3121</c:v>
                </c:pt>
                <c:pt idx="1077">
                  <c:v>3122</c:v>
                </c:pt>
                <c:pt idx="1078">
                  <c:v>3124</c:v>
                </c:pt>
                <c:pt idx="1079">
                  <c:v>3125</c:v>
                </c:pt>
                <c:pt idx="1080">
                  <c:v>3127</c:v>
                </c:pt>
                <c:pt idx="1081">
                  <c:v>3130</c:v>
                </c:pt>
                <c:pt idx="1082">
                  <c:v>3131</c:v>
                </c:pt>
                <c:pt idx="1083">
                  <c:v>3132</c:v>
                </c:pt>
                <c:pt idx="1084">
                  <c:v>3133</c:v>
                </c:pt>
                <c:pt idx="1085">
                  <c:v>3134</c:v>
                </c:pt>
                <c:pt idx="1086">
                  <c:v>3135</c:v>
                </c:pt>
                <c:pt idx="1087">
                  <c:v>3137</c:v>
                </c:pt>
                <c:pt idx="1088">
                  <c:v>3138</c:v>
                </c:pt>
                <c:pt idx="1089">
                  <c:v>3145</c:v>
                </c:pt>
                <c:pt idx="1090">
                  <c:v>3147</c:v>
                </c:pt>
                <c:pt idx="1091">
                  <c:v>3148</c:v>
                </c:pt>
                <c:pt idx="1092">
                  <c:v>3149</c:v>
                </c:pt>
                <c:pt idx="1093">
                  <c:v>3152</c:v>
                </c:pt>
                <c:pt idx="1094">
                  <c:v>3153</c:v>
                </c:pt>
                <c:pt idx="1095">
                  <c:v>3155</c:v>
                </c:pt>
                <c:pt idx="1096">
                  <c:v>3156</c:v>
                </c:pt>
                <c:pt idx="1097">
                  <c:v>3157</c:v>
                </c:pt>
                <c:pt idx="1098">
                  <c:v>3158</c:v>
                </c:pt>
                <c:pt idx="1099">
                  <c:v>3159</c:v>
                </c:pt>
                <c:pt idx="1100">
                  <c:v>3161</c:v>
                </c:pt>
                <c:pt idx="1101">
                  <c:v>3162</c:v>
                </c:pt>
                <c:pt idx="1102">
                  <c:v>3164</c:v>
                </c:pt>
                <c:pt idx="1103">
                  <c:v>3165</c:v>
                </c:pt>
                <c:pt idx="1104">
                  <c:v>3166</c:v>
                </c:pt>
                <c:pt idx="1105">
                  <c:v>3168</c:v>
                </c:pt>
                <c:pt idx="1106">
                  <c:v>3169</c:v>
                </c:pt>
                <c:pt idx="1107">
                  <c:v>3170</c:v>
                </c:pt>
                <c:pt idx="1108">
                  <c:v>3171</c:v>
                </c:pt>
                <c:pt idx="1109">
                  <c:v>3173</c:v>
                </c:pt>
                <c:pt idx="1110">
                  <c:v>3174</c:v>
                </c:pt>
                <c:pt idx="1111">
                  <c:v>3175</c:v>
                </c:pt>
                <c:pt idx="1112">
                  <c:v>3176</c:v>
                </c:pt>
                <c:pt idx="1113">
                  <c:v>3177</c:v>
                </c:pt>
                <c:pt idx="1114">
                  <c:v>3178</c:v>
                </c:pt>
                <c:pt idx="1115">
                  <c:v>3179</c:v>
                </c:pt>
                <c:pt idx="1116">
                  <c:v>3180</c:v>
                </c:pt>
                <c:pt idx="1117">
                  <c:v>3181</c:v>
                </c:pt>
                <c:pt idx="1118">
                  <c:v>3183</c:v>
                </c:pt>
                <c:pt idx="1119">
                  <c:v>3185</c:v>
                </c:pt>
                <c:pt idx="1120">
                  <c:v>3186</c:v>
                </c:pt>
                <c:pt idx="1121">
                  <c:v>3187</c:v>
                </c:pt>
                <c:pt idx="1122">
                  <c:v>3191</c:v>
                </c:pt>
                <c:pt idx="1123">
                  <c:v>3192</c:v>
                </c:pt>
                <c:pt idx="1124">
                  <c:v>3195</c:v>
                </c:pt>
                <c:pt idx="1125">
                  <c:v>3196</c:v>
                </c:pt>
                <c:pt idx="1126">
                  <c:v>3202</c:v>
                </c:pt>
                <c:pt idx="1127">
                  <c:v>3203</c:v>
                </c:pt>
                <c:pt idx="1128">
                  <c:v>3205</c:v>
                </c:pt>
                <c:pt idx="1129">
                  <c:v>3208</c:v>
                </c:pt>
                <c:pt idx="1130">
                  <c:v>3212</c:v>
                </c:pt>
                <c:pt idx="1131">
                  <c:v>3213</c:v>
                </c:pt>
                <c:pt idx="1132">
                  <c:v>3217</c:v>
                </c:pt>
                <c:pt idx="1133">
                  <c:v>3225</c:v>
                </c:pt>
                <c:pt idx="1134">
                  <c:v>3227</c:v>
                </c:pt>
                <c:pt idx="1135">
                  <c:v>3228</c:v>
                </c:pt>
                <c:pt idx="1136">
                  <c:v>3230</c:v>
                </c:pt>
                <c:pt idx="1137">
                  <c:v>3232</c:v>
                </c:pt>
                <c:pt idx="1138">
                  <c:v>3233</c:v>
                </c:pt>
                <c:pt idx="1139">
                  <c:v>3235</c:v>
                </c:pt>
                <c:pt idx="1140">
                  <c:v>3236</c:v>
                </c:pt>
                <c:pt idx="1141">
                  <c:v>3238</c:v>
                </c:pt>
                <c:pt idx="1142">
                  <c:v>3240</c:v>
                </c:pt>
                <c:pt idx="1143">
                  <c:v>3242</c:v>
                </c:pt>
                <c:pt idx="1144">
                  <c:v>3245</c:v>
                </c:pt>
                <c:pt idx="1145">
                  <c:v>3246</c:v>
                </c:pt>
                <c:pt idx="1146">
                  <c:v>3247</c:v>
                </c:pt>
                <c:pt idx="1147">
                  <c:v>3248</c:v>
                </c:pt>
                <c:pt idx="1148">
                  <c:v>3251</c:v>
                </c:pt>
                <c:pt idx="1149">
                  <c:v>3253</c:v>
                </c:pt>
                <c:pt idx="1150">
                  <c:v>3254</c:v>
                </c:pt>
                <c:pt idx="1151">
                  <c:v>3259</c:v>
                </c:pt>
                <c:pt idx="1152">
                  <c:v>3261</c:v>
                </c:pt>
                <c:pt idx="1153">
                  <c:v>3263</c:v>
                </c:pt>
                <c:pt idx="1154">
                  <c:v>3264</c:v>
                </c:pt>
                <c:pt idx="1155">
                  <c:v>3267</c:v>
                </c:pt>
                <c:pt idx="1156">
                  <c:v>3271</c:v>
                </c:pt>
                <c:pt idx="1157">
                  <c:v>3274</c:v>
                </c:pt>
                <c:pt idx="1158">
                  <c:v>3277</c:v>
                </c:pt>
                <c:pt idx="1159">
                  <c:v>3278</c:v>
                </c:pt>
                <c:pt idx="1160">
                  <c:v>3279</c:v>
                </c:pt>
                <c:pt idx="1161">
                  <c:v>3280</c:v>
                </c:pt>
                <c:pt idx="1162">
                  <c:v>3284</c:v>
                </c:pt>
                <c:pt idx="1163">
                  <c:v>3285</c:v>
                </c:pt>
                <c:pt idx="1164">
                  <c:v>3292</c:v>
                </c:pt>
                <c:pt idx="1165">
                  <c:v>3293</c:v>
                </c:pt>
                <c:pt idx="1166">
                  <c:v>3294</c:v>
                </c:pt>
                <c:pt idx="1167">
                  <c:v>3296</c:v>
                </c:pt>
                <c:pt idx="1168">
                  <c:v>3297</c:v>
                </c:pt>
                <c:pt idx="1169">
                  <c:v>3298</c:v>
                </c:pt>
                <c:pt idx="1170">
                  <c:v>3300</c:v>
                </c:pt>
                <c:pt idx="1171">
                  <c:v>3301</c:v>
                </c:pt>
                <c:pt idx="1172">
                  <c:v>3302</c:v>
                </c:pt>
                <c:pt idx="1173">
                  <c:v>3305</c:v>
                </c:pt>
                <c:pt idx="1174">
                  <c:v>3306</c:v>
                </c:pt>
                <c:pt idx="1175">
                  <c:v>3310</c:v>
                </c:pt>
                <c:pt idx="1176">
                  <c:v>3311</c:v>
                </c:pt>
                <c:pt idx="1177">
                  <c:v>3315</c:v>
                </c:pt>
                <c:pt idx="1178">
                  <c:v>3316</c:v>
                </c:pt>
                <c:pt idx="1179">
                  <c:v>3318</c:v>
                </c:pt>
                <c:pt idx="1180">
                  <c:v>3322</c:v>
                </c:pt>
                <c:pt idx="1181">
                  <c:v>3323</c:v>
                </c:pt>
                <c:pt idx="1182">
                  <c:v>3324</c:v>
                </c:pt>
                <c:pt idx="1183">
                  <c:v>3325</c:v>
                </c:pt>
                <c:pt idx="1184">
                  <c:v>3328</c:v>
                </c:pt>
                <c:pt idx="1185">
                  <c:v>3331</c:v>
                </c:pt>
                <c:pt idx="1186">
                  <c:v>3335</c:v>
                </c:pt>
                <c:pt idx="1187">
                  <c:v>3336</c:v>
                </c:pt>
                <c:pt idx="1188">
                  <c:v>3341</c:v>
                </c:pt>
                <c:pt idx="1189">
                  <c:v>3343</c:v>
                </c:pt>
                <c:pt idx="1190">
                  <c:v>3345</c:v>
                </c:pt>
                <c:pt idx="1191">
                  <c:v>3346</c:v>
                </c:pt>
                <c:pt idx="1192">
                  <c:v>3347</c:v>
                </c:pt>
                <c:pt idx="1193">
                  <c:v>3351</c:v>
                </c:pt>
                <c:pt idx="1194">
                  <c:v>3354</c:v>
                </c:pt>
                <c:pt idx="1195">
                  <c:v>3355</c:v>
                </c:pt>
                <c:pt idx="1196">
                  <c:v>3358</c:v>
                </c:pt>
                <c:pt idx="1197">
                  <c:v>3361</c:v>
                </c:pt>
                <c:pt idx="1198">
                  <c:v>3364</c:v>
                </c:pt>
                <c:pt idx="1199">
                  <c:v>3366</c:v>
                </c:pt>
                <c:pt idx="1200">
                  <c:v>3367</c:v>
                </c:pt>
                <c:pt idx="1201">
                  <c:v>3368</c:v>
                </c:pt>
                <c:pt idx="1202">
                  <c:v>3369</c:v>
                </c:pt>
                <c:pt idx="1203">
                  <c:v>3371</c:v>
                </c:pt>
                <c:pt idx="1204">
                  <c:v>3372</c:v>
                </c:pt>
                <c:pt idx="1205">
                  <c:v>3374</c:v>
                </c:pt>
                <c:pt idx="1206">
                  <c:v>3375</c:v>
                </c:pt>
                <c:pt idx="1207">
                  <c:v>3377</c:v>
                </c:pt>
                <c:pt idx="1208">
                  <c:v>3379</c:v>
                </c:pt>
                <c:pt idx="1209">
                  <c:v>3383</c:v>
                </c:pt>
                <c:pt idx="1210">
                  <c:v>3386</c:v>
                </c:pt>
                <c:pt idx="1211">
                  <c:v>3390</c:v>
                </c:pt>
                <c:pt idx="1212">
                  <c:v>3392</c:v>
                </c:pt>
                <c:pt idx="1213">
                  <c:v>3395</c:v>
                </c:pt>
                <c:pt idx="1214">
                  <c:v>3396</c:v>
                </c:pt>
                <c:pt idx="1215">
                  <c:v>3398</c:v>
                </c:pt>
                <c:pt idx="1216">
                  <c:v>3399</c:v>
                </c:pt>
                <c:pt idx="1217">
                  <c:v>3401</c:v>
                </c:pt>
                <c:pt idx="1218">
                  <c:v>3402</c:v>
                </c:pt>
                <c:pt idx="1219">
                  <c:v>3403</c:v>
                </c:pt>
                <c:pt idx="1220">
                  <c:v>3404</c:v>
                </c:pt>
                <c:pt idx="1221">
                  <c:v>3405</c:v>
                </c:pt>
                <c:pt idx="1222">
                  <c:v>3406</c:v>
                </c:pt>
                <c:pt idx="1223">
                  <c:v>3407</c:v>
                </c:pt>
                <c:pt idx="1224">
                  <c:v>3408</c:v>
                </c:pt>
                <c:pt idx="1225">
                  <c:v>3409</c:v>
                </c:pt>
                <c:pt idx="1226">
                  <c:v>3415</c:v>
                </c:pt>
                <c:pt idx="1227">
                  <c:v>3420</c:v>
                </c:pt>
                <c:pt idx="1228">
                  <c:v>3421</c:v>
                </c:pt>
                <c:pt idx="1229">
                  <c:v>3422</c:v>
                </c:pt>
                <c:pt idx="1230">
                  <c:v>3424</c:v>
                </c:pt>
                <c:pt idx="1231">
                  <c:v>3425</c:v>
                </c:pt>
                <c:pt idx="1232">
                  <c:v>3433</c:v>
                </c:pt>
                <c:pt idx="1233">
                  <c:v>3434</c:v>
                </c:pt>
                <c:pt idx="1234">
                  <c:v>3436</c:v>
                </c:pt>
                <c:pt idx="1235">
                  <c:v>3438</c:v>
                </c:pt>
                <c:pt idx="1236">
                  <c:v>3439</c:v>
                </c:pt>
                <c:pt idx="1237">
                  <c:v>3440</c:v>
                </c:pt>
                <c:pt idx="1238">
                  <c:v>3442</c:v>
                </c:pt>
                <c:pt idx="1239">
                  <c:v>3443</c:v>
                </c:pt>
                <c:pt idx="1240">
                  <c:v>3444</c:v>
                </c:pt>
                <c:pt idx="1241">
                  <c:v>3447</c:v>
                </c:pt>
                <c:pt idx="1242">
                  <c:v>3448</c:v>
                </c:pt>
                <c:pt idx="1243">
                  <c:v>3449</c:v>
                </c:pt>
                <c:pt idx="1244">
                  <c:v>3450</c:v>
                </c:pt>
                <c:pt idx="1245">
                  <c:v>3451</c:v>
                </c:pt>
                <c:pt idx="1246">
                  <c:v>3455</c:v>
                </c:pt>
                <c:pt idx="1247">
                  <c:v>3458</c:v>
                </c:pt>
                <c:pt idx="1248">
                  <c:v>3459</c:v>
                </c:pt>
                <c:pt idx="1249">
                  <c:v>3461</c:v>
                </c:pt>
                <c:pt idx="1250">
                  <c:v>3462</c:v>
                </c:pt>
                <c:pt idx="1251">
                  <c:v>3463</c:v>
                </c:pt>
                <c:pt idx="1252">
                  <c:v>3464</c:v>
                </c:pt>
                <c:pt idx="1253">
                  <c:v>3466</c:v>
                </c:pt>
                <c:pt idx="1254">
                  <c:v>3469</c:v>
                </c:pt>
                <c:pt idx="1255">
                  <c:v>3470</c:v>
                </c:pt>
                <c:pt idx="1256">
                  <c:v>3475</c:v>
                </c:pt>
                <c:pt idx="1257">
                  <c:v>3476</c:v>
                </c:pt>
                <c:pt idx="1258">
                  <c:v>3478</c:v>
                </c:pt>
                <c:pt idx="1259">
                  <c:v>3479</c:v>
                </c:pt>
                <c:pt idx="1260">
                  <c:v>3480</c:v>
                </c:pt>
                <c:pt idx="1261">
                  <c:v>3481</c:v>
                </c:pt>
                <c:pt idx="1262">
                  <c:v>3482</c:v>
                </c:pt>
                <c:pt idx="1263">
                  <c:v>3486</c:v>
                </c:pt>
                <c:pt idx="1264">
                  <c:v>3495</c:v>
                </c:pt>
                <c:pt idx="1265">
                  <c:v>3498</c:v>
                </c:pt>
                <c:pt idx="1266">
                  <c:v>3499</c:v>
                </c:pt>
                <c:pt idx="1267">
                  <c:v>3500</c:v>
                </c:pt>
                <c:pt idx="1268">
                  <c:v>3501</c:v>
                </c:pt>
                <c:pt idx="1269">
                  <c:v>3506</c:v>
                </c:pt>
                <c:pt idx="1270">
                  <c:v>3507</c:v>
                </c:pt>
                <c:pt idx="1271">
                  <c:v>3511</c:v>
                </c:pt>
                <c:pt idx="1272">
                  <c:v>3512</c:v>
                </c:pt>
                <c:pt idx="1273">
                  <c:v>3513</c:v>
                </c:pt>
                <c:pt idx="1274">
                  <c:v>3515</c:v>
                </c:pt>
                <c:pt idx="1275">
                  <c:v>3516</c:v>
                </c:pt>
                <c:pt idx="1276">
                  <c:v>3518</c:v>
                </c:pt>
                <c:pt idx="1277">
                  <c:v>3519</c:v>
                </c:pt>
                <c:pt idx="1278">
                  <c:v>3520</c:v>
                </c:pt>
                <c:pt idx="1279">
                  <c:v>3523</c:v>
                </c:pt>
                <c:pt idx="1280">
                  <c:v>3524</c:v>
                </c:pt>
                <c:pt idx="1281">
                  <c:v>3525</c:v>
                </c:pt>
                <c:pt idx="1282">
                  <c:v>3527</c:v>
                </c:pt>
                <c:pt idx="1283">
                  <c:v>3529</c:v>
                </c:pt>
                <c:pt idx="1284">
                  <c:v>3533</c:v>
                </c:pt>
                <c:pt idx="1285">
                  <c:v>3535</c:v>
                </c:pt>
                <c:pt idx="1286">
                  <c:v>3537</c:v>
                </c:pt>
                <c:pt idx="1287">
                  <c:v>3538</c:v>
                </c:pt>
                <c:pt idx="1288">
                  <c:v>3540</c:v>
                </c:pt>
                <c:pt idx="1289">
                  <c:v>3541</c:v>
                </c:pt>
                <c:pt idx="1290">
                  <c:v>3544</c:v>
                </c:pt>
                <c:pt idx="1291">
                  <c:v>3546</c:v>
                </c:pt>
                <c:pt idx="1292">
                  <c:v>3548</c:v>
                </c:pt>
                <c:pt idx="1293">
                  <c:v>3549</c:v>
                </c:pt>
                <c:pt idx="1294">
                  <c:v>3550</c:v>
                </c:pt>
                <c:pt idx="1295">
                  <c:v>3552</c:v>
                </c:pt>
                <c:pt idx="1296">
                  <c:v>3555</c:v>
                </c:pt>
                <c:pt idx="1297">
                  <c:v>3556</c:v>
                </c:pt>
                <c:pt idx="1298">
                  <c:v>3559</c:v>
                </c:pt>
                <c:pt idx="1299">
                  <c:v>3562</c:v>
                </c:pt>
                <c:pt idx="1300">
                  <c:v>3564</c:v>
                </c:pt>
                <c:pt idx="1301">
                  <c:v>3568</c:v>
                </c:pt>
                <c:pt idx="1302">
                  <c:v>3569</c:v>
                </c:pt>
                <c:pt idx="1303">
                  <c:v>3570</c:v>
                </c:pt>
                <c:pt idx="1304">
                  <c:v>3571</c:v>
                </c:pt>
                <c:pt idx="1305">
                  <c:v>3572</c:v>
                </c:pt>
                <c:pt idx="1306">
                  <c:v>3573</c:v>
                </c:pt>
                <c:pt idx="1307">
                  <c:v>3574</c:v>
                </c:pt>
                <c:pt idx="1308">
                  <c:v>3575</c:v>
                </c:pt>
                <c:pt idx="1309">
                  <c:v>3576</c:v>
                </c:pt>
                <c:pt idx="1310">
                  <c:v>3581</c:v>
                </c:pt>
                <c:pt idx="1311">
                  <c:v>3582</c:v>
                </c:pt>
                <c:pt idx="1312">
                  <c:v>3583</c:v>
                </c:pt>
                <c:pt idx="1313">
                  <c:v>3586</c:v>
                </c:pt>
                <c:pt idx="1314">
                  <c:v>3587</c:v>
                </c:pt>
                <c:pt idx="1315">
                  <c:v>3588</c:v>
                </c:pt>
                <c:pt idx="1316">
                  <c:v>3590</c:v>
                </c:pt>
                <c:pt idx="1317">
                  <c:v>3591</c:v>
                </c:pt>
                <c:pt idx="1318">
                  <c:v>3592</c:v>
                </c:pt>
                <c:pt idx="1319">
                  <c:v>3595</c:v>
                </c:pt>
                <c:pt idx="1320">
                  <c:v>3597</c:v>
                </c:pt>
                <c:pt idx="1321">
                  <c:v>3598</c:v>
                </c:pt>
                <c:pt idx="1322">
                  <c:v>3602</c:v>
                </c:pt>
                <c:pt idx="1323">
                  <c:v>3603</c:v>
                </c:pt>
                <c:pt idx="1324">
                  <c:v>3604</c:v>
                </c:pt>
                <c:pt idx="1325">
                  <c:v>3606</c:v>
                </c:pt>
                <c:pt idx="1326">
                  <c:v>3607</c:v>
                </c:pt>
                <c:pt idx="1327">
                  <c:v>3614</c:v>
                </c:pt>
                <c:pt idx="1328">
                  <c:v>3615</c:v>
                </c:pt>
                <c:pt idx="1329">
                  <c:v>3619</c:v>
                </c:pt>
                <c:pt idx="1330">
                  <c:v>3620</c:v>
                </c:pt>
                <c:pt idx="1331">
                  <c:v>3622</c:v>
                </c:pt>
                <c:pt idx="1332">
                  <c:v>3625</c:v>
                </c:pt>
                <c:pt idx="1333">
                  <c:v>3627</c:v>
                </c:pt>
                <c:pt idx="1334">
                  <c:v>3629</c:v>
                </c:pt>
                <c:pt idx="1335">
                  <c:v>3631</c:v>
                </c:pt>
                <c:pt idx="1336">
                  <c:v>3632</c:v>
                </c:pt>
                <c:pt idx="1337">
                  <c:v>3634</c:v>
                </c:pt>
                <c:pt idx="1338">
                  <c:v>3639</c:v>
                </c:pt>
                <c:pt idx="1339">
                  <c:v>3641</c:v>
                </c:pt>
                <c:pt idx="1340">
                  <c:v>3642</c:v>
                </c:pt>
                <c:pt idx="1341">
                  <c:v>3647</c:v>
                </c:pt>
                <c:pt idx="1342">
                  <c:v>3650</c:v>
                </c:pt>
                <c:pt idx="1343">
                  <c:v>3652</c:v>
                </c:pt>
                <c:pt idx="1344">
                  <c:v>3653</c:v>
                </c:pt>
                <c:pt idx="1345">
                  <c:v>3658</c:v>
                </c:pt>
                <c:pt idx="1346">
                  <c:v>3659</c:v>
                </c:pt>
                <c:pt idx="1347">
                  <c:v>3661</c:v>
                </c:pt>
                <c:pt idx="1348">
                  <c:v>3663</c:v>
                </c:pt>
                <c:pt idx="1349">
                  <c:v>3664</c:v>
                </c:pt>
                <c:pt idx="1350">
                  <c:v>3666</c:v>
                </c:pt>
                <c:pt idx="1351">
                  <c:v>3667</c:v>
                </c:pt>
                <c:pt idx="1352">
                  <c:v>3668</c:v>
                </c:pt>
                <c:pt idx="1353">
                  <c:v>3669</c:v>
                </c:pt>
                <c:pt idx="1354">
                  <c:v>3670</c:v>
                </c:pt>
                <c:pt idx="1355">
                  <c:v>3671</c:v>
                </c:pt>
                <c:pt idx="1356">
                  <c:v>3673</c:v>
                </c:pt>
                <c:pt idx="1357">
                  <c:v>3674</c:v>
                </c:pt>
                <c:pt idx="1358">
                  <c:v>3675</c:v>
                </c:pt>
                <c:pt idx="1359">
                  <c:v>3683</c:v>
                </c:pt>
                <c:pt idx="1360">
                  <c:v>3684</c:v>
                </c:pt>
                <c:pt idx="1361">
                  <c:v>3685</c:v>
                </c:pt>
                <c:pt idx="1362">
                  <c:v>3686</c:v>
                </c:pt>
                <c:pt idx="1363">
                  <c:v>3688</c:v>
                </c:pt>
                <c:pt idx="1364">
                  <c:v>3690</c:v>
                </c:pt>
                <c:pt idx="1365">
                  <c:v>3693</c:v>
                </c:pt>
                <c:pt idx="1366">
                  <c:v>3694</c:v>
                </c:pt>
                <c:pt idx="1367">
                  <c:v>3695</c:v>
                </c:pt>
                <c:pt idx="1368">
                  <c:v>3696</c:v>
                </c:pt>
                <c:pt idx="1369">
                  <c:v>3698</c:v>
                </c:pt>
                <c:pt idx="1370">
                  <c:v>3699</c:v>
                </c:pt>
                <c:pt idx="1371">
                  <c:v>3703</c:v>
                </c:pt>
                <c:pt idx="1372">
                  <c:v>3704</c:v>
                </c:pt>
                <c:pt idx="1373">
                  <c:v>3705</c:v>
                </c:pt>
                <c:pt idx="1374">
                  <c:v>3708</c:v>
                </c:pt>
                <c:pt idx="1375">
                  <c:v>3709</c:v>
                </c:pt>
                <c:pt idx="1376">
                  <c:v>3712</c:v>
                </c:pt>
                <c:pt idx="1377">
                  <c:v>3716</c:v>
                </c:pt>
                <c:pt idx="1378">
                  <c:v>3718</c:v>
                </c:pt>
                <c:pt idx="1379">
                  <c:v>3720</c:v>
                </c:pt>
                <c:pt idx="1380">
                  <c:v>3721</c:v>
                </c:pt>
                <c:pt idx="1381">
                  <c:v>3722</c:v>
                </c:pt>
                <c:pt idx="1382">
                  <c:v>3723</c:v>
                </c:pt>
                <c:pt idx="1383">
                  <c:v>3724</c:v>
                </c:pt>
                <c:pt idx="1384">
                  <c:v>3725</c:v>
                </c:pt>
                <c:pt idx="1385">
                  <c:v>3726</c:v>
                </c:pt>
                <c:pt idx="1386">
                  <c:v>3729</c:v>
                </c:pt>
                <c:pt idx="1387">
                  <c:v>3731</c:v>
                </c:pt>
                <c:pt idx="1388">
                  <c:v>3733</c:v>
                </c:pt>
                <c:pt idx="1389">
                  <c:v>3736</c:v>
                </c:pt>
                <c:pt idx="1390">
                  <c:v>3738</c:v>
                </c:pt>
                <c:pt idx="1391">
                  <c:v>3739</c:v>
                </c:pt>
                <c:pt idx="1392">
                  <c:v>3740</c:v>
                </c:pt>
                <c:pt idx="1393">
                  <c:v>3741</c:v>
                </c:pt>
                <c:pt idx="1394">
                  <c:v>3742</c:v>
                </c:pt>
                <c:pt idx="1395">
                  <c:v>3745</c:v>
                </c:pt>
                <c:pt idx="1396">
                  <c:v>3747</c:v>
                </c:pt>
                <c:pt idx="1397">
                  <c:v>3753</c:v>
                </c:pt>
                <c:pt idx="1398">
                  <c:v>3754</c:v>
                </c:pt>
                <c:pt idx="1399">
                  <c:v>3755</c:v>
                </c:pt>
                <c:pt idx="1400">
                  <c:v>3757</c:v>
                </c:pt>
                <c:pt idx="1401">
                  <c:v>3758</c:v>
                </c:pt>
                <c:pt idx="1402">
                  <c:v>3759</c:v>
                </c:pt>
                <c:pt idx="1403">
                  <c:v>3761</c:v>
                </c:pt>
                <c:pt idx="1404">
                  <c:v>3763</c:v>
                </c:pt>
                <c:pt idx="1405">
                  <c:v>3766</c:v>
                </c:pt>
                <c:pt idx="1406">
                  <c:v>3767</c:v>
                </c:pt>
                <c:pt idx="1407">
                  <c:v>3770</c:v>
                </c:pt>
                <c:pt idx="1408">
                  <c:v>3771</c:v>
                </c:pt>
                <c:pt idx="1409">
                  <c:v>3772</c:v>
                </c:pt>
                <c:pt idx="1410">
                  <c:v>3773</c:v>
                </c:pt>
                <c:pt idx="1411">
                  <c:v>3774</c:v>
                </c:pt>
                <c:pt idx="1412">
                  <c:v>3775</c:v>
                </c:pt>
                <c:pt idx="1413">
                  <c:v>3776</c:v>
                </c:pt>
                <c:pt idx="1414">
                  <c:v>3778</c:v>
                </c:pt>
                <c:pt idx="1415">
                  <c:v>3779</c:v>
                </c:pt>
                <c:pt idx="1416">
                  <c:v>3780</c:v>
                </c:pt>
                <c:pt idx="1417">
                  <c:v>3781</c:v>
                </c:pt>
                <c:pt idx="1418">
                  <c:v>3782</c:v>
                </c:pt>
                <c:pt idx="1419">
                  <c:v>3786</c:v>
                </c:pt>
                <c:pt idx="1420">
                  <c:v>3787</c:v>
                </c:pt>
                <c:pt idx="1421">
                  <c:v>3788</c:v>
                </c:pt>
                <c:pt idx="1422">
                  <c:v>3790</c:v>
                </c:pt>
                <c:pt idx="1423">
                  <c:v>3792</c:v>
                </c:pt>
                <c:pt idx="1424">
                  <c:v>3796</c:v>
                </c:pt>
                <c:pt idx="1425">
                  <c:v>3798</c:v>
                </c:pt>
                <c:pt idx="1426">
                  <c:v>3803</c:v>
                </c:pt>
                <c:pt idx="1427">
                  <c:v>3806</c:v>
                </c:pt>
                <c:pt idx="1428">
                  <c:v>3807</c:v>
                </c:pt>
                <c:pt idx="1429">
                  <c:v>3808</c:v>
                </c:pt>
                <c:pt idx="1430">
                  <c:v>3809</c:v>
                </c:pt>
                <c:pt idx="1431">
                  <c:v>3811</c:v>
                </c:pt>
                <c:pt idx="1432">
                  <c:v>3812</c:v>
                </c:pt>
                <c:pt idx="1433">
                  <c:v>3814</c:v>
                </c:pt>
                <c:pt idx="1434">
                  <c:v>3817</c:v>
                </c:pt>
                <c:pt idx="1435">
                  <c:v>3818</c:v>
                </c:pt>
                <c:pt idx="1436">
                  <c:v>3820</c:v>
                </c:pt>
                <c:pt idx="1437">
                  <c:v>3822</c:v>
                </c:pt>
                <c:pt idx="1438">
                  <c:v>3823</c:v>
                </c:pt>
                <c:pt idx="1439">
                  <c:v>3826</c:v>
                </c:pt>
                <c:pt idx="1440">
                  <c:v>3829</c:v>
                </c:pt>
                <c:pt idx="1441">
                  <c:v>3832</c:v>
                </c:pt>
                <c:pt idx="1442">
                  <c:v>3833</c:v>
                </c:pt>
                <c:pt idx="1443">
                  <c:v>3834</c:v>
                </c:pt>
                <c:pt idx="1444">
                  <c:v>3835</c:v>
                </c:pt>
                <c:pt idx="1445">
                  <c:v>3837</c:v>
                </c:pt>
                <c:pt idx="1446">
                  <c:v>3838</c:v>
                </c:pt>
                <c:pt idx="1447">
                  <c:v>3840</c:v>
                </c:pt>
                <c:pt idx="1448">
                  <c:v>3842</c:v>
                </c:pt>
                <c:pt idx="1449">
                  <c:v>3843</c:v>
                </c:pt>
                <c:pt idx="1450">
                  <c:v>3844</c:v>
                </c:pt>
                <c:pt idx="1451">
                  <c:v>3846</c:v>
                </c:pt>
                <c:pt idx="1452">
                  <c:v>3847</c:v>
                </c:pt>
                <c:pt idx="1453">
                  <c:v>3850</c:v>
                </c:pt>
                <c:pt idx="1454">
                  <c:v>3851</c:v>
                </c:pt>
                <c:pt idx="1455">
                  <c:v>3852</c:v>
                </c:pt>
                <c:pt idx="1456">
                  <c:v>3853</c:v>
                </c:pt>
                <c:pt idx="1457">
                  <c:v>3854</c:v>
                </c:pt>
                <c:pt idx="1458">
                  <c:v>3855</c:v>
                </c:pt>
                <c:pt idx="1459">
                  <c:v>3856</c:v>
                </c:pt>
                <c:pt idx="1460">
                  <c:v>3857</c:v>
                </c:pt>
                <c:pt idx="1461">
                  <c:v>3859</c:v>
                </c:pt>
                <c:pt idx="1462">
                  <c:v>3860</c:v>
                </c:pt>
                <c:pt idx="1463">
                  <c:v>3862</c:v>
                </c:pt>
                <c:pt idx="1464">
                  <c:v>3864</c:v>
                </c:pt>
                <c:pt idx="1465">
                  <c:v>3865</c:v>
                </c:pt>
                <c:pt idx="1466">
                  <c:v>3866</c:v>
                </c:pt>
                <c:pt idx="1467">
                  <c:v>3869</c:v>
                </c:pt>
                <c:pt idx="1468">
                  <c:v>3870</c:v>
                </c:pt>
                <c:pt idx="1469">
                  <c:v>3872</c:v>
                </c:pt>
                <c:pt idx="1470">
                  <c:v>3873</c:v>
                </c:pt>
                <c:pt idx="1471">
                  <c:v>3877</c:v>
                </c:pt>
                <c:pt idx="1472">
                  <c:v>3878</c:v>
                </c:pt>
                <c:pt idx="1473">
                  <c:v>3879</c:v>
                </c:pt>
                <c:pt idx="1474">
                  <c:v>3880</c:v>
                </c:pt>
                <c:pt idx="1475">
                  <c:v>3883</c:v>
                </c:pt>
                <c:pt idx="1476">
                  <c:v>3887</c:v>
                </c:pt>
                <c:pt idx="1477">
                  <c:v>3888</c:v>
                </c:pt>
                <c:pt idx="1478">
                  <c:v>3889</c:v>
                </c:pt>
                <c:pt idx="1479">
                  <c:v>3890</c:v>
                </c:pt>
                <c:pt idx="1480">
                  <c:v>3893</c:v>
                </c:pt>
                <c:pt idx="1481">
                  <c:v>3895</c:v>
                </c:pt>
                <c:pt idx="1482">
                  <c:v>3896</c:v>
                </c:pt>
                <c:pt idx="1483">
                  <c:v>3897</c:v>
                </c:pt>
                <c:pt idx="1484">
                  <c:v>3898</c:v>
                </c:pt>
                <c:pt idx="1485">
                  <c:v>3899</c:v>
                </c:pt>
                <c:pt idx="1486">
                  <c:v>3902</c:v>
                </c:pt>
                <c:pt idx="1487">
                  <c:v>3905</c:v>
                </c:pt>
                <c:pt idx="1488">
                  <c:v>3908</c:v>
                </c:pt>
                <c:pt idx="1489">
                  <c:v>3909</c:v>
                </c:pt>
                <c:pt idx="1490">
                  <c:v>3910</c:v>
                </c:pt>
                <c:pt idx="1491">
                  <c:v>3912</c:v>
                </c:pt>
                <c:pt idx="1492">
                  <c:v>3913</c:v>
                </c:pt>
                <c:pt idx="1493">
                  <c:v>3914</c:v>
                </c:pt>
                <c:pt idx="1494">
                  <c:v>3917</c:v>
                </c:pt>
                <c:pt idx="1495">
                  <c:v>3918</c:v>
                </c:pt>
                <c:pt idx="1496">
                  <c:v>3920</c:v>
                </c:pt>
                <c:pt idx="1497">
                  <c:v>3921</c:v>
                </c:pt>
                <c:pt idx="1498">
                  <c:v>3923</c:v>
                </c:pt>
                <c:pt idx="1499">
                  <c:v>3925</c:v>
                </c:pt>
                <c:pt idx="1500">
                  <c:v>3927</c:v>
                </c:pt>
                <c:pt idx="1501">
                  <c:v>3928</c:v>
                </c:pt>
                <c:pt idx="1502">
                  <c:v>3929</c:v>
                </c:pt>
                <c:pt idx="1503">
                  <c:v>3934</c:v>
                </c:pt>
                <c:pt idx="1504">
                  <c:v>3936</c:v>
                </c:pt>
                <c:pt idx="1505">
                  <c:v>3942</c:v>
                </c:pt>
                <c:pt idx="1506">
                  <c:v>3943</c:v>
                </c:pt>
                <c:pt idx="1507">
                  <c:v>3947</c:v>
                </c:pt>
                <c:pt idx="1508">
                  <c:v>3948</c:v>
                </c:pt>
                <c:pt idx="1509">
                  <c:v>3949</c:v>
                </c:pt>
                <c:pt idx="1510">
                  <c:v>3951</c:v>
                </c:pt>
                <c:pt idx="1511">
                  <c:v>3955</c:v>
                </c:pt>
                <c:pt idx="1512">
                  <c:v>3956</c:v>
                </c:pt>
                <c:pt idx="1513">
                  <c:v>3959</c:v>
                </c:pt>
                <c:pt idx="1514">
                  <c:v>3964</c:v>
                </c:pt>
                <c:pt idx="1515">
                  <c:v>3966</c:v>
                </c:pt>
                <c:pt idx="1516">
                  <c:v>3967</c:v>
                </c:pt>
                <c:pt idx="1517">
                  <c:v>3970</c:v>
                </c:pt>
                <c:pt idx="1518">
                  <c:v>3973</c:v>
                </c:pt>
                <c:pt idx="1519">
                  <c:v>3974</c:v>
                </c:pt>
                <c:pt idx="1520">
                  <c:v>3975</c:v>
                </c:pt>
                <c:pt idx="1521">
                  <c:v>3979</c:v>
                </c:pt>
                <c:pt idx="1522">
                  <c:v>3981</c:v>
                </c:pt>
                <c:pt idx="1523">
                  <c:v>3984</c:v>
                </c:pt>
                <c:pt idx="1524">
                  <c:v>3985</c:v>
                </c:pt>
                <c:pt idx="1525">
                  <c:v>3987</c:v>
                </c:pt>
                <c:pt idx="1526">
                  <c:v>3988</c:v>
                </c:pt>
                <c:pt idx="1527">
                  <c:v>3990</c:v>
                </c:pt>
                <c:pt idx="1528">
                  <c:v>3992</c:v>
                </c:pt>
                <c:pt idx="1529">
                  <c:v>3995</c:v>
                </c:pt>
                <c:pt idx="1530">
                  <c:v>3998</c:v>
                </c:pt>
                <c:pt idx="1531">
                  <c:v>3999</c:v>
                </c:pt>
                <c:pt idx="1532">
                  <c:v>4000</c:v>
                </c:pt>
              </c:strCache>
            </c:strRef>
          </c:cat>
          <c:val>
            <c:numRef>
              <c:f>Sheet2!$D$6:$D$1539</c:f>
              <c:numCache>
                <c:formatCode>General</c:formatCode>
                <c:ptCount val="1533"/>
                <c:pt idx="199">
                  <c:v>3</c:v>
                </c:pt>
                <c:pt idx="205">
                  <c:v>3</c:v>
                </c:pt>
                <c:pt idx="208">
                  <c:v>3</c:v>
                </c:pt>
                <c:pt idx="209">
                  <c:v>3</c:v>
                </c:pt>
                <c:pt idx="212">
                  <c:v>3</c:v>
                </c:pt>
                <c:pt idx="213">
                  <c:v>3</c:v>
                </c:pt>
                <c:pt idx="216">
                  <c:v>3</c:v>
                </c:pt>
                <c:pt idx="217">
                  <c:v>3</c:v>
                </c:pt>
                <c:pt idx="221">
                  <c:v>3</c:v>
                </c:pt>
                <c:pt idx="222">
                  <c:v>3</c:v>
                </c:pt>
                <c:pt idx="244">
                  <c:v>3</c:v>
                </c:pt>
                <c:pt idx="252">
                  <c:v>3</c:v>
                </c:pt>
                <c:pt idx="254">
                  <c:v>3</c:v>
                </c:pt>
                <c:pt idx="281">
                  <c:v>3</c:v>
                </c:pt>
                <c:pt idx="282">
                  <c:v>3</c:v>
                </c:pt>
                <c:pt idx="284">
                  <c:v>3</c:v>
                </c:pt>
                <c:pt idx="292">
                  <c:v>3</c:v>
                </c:pt>
                <c:pt idx="298">
                  <c:v>3</c:v>
                </c:pt>
                <c:pt idx="299">
                  <c:v>3</c:v>
                </c:pt>
                <c:pt idx="300">
                  <c:v>3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3</c:v>
                </c:pt>
                <c:pt idx="306">
                  <c:v>3</c:v>
                </c:pt>
                <c:pt idx="307">
                  <c:v>3</c:v>
                </c:pt>
                <c:pt idx="308">
                  <c:v>3</c:v>
                </c:pt>
                <c:pt idx="422">
                  <c:v>3</c:v>
                </c:pt>
                <c:pt idx="424">
                  <c:v>3</c:v>
                </c:pt>
                <c:pt idx="425">
                  <c:v>3</c:v>
                </c:pt>
                <c:pt idx="426">
                  <c:v>3</c:v>
                </c:pt>
                <c:pt idx="428">
                  <c:v>3</c:v>
                </c:pt>
                <c:pt idx="429">
                  <c:v>3</c:v>
                </c:pt>
                <c:pt idx="441">
                  <c:v>3</c:v>
                </c:pt>
                <c:pt idx="442">
                  <c:v>3</c:v>
                </c:pt>
                <c:pt idx="556">
                  <c:v>2</c:v>
                </c:pt>
                <c:pt idx="557">
                  <c:v>5</c:v>
                </c:pt>
                <c:pt idx="561">
                  <c:v>5</c:v>
                </c:pt>
                <c:pt idx="564">
                  <c:v>4</c:v>
                </c:pt>
                <c:pt idx="597">
                  <c:v>5</c:v>
                </c:pt>
                <c:pt idx="598">
                  <c:v>5</c:v>
                </c:pt>
                <c:pt idx="599">
                  <c:v>1</c:v>
                </c:pt>
                <c:pt idx="600">
                  <c:v>4</c:v>
                </c:pt>
                <c:pt idx="601">
                  <c:v>2</c:v>
                </c:pt>
                <c:pt idx="602">
                  <c:v>5</c:v>
                </c:pt>
                <c:pt idx="603">
                  <c:v>4</c:v>
                </c:pt>
                <c:pt idx="606">
                  <c:v>2</c:v>
                </c:pt>
                <c:pt idx="607">
                  <c:v>4</c:v>
                </c:pt>
                <c:pt idx="934">
                  <c:v>5</c:v>
                </c:pt>
                <c:pt idx="935">
                  <c:v>2</c:v>
                </c:pt>
                <c:pt idx="960">
                  <c:v>5</c:v>
                </c:pt>
                <c:pt idx="964">
                  <c:v>2</c:v>
                </c:pt>
                <c:pt idx="968">
                  <c:v>4</c:v>
                </c:pt>
                <c:pt idx="971">
                  <c:v>5</c:v>
                </c:pt>
                <c:pt idx="973">
                  <c:v>2</c:v>
                </c:pt>
                <c:pt idx="978">
                  <c:v>1</c:v>
                </c:pt>
                <c:pt idx="979">
                  <c:v>2</c:v>
                </c:pt>
                <c:pt idx="980">
                  <c:v>5</c:v>
                </c:pt>
                <c:pt idx="981">
                  <c:v>2</c:v>
                </c:pt>
                <c:pt idx="982">
                  <c:v>2</c:v>
                </c:pt>
                <c:pt idx="983">
                  <c:v>4</c:v>
                </c:pt>
                <c:pt idx="984">
                  <c:v>2</c:v>
                </c:pt>
                <c:pt idx="986">
                  <c:v>4</c:v>
                </c:pt>
                <c:pt idx="1006">
                  <c:v>4</c:v>
                </c:pt>
                <c:pt idx="1213">
                  <c:v>3</c:v>
                </c:pt>
                <c:pt idx="1247">
                  <c:v>3</c:v>
                </c:pt>
                <c:pt idx="1249">
                  <c:v>1</c:v>
                </c:pt>
                <c:pt idx="1250">
                  <c:v>3</c:v>
                </c:pt>
                <c:pt idx="1252">
                  <c:v>5</c:v>
                </c:pt>
                <c:pt idx="1254">
                  <c:v>3</c:v>
                </c:pt>
                <c:pt idx="1255">
                  <c:v>3</c:v>
                </c:pt>
                <c:pt idx="1257">
                  <c:v>2</c:v>
                </c:pt>
                <c:pt idx="1262">
                  <c:v>2</c:v>
                </c:pt>
                <c:pt idx="1295">
                  <c:v>1</c:v>
                </c:pt>
                <c:pt idx="1312">
                  <c:v>4</c:v>
                </c:pt>
                <c:pt idx="1317">
                  <c:v>5</c:v>
                </c:pt>
                <c:pt idx="1321">
                  <c:v>1</c:v>
                </c:pt>
                <c:pt idx="1324">
                  <c:v>4</c:v>
                </c:pt>
                <c:pt idx="1352">
                  <c:v>3</c:v>
                </c:pt>
                <c:pt idx="1354">
                  <c:v>3</c:v>
                </c:pt>
                <c:pt idx="1355">
                  <c:v>3</c:v>
                </c:pt>
                <c:pt idx="1364">
                  <c:v>3</c:v>
                </c:pt>
                <c:pt idx="1376">
                  <c:v>5</c:v>
                </c:pt>
                <c:pt idx="1434">
                  <c:v>3</c:v>
                </c:pt>
                <c:pt idx="1438">
                  <c:v>3</c:v>
                </c:pt>
                <c:pt idx="1464">
                  <c:v>3</c:v>
                </c:pt>
                <c:pt idx="1465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40-4475-994D-B2F46937A09E}"/>
            </c:ext>
          </c:extLst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PIP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Sheet2!$A$6:$A$1539</c:f>
              <c:strCache>
                <c:ptCount val="153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  <c:pt idx="3">
                  <c:v>1006</c:v>
                </c:pt>
                <c:pt idx="4">
                  <c:v>1007</c:v>
                </c:pt>
                <c:pt idx="5">
                  <c:v>1008</c:v>
                </c:pt>
                <c:pt idx="6">
                  <c:v>1009</c:v>
                </c:pt>
                <c:pt idx="7">
                  <c:v>1010</c:v>
                </c:pt>
                <c:pt idx="8">
                  <c:v>1011</c:v>
                </c:pt>
                <c:pt idx="9">
                  <c:v>1012</c:v>
                </c:pt>
                <c:pt idx="10">
                  <c:v>1014</c:v>
                </c:pt>
                <c:pt idx="11">
                  <c:v>1016</c:v>
                </c:pt>
                <c:pt idx="12">
                  <c:v>1017</c:v>
                </c:pt>
                <c:pt idx="13">
                  <c:v>1018</c:v>
                </c:pt>
                <c:pt idx="14">
                  <c:v>1019</c:v>
                </c:pt>
                <c:pt idx="15">
                  <c:v>1020</c:v>
                </c:pt>
                <c:pt idx="16">
                  <c:v>1021</c:v>
                </c:pt>
                <c:pt idx="17">
                  <c:v>1023</c:v>
                </c:pt>
                <c:pt idx="18">
                  <c:v>1024</c:v>
                </c:pt>
                <c:pt idx="19">
                  <c:v>1025</c:v>
                </c:pt>
                <c:pt idx="20">
                  <c:v>1026</c:v>
                </c:pt>
                <c:pt idx="21">
                  <c:v>1027</c:v>
                </c:pt>
                <c:pt idx="22">
                  <c:v>1028</c:v>
                </c:pt>
                <c:pt idx="23">
                  <c:v>1032</c:v>
                </c:pt>
                <c:pt idx="24">
                  <c:v>1036</c:v>
                </c:pt>
                <c:pt idx="25">
                  <c:v>1037</c:v>
                </c:pt>
                <c:pt idx="26">
                  <c:v>1039</c:v>
                </c:pt>
                <c:pt idx="27">
                  <c:v>1040</c:v>
                </c:pt>
                <c:pt idx="28">
                  <c:v>1041</c:v>
                </c:pt>
                <c:pt idx="29">
                  <c:v>1043</c:v>
                </c:pt>
                <c:pt idx="30">
                  <c:v>1045</c:v>
                </c:pt>
                <c:pt idx="31">
                  <c:v>1046</c:v>
                </c:pt>
                <c:pt idx="32">
                  <c:v>1049</c:v>
                </c:pt>
                <c:pt idx="33">
                  <c:v>1051</c:v>
                </c:pt>
                <c:pt idx="34">
                  <c:v>1052</c:v>
                </c:pt>
                <c:pt idx="35">
                  <c:v>1053</c:v>
                </c:pt>
                <c:pt idx="36">
                  <c:v>1060</c:v>
                </c:pt>
                <c:pt idx="37">
                  <c:v>1062</c:v>
                </c:pt>
                <c:pt idx="38">
                  <c:v>1064</c:v>
                </c:pt>
                <c:pt idx="39">
                  <c:v>1066</c:v>
                </c:pt>
                <c:pt idx="40">
                  <c:v>1069</c:v>
                </c:pt>
                <c:pt idx="41">
                  <c:v>1070</c:v>
                </c:pt>
                <c:pt idx="42">
                  <c:v>1071</c:v>
                </c:pt>
                <c:pt idx="43">
                  <c:v>1074</c:v>
                </c:pt>
                <c:pt idx="44">
                  <c:v>1075</c:v>
                </c:pt>
                <c:pt idx="45">
                  <c:v>1076</c:v>
                </c:pt>
                <c:pt idx="46">
                  <c:v>1078</c:v>
                </c:pt>
                <c:pt idx="47">
                  <c:v>1079</c:v>
                </c:pt>
                <c:pt idx="48">
                  <c:v>1081</c:v>
                </c:pt>
                <c:pt idx="49">
                  <c:v>1082</c:v>
                </c:pt>
                <c:pt idx="50">
                  <c:v>1086</c:v>
                </c:pt>
                <c:pt idx="51">
                  <c:v>1087</c:v>
                </c:pt>
                <c:pt idx="52">
                  <c:v>1088</c:v>
                </c:pt>
                <c:pt idx="53">
                  <c:v>1089</c:v>
                </c:pt>
                <c:pt idx="54">
                  <c:v>1091</c:v>
                </c:pt>
                <c:pt idx="55">
                  <c:v>1096</c:v>
                </c:pt>
                <c:pt idx="56">
                  <c:v>1097</c:v>
                </c:pt>
                <c:pt idx="57">
                  <c:v>1098</c:v>
                </c:pt>
                <c:pt idx="58">
                  <c:v>1099</c:v>
                </c:pt>
                <c:pt idx="59">
                  <c:v>1103</c:v>
                </c:pt>
                <c:pt idx="60">
                  <c:v>1105</c:v>
                </c:pt>
                <c:pt idx="61">
                  <c:v>1109</c:v>
                </c:pt>
                <c:pt idx="62">
                  <c:v>1111</c:v>
                </c:pt>
                <c:pt idx="63">
                  <c:v>1116</c:v>
                </c:pt>
                <c:pt idx="64">
                  <c:v>1117</c:v>
                </c:pt>
                <c:pt idx="65">
                  <c:v>1118</c:v>
                </c:pt>
                <c:pt idx="66">
                  <c:v>1119</c:v>
                </c:pt>
                <c:pt idx="67">
                  <c:v>1122</c:v>
                </c:pt>
                <c:pt idx="68">
                  <c:v>1124</c:v>
                </c:pt>
                <c:pt idx="69">
                  <c:v>1126</c:v>
                </c:pt>
                <c:pt idx="70">
                  <c:v>1129</c:v>
                </c:pt>
                <c:pt idx="71">
                  <c:v>1132</c:v>
                </c:pt>
                <c:pt idx="72">
                  <c:v>1133</c:v>
                </c:pt>
                <c:pt idx="73">
                  <c:v>1134</c:v>
                </c:pt>
                <c:pt idx="74">
                  <c:v>1138</c:v>
                </c:pt>
                <c:pt idx="75">
                  <c:v>1139</c:v>
                </c:pt>
                <c:pt idx="76">
                  <c:v>1143</c:v>
                </c:pt>
                <c:pt idx="77">
                  <c:v>1147</c:v>
                </c:pt>
                <c:pt idx="78">
                  <c:v>1153</c:v>
                </c:pt>
                <c:pt idx="79">
                  <c:v>1154</c:v>
                </c:pt>
                <c:pt idx="80">
                  <c:v>1155</c:v>
                </c:pt>
                <c:pt idx="81">
                  <c:v>1156</c:v>
                </c:pt>
                <c:pt idx="82">
                  <c:v>1158</c:v>
                </c:pt>
                <c:pt idx="83">
                  <c:v>1160</c:v>
                </c:pt>
                <c:pt idx="84">
                  <c:v>1162</c:v>
                </c:pt>
                <c:pt idx="85">
                  <c:v>1172</c:v>
                </c:pt>
                <c:pt idx="86">
                  <c:v>1173</c:v>
                </c:pt>
                <c:pt idx="87">
                  <c:v>1174</c:v>
                </c:pt>
                <c:pt idx="88">
                  <c:v>1175</c:v>
                </c:pt>
                <c:pt idx="89">
                  <c:v>1178</c:v>
                </c:pt>
                <c:pt idx="90">
                  <c:v>1182</c:v>
                </c:pt>
                <c:pt idx="91">
                  <c:v>1184</c:v>
                </c:pt>
                <c:pt idx="92">
                  <c:v>1188</c:v>
                </c:pt>
                <c:pt idx="93">
                  <c:v>1189</c:v>
                </c:pt>
                <c:pt idx="94">
                  <c:v>1190</c:v>
                </c:pt>
                <c:pt idx="95">
                  <c:v>1193</c:v>
                </c:pt>
                <c:pt idx="96">
                  <c:v>1194</c:v>
                </c:pt>
                <c:pt idx="97">
                  <c:v>1195</c:v>
                </c:pt>
                <c:pt idx="98">
                  <c:v>1201</c:v>
                </c:pt>
                <c:pt idx="99">
                  <c:v>1202</c:v>
                </c:pt>
                <c:pt idx="100">
                  <c:v>1204</c:v>
                </c:pt>
                <c:pt idx="101">
                  <c:v>1206</c:v>
                </c:pt>
                <c:pt idx="102">
                  <c:v>1208</c:v>
                </c:pt>
                <c:pt idx="103">
                  <c:v>1210</c:v>
                </c:pt>
                <c:pt idx="104">
                  <c:v>1211</c:v>
                </c:pt>
                <c:pt idx="105">
                  <c:v>1212</c:v>
                </c:pt>
                <c:pt idx="106">
                  <c:v>1216</c:v>
                </c:pt>
                <c:pt idx="107">
                  <c:v>1217</c:v>
                </c:pt>
                <c:pt idx="108">
                  <c:v>1219</c:v>
                </c:pt>
                <c:pt idx="109">
                  <c:v>1220</c:v>
                </c:pt>
                <c:pt idx="110">
                  <c:v>1221</c:v>
                </c:pt>
                <c:pt idx="111">
                  <c:v>1222</c:v>
                </c:pt>
                <c:pt idx="112">
                  <c:v>1224</c:v>
                </c:pt>
                <c:pt idx="113">
                  <c:v>1227</c:v>
                </c:pt>
                <c:pt idx="114">
                  <c:v>1234</c:v>
                </c:pt>
                <c:pt idx="115">
                  <c:v>1236</c:v>
                </c:pt>
                <c:pt idx="116">
                  <c:v>1237</c:v>
                </c:pt>
                <c:pt idx="117">
                  <c:v>1238</c:v>
                </c:pt>
                <c:pt idx="118">
                  <c:v>1239</c:v>
                </c:pt>
                <c:pt idx="119">
                  <c:v>1241</c:v>
                </c:pt>
                <c:pt idx="120">
                  <c:v>1246</c:v>
                </c:pt>
                <c:pt idx="121">
                  <c:v>1248</c:v>
                </c:pt>
                <c:pt idx="122">
                  <c:v>1249</c:v>
                </c:pt>
                <c:pt idx="123">
                  <c:v>1252</c:v>
                </c:pt>
                <c:pt idx="124">
                  <c:v>1253</c:v>
                </c:pt>
                <c:pt idx="125">
                  <c:v>1255</c:v>
                </c:pt>
                <c:pt idx="126">
                  <c:v>1259</c:v>
                </c:pt>
                <c:pt idx="127">
                  <c:v>1262</c:v>
                </c:pt>
                <c:pt idx="128">
                  <c:v>1265</c:v>
                </c:pt>
                <c:pt idx="129">
                  <c:v>1266</c:v>
                </c:pt>
                <c:pt idx="130">
                  <c:v>1267</c:v>
                </c:pt>
                <c:pt idx="131">
                  <c:v>1270</c:v>
                </c:pt>
                <c:pt idx="132">
                  <c:v>1272</c:v>
                </c:pt>
                <c:pt idx="133">
                  <c:v>1273</c:v>
                </c:pt>
                <c:pt idx="134">
                  <c:v>1279</c:v>
                </c:pt>
                <c:pt idx="135">
                  <c:v>1281</c:v>
                </c:pt>
                <c:pt idx="136">
                  <c:v>1282</c:v>
                </c:pt>
                <c:pt idx="137">
                  <c:v>1286</c:v>
                </c:pt>
                <c:pt idx="138">
                  <c:v>1287</c:v>
                </c:pt>
                <c:pt idx="139">
                  <c:v>1288</c:v>
                </c:pt>
                <c:pt idx="140">
                  <c:v>1291</c:v>
                </c:pt>
                <c:pt idx="141">
                  <c:v>1293</c:v>
                </c:pt>
                <c:pt idx="142">
                  <c:v>1294</c:v>
                </c:pt>
                <c:pt idx="143">
                  <c:v>1296</c:v>
                </c:pt>
                <c:pt idx="144">
                  <c:v>1297</c:v>
                </c:pt>
                <c:pt idx="145">
                  <c:v>1301</c:v>
                </c:pt>
                <c:pt idx="146">
                  <c:v>1302</c:v>
                </c:pt>
                <c:pt idx="147">
                  <c:v>1305</c:v>
                </c:pt>
                <c:pt idx="148">
                  <c:v>1307</c:v>
                </c:pt>
                <c:pt idx="149">
                  <c:v>1308</c:v>
                </c:pt>
                <c:pt idx="150">
                  <c:v>1310</c:v>
                </c:pt>
                <c:pt idx="151">
                  <c:v>1311</c:v>
                </c:pt>
                <c:pt idx="152">
                  <c:v>1314</c:v>
                </c:pt>
                <c:pt idx="153">
                  <c:v>1316</c:v>
                </c:pt>
                <c:pt idx="154">
                  <c:v>1317</c:v>
                </c:pt>
                <c:pt idx="155">
                  <c:v>1318</c:v>
                </c:pt>
                <c:pt idx="156">
                  <c:v>1319</c:v>
                </c:pt>
                <c:pt idx="157">
                  <c:v>1321</c:v>
                </c:pt>
                <c:pt idx="158">
                  <c:v>1322</c:v>
                </c:pt>
                <c:pt idx="159">
                  <c:v>1326</c:v>
                </c:pt>
                <c:pt idx="160">
                  <c:v>1328</c:v>
                </c:pt>
                <c:pt idx="161">
                  <c:v>1329</c:v>
                </c:pt>
                <c:pt idx="162">
                  <c:v>1330</c:v>
                </c:pt>
                <c:pt idx="163">
                  <c:v>1334</c:v>
                </c:pt>
                <c:pt idx="164">
                  <c:v>1336</c:v>
                </c:pt>
                <c:pt idx="165">
                  <c:v>1337</c:v>
                </c:pt>
                <c:pt idx="166">
                  <c:v>1339</c:v>
                </c:pt>
                <c:pt idx="167">
                  <c:v>1340</c:v>
                </c:pt>
                <c:pt idx="168">
                  <c:v>1342</c:v>
                </c:pt>
                <c:pt idx="169">
                  <c:v>1343</c:v>
                </c:pt>
                <c:pt idx="170">
                  <c:v>1346</c:v>
                </c:pt>
                <c:pt idx="171">
                  <c:v>1347</c:v>
                </c:pt>
                <c:pt idx="172">
                  <c:v>1348</c:v>
                </c:pt>
                <c:pt idx="173">
                  <c:v>1349</c:v>
                </c:pt>
                <c:pt idx="174">
                  <c:v>1352</c:v>
                </c:pt>
                <c:pt idx="175">
                  <c:v>1353</c:v>
                </c:pt>
                <c:pt idx="176">
                  <c:v>1354</c:v>
                </c:pt>
                <c:pt idx="177">
                  <c:v>1355</c:v>
                </c:pt>
                <c:pt idx="178">
                  <c:v>1356</c:v>
                </c:pt>
                <c:pt idx="179">
                  <c:v>1357</c:v>
                </c:pt>
                <c:pt idx="180">
                  <c:v>1358</c:v>
                </c:pt>
                <c:pt idx="181">
                  <c:v>1361</c:v>
                </c:pt>
                <c:pt idx="182">
                  <c:v>1362</c:v>
                </c:pt>
                <c:pt idx="183">
                  <c:v>1364</c:v>
                </c:pt>
                <c:pt idx="184">
                  <c:v>1366</c:v>
                </c:pt>
                <c:pt idx="185">
                  <c:v>1371</c:v>
                </c:pt>
                <c:pt idx="186">
                  <c:v>1373</c:v>
                </c:pt>
                <c:pt idx="187">
                  <c:v>1376</c:v>
                </c:pt>
                <c:pt idx="188">
                  <c:v>1377</c:v>
                </c:pt>
                <c:pt idx="189">
                  <c:v>1383</c:v>
                </c:pt>
                <c:pt idx="190">
                  <c:v>1384</c:v>
                </c:pt>
                <c:pt idx="191">
                  <c:v>1386</c:v>
                </c:pt>
                <c:pt idx="192">
                  <c:v>1387</c:v>
                </c:pt>
                <c:pt idx="193">
                  <c:v>1388</c:v>
                </c:pt>
                <c:pt idx="194">
                  <c:v>1392</c:v>
                </c:pt>
                <c:pt idx="195">
                  <c:v>1393</c:v>
                </c:pt>
                <c:pt idx="196">
                  <c:v>1395</c:v>
                </c:pt>
                <c:pt idx="197">
                  <c:v>1396</c:v>
                </c:pt>
                <c:pt idx="198">
                  <c:v>1397</c:v>
                </c:pt>
                <c:pt idx="199">
                  <c:v>1398</c:v>
                </c:pt>
                <c:pt idx="200">
                  <c:v>1400</c:v>
                </c:pt>
                <c:pt idx="201">
                  <c:v>1404</c:v>
                </c:pt>
                <c:pt idx="202">
                  <c:v>1405</c:v>
                </c:pt>
                <c:pt idx="203">
                  <c:v>1409</c:v>
                </c:pt>
                <c:pt idx="204">
                  <c:v>1410</c:v>
                </c:pt>
                <c:pt idx="205">
                  <c:v>1413</c:v>
                </c:pt>
                <c:pt idx="206">
                  <c:v>1414</c:v>
                </c:pt>
                <c:pt idx="207">
                  <c:v>1421</c:v>
                </c:pt>
                <c:pt idx="208">
                  <c:v>1422</c:v>
                </c:pt>
                <c:pt idx="209">
                  <c:v>1424</c:v>
                </c:pt>
                <c:pt idx="210">
                  <c:v>1426</c:v>
                </c:pt>
                <c:pt idx="211">
                  <c:v>1429</c:v>
                </c:pt>
                <c:pt idx="212">
                  <c:v>1430</c:v>
                </c:pt>
                <c:pt idx="213">
                  <c:v>1433</c:v>
                </c:pt>
                <c:pt idx="214">
                  <c:v>1434</c:v>
                </c:pt>
                <c:pt idx="215">
                  <c:v>1438</c:v>
                </c:pt>
                <c:pt idx="216">
                  <c:v>1439</c:v>
                </c:pt>
                <c:pt idx="217">
                  <c:v>1441</c:v>
                </c:pt>
                <c:pt idx="218">
                  <c:v>1445</c:v>
                </c:pt>
                <c:pt idx="219">
                  <c:v>1446</c:v>
                </c:pt>
                <c:pt idx="220">
                  <c:v>1447</c:v>
                </c:pt>
                <c:pt idx="221">
                  <c:v>1450</c:v>
                </c:pt>
                <c:pt idx="222">
                  <c:v>1454</c:v>
                </c:pt>
                <c:pt idx="223">
                  <c:v>1456</c:v>
                </c:pt>
                <c:pt idx="224">
                  <c:v>1460</c:v>
                </c:pt>
                <c:pt idx="225">
                  <c:v>1461</c:v>
                </c:pt>
                <c:pt idx="226">
                  <c:v>1465</c:v>
                </c:pt>
                <c:pt idx="227">
                  <c:v>1471</c:v>
                </c:pt>
                <c:pt idx="228">
                  <c:v>1474</c:v>
                </c:pt>
                <c:pt idx="229">
                  <c:v>1475</c:v>
                </c:pt>
                <c:pt idx="230">
                  <c:v>1476</c:v>
                </c:pt>
                <c:pt idx="231">
                  <c:v>1477</c:v>
                </c:pt>
                <c:pt idx="232">
                  <c:v>1478</c:v>
                </c:pt>
                <c:pt idx="233">
                  <c:v>1483</c:v>
                </c:pt>
                <c:pt idx="234">
                  <c:v>1485</c:v>
                </c:pt>
                <c:pt idx="235">
                  <c:v>1487</c:v>
                </c:pt>
                <c:pt idx="236">
                  <c:v>1488</c:v>
                </c:pt>
                <c:pt idx="237">
                  <c:v>1494</c:v>
                </c:pt>
                <c:pt idx="238">
                  <c:v>1496</c:v>
                </c:pt>
                <c:pt idx="239">
                  <c:v>1498</c:v>
                </c:pt>
                <c:pt idx="240">
                  <c:v>1499</c:v>
                </c:pt>
                <c:pt idx="241">
                  <c:v>1501</c:v>
                </c:pt>
                <c:pt idx="242">
                  <c:v>1502</c:v>
                </c:pt>
                <c:pt idx="243">
                  <c:v>1503</c:v>
                </c:pt>
                <c:pt idx="244">
                  <c:v>1504</c:v>
                </c:pt>
                <c:pt idx="245">
                  <c:v>1506</c:v>
                </c:pt>
                <c:pt idx="246">
                  <c:v>1511</c:v>
                </c:pt>
                <c:pt idx="247">
                  <c:v>1512</c:v>
                </c:pt>
                <c:pt idx="248">
                  <c:v>1517</c:v>
                </c:pt>
                <c:pt idx="249">
                  <c:v>1518</c:v>
                </c:pt>
                <c:pt idx="250">
                  <c:v>1519</c:v>
                </c:pt>
                <c:pt idx="251">
                  <c:v>1520</c:v>
                </c:pt>
                <c:pt idx="252">
                  <c:v>1521</c:v>
                </c:pt>
                <c:pt idx="253">
                  <c:v>1523</c:v>
                </c:pt>
                <c:pt idx="254">
                  <c:v>1525</c:v>
                </c:pt>
                <c:pt idx="255">
                  <c:v>1527</c:v>
                </c:pt>
                <c:pt idx="256">
                  <c:v>1531</c:v>
                </c:pt>
                <c:pt idx="257">
                  <c:v>1532</c:v>
                </c:pt>
                <c:pt idx="258">
                  <c:v>1533</c:v>
                </c:pt>
                <c:pt idx="259">
                  <c:v>1539</c:v>
                </c:pt>
                <c:pt idx="260">
                  <c:v>1543</c:v>
                </c:pt>
                <c:pt idx="261">
                  <c:v>1544</c:v>
                </c:pt>
                <c:pt idx="262">
                  <c:v>1546</c:v>
                </c:pt>
                <c:pt idx="263">
                  <c:v>1547</c:v>
                </c:pt>
                <c:pt idx="264">
                  <c:v>1550</c:v>
                </c:pt>
                <c:pt idx="265">
                  <c:v>1551</c:v>
                </c:pt>
                <c:pt idx="266">
                  <c:v>1552</c:v>
                </c:pt>
                <c:pt idx="267">
                  <c:v>1554</c:v>
                </c:pt>
                <c:pt idx="268">
                  <c:v>1557</c:v>
                </c:pt>
                <c:pt idx="269">
                  <c:v>1559</c:v>
                </c:pt>
                <c:pt idx="270">
                  <c:v>1560</c:v>
                </c:pt>
                <c:pt idx="271">
                  <c:v>1562</c:v>
                </c:pt>
                <c:pt idx="272">
                  <c:v>1563</c:v>
                </c:pt>
                <c:pt idx="273">
                  <c:v>1564</c:v>
                </c:pt>
                <c:pt idx="274">
                  <c:v>1565</c:v>
                </c:pt>
                <c:pt idx="275">
                  <c:v>1566</c:v>
                </c:pt>
                <c:pt idx="276">
                  <c:v>1567</c:v>
                </c:pt>
                <c:pt idx="277">
                  <c:v>1570</c:v>
                </c:pt>
                <c:pt idx="278">
                  <c:v>1572</c:v>
                </c:pt>
                <c:pt idx="279">
                  <c:v>1574</c:v>
                </c:pt>
                <c:pt idx="280">
                  <c:v>1575</c:v>
                </c:pt>
                <c:pt idx="281">
                  <c:v>1576</c:v>
                </c:pt>
                <c:pt idx="282">
                  <c:v>1578</c:v>
                </c:pt>
                <c:pt idx="283">
                  <c:v>1581</c:v>
                </c:pt>
                <c:pt idx="284">
                  <c:v>1582</c:v>
                </c:pt>
                <c:pt idx="285">
                  <c:v>1583</c:v>
                </c:pt>
                <c:pt idx="286">
                  <c:v>1585</c:v>
                </c:pt>
                <c:pt idx="287">
                  <c:v>1589</c:v>
                </c:pt>
                <c:pt idx="288">
                  <c:v>1591</c:v>
                </c:pt>
                <c:pt idx="289">
                  <c:v>1592</c:v>
                </c:pt>
                <c:pt idx="290">
                  <c:v>1596</c:v>
                </c:pt>
                <c:pt idx="291">
                  <c:v>1597</c:v>
                </c:pt>
                <c:pt idx="292">
                  <c:v>1598</c:v>
                </c:pt>
                <c:pt idx="293">
                  <c:v>1599</c:v>
                </c:pt>
                <c:pt idx="294">
                  <c:v>1601</c:v>
                </c:pt>
                <c:pt idx="295">
                  <c:v>1602</c:v>
                </c:pt>
                <c:pt idx="296">
                  <c:v>1605</c:v>
                </c:pt>
                <c:pt idx="297">
                  <c:v>1609</c:v>
                </c:pt>
                <c:pt idx="298">
                  <c:v>1610</c:v>
                </c:pt>
                <c:pt idx="299">
                  <c:v>1611</c:v>
                </c:pt>
                <c:pt idx="300">
                  <c:v>1612</c:v>
                </c:pt>
                <c:pt idx="301">
                  <c:v>1613</c:v>
                </c:pt>
                <c:pt idx="302">
                  <c:v>1619</c:v>
                </c:pt>
                <c:pt idx="303">
                  <c:v>1621</c:v>
                </c:pt>
                <c:pt idx="304">
                  <c:v>1622</c:v>
                </c:pt>
                <c:pt idx="305">
                  <c:v>1623</c:v>
                </c:pt>
                <c:pt idx="306">
                  <c:v>1624</c:v>
                </c:pt>
                <c:pt idx="307">
                  <c:v>1626</c:v>
                </c:pt>
                <c:pt idx="308">
                  <c:v>1628</c:v>
                </c:pt>
                <c:pt idx="309">
                  <c:v>1629</c:v>
                </c:pt>
                <c:pt idx="310">
                  <c:v>1630</c:v>
                </c:pt>
                <c:pt idx="311">
                  <c:v>1631</c:v>
                </c:pt>
                <c:pt idx="312">
                  <c:v>1633</c:v>
                </c:pt>
                <c:pt idx="313">
                  <c:v>1634</c:v>
                </c:pt>
                <c:pt idx="314">
                  <c:v>1635</c:v>
                </c:pt>
                <c:pt idx="315">
                  <c:v>1636</c:v>
                </c:pt>
                <c:pt idx="316">
                  <c:v>1637</c:v>
                </c:pt>
                <c:pt idx="317">
                  <c:v>1638</c:v>
                </c:pt>
                <c:pt idx="318">
                  <c:v>1639</c:v>
                </c:pt>
                <c:pt idx="319">
                  <c:v>1640</c:v>
                </c:pt>
                <c:pt idx="320">
                  <c:v>1641</c:v>
                </c:pt>
                <c:pt idx="321">
                  <c:v>1642</c:v>
                </c:pt>
                <c:pt idx="322">
                  <c:v>1643</c:v>
                </c:pt>
                <c:pt idx="323">
                  <c:v>1644</c:v>
                </c:pt>
                <c:pt idx="324">
                  <c:v>1645</c:v>
                </c:pt>
                <c:pt idx="325">
                  <c:v>1646</c:v>
                </c:pt>
                <c:pt idx="326">
                  <c:v>1647</c:v>
                </c:pt>
                <c:pt idx="327">
                  <c:v>1650</c:v>
                </c:pt>
                <c:pt idx="328">
                  <c:v>1651</c:v>
                </c:pt>
                <c:pt idx="329">
                  <c:v>1652</c:v>
                </c:pt>
                <c:pt idx="330">
                  <c:v>1653</c:v>
                </c:pt>
                <c:pt idx="331">
                  <c:v>1654</c:v>
                </c:pt>
                <c:pt idx="332">
                  <c:v>1659</c:v>
                </c:pt>
                <c:pt idx="333">
                  <c:v>1660</c:v>
                </c:pt>
                <c:pt idx="334">
                  <c:v>1663</c:v>
                </c:pt>
                <c:pt idx="335">
                  <c:v>1671</c:v>
                </c:pt>
                <c:pt idx="336">
                  <c:v>1674</c:v>
                </c:pt>
                <c:pt idx="337">
                  <c:v>1675</c:v>
                </c:pt>
                <c:pt idx="338">
                  <c:v>1678</c:v>
                </c:pt>
                <c:pt idx="339">
                  <c:v>1679</c:v>
                </c:pt>
                <c:pt idx="340">
                  <c:v>1680</c:v>
                </c:pt>
                <c:pt idx="341">
                  <c:v>1681</c:v>
                </c:pt>
                <c:pt idx="342">
                  <c:v>1683</c:v>
                </c:pt>
                <c:pt idx="343">
                  <c:v>1684</c:v>
                </c:pt>
                <c:pt idx="344">
                  <c:v>1685</c:v>
                </c:pt>
                <c:pt idx="345">
                  <c:v>1686</c:v>
                </c:pt>
                <c:pt idx="346">
                  <c:v>1688</c:v>
                </c:pt>
                <c:pt idx="347">
                  <c:v>1689</c:v>
                </c:pt>
                <c:pt idx="348">
                  <c:v>1690</c:v>
                </c:pt>
                <c:pt idx="349">
                  <c:v>1692</c:v>
                </c:pt>
                <c:pt idx="350">
                  <c:v>1694</c:v>
                </c:pt>
                <c:pt idx="351">
                  <c:v>1695</c:v>
                </c:pt>
                <c:pt idx="352">
                  <c:v>1697</c:v>
                </c:pt>
                <c:pt idx="353">
                  <c:v>1698</c:v>
                </c:pt>
                <c:pt idx="354">
                  <c:v>1699</c:v>
                </c:pt>
                <c:pt idx="355">
                  <c:v>1701</c:v>
                </c:pt>
                <c:pt idx="356">
                  <c:v>1706</c:v>
                </c:pt>
                <c:pt idx="357">
                  <c:v>1707</c:v>
                </c:pt>
                <c:pt idx="358">
                  <c:v>1708</c:v>
                </c:pt>
                <c:pt idx="359">
                  <c:v>1709</c:v>
                </c:pt>
                <c:pt idx="360">
                  <c:v>1710</c:v>
                </c:pt>
                <c:pt idx="361">
                  <c:v>1711</c:v>
                </c:pt>
                <c:pt idx="362">
                  <c:v>1715</c:v>
                </c:pt>
                <c:pt idx="363">
                  <c:v>1716</c:v>
                </c:pt>
                <c:pt idx="364">
                  <c:v>1717</c:v>
                </c:pt>
                <c:pt idx="365">
                  <c:v>1718</c:v>
                </c:pt>
                <c:pt idx="366">
                  <c:v>1721</c:v>
                </c:pt>
                <c:pt idx="367">
                  <c:v>1723</c:v>
                </c:pt>
                <c:pt idx="368">
                  <c:v>1724</c:v>
                </c:pt>
                <c:pt idx="369">
                  <c:v>1727</c:v>
                </c:pt>
                <c:pt idx="370">
                  <c:v>1729</c:v>
                </c:pt>
                <c:pt idx="371">
                  <c:v>1731</c:v>
                </c:pt>
                <c:pt idx="372">
                  <c:v>1732</c:v>
                </c:pt>
                <c:pt idx="373">
                  <c:v>1733</c:v>
                </c:pt>
                <c:pt idx="374">
                  <c:v>1735</c:v>
                </c:pt>
                <c:pt idx="375">
                  <c:v>1736</c:v>
                </c:pt>
                <c:pt idx="376">
                  <c:v>1738</c:v>
                </c:pt>
                <c:pt idx="377">
                  <c:v>1739</c:v>
                </c:pt>
                <c:pt idx="378">
                  <c:v>1740</c:v>
                </c:pt>
                <c:pt idx="379">
                  <c:v>1746</c:v>
                </c:pt>
                <c:pt idx="380">
                  <c:v>1747</c:v>
                </c:pt>
                <c:pt idx="381">
                  <c:v>1748</c:v>
                </c:pt>
                <c:pt idx="382">
                  <c:v>1752</c:v>
                </c:pt>
                <c:pt idx="383">
                  <c:v>1753</c:v>
                </c:pt>
                <c:pt idx="384">
                  <c:v>1759</c:v>
                </c:pt>
                <c:pt idx="385">
                  <c:v>1760</c:v>
                </c:pt>
                <c:pt idx="386">
                  <c:v>1761</c:v>
                </c:pt>
                <c:pt idx="387">
                  <c:v>1762</c:v>
                </c:pt>
                <c:pt idx="388">
                  <c:v>1766</c:v>
                </c:pt>
                <c:pt idx="389">
                  <c:v>1767</c:v>
                </c:pt>
                <c:pt idx="390">
                  <c:v>1768</c:v>
                </c:pt>
                <c:pt idx="391">
                  <c:v>1769</c:v>
                </c:pt>
                <c:pt idx="392">
                  <c:v>1772</c:v>
                </c:pt>
                <c:pt idx="393">
                  <c:v>1773</c:v>
                </c:pt>
                <c:pt idx="394">
                  <c:v>1774</c:v>
                </c:pt>
                <c:pt idx="395">
                  <c:v>1775</c:v>
                </c:pt>
                <c:pt idx="396">
                  <c:v>1776</c:v>
                </c:pt>
                <c:pt idx="397">
                  <c:v>1777</c:v>
                </c:pt>
                <c:pt idx="398">
                  <c:v>1780</c:v>
                </c:pt>
                <c:pt idx="399">
                  <c:v>1782</c:v>
                </c:pt>
                <c:pt idx="400">
                  <c:v>1784</c:v>
                </c:pt>
                <c:pt idx="401">
                  <c:v>1786</c:v>
                </c:pt>
                <c:pt idx="402">
                  <c:v>1787</c:v>
                </c:pt>
                <c:pt idx="403">
                  <c:v>1790</c:v>
                </c:pt>
                <c:pt idx="404">
                  <c:v>1791</c:v>
                </c:pt>
                <c:pt idx="405">
                  <c:v>1793</c:v>
                </c:pt>
                <c:pt idx="406">
                  <c:v>1795</c:v>
                </c:pt>
                <c:pt idx="407">
                  <c:v>1796</c:v>
                </c:pt>
                <c:pt idx="408">
                  <c:v>1797</c:v>
                </c:pt>
                <c:pt idx="409">
                  <c:v>1799</c:v>
                </c:pt>
                <c:pt idx="410">
                  <c:v>1800</c:v>
                </c:pt>
                <c:pt idx="411">
                  <c:v>1801</c:v>
                </c:pt>
                <c:pt idx="412">
                  <c:v>1803</c:v>
                </c:pt>
                <c:pt idx="413">
                  <c:v>1804</c:v>
                </c:pt>
                <c:pt idx="414">
                  <c:v>1805</c:v>
                </c:pt>
                <c:pt idx="415">
                  <c:v>1809</c:v>
                </c:pt>
                <c:pt idx="416">
                  <c:v>1812</c:v>
                </c:pt>
                <c:pt idx="417">
                  <c:v>1817</c:v>
                </c:pt>
                <c:pt idx="418">
                  <c:v>1823</c:v>
                </c:pt>
                <c:pt idx="419">
                  <c:v>1824</c:v>
                </c:pt>
                <c:pt idx="420">
                  <c:v>1825</c:v>
                </c:pt>
                <c:pt idx="421">
                  <c:v>1826</c:v>
                </c:pt>
                <c:pt idx="422">
                  <c:v>1827</c:v>
                </c:pt>
                <c:pt idx="423">
                  <c:v>1828</c:v>
                </c:pt>
                <c:pt idx="424">
                  <c:v>1831</c:v>
                </c:pt>
                <c:pt idx="425">
                  <c:v>1834</c:v>
                </c:pt>
                <c:pt idx="426">
                  <c:v>1835</c:v>
                </c:pt>
                <c:pt idx="427">
                  <c:v>1839</c:v>
                </c:pt>
                <c:pt idx="428">
                  <c:v>1845</c:v>
                </c:pt>
                <c:pt idx="429">
                  <c:v>1847</c:v>
                </c:pt>
                <c:pt idx="430">
                  <c:v>1850</c:v>
                </c:pt>
                <c:pt idx="431">
                  <c:v>1851</c:v>
                </c:pt>
                <c:pt idx="432">
                  <c:v>1852</c:v>
                </c:pt>
                <c:pt idx="433">
                  <c:v>1854</c:v>
                </c:pt>
                <c:pt idx="434">
                  <c:v>1855</c:v>
                </c:pt>
                <c:pt idx="435">
                  <c:v>1857</c:v>
                </c:pt>
                <c:pt idx="436">
                  <c:v>1858</c:v>
                </c:pt>
                <c:pt idx="437">
                  <c:v>1859</c:v>
                </c:pt>
                <c:pt idx="438">
                  <c:v>1860</c:v>
                </c:pt>
                <c:pt idx="439">
                  <c:v>1863</c:v>
                </c:pt>
                <c:pt idx="440">
                  <c:v>1864</c:v>
                </c:pt>
                <c:pt idx="441">
                  <c:v>1867</c:v>
                </c:pt>
                <c:pt idx="442">
                  <c:v>1868</c:v>
                </c:pt>
                <c:pt idx="443">
                  <c:v>1872</c:v>
                </c:pt>
                <c:pt idx="444">
                  <c:v>1873</c:v>
                </c:pt>
                <c:pt idx="445">
                  <c:v>1875</c:v>
                </c:pt>
                <c:pt idx="446">
                  <c:v>1876</c:v>
                </c:pt>
                <c:pt idx="447">
                  <c:v>1878</c:v>
                </c:pt>
                <c:pt idx="448">
                  <c:v>1879</c:v>
                </c:pt>
                <c:pt idx="449">
                  <c:v>1880</c:v>
                </c:pt>
                <c:pt idx="450">
                  <c:v>1882</c:v>
                </c:pt>
                <c:pt idx="451">
                  <c:v>1883</c:v>
                </c:pt>
                <c:pt idx="452">
                  <c:v>1886</c:v>
                </c:pt>
                <c:pt idx="453">
                  <c:v>1888</c:v>
                </c:pt>
                <c:pt idx="454">
                  <c:v>1898</c:v>
                </c:pt>
                <c:pt idx="455">
                  <c:v>1899</c:v>
                </c:pt>
                <c:pt idx="456">
                  <c:v>1902</c:v>
                </c:pt>
                <c:pt idx="457">
                  <c:v>1903</c:v>
                </c:pt>
                <c:pt idx="458">
                  <c:v>1911</c:v>
                </c:pt>
                <c:pt idx="459">
                  <c:v>1912</c:v>
                </c:pt>
                <c:pt idx="460">
                  <c:v>1913</c:v>
                </c:pt>
                <c:pt idx="461">
                  <c:v>1914</c:v>
                </c:pt>
                <c:pt idx="462">
                  <c:v>1915</c:v>
                </c:pt>
                <c:pt idx="463">
                  <c:v>1916</c:v>
                </c:pt>
                <c:pt idx="464">
                  <c:v>1918</c:v>
                </c:pt>
                <c:pt idx="465">
                  <c:v>1919</c:v>
                </c:pt>
                <c:pt idx="466">
                  <c:v>1920</c:v>
                </c:pt>
                <c:pt idx="467">
                  <c:v>1921</c:v>
                </c:pt>
                <c:pt idx="468">
                  <c:v>1923</c:v>
                </c:pt>
                <c:pt idx="469">
                  <c:v>1924</c:v>
                </c:pt>
                <c:pt idx="470">
                  <c:v>1925</c:v>
                </c:pt>
                <c:pt idx="471">
                  <c:v>1927</c:v>
                </c:pt>
                <c:pt idx="472">
                  <c:v>1932</c:v>
                </c:pt>
                <c:pt idx="473">
                  <c:v>1934</c:v>
                </c:pt>
                <c:pt idx="474">
                  <c:v>1937</c:v>
                </c:pt>
                <c:pt idx="475">
                  <c:v>1942</c:v>
                </c:pt>
                <c:pt idx="476">
                  <c:v>1943</c:v>
                </c:pt>
                <c:pt idx="477">
                  <c:v>1945</c:v>
                </c:pt>
                <c:pt idx="478">
                  <c:v>1948</c:v>
                </c:pt>
                <c:pt idx="479">
                  <c:v>1950</c:v>
                </c:pt>
                <c:pt idx="480">
                  <c:v>1951</c:v>
                </c:pt>
                <c:pt idx="481">
                  <c:v>1953</c:v>
                </c:pt>
                <c:pt idx="482">
                  <c:v>1954</c:v>
                </c:pt>
                <c:pt idx="483">
                  <c:v>1957</c:v>
                </c:pt>
                <c:pt idx="484">
                  <c:v>1959</c:v>
                </c:pt>
                <c:pt idx="485">
                  <c:v>1961</c:v>
                </c:pt>
                <c:pt idx="486">
                  <c:v>1962</c:v>
                </c:pt>
                <c:pt idx="487">
                  <c:v>1963</c:v>
                </c:pt>
                <c:pt idx="488">
                  <c:v>1964</c:v>
                </c:pt>
                <c:pt idx="489">
                  <c:v>1969</c:v>
                </c:pt>
                <c:pt idx="490">
                  <c:v>1970</c:v>
                </c:pt>
                <c:pt idx="491">
                  <c:v>1971</c:v>
                </c:pt>
                <c:pt idx="492">
                  <c:v>1972</c:v>
                </c:pt>
                <c:pt idx="493">
                  <c:v>1977</c:v>
                </c:pt>
                <c:pt idx="494">
                  <c:v>1978</c:v>
                </c:pt>
                <c:pt idx="495">
                  <c:v>1979</c:v>
                </c:pt>
                <c:pt idx="496">
                  <c:v>1981</c:v>
                </c:pt>
                <c:pt idx="497">
                  <c:v>1983</c:v>
                </c:pt>
                <c:pt idx="498">
                  <c:v>1985</c:v>
                </c:pt>
                <c:pt idx="499">
                  <c:v>1988</c:v>
                </c:pt>
                <c:pt idx="500">
                  <c:v>1990</c:v>
                </c:pt>
                <c:pt idx="501">
                  <c:v>1991</c:v>
                </c:pt>
                <c:pt idx="502">
                  <c:v>1992</c:v>
                </c:pt>
                <c:pt idx="503">
                  <c:v>1993</c:v>
                </c:pt>
                <c:pt idx="504">
                  <c:v>1994</c:v>
                </c:pt>
                <c:pt idx="505">
                  <c:v>1996</c:v>
                </c:pt>
                <c:pt idx="506">
                  <c:v>1997</c:v>
                </c:pt>
                <c:pt idx="507">
                  <c:v>1999</c:v>
                </c:pt>
                <c:pt idx="508">
                  <c:v>2000</c:v>
                </c:pt>
                <c:pt idx="509">
                  <c:v>2001</c:v>
                </c:pt>
                <c:pt idx="510">
                  <c:v>2002</c:v>
                </c:pt>
                <c:pt idx="511">
                  <c:v>2003</c:v>
                </c:pt>
                <c:pt idx="512">
                  <c:v>2005</c:v>
                </c:pt>
                <c:pt idx="513">
                  <c:v>2008</c:v>
                </c:pt>
                <c:pt idx="514">
                  <c:v>2010</c:v>
                </c:pt>
                <c:pt idx="515">
                  <c:v>2011</c:v>
                </c:pt>
                <c:pt idx="516">
                  <c:v>2012</c:v>
                </c:pt>
                <c:pt idx="517">
                  <c:v>2013</c:v>
                </c:pt>
                <c:pt idx="518">
                  <c:v>2018</c:v>
                </c:pt>
                <c:pt idx="519">
                  <c:v>2020</c:v>
                </c:pt>
                <c:pt idx="520">
                  <c:v>2023</c:v>
                </c:pt>
                <c:pt idx="521">
                  <c:v>2024</c:v>
                </c:pt>
                <c:pt idx="522">
                  <c:v>2025</c:v>
                </c:pt>
                <c:pt idx="523">
                  <c:v>2026</c:v>
                </c:pt>
                <c:pt idx="524">
                  <c:v>2028</c:v>
                </c:pt>
                <c:pt idx="525">
                  <c:v>2030</c:v>
                </c:pt>
                <c:pt idx="526">
                  <c:v>2031</c:v>
                </c:pt>
                <c:pt idx="527">
                  <c:v>2032</c:v>
                </c:pt>
                <c:pt idx="528">
                  <c:v>2034</c:v>
                </c:pt>
                <c:pt idx="529">
                  <c:v>2035</c:v>
                </c:pt>
                <c:pt idx="530">
                  <c:v>2037</c:v>
                </c:pt>
                <c:pt idx="531">
                  <c:v>2040</c:v>
                </c:pt>
                <c:pt idx="532">
                  <c:v>2050</c:v>
                </c:pt>
                <c:pt idx="533">
                  <c:v>2052</c:v>
                </c:pt>
                <c:pt idx="534">
                  <c:v>2054</c:v>
                </c:pt>
                <c:pt idx="535">
                  <c:v>2056</c:v>
                </c:pt>
                <c:pt idx="536">
                  <c:v>2058</c:v>
                </c:pt>
                <c:pt idx="537">
                  <c:v>2059</c:v>
                </c:pt>
                <c:pt idx="538">
                  <c:v>2064</c:v>
                </c:pt>
                <c:pt idx="539">
                  <c:v>2066</c:v>
                </c:pt>
                <c:pt idx="540">
                  <c:v>2073</c:v>
                </c:pt>
                <c:pt idx="541">
                  <c:v>2076</c:v>
                </c:pt>
                <c:pt idx="542">
                  <c:v>2077</c:v>
                </c:pt>
                <c:pt idx="543">
                  <c:v>2078</c:v>
                </c:pt>
                <c:pt idx="544">
                  <c:v>2080</c:v>
                </c:pt>
                <c:pt idx="545">
                  <c:v>2085</c:v>
                </c:pt>
                <c:pt idx="546">
                  <c:v>2086</c:v>
                </c:pt>
                <c:pt idx="547">
                  <c:v>2087</c:v>
                </c:pt>
                <c:pt idx="548">
                  <c:v>2089</c:v>
                </c:pt>
                <c:pt idx="549">
                  <c:v>2093</c:v>
                </c:pt>
                <c:pt idx="550">
                  <c:v>2094</c:v>
                </c:pt>
                <c:pt idx="551">
                  <c:v>2095</c:v>
                </c:pt>
                <c:pt idx="552">
                  <c:v>2097</c:v>
                </c:pt>
                <c:pt idx="553">
                  <c:v>2101</c:v>
                </c:pt>
                <c:pt idx="554">
                  <c:v>2106</c:v>
                </c:pt>
                <c:pt idx="555">
                  <c:v>2107</c:v>
                </c:pt>
                <c:pt idx="556">
                  <c:v>2108</c:v>
                </c:pt>
                <c:pt idx="557">
                  <c:v>2111</c:v>
                </c:pt>
                <c:pt idx="558">
                  <c:v>2112</c:v>
                </c:pt>
                <c:pt idx="559">
                  <c:v>2113</c:v>
                </c:pt>
                <c:pt idx="560">
                  <c:v>2115</c:v>
                </c:pt>
                <c:pt idx="561">
                  <c:v>2122</c:v>
                </c:pt>
                <c:pt idx="562">
                  <c:v>2124</c:v>
                </c:pt>
                <c:pt idx="563">
                  <c:v>2126</c:v>
                </c:pt>
                <c:pt idx="564">
                  <c:v>2131</c:v>
                </c:pt>
                <c:pt idx="565">
                  <c:v>2134</c:v>
                </c:pt>
                <c:pt idx="566">
                  <c:v>2135</c:v>
                </c:pt>
                <c:pt idx="567">
                  <c:v>2136</c:v>
                </c:pt>
                <c:pt idx="568">
                  <c:v>2137</c:v>
                </c:pt>
                <c:pt idx="569">
                  <c:v>2138</c:v>
                </c:pt>
                <c:pt idx="570">
                  <c:v>2141</c:v>
                </c:pt>
                <c:pt idx="571">
                  <c:v>2142</c:v>
                </c:pt>
                <c:pt idx="572">
                  <c:v>2143</c:v>
                </c:pt>
                <c:pt idx="573">
                  <c:v>2146</c:v>
                </c:pt>
                <c:pt idx="574">
                  <c:v>2147</c:v>
                </c:pt>
                <c:pt idx="575">
                  <c:v>2149</c:v>
                </c:pt>
                <c:pt idx="576">
                  <c:v>2150</c:v>
                </c:pt>
                <c:pt idx="577">
                  <c:v>2151</c:v>
                </c:pt>
                <c:pt idx="578">
                  <c:v>2155</c:v>
                </c:pt>
                <c:pt idx="579">
                  <c:v>2156</c:v>
                </c:pt>
                <c:pt idx="580">
                  <c:v>2157</c:v>
                </c:pt>
                <c:pt idx="581">
                  <c:v>2159</c:v>
                </c:pt>
                <c:pt idx="582">
                  <c:v>2160</c:v>
                </c:pt>
                <c:pt idx="583">
                  <c:v>2165</c:v>
                </c:pt>
                <c:pt idx="584">
                  <c:v>2167</c:v>
                </c:pt>
                <c:pt idx="585">
                  <c:v>2169</c:v>
                </c:pt>
                <c:pt idx="586">
                  <c:v>2171</c:v>
                </c:pt>
                <c:pt idx="587">
                  <c:v>2172</c:v>
                </c:pt>
                <c:pt idx="588">
                  <c:v>2173</c:v>
                </c:pt>
                <c:pt idx="589">
                  <c:v>2175</c:v>
                </c:pt>
                <c:pt idx="590">
                  <c:v>2179</c:v>
                </c:pt>
                <c:pt idx="591">
                  <c:v>2180</c:v>
                </c:pt>
                <c:pt idx="592">
                  <c:v>2181</c:v>
                </c:pt>
                <c:pt idx="593">
                  <c:v>2184</c:v>
                </c:pt>
                <c:pt idx="594">
                  <c:v>2185</c:v>
                </c:pt>
                <c:pt idx="595">
                  <c:v>2186</c:v>
                </c:pt>
                <c:pt idx="596">
                  <c:v>2188</c:v>
                </c:pt>
                <c:pt idx="597">
                  <c:v>2190</c:v>
                </c:pt>
                <c:pt idx="598">
                  <c:v>2191</c:v>
                </c:pt>
                <c:pt idx="599">
                  <c:v>2192</c:v>
                </c:pt>
                <c:pt idx="600">
                  <c:v>2193</c:v>
                </c:pt>
                <c:pt idx="601">
                  <c:v>2195</c:v>
                </c:pt>
                <c:pt idx="602">
                  <c:v>2196</c:v>
                </c:pt>
                <c:pt idx="603">
                  <c:v>2197</c:v>
                </c:pt>
                <c:pt idx="604">
                  <c:v>2198</c:v>
                </c:pt>
                <c:pt idx="605">
                  <c:v>2203</c:v>
                </c:pt>
                <c:pt idx="606">
                  <c:v>2204</c:v>
                </c:pt>
                <c:pt idx="607">
                  <c:v>2205</c:v>
                </c:pt>
                <c:pt idx="608">
                  <c:v>2210</c:v>
                </c:pt>
                <c:pt idx="609">
                  <c:v>2212</c:v>
                </c:pt>
                <c:pt idx="610">
                  <c:v>2213</c:v>
                </c:pt>
                <c:pt idx="611">
                  <c:v>2214</c:v>
                </c:pt>
                <c:pt idx="612">
                  <c:v>2215</c:v>
                </c:pt>
                <c:pt idx="613">
                  <c:v>2217</c:v>
                </c:pt>
                <c:pt idx="614">
                  <c:v>2218</c:v>
                </c:pt>
                <c:pt idx="615">
                  <c:v>2219</c:v>
                </c:pt>
                <c:pt idx="616">
                  <c:v>2222</c:v>
                </c:pt>
                <c:pt idx="617">
                  <c:v>2226</c:v>
                </c:pt>
                <c:pt idx="618">
                  <c:v>2228</c:v>
                </c:pt>
                <c:pt idx="619">
                  <c:v>2234</c:v>
                </c:pt>
                <c:pt idx="620">
                  <c:v>2236</c:v>
                </c:pt>
                <c:pt idx="621">
                  <c:v>2237</c:v>
                </c:pt>
                <c:pt idx="622">
                  <c:v>2238</c:v>
                </c:pt>
                <c:pt idx="623">
                  <c:v>2239</c:v>
                </c:pt>
                <c:pt idx="624">
                  <c:v>2242</c:v>
                </c:pt>
                <c:pt idx="625">
                  <c:v>2243</c:v>
                </c:pt>
                <c:pt idx="626">
                  <c:v>2245</c:v>
                </c:pt>
                <c:pt idx="627">
                  <c:v>2246</c:v>
                </c:pt>
                <c:pt idx="628">
                  <c:v>2247</c:v>
                </c:pt>
                <c:pt idx="629">
                  <c:v>2248</c:v>
                </c:pt>
                <c:pt idx="630">
                  <c:v>2249</c:v>
                </c:pt>
                <c:pt idx="631">
                  <c:v>2250</c:v>
                </c:pt>
                <c:pt idx="632">
                  <c:v>2255</c:v>
                </c:pt>
                <c:pt idx="633">
                  <c:v>2257</c:v>
                </c:pt>
                <c:pt idx="634">
                  <c:v>2260</c:v>
                </c:pt>
                <c:pt idx="635">
                  <c:v>2264</c:v>
                </c:pt>
                <c:pt idx="636">
                  <c:v>2266</c:v>
                </c:pt>
                <c:pt idx="637">
                  <c:v>2268</c:v>
                </c:pt>
                <c:pt idx="638">
                  <c:v>2269</c:v>
                </c:pt>
                <c:pt idx="639">
                  <c:v>2270</c:v>
                </c:pt>
                <c:pt idx="640">
                  <c:v>2272</c:v>
                </c:pt>
                <c:pt idx="641">
                  <c:v>2273</c:v>
                </c:pt>
                <c:pt idx="642">
                  <c:v>2280</c:v>
                </c:pt>
                <c:pt idx="643">
                  <c:v>2283</c:v>
                </c:pt>
                <c:pt idx="644">
                  <c:v>2286</c:v>
                </c:pt>
                <c:pt idx="645">
                  <c:v>2287</c:v>
                </c:pt>
                <c:pt idx="646">
                  <c:v>2288</c:v>
                </c:pt>
                <c:pt idx="647">
                  <c:v>2290</c:v>
                </c:pt>
                <c:pt idx="648">
                  <c:v>2293</c:v>
                </c:pt>
                <c:pt idx="649">
                  <c:v>2295</c:v>
                </c:pt>
                <c:pt idx="650">
                  <c:v>2297</c:v>
                </c:pt>
                <c:pt idx="651">
                  <c:v>2299</c:v>
                </c:pt>
                <c:pt idx="652">
                  <c:v>2301</c:v>
                </c:pt>
                <c:pt idx="653">
                  <c:v>2302</c:v>
                </c:pt>
                <c:pt idx="654">
                  <c:v>2303</c:v>
                </c:pt>
                <c:pt idx="655">
                  <c:v>2305</c:v>
                </c:pt>
                <c:pt idx="656">
                  <c:v>2306</c:v>
                </c:pt>
                <c:pt idx="657">
                  <c:v>2308</c:v>
                </c:pt>
                <c:pt idx="658">
                  <c:v>2311</c:v>
                </c:pt>
                <c:pt idx="659">
                  <c:v>2315</c:v>
                </c:pt>
                <c:pt idx="660">
                  <c:v>2319</c:v>
                </c:pt>
                <c:pt idx="661">
                  <c:v>2320</c:v>
                </c:pt>
                <c:pt idx="662">
                  <c:v>2321</c:v>
                </c:pt>
                <c:pt idx="663">
                  <c:v>2323</c:v>
                </c:pt>
                <c:pt idx="664">
                  <c:v>2324</c:v>
                </c:pt>
                <c:pt idx="665">
                  <c:v>2329</c:v>
                </c:pt>
                <c:pt idx="666">
                  <c:v>2331</c:v>
                </c:pt>
                <c:pt idx="667">
                  <c:v>2332</c:v>
                </c:pt>
                <c:pt idx="668">
                  <c:v>2334</c:v>
                </c:pt>
                <c:pt idx="669">
                  <c:v>2338</c:v>
                </c:pt>
                <c:pt idx="670">
                  <c:v>2339</c:v>
                </c:pt>
                <c:pt idx="671">
                  <c:v>2340</c:v>
                </c:pt>
                <c:pt idx="672">
                  <c:v>2344</c:v>
                </c:pt>
                <c:pt idx="673">
                  <c:v>2345</c:v>
                </c:pt>
                <c:pt idx="674">
                  <c:v>2349</c:v>
                </c:pt>
                <c:pt idx="675">
                  <c:v>2351</c:v>
                </c:pt>
                <c:pt idx="676">
                  <c:v>2352</c:v>
                </c:pt>
                <c:pt idx="677">
                  <c:v>2354</c:v>
                </c:pt>
                <c:pt idx="678">
                  <c:v>2355</c:v>
                </c:pt>
                <c:pt idx="679">
                  <c:v>2356</c:v>
                </c:pt>
                <c:pt idx="680">
                  <c:v>2357</c:v>
                </c:pt>
                <c:pt idx="681">
                  <c:v>2358</c:v>
                </c:pt>
                <c:pt idx="682">
                  <c:v>2359</c:v>
                </c:pt>
                <c:pt idx="683">
                  <c:v>2360</c:v>
                </c:pt>
                <c:pt idx="684">
                  <c:v>2361</c:v>
                </c:pt>
                <c:pt idx="685">
                  <c:v>2362</c:v>
                </c:pt>
                <c:pt idx="686">
                  <c:v>2363</c:v>
                </c:pt>
                <c:pt idx="687">
                  <c:v>2365</c:v>
                </c:pt>
                <c:pt idx="688">
                  <c:v>2366</c:v>
                </c:pt>
                <c:pt idx="689">
                  <c:v>2367</c:v>
                </c:pt>
                <c:pt idx="690">
                  <c:v>2368</c:v>
                </c:pt>
                <c:pt idx="691">
                  <c:v>2369</c:v>
                </c:pt>
                <c:pt idx="692">
                  <c:v>2370</c:v>
                </c:pt>
                <c:pt idx="693">
                  <c:v>2372</c:v>
                </c:pt>
                <c:pt idx="694">
                  <c:v>2373</c:v>
                </c:pt>
                <c:pt idx="695">
                  <c:v>2374</c:v>
                </c:pt>
                <c:pt idx="696">
                  <c:v>2376</c:v>
                </c:pt>
                <c:pt idx="697">
                  <c:v>2379</c:v>
                </c:pt>
                <c:pt idx="698">
                  <c:v>2380</c:v>
                </c:pt>
                <c:pt idx="699">
                  <c:v>2382</c:v>
                </c:pt>
                <c:pt idx="700">
                  <c:v>2384</c:v>
                </c:pt>
                <c:pt idx="701">
                  <c:v>2387</c:v>
                </c:pt>
                <c:pt idx="702">
                  <c:v>2389</c:v>
                </c:pt>
                <c:pt idx="703">
                  <c:v>2390</c:v>
                </c:pt>
                <c:pt idx="704">
                  <c:v>2391</c:v>
                </c:pt>
                <c:pt idx="705">
                  <c:v>2393</c:v>
                </c:pt>
                <c:pt idx="706">
                  <c:v>2394</c:v>
                </c:pt>
                <c:pt idx="707">
                  <c:v>2396</c:v>
                </c:pt>
                <c:pt idx="708">
                  <c:v>2397</c:v>
                </c:pt>
                <c:pt idx="709">
                  <c:v>2398</c:v>
                </c:pt>
                <c:pt idx="710">
                  <c:v>2399</c:v>
                </c:pt>
                <c:pt idx="711">
                  <c:v>2401</c:v>
                </c:pt>
                <c:pt idx="712">
                  <c:v>2402</c:v>
                </c:pt>
                <c:pt idx="713">
                  <c:v>2403</c:v>
                </c:pt>
                <c:pt idx="714">
                  <c:v>2404</c:v>
                </c:pt>
                <c:pt idx="715">
                  <c:v>2405</c:v>
                </c:pt>
                <c:pt idx="716">
                  <c:v>2407</c:v>
                </c:pt>
                <c:pt idx="717">
                  <c:v>2412</c:v>
                </c:pt>
                <c:pt idx="718">
                  <c:v>2413</c:v>
                </c:pt>
                <c:pt idx="719">
                  <c:v>2415</c:v>
                </c:pt>
                <c:pt idx="720">
                  <c:v>2417</c:v>
                </c:pt>
                <c:pt idx="721">
                  <c:v>2418</c:v>
                </c:pt>
                <c:pt idx="722">
                  <c:v>2422</c:v>
                </c:pt>
                <c:pt idx="723">
                  <c:v>2424</c:v>
                </c:pt>
                <c:pt idx="724">
                  <c:v>2425</c:v>
                </c:pt>
                <c:pt idx="725">
                  <c:v>2426</c:v>
                </c:pt>
                <c:pt idx="726">
                  <c:v>2427</c:v>
                </c:pt>
                <c:pt idx="727">
                  <c:v>2428</c:v>
                </c:pt>
                <c:pt idx="728">
                  <c:v>2429</c:v>
                </c:pt>
                <c:pt idx="729">
                  <c:v>2430</c:v>
                </c:pt>
                <c:pt idx="730">
                  <c:v>2431</c:v>
                </c:pt>
                <c:pt idx="731">
                  <c:v>2432</c:v>
                </c:pt>
                <c:pt idx="732">
                  <c:v>2433</c:v>
                </c:pt>
                <c:pt idx="733">
                  <c:v>2434</c:v>
                </c:pt>
                <c:pt idx="734">
                  <c:v>2435</c:v>
                </c:pt>
                <c:pt idx="735">
                  <c:v>2436</c:v>
                </c:pt>
                <c:pt idx="736">
                  <c:v>2437</c:v>
                </c:pt>
                <c:pt idx="737">
                  <c:v>2442</c:v>
                </c:pt>
                <c:pt idx="738">
                  <c:v>2446</c:v>
                </c:pt>
                <c:pt idx="739">
                  <c:v>2447</c:v>
                </c:pt>
                <c:pt idx="740">
                  <c:v>2448</c:v>
                </c:pt>
                <c:pt idx="741">
                  <c:v>2449</c:v>
                </c:pt>
                <c:pt idx="742">
                  <c:v>2450</c:v>
                </c:pt>
                <c:pt idx="743">
                  <c:v>2458</c:v>
                </c:pt>
                <c:pt idx="744">
                  <c:v>2459</c:v>
                </c:pt>
                <c:pt idx="745">
                  <c:v>2460</c:v>
                </c:pt>
                <c:pt idx="746">
                  <c:v>2462</c:v>
                </c:pt>
                <c:pt idx="747">
                  <c:v>2465</c:v>
                </c:pt>
                <c:pt idx="748">
                  <c:v>2466</c:v>
                </c:pt>
                <c:pt idx="749">
                  <c:v>2467</c:v>
                </c:pt>
                <c:pt idx="750">
                  <c:v>2469</c:v>
                </c:pt>
                <c:pt idx="751">
                  <c:v>2473</c:v>
                </c:pt>
                <c:pt idx="752">
                  <c:v>2474</c:v>
                </c:pt>
                <c:pt idx="753">
                  <c:v>2475</c:v>
                </c:pt>
                <c:pt idx="754">
                  <c:v>2476</c:v>
                </c:pt>
                <c:pt idx="755">
                  <c:v>2479</c:v>
                </c:pt>
                <c:pt idx="756">
                  <c:v>2482</c:v>
                </c:pt>
                <c:pt idx="757">
                  <c:v>2485</c:v>
                </c:pt>
                <c:pt idx="758">
                  <c:v>2488</c:v>
                </c:pt>
                <c:pt idx="759">
                  <c:v>2493</c:v>
                </c:pt>
                <c:pt idx="760">
                  <c:v>2494</c:v>
                </c:pt>
                <c:pt idx="761">
                  <c:v>2495</c:v>
                </c:pt>
                <c:pt idx="762">
                  <c:v>2496</c:v>
                </c:pt>
                <c:pt idx="763">
                  <c:v>2497</c:v>
                </c:pt>
                <c:pt idx="764">
                  <c:v>2498</c:v>
                </c:pt>
                <c:pt idx="765">
                  <c:v>2499</c:v>
                </c:pt>
                <c:pt idx="766">
                  <c:v>2503</c:v>
                </c:pt>
                <c:pt idx="767">
                  <c:v>2507</c:v>
                </c:pt>
                <c:pt idx="768">
                  <c:v>2509</c:v>
                </c:pt>
                <c:pt idx="769">
                  <c:v>2510</c:v>
                </c:pt>
                <c:pt idx="770">
                  <c:v>2511</c:v>
                </c:pt>
                <c:pt idx="771">
                  <c:v>2512</c:v>
                </c:pt>
                <c:pt idx="772">
                  <c:v>2513</c:v>
                </c:pt>
                <c:pt idx="773">
                  <c:v>2517</c:v>
                </c:pt>
                <c:pt idx="774">
                  <c:v>2518</c:v>
                </c:pt>
                <c:pt idx="775">
                  <c:v>2522</c:v>
                </c:pt>
                <c:pt idx="776">
                  <c:v>2525</c:v>
                </c:pt>
                <c:pt idx="777">
                  <c:v>2528</c:v>
                </c:pt>
                <c:pt idx="778">
                  <c:v>2530</c:v>
                </c:pt>
                <c:pt idx="779">
                  <c:v>2531</c:v>
                </c:pt>
                <c:pt idx="780">
                  <c:v>2534</c:v>
                </c:pt>
                <c:pt idx="781">
                  <c:v>2535</c:v>
                </c:pt>
                <c:pt idx="782">
                  <c:v>2537</c:v>
                </c:pt>
                <c:pt idx="783">
                  <c:v>2540</c:v>
                </c:pt>
                <c:pt idx="784">
                  <c:v>2543</c:v>
                </c:pt>
                <c:pt idx="785">
                  <c:v>2544</c:v>
                </c:pt>
                <c:pt idx="786">
                  <c:v>2548</c:v>
                </c:pt>
                <c:pt idx="787">
                  <c:v>2550</c:v>
                </c:pt>
                <c:pt idx="788">
                  <c:v>2551</c:v>
                </c:pt>
                <c:pt idx="789">
                  <c:v>2553</c:v>
                </c:pt>
                <c:pt idx="790">
                  <c:v>2554</c:v>
                </c:pt>
                <c:pt idx="791">
                  <c:v>2555</c:v>
                </c:pt>
                <c:pt idx="792">
                  <c:v>2556</c:v>
                </c:pt>
                <c:pt idx="793">
                  <c:v>2558</c:v>
                </c:pt>
                <c:pt idx="794">
                  <c:v>2560</c:v>
                </c:pt>
                <c:pt idx="795">
                  <c:v>2562</c:v>
                </c:pt>
                <c:pt idx="796">
                  <c:v>2564</c:v>
                </c:pt>
                <c:pt idx="797">
                  <c:v>2567</c:v>
                </c:pt>
                <c:pt idx="798">
                  <c:v>2569</c:v>
                </c:pt>
                <c:pt idx="799">
                  <c:v>2570</c:v>
                </c:pt>
                <c:pt idx="800">
                  <c:v>2571</c:v>
                </c:pt>
                <c:pt idx="801">
                  <c:v>2572</c:v>
                </c:pt>
                <c:pt idx="802">
                  <c:v>2573</c:v>
                </c:pt>
                <c:pt idx="803">
                  <c:v>2574</c:v>
                </c:pt>
                <c:pt idx="804">
                  <c:v>2575</c:v>
                </c:pt>
                <c:pt idx="805">
                  <c:v>2576</c:v>
                </c:pt>
                <c:pt idx="806">
                  <c:v>2577</c:v>
                </c:pt>
                <c:pt idx="807">
                  <c:v>2580</c:v>
                </c:pt>
                <c:pt idx="808">
                  <c:v>2587</c:v>
                </c:pt>
                <c:pt idx="809">
                  <c:v>2590</c:v>
                </c:pt>
                <c:pt idx="810">
                  <c:v>2593</c:v>
                </c:pt>
                <c:pt idx="811">
                  <c:v>2596</c:v>
                </c:pt>
                <c:pt idx="812">
                  <c:v>2599</c:v>
                </c:pt>
                <c:pt idx="813">
                  <c:v>2601</c:v>
                </c:pt>
                <c:pt idx="814">
                  <c:v>2602</c:v>
                </c:pt>
                <c:pt idx="815">
                  <c:v>2603</c:v>
                </c:pt>
                <c:pt idx="816">
                  <c:v>2604</c:v>
                </c:pt>
                <c:pt idx="817">
                  <c:v>2605</c:v>
                </c:pt>
                <c:pt idx="818">
                  <c:v>2609</c:v>
                </c:pt>
                <c:pt idx="819">
                  <c:v>2610</c:v>
                </c:pt>
                <c:pt idx="820">
                  <c:v>2611</c:v>
                </c:pt>
                <c:pt idx="821">
                  <c:v>2612</c:v>
                </c:pt>
                <c:pt idx="822">
                  <c:v>2613</c:v>
                </c:pt>
                <c:pt idx="823">
                  <c:v>2616</c:v>
                </c:pt>
                <c:pt idx="824">
                  <c:v>2617</c:v>
                </c:pt>
                <c:pt idx="825">
                  <c:v>2619</c:v>
                </c:pt>
                <c:pt idx="826">
                  <c:v>2623</c:v>
                </c:pt>
                <c:pt idx="827">
                  <c:v>2624</c:v>
                </c:pt>
                <c:pt idx="828">
                  <c:v>2625</c:v>
                </c:pt>
                <c:pt idx="829">
                  <c:v>2626</c:v>
                </c:pt>
                <c:pt idx="830">
                  <c:v>2627</c:v>
                </c:pt>
                <c:pt idx="831">
                  <c:v>2629</c:v>
                </c:pt>
                <c:pt idx="832">
                  <c:v>2630</c:v>
                </c:pt>
                <c:pt idx="833">
                  <c:v>2635</c:v>
                </c:pt>
                <c:pt idx="834">
                  <c:v>2636</c:v>
                </c:pt>
                <c:pt idx="835">
                  <c:v>2638</c:v>
                </c:pt>
                <c:pt idx="836">
                  <c:v>2640</c:v>
                </c:pt>
                <c:pt idx="837">
                  <c:v>2641</c:v>
                </c:pt>
                <c:pt idx="838">
                  <c:v>2642</c:v>
                </c:pt>
                <c:pt idx="839">
                  <c:v>2643</c:v>
                </c:pt>
                <c:pt idx="840">
                  <c:v>2644</c:v>
                </c:pt>
                <c:pt idx="841">
                  <c:v>2649</c:v>
                </c:pt>
                <c:pt idx="842">
                  <c:v>2652</c:v>
                </c:pt>
                <c:pt idx="843">
                  <c:v>2653</c:v>
                </c:pt>
                <c:pt idx="844">
                  <c:v>2654</c:v>
                </c:pt>
                <c:pt idx="845">
                  <c:v>2655</c:v>
                </c:pt>
                <c:pt idx="846">
                  <c:v>2656</c:v>
                </c:pt>
                <c:pt idx="847">
                  <c:v>2657</c:v>
                </c:pt>
                <c:pt idx="848">
                  <c:v>2658</c:v>
                </c:pt>
                <c:pt idx="849">
                  <c:v>2663</c:v>
                </c:pt>
                <c:pt idx="850">
                  <c:v>2666</c:v>
                </c:pt>
                <c:pt idx="851">
                  <c:v>2667</c:v>
                </c:pt>
                <c:pt idx="852">
                  <c:v>2668</c:v>
                </c:pt>
                <c:pt idx="853">
                  <c:v>2672</c:v>
                </c:pt>
                <c:pt idx="854">
                  <c:v>2675</c:v>
                </c:pt>
                <c:pt idx="855">
                  <c:v>2676</c:v>
                </c:pt>
                <c:pt idx="856">
                  <c:v>2677</c:v>
                </c:pt>
                <c:pt idx="857">
                  <c:v>2680</c:v>
                </c:pt>
                <c:pt idx="858">
                  <c:v>2681</c:v>
                </c:pt>
                <c:pt idx="859">
                  <c:v>2684</c:v>
                </c:pt>
                <c:pt idx="860">
                  <c:v>2685</c:v>
                </c:pt>
                <c:pt idx="861">
                  <c:v>2690</c:v>
                </c:pt>
                <c:pt idx="862">
                  <c:v>2692</c:v>
                </c:pt>
                <c:pt idx="863">
                  <c:v>2694</c:v>
                </c:pt>
                <c:pt idx="864">
                  <c:v>2695</c:v>
                </c:pt>
                <c:pt idx="865">
                  <c:v>2696</c:v>
                </c:pt>
                <c:pt idx="866">
                  <c:v>2700</c:v>
                </c:pt>
                <c:pt idx="867">
                  <c:v>2704</c:v>
                </c:pt>
                <c:pt idx="868">
                  <c:v>2706</c:v>
                </c:pt>
                <c:pt idx="869">
                  <c:v>2708</c:v>
                </c:pt>
                <c:pt idx="870">
                  <c:v>2714</c:v>
                </c:pt>
                <c:pt idx="871">
                  <c:v>2719</c:v>
                </c:pt>
                <c:pt idx="872">
                  <c:v>2720</c:v>
                </c:pt>
                <c:pt idx="873">
                  <c:v>2723</c:v>
                </c:pt>
                <c:pt idx="874">
                  <c:v>2724</c:v>
                </c:pt>
                <c:pt idx="875">
                  <c:v>2726</c:v>
                </c:pt>
                <c:pt idx="876">
                  <c:v>2727</c:v>
                </c:pt>
                <c:pt idx="877">
                  <c:v>2728</c:v>
                </c:pt>
                <c:pt idx="878">
                  <c:v>2732</c:v>
                </c:pt>
                <c:pt idx="879">
                  <c:v>2737</c:v>
                </c:pt>
                <c:pt idx="880">
                  <c:v>2738</c:v>
                </c:pt>
                <c:pt idx="881">
                  <c:v>2739</c:v>
                </c:pt>
                <c:pt idx="882">
                  <c:v>2741</c:v>
                </c:pt>
                <c:pt idx="883">
                  <c:v>2742</c:v>
                </c:pt>
                <c:pt idx="884">
                  <c:v>2743</c:v>
                </c:pt>
                <c:pt idx="885">
                  <c:v>2746</c:v>
                </c:pt>
                <c:pt idx="886">
                  <c:v>2747</c:v>
                </c:pt>
                <c:pt idx="887">
                  <c:v>2749</c:v>
                </c:pt>
                <c:pt idx="888">
                  <c:v>2751</c:v>
                </c:pt>
                <c:pt idx="889">
                  <c:v>2752</c:v>
                </c:pt>
                <c:pt idx="890">
                  <c:v>2753</c:v>
                </c:pt>
                <c:pt idx="891">
                  <c:v>2757</c:v>
                </c:pt>
                <c:pt idx="892">
                  <c:v>2758</c:v>
                </c:pt>
                <c:pt idx="893">
                  <c:v>2760</c:v>
                </c:pt>
                <c:pt idx="894">
                  <c:v>2761</c:v>
                </c:pt>
                <c:pt idx="895">
                  <c:v>2762</c:v>
                </c:pt>
                <c:pt idx="896">
                  <c:v>2764</c:v>
                </c:pt>
                <c:pt idx="897">
                  <c:v>2766</c:v>
                </c:pt>
                <c:pt idx="898">
                  <c:v>2771</c:v>
                </c:pt>
                <c:pt idx="899">
                  <c:v>2777</c:v>
                </c:pt>
                <c:pt idx="900">
                  <c:v>2779</c:v>
                </c:pt>
                <c:pt idx="901">
                  <c:v>2780</c:v>
                </c:pt>
                <c:pt idx="902">
                  <c:v>2781</c:v>
                </c:pt>
                <c:pt idx="903">
                  <c:v>2783</c:v>
                </c:pt>
                <c:pt idx="904">
                  <c:v>2784</c:v>
                </c:pt>
                <c:pt idx="905">
                  <c:v>2788</c:v>
                </c:pt>
                <c:pt idx="906">
                  <c:v>2789</c:v>
                </c:pt>
                <c:pt idx="907">
                  <c:v>2790</c:v>
                </c:pt>
                <c:pt idx="908">
                  <c:v>2791</c:v>
                </c:pt>
                <c:pt idx="909">
                  <c:v>2795</c:v>
                </c:pt>
                <c:pt idx="910">
                  <c:v>2796</c:v>
                </c:pt>
                <c:pt idx="911">
                  <c:v>2799</c:v>
                </c:pt>
                <c:pt idx="912">
                  <c:v>2807</c:v>
                </c:pt>
                <c:pt idx="913">
                  <c:v>2810</c:v>
                </c:pt>
                <c:pt idx="914">
                  <c:v>2811</c:v>
                </c:pt>
                <c:pt idx="915">
                  <c:v>2812</c:v>
                </c:pt>
                <c:pt idx="916">
                  <c:v>2818</c:v>
                </c:pt>
                <c:pt idx="917">
                  <c:v>2821</c:v>
                </c:pt>
                <c:pt idx="918">
                  <c:v>2826</c:v>
                </c:pt>
                <c:pt idx="919">
                  <c:v>2827</c:v>
                </c:pt>
                <c:pt idx="920">
                  <c:v>2828</c:v>
                </c:pt>
                <c:pt idx="921">
                  <c:v>2830</c:v>
                </c:pt>
                <c:pt idx="922">
                  <c:v>2834</c:v>
                </c:pt>
                <c:pt idx="923">
                  <c:v>2835</c:v>
                </c:pt>
                <c:pt idx="924">
                  <c:v>2837</c:v>
                </c:pt>
                <c:pt idx="925">
                  <c:v>2838</c:v>
                </c:pt>
                <c:pt idx="926">
                  <c:v>2839</c:v>
                </c:pt>
                <c:pt idx="927">
                  <c:v>2840</c:v>
                </c:pt>
                <c:pt idx="928">
                  <c:v>2842</c:v>
                </c:pt>
                <c:pt idx="929">
                  <c:v>2844</c:v>
                </c:pt>
                <c:pt idx="930">
                  <c:v>2846</c:v>
                </c:pt>
                <c:pt idx="931">
                  <c:v>2847</c:v>
                </c:pt>
                <c:pt idx="932">
                  <c:v>2848</c:v>
                </c:pt>
                <c:pt idx="933">
                  <c:v>2850</c:v>
                </c:pt>
                <c:pt idx="934">
                  <c:v>2853</c:v>
                </c:pt>
                <c:pt idx="935">
                  <c:v>2854</c:v>
                </c:pt>
                <c:pt idx="936">
                  <c:v>2857</c:v>
                </c:pt>
                <c:pt idx="937">
                  <c:v>2858</c:v>
                </c:pt>
                <c:pt idx="938">
                  <c:v>2860</c:v>
                </c:pt>
                <c:pt idx="939">
                  <c:v>2862</c:v>
                </c:pt>
                <c:pt idx="940">
                  <c:v>2865</c:v>
                </c:pt>
                <c:pt idx="941">
                  <c:v>2870</c:v>
                </c:pt>
                <c:pt idx="942">
                  <c:v>2871</c:v>
                </c:pt>
                <c:pt idx="943">
                  <c:v>2872</c:v>
                </c:pt>
                <c:pt idx="944">
                  <c:v>2875</c:v>
                </c:pt>
                <c:pt idx="945">
                  <c:v>2877</c:v>
                </c:pt>
                <c:pt idx="946">
                  <c:v>2878</c:v>
                </c:pt>
                <c:pt idx="947">
                  <c:v>2880</c:v>
                </c:pt>
                <c:pt idx="948">
                  <c:v>2882</c:v>
                </c:pt>
                <c:pt idx="949">
                  <c:v>2885</c:v>
                </c:pt>
                <c:pt idx="950">
                  <c:v>2887</c:v>
                </c:pt>
                <c:pt idx="951">
                  <c:v>2888</c:v>
                </c:pt>
                <c:pt idx="952">
                  <c:v>2889</c:v>
                </c:pt>
                <c:pt idx="953">
                  <c:v>2891</c:v>
                </c:pt>
                <c:pt idx="954">
                  <c:v>2892</c:v>
                </c:pt>
                <c:pt idx="955">
                  <c:v>2895</c:v>
                </c:pt>
                <c:pt idx="956">
                  <c:v>2897</c:v>
                </c:pt>
                <c:pt idx="957">
                  <c:v>2899</c:v>
                </c:pt>
                <c:pt idx="958">
                  <c:v>2900</c:v>
                </c:pt>
                <c:pt idx="959">
                  <c:v>2901</c:v>
                </c:pt>
                <c:pt idx="960">
                  <c:v>2903</c:v>
                </c:pt>
                <c:pt idx="961">
                  <c:v>2904</c:v>
                </c:pt>
                <c:pt idx="962">
                  <c:v>2914</c:v>
                </c:pt>
                <c:pt idx="963">
                  <c:v>2915</c:v>
                </c:pt>
                <c:pt idx="964">
                  <c:v>2916</c:v>
                </c:pt>
                <c:pt idx="965">
                  <c:v>2918</c:v>
                </c:pt>
                <c:pt idx="966">
                  <c:v>2921</c:v>
                </c:pt>
                <c:pt idx="967">
                  <c:v>2922</c:v>
                </c:pt>
                <c:pt idx="968">
                  <c:v>2923</c:v>
                </c:pt>
                <c:pt idx="969">
                  <c:v>2924</c:v>
                </c:pt>
                <c:pt idx="970">
                  <c:v>2925</c:v>
                </c:pt>
                <c:pt idx="971">
                  <c:v>2926</c:v>
                </c:pt>
                <c:pt idx="972">
                  <c:v>2927</c:v>
                </c:pt>
                <c:pt idx="973">
                  <c:v>2929</c:v>
                </c:pt>
                <c:pt idx="974">
                  <c:v>2931</c:v>
                </c:pt>
                <c:pt idx="975">
                  <c:v>2932</c:v>
                </c:pt>
                <c:pt idx="976">
                  <c:v>2934</c:v>
                </c:pt>
                <c:pt idx="977">
                  <c:v>2935</c:v>
                </c:pt>
                <c:pt idx="978">
                  <c:v>2938</c:v>
                </c:pt>
                <c:pt idx="979">
                  <c:v>2939</c:v>
                </c:pt>
                <c:pt idx="980">
                  <c:v>2940</c:v>
                </c:pt>
                <c:pt idx="981">
                  <c:v>2941</c:v>
                </c:pt>
                <c:pt idx="982">
                  <c:v>2942</c:v>
                </c:pt>
                <c:pt idx="983">
                  <c:v>2945</c:v>
                </c:pt>
                <c:pt idx="984">
                  <c:v>2948</c:v>
                </c:pt>
                <c:pt idx="985">
                  <c:v>2949</c:v>
                </c:pt>
                <c:pt idx="986">
                  <c:v>2950</c:v>
                </c:pt>
                <c:pt idx="987">
                  <c:v>2954</c:v>
                </c:pt>
                <c:pt idx="988">
                  <c:v>2955</c:v>
                </c:pt>
                <c:pt idx="989">
                  <c:v>2959</c:v>
                </c:pt>
                <c:pt idx="990">
                  <c:v>2960</c:v>
                </c:pt>
                <c:pt idx="991">
                  <c:v>2961</c:v>
                </c:pt>
                <c:pt idx="992">
                  <c:v>2965</c:v>
                </c:pt>
                <c:pt idx="993">
                  <c:v>2966</c:v>
                </c:pt>
                <c:pt idx="994">
                  <c:v>2967</c:v>
                </c:pt>
                <c:pt idx="995">
                  <c:v>2969</c:v>
                </c:pt>
                <c:pt idx="996">
                  <c:v>2970</c:v>
                </c:pt>
                <c:pt idx="997">
                  <c:v>2971</c:v>
                </c:pt>
                <c:pt idx="998">
                  <c:v>2975</c:v>
                </c:pt>
                <c:pt idx="999">
                  <c:v>2976</c:v>
                </c:pt>
                <c:pt idx="1000">
                  <c:v>2981</c:v>
                </c:pt>
                <c:pt idx="1001">
                  <c:v>2984</c:v>
                </c:pt>
                <c:pt idx="1002">
                  <c:v>2985</c:v>
                </c:pt>
                <c:pt idx="1003">
                  <c:v>2988</c:v>
                </c:pt>
                <c:pt idx="1004">
                  <c:v>2992</c:v>
                </c:pt>
                <c:pt idx="1005">
                  <c:v>2993</c:v>
                </c:pt>
                <c:pt idx="1006">
                  <c:v>2995</c:v>
                </c:pt>
                <c:pt idx="1007">
                  <c:v>2996</c:v>
                </c:pt>
                <c:pt idx="1008">
                  <c:v>2999</c:v>
                </c:pt>
                <c:pt idx="1009">
                  <c:v>3001</c:v>
                </c:pt>
                <c:pt idx="1010">
                  <c:v>3004</c:v>
                </c:pt>
                <c:pt idx="1011">
                  <c:v>3007</c:v>
                </c:pt>
                <c:pt idx="1012">
                  <c:v>3008</c:v>
                </c:pt>
                <c:pt idx="1013">
                  <c:v>3009</c:v>
                </c:pt>
                <c:pt idx="1014">
                  <c:v>3010</c:v>
                </c:pt>
                <c:pt idx="1015">
                  <c:v>3011</c:v>
                </c:pt>
                <c:pt idx="1016">
                  <c:v>3012</c:v>
                </c:pt>
                <c:pt idx="1017">
                  <c:v>3014</c:v>
                </c:pt>
                <c:pt idx="1018">
                  <c:v>3017</c:v>
                </c:pt>
                <c:pt idx="1019">
                  <c:v>3018</c:v>
                </c:pt>
                <c:pt idx="1020">
                  <c:v>3019</c:v>
                </c:pt>
                <c:pt idx="1021">
                  <c:v>3022</c:v>
                </c:pt>
                <c:pt idx="1022">
                  <c:v>3023</c:v>
                </c:pt>
                <c:pt idx="1023">
                  <c:v>3027</c:v>
                </c:pt>
                <c:pt idx="1024">
                  <c:v>3028</c:v>
                </c:pt>
                <c:pt idx="1025">
                  <c:v>3029</c:v>
                </c:pt>
                <c:pt idx="1026">
                  <c:v>3030</c:v>
                </c:pt>
                <c:pt idx="1027">
                  <c:v>3031</c:v>
                </c:pt>
                <c:pt idx="1028">
                  <c:v>3032</c:v>
                </c:pt>
                <c:pt idx="1029">
                  <c:v>3033</c:v>
                </c:pt>
                <c:pt idx="1030">
                  <c:v>3038</c:v>
                </c:pt>
                <c:pt idx="1031">
                  <c:v>3042</c:v>
                </c:pt>
                <c:pt idx="1032">
                  <c:v>3044</c:v>
                </c:pt>
                <c:pt idx="1033">
                  <c:v>3046</c:v>
                </c:pt>
                <c:pt idx="1034">
                  <c:v>3049</c:v>
                </c:pt>
                <c:pt idx="1035">
                  <c:v>3051</c:v>
                </c:pt>
                <c:pt idx="1036">
                  <c:v>3052</c:v>
                </c:pt>
                <c:pt idx="1037">
                  <c:v>3053</c:v>
                </c:pt>
                <c:pt idx="1038">
                  <c:v>3055</c:v>
                </c:pt>
                <c:pt idx="1039">
                  <c:v>3057</c:v>
                </c:pt>
                <c:pt idx="1040">
                  <c:v>3058</c:v>
                </c:pt>
                <c:pt idx="1041">
                  <c:v>3061</c:v>
                </c:pt>
                <c:pt idx="1042">
                  <c:v>3063</c:v>
                </c:pt>
                <c:pt idx="1043">
                  <c:v>3065</c:v>
                </c:pt>
                <c:pt idx="1044">
                  <c:v>3066</c:v>
                </c:pt>
                <c:pt idx="1045">
                  <c:v>3068</c:v>
                </c:pt>
                <c:pt idx="1046">
                  <c:v>3069</c:v>
                </c:pt>
                <c:pt idx="1047">
                  <c:v>3070</c:v>
                </c:pt>
                <c:pt idx="1048">
                  <c:v>3071</c:v>
                </c:pt>
                <c:pt idx="1049">
                  <c:v>3072</c:v>
                </c:pt>
                <c:pt idx="1050">
                  <c:v>3073</c:v>
                </c:pt>
                <c:pt idx="1051">
                  <c:v>3074</c:v>
                </c:pt>
                <c:pt idx="1052">
                  <c:v>3077</c:v>
                </c:pt>
                <c:pt idx="1053">
                  <c:v>3078</c:v>
                </c:pt>
                <c:pt idx="1054">
                  <c:v>3079</c:v>
                </c:pt>
                <c:pt idx="1055">
                  <c:v>3080</c:v>
                </c:pt>
                <c:pt idx="1056">
                  <c:v>3084</c:v>
                </c:pt>
                <c:pt idx="1057">
                  <c:v>3086</c:v>
                </c:pt>
                <c:pt idx="1058">
                  <c:v>3089</c:v>
                </c:pt>
                <c:pt idx="1059">
                  <c:v>3091</c:v>
                </c:pt>
                <c:pt idx="1060">
                  <c:v>3092</c:v>
                </c:pt>
                <c:pt idx="1061">
                  <c:v>3093</c:v>
                </c:pt>
                <c:pt idx="1062">
                  <c:v>3094</c:v>
                </c:pt>
                <c:pt idx="1063">
                  <c:v>3096</c:v>
                </c:pt>
                <c:pt idx="1064">
                  <c:v>3097</c:v>
                </c:pt>
                <c:pt idx="1065">
                  <c:v>3100</c:v>
                </c:pt>
                <c:pt idx="1066">
                  <c:v>3102</c:v>
                </c:pt>
                <c:pt idx="1067">
                  <c:v>3103</c:v>
                </c:pt>
                <c:pt idx="1068">
                  <c:v>3105</c:v>
                </c:pt>
                <c:pt idx="1069">
                  <c:v>3107</c:v>
                </c:pt>
                <c:pt idx="1070">
                  <c:v>3108</c:v>
                </c:pt>
                <c:pt idx="1071">
                  <c:v>3112</c:v>
                </c:pt>
                <c:pt idx="1072">
                  <c:v>3113</c:v>
                </c:pt>
                <c:pt idx="1073">
                  <c:v>3115</c:v>
                </c:pt>
                <c:pt idx="1074">
                  <c:v>3118</c:v>
                </c:pt>
                <c:pt idx="1075">
                  <c:v>3120</c:v>
                </c:pt>
                <c:pt idx="1076">
                  <c:v>3121</c:v>
                </c:pt>
                <c:pt idx="1077">
                  <c:v>3122</c:v>
                </c:pt>
                <c:pt idx="1078">
                  <c:v>3124</c:v>
                </c:pt>
                <c:pt idx="1079">
                  <c:v>3125</c:v>
                </c:pt>
                <c:pt idx="1080">
                  <c:v>3127</c:v>
                </c:pt>
                <c:pt idx="1081">
                  <c:v>3130</c:v>
                </c:pt>
                <c:pt idx="1082">
                  <c:v>3131</c:v>
                </c:pt>
                <c:pt idx="1083">
                  <c:v>3132</c:v>
                </c:pt>
                <c:pt idx="1084">
                  <c:v>3133</c:v>
                </c:pt>
                <c:pt idx="1085">
                  <c:v>3134</c:v>
                </c:pt>
                <c:pt idx="1086">
                  <c:v>3135</c:v>
                </c:pt>
                <c:pt idx="1087">
                  <c:v>3137</c:v>
                </c:pt>
                <c:pt idx="1088">
                  <c:v>3138</c:v>
                </c:pt>
                <c:pt idx="1089">
                  <c:v>3145</c:v>
                </c:pt>
                <c:pt idx="1090">
                  <c:v>3147</c:v>
                </c:pt>
                <c:pt idx="1091">
                  <c:v>3148</c:v>
                </c:pt>
                <c:pt idx="1092">
                  <c:v>3149</c:v>
                </c:pt>
                <c:pt idx="1093">
                  <c:v>3152</c:v>
                </c:pt>
                <c:pt idx="1094">
                  <c:v>3153</c:v>
                </c:pt>
                <c:pt idx="1095">
                  <c:v>3155</c:v>
                </c:pt>
                <c:pt idx="1096">
                  <c:v>3156</c:v>
                </c:pt>
                <c:pt idx="1097">
                  <c:v>3157</c:v>
                </c:pt>
                <c:pt idx="1098">
                  <c:v>3158</c:v>
                </c:pt>
                <c:pt idx="1099">
                  <c:v>3159</c:v>
                </c:pt>
                <c:pt idx="1100">
                  <c:v>3161</c:v>
                </c:pt>
                <c:pt idx="1101">
                  <c:v>3162</c:v>
                </c:pt>
                <c:pt idx="1102">
                  <c:v>3164</c:v>
                </c:pt>
                <c:pt idx="1103">
                  <c:v>3165</c:v>
                </c:pt>
                <c:pt idx="1104">
                  <c:v>3166</c:v>
                </c:pt>
                <c:pt idx="1105">
                  <c:v>3168</c:v>
                </c:pt>
                <c:pt idx="1106">
                  <c:v>3169</c:v>
                </c:pt>
                <c:pt idx="1107">
                  <c:v>3170</c:v>
                </c:pt>
                <c:pt idx="1108">
                  <c:v>3171</c:v>
                </c:pt>
                <c:pt idx="1109">
                  <c:v>3173</c:v>
                </c:pt>
                <c:pt idx="1110">
                  <c:v>3174</c:v>
                </c:pt>
                <c:pt idx="1111">
                  <c:v>3175</c:v>
                </c:pt>
                <c:pt idx="1112">
                  <c:v>3176</c:v>
                </c:pt>
                <c:pt idx="1113">
                  <c:v>3177</c:v>
                </c:pt>
                <c:pt idx="1114">
                  <c:v>3178</c:v>
                </c:pt>
                <c:pt idx="1115">
                  <c:v>3179</c:v>
                </c:pt>
                <c:pt idx="1116">
                  <c:v>3180</c:v>
                </c:pt>
                <c:pt idx="1117">
                  <c:v>3181</c:v>
                </c:pt>
                <c:pt idx="1118">
                  <c:v>3183</c:v>
                </c:pt>
                <c:pt idx="1119">
                  <c:v>3185</c:v>
                </c:pt>
                <c:pt idx="1120">
                  <c:v>3186</c:v>
                </c:pt>
                <c:pt idx="1121">
                  <c:v>3187</c:v>
                </c:pt>
                <c:pt idx="1122">
                  <c:v>3191</c:v>
                </c:pt>
                <c:pt idx="1123">
                  <c:v>3192</c:v>
                </c:pt>
                <c:pt idx="1124">
                  <c:v>3195</c:v>
                </c:pt>
                <c:pt idx="1125">
                  <c:v>3196</c:v>
                </c:pt>
                <c:pt idx="1126">
                  <c:v>3202</c:v>
                </c:pt>
                <c:pt idx="1127">
                  <c:v>3203</c:v>
                </c:pt>
                <c:pt idx="1128">
                  <c:v>3205</c:v>
                </c:pt>
                <c:pt idx="1129">
                  <c:v>3208</c:v>
                </c:pt>
                <c:pt idx="1130">
                  <c:v>3212</c:v>
                </c:pt>
                <c:pt idx="1131">
                  <c:v>3213</c:v>
                </c:pt>
                <c:pt idx="1132">
                  <c:v>3217</c:v>
                </c:pt>
                <c:pt idx="1133">
                  <c:v>3225</c:v>
                </c:pt>
                <c:pt idx="1134">
                  <c:v>3227</c:v>
                </c:pt>
                <c:pt idx="1135">
                  <c:v>3228</c:v>
                </c:pt>
                <c:pt idx="1136">
                  <c:v>3230</c:v>
                </c:pt>
                <c:pt idx="1137">
                  <c:v>3232</c:v>
                </c:pt>
                <c:pt idx="1138">
                  <c:v>3233</c:v>
                </c:pt>
                <c:pt idx="1139">
                  <c:v>3235</c:v>
                </c:pt>
                <c:pt idx="1140">
                  <c:v>3236</c:v>
                </c:pt>
                <c:pt idx="1141">
                  <c:v>3238</c:v>
                </c:pt>
                <c:pt idx="1142">
                  <c:v>3240</c:v>
                </c:pt>
                <c:pt idx="1143">
                  <c:v>3242</c:v>
                </c:pt>
                <c:pt idx="1144">
                  <c:v>3245</c:v>
                </c:pt>
                <c:pt idx="1145">
                  <c:v>3246</c:v>
                </c:pt>
                <c:pt idx="1146">
                  <c:v>3247</c:v>
                </c:pt>
                <c:pt idx="1147">
                  <c:v>3248</c:v>
                </c:pt>
                <c:pt idx="1148">
                  <c:v>3251</c:v>
                </c:pt>
                <c:pt idx="1149">
                  <c:v>3253</c:v>
                </c:pt>
                <c:pt idx="1150">
                  <c:v>3254</c:v>
                </c:pt>
                <c:pt idx="1151">
                  <c:v>3259</c:v>
                </c:pt>
                <c:pt idx="1152">
                  <c:v>3261</c:v>
                </c:pt>
                <c:pt idx="1153">
                  <c:v>3263</c:v>
                </c:pt>
                <c:pt idx="1154">
                  <c:v>3264</c:v>
                </c:pt>
                <c:pt idx="1155">
                  <c:v>3267</c:v>
                </c:pt>
                <c:pt idx="1156">
                  <c:v>3271</c:v>
                </c:pt>
                <c:pt idx="1157">
                  <c:v>3274</c:v>
                </c:pt>
                <c:pt idx="1158">
                  <c:v>3277</c:v>
                </c:pt>
                <c:pt idx="1159">
                  <c:v>3278</c:v>
                </c:pt>
                <c:pt idx="1160">
                  <c:v>3279</c:v>
                </c:pt>
                <c:pt idx="1161">
                  <c:v>3280</c:v>
                </c:pt>
                <c:pt idx="1162">
                  <c:v>3284</c:v>
                </c:pt>
                <c:pt idx="1163">
                  <c:v>3285</c:v>
                </c:pt>
                <c:pt idx="1164">
                  <c:v>3292</c:v>
                </c:pt>
                <c:pt idx="1165">
                  <c:v>3293</c:v>
                </c:pt>
                <c:pt idx="1166">
                  <c:v>3294</c:v>
                </c:pt>
                <c:pt idx="1167">
                  <c:v>3296</c:v>
                </c:pt>
                <c:pt idx="1168">
                  <c:v>3297</c:v>
                </c:pt>
                <c:pt idx="1169">
                  <c:v>3298</c:v>
                </c:pt>
                <c:pt idx="1170">
                  <c:v>3300</c:v>
                </c:pt>
                <c:pt idx="1171">
                  <c:v>3301</c:v>
                </c:pt>
                <c:pt idx="1172">
                  <c:v>3302</c:v>
                </c:pt>
                <c:pt idx="1173">
                  <c:v>3305</c:v>
                </c:pt>
                <c:pt idx="1174">
                  <c:v>3306</c:v>
                </c:pt>
                <c:pt idx="1175">
                  <c:v>3310</c:v>
                </c:pt>
                <c:pt idx="1176">
                  <c:v>3311</c:v>
                </c:pt>
                <c:pt idx="1177">
                  <c:v>3315</c:v>
                </c:pt>
                <c:pt idx="1178">
                  <c:v>3316</c:v>
                </c:pt>
                <c:pt idx="1179">
                  <c:v>3318</c:v>
                </c:pt>
                <c:pt idx="1180">
                  <c:v>3322</c:v>
                </c:pt>
                <c:pt idx="1181">
                  <c:v>3323</c:v>
                </c:pt>
                <c:pt idx="1182">
                  <c:v>3324</c:v>
                </c:pt>
                <c:pt idx="1183">
                  <c:v>3325</c:v>
                </c:pt>
                <c:pt idx="1184">
                  <c:v>3328</c:v>
                </c:pt>
                <c:pt idx="1185">
                  <c:v>3331</c:v>
                </c:pt>
                <c:pt idx="1186">
                  <c:v>3335</c:v>
                </c:pt>
                <c:pt idx="1187">
                  <c:v>3336</c:v>
                </c:pt>
                <c:pt idx="1188">
                  <c:v>3341</c:v>
                </c:pt>
                <c:pt idx="1189">
                  <c:v>3343</c:v>
                </c:pt>
                <c:pt idx="1190">
                  <c:v>3345</c:v>
                </c:pt>
                <c:pt idx="1191">
                  <c:v>3346</c:v>
                </c:pt>
                <c:pt idx="1192">
                  <c:v>3347</c:v>
                </c:pt>
                <c:pt idx="1193">
                  <c:v>3351</c:v>
                </c:pt>
                <c:pt idx="1194">
                  <c:v>3354</c:v>
                </c:pt>
                <c:pt idx="1195">
                  <c:v>3355</c:v>
                </c:pt>
                <c:pt idx="1196">
                  <c:v>3358</c:v>
                </c:pt>
                <c:pt idx="1197">
                  <c:v>3361</c:v>
                </c:pt>
                <c:pt idx="1198">
                  <c:v>3364</c:v>
                </c:pt>
                <c:pt idx="1199">
                  <c:v>3366</c:v>
                </c:pt>
                <c:pt idx="1200">
                  <c:v>3367</c:v>
                </c:pt>
                <c:pt idx="1201">
                  <c:v>3368</c:v>
                </c:pt>
                <c:pt idx="1202">
                  <c:v>3369</c:v>
                </c:pt>
                <c:pt idx="1203">
                  <c:v>3371</c:v>
                </c:pt>
                <c:pt idx="1204">
                  <c:v>3372</c:v>
                </c:pt>
                <c:pt idx="1205">
                  <c:v>3374</c:v>
                </c:pt>
                <c:pt idx="1206">
                  <c:v>3375</c:v>
                </c:pt>
                <c:pt idx="1207">
                  <c:v>3377</c:v>
                </c:pt>
                <c:pt idx="1208">
                  <c:v>3379</c:v>
                </c:pt>
                <c:pt idx="1209">
                  <c:v>3383</c:v>
                </c:pt>
                <c:pt idx="1210">
                  <c:v>3386</c:v>
                </c:pt>
                <c:pt idx="1211">
                  <c:v>3390</c:v>
                </c:pt>
                <c:pt idx="1212">
                  <c:v>3392</c:v>
                </c:pt>
                <c:pt idx="1213">
                  <c:v>3395</c:v>
                </c:pt>
                <c:pt idx="1214">
                  <c:v>3396</c:v>
                </c:pt>
                <c:pt idx="1215">
                  <c:v>3398</c:v>
                </c:pt>
                <c:pt idx="1216">
                  <c:v>3399</c:v>
                </c:pt>
                <c:pt idx="1217">
                  <c:v>3401</c:v>
                </c:pt>
                <c:pt idx="1218">
                  <c:v>3402</c:v>
                </c:pt>
                <c:pt idx="1219">
                  <c:v>3403</c:v>
                </c:pt>
                <c:pt idx="1220">
                  <c:v>3404</c:v>
                </c:pt>
                <c:pt idx="1221">
                  <c:v>3405</c:v>
                </c:pt>
                <c:pt idx="1222">
                  <c:v>3406</c:v>
                </c:pt>
                <c:pt idx="1223">
                  <c:v>3407</c:v>
                </c:pt>
                <c:pt idx="1224">
                  <c:v>3408</c:v>
                </c:pt>
                <c:pt idx="1225">
                  <c:v>3409</c:v>
                </c:pt>
                <c:pt idx="1226">
                  <c:v>3415</c:v>
                </c:pt>
                <c:pt idx="1227">
                  <c:v>3420</c:v>
                </c:pt>
                <c:pt idx="1228">
                  <c:v>3421</c:v>
                </c:pt>
                <c:pt idx="1229">
                  <c:v>3422</c:v>
                </c:pt>
                <c:pt idx="1230">
                  <c:v>3424</c:v>
                </c:pt>
                <c:pt idx="1231">
                  <c:v>3425</c:v>
                </c:pt>
                <c:pt idx="1232">
                  <c:v>3433</c:v>
                </c:pt>
                <c:pt idx="1233">
                  <c:v>3434</c:v>
                </c:pt>
                <c:pt idx="1234">
                  <c:v>3436</c:v>
                </c:pt>
                <c:pt idx="1235">
                  <c:v>3438</c:v>
                </c:pt>
                <c:pt idx="1236">
                  <c:v>3439</c:v>
                </c:pt>
                <c:pt idx="1237">
                  <c:v>3440</c:v>
                </c:pt>
                <c:pt idx="1238">
                  <c:v>3442</c:v>
                </c:pt>
                <c:pt idx="1239">
                  <c:v>3443</c:v>
                </c:pt>
                <c:pt idx="1240">
                  <c:v>3444</c:v>
                </c:pt>
                <c:pt idx="1241">
                  <c:v>3447</c:v>
                </c:pt>
                <c:pt idx="1242">
                  <c:v>3448</c:v>
                </c:pt>
                <c:pt idx="1243">
                  <c:v>3449</c:v>
                </c:pt>
                <c:pt idx="1244">
                  <c:v>3450</c:v>
                </c:pt>
                <c:pt idx="1245">
                  <c:v>3451</c:v>
                </c:pt>
                <c:pt idx="1246">
                  <c:v>3455</c:v>
                </c:pt>
                <c:pt idx="1247">
                  <c:v>3458</c:v>
                </c:pt>
                <c:pt idx="1248">
                  <c:v>3459</c:v>
                </c:pt>
                <c:pt idx="1249">
                  <c:v>3461</c:v>
                </c:pt>
                <c:pt idx="1250">
                  <c:v>3462</c:v>
                </c:pt>
                <c:pt idx="1251">
                  <c:v>3463</c:v>
                </c:pt>
                <c:pt idx="1252">
                  <c:v>3464</c:v>
                </c:pt>
                <c:pt idx="1253">
                  <c:v>3466</c:v>
                </c:pt>
                <c:pt idx="1254">
                  <c:v>3469</c:v>
                </c:pt>
                <c:pt idx="1255">
                  <c:v>3470</c:v>
                </c:pt>
                <c:pt idx="1256">
                  <c:v>3475</c:v>
                </c:pt>
                <c:pt idx="1257">
                  <c:v>3476</c:v>
                </c:pt>
                <c:pt idx="1258">
                  <c:v>3478</c:v>
                </c:pt>
                <c:pt idx="1259">
                  <c:v>3479</c:v>
                </c:pt>
                <c:pt idx="1260">
                  <c:v>3480</c:v>
                </c:pt>
                <c:pt idx="1261">
                  <c:v>3481</c:v>
                </c:pt>
                <c:pt idx="1262">
                  <c:v>3482</c:v>
                </c:pt>
                <c:pt idx="1263">
                  <c:v>3486</c:v>
                </c:pt>
                <c:pt idx="1264">
                  <c:v>3495</c:v>
                </c:pt>
                <c:pt idx="1265">
                  <c:v>3498</c:v>
                </c:pt>
                <c:pt idx="1266">
                  <c:v>3499</c:v>
                </c:pt>
                <c:pt idx="1267">
                  <c:v>3500</c:v>
                </c:pt>
                <c:pt idx="1268">
                  <c:v>3501</c:v>
                </c:pt>
                <c:pt idx="1269">
                  <c:v>3506</c:v>
                </c:pt>
                <c:pt idx="1270">
                  <c:v>3507</c:v>
                </c:pt>
                <c:pt idx="1271">
                  <c:v>3511</c:v>
                </c:pt>
                <c:pt idx="1272">
                  <c:v>3512</c:v>
                </c:pt>
                <c:pt idx="1273">
                  <c:v>3513</c:v>
                </c:pt>
                <c:pt idx="1274">
                  <c:v>3515</c:v>
                </c:pt>
                <c:pt idx="1275">
                  <c:v>3516</c:v>
                </c:pt>
                <c:pt idx="1276">
                  <c:v>3518</c:v>
                </c:pt>
                <c:pt idx="1277">
                  <c:v>3519</c:v>
                </c:pt>
                <c:pt idx="1278">
                  <c:v>3520</c:v>
                </c:pt>
                <c:pt idx="1279">
                  <c:v>3523</c:v>
                </c:pt>
                <c:pt idx="1280">
                  <c:v>3524</c:v>
                </c:pt>
                <c:pt idx="1281">
                  <c:v>3525</c:v>
                </c:pt>
                <c:pt idx="1282">
                  <c:v>3527</c:v>
                </c:pt>
                <c:pt idx="1283">
                  <c:v>3529</c:v>
                </c:pt>
                <c:pt idx="1284">
                  <c:v>3533</c:v>
                </c:pt>
                <c:pt idx="1285">
                  <c:v>3535</c:v>
                </c:pt>
                <c:pt idx="1286">
                  <c:v>3537</c:v>
                </c:pt>
                <c:pt idx="1287">
                  <c:v>3538</c:v>
                </c:pt>
                <c:pt idx="1288">
                  <c:v>3540</c:v>
                </c:pt>
                <c:pt idx="1289">
                  <c:v>3541</c:v>
                </c:pt>
                <c:pt idx="1290">
                  <c:v>3544</c:v>
                </c:pt>
                <c:pt idx="1291">
                  <c:v>3546</c:v>
                </c:pt>
                <c:pt idx="1292">
                  <c:v>3548</c:v>
                </c:pt>
                <c:pt idx="1293">
                  <c:v>3549</c:v>
                </c:pt>
                <c:pt idx="1294">
                  <c:v>3550</c:v>
                </c:pt>
                <c:pt idx="1295">
                  <c:v>3552</c:v>
                </c:pt>
                <c:pt idx="1296">
                  <c:v>3555</c:v>
                </c:pt>
                <c:pt idx="1297">
                  <c:v>3556</c:v>
                </c:pt>
                <c:pt idx="1298">
                  <c:v>3559</c:v>
                </c:pt>
                <c:pt idx="1299">
                  <c:v>3562</c:v>
                </c:pt>
                <c:pt idx="1300">
                  <c:v>3564</c:v>
                </c:pt>
                <c:pt idx="1301">
                  <c:v>3568</c:v>
                </c:pt>
                <c:pt idx="1302">
                  <c:v>3569</c:v>
                </c:pt>
                <c:pt idx="1303">
                  <c:v>3570</c:v>
                </c:pt>
                <c:pt idx="1304">
                  <c:v>3571</c:v>
                </c:pt>
                <c:pt idx="1305">
                  <c:v>3572</c:v>
                </c:pt>
                <c:pt idx="1306">
                  <c:v>3573</c:v>
                </c:pt>
                <c:pt idx="1307">
                  <c:v>3574</c:v>
                </c:pt>
                <c:pt idx="1308">
                  <c:v>3575</c:v>
                </c:pt>
                <c:pt idx="1309">
                  <c:v>3576</c:v>
                </c:pt>
                <c:pt idx="1310">
                  <c:v>3581</c:v>
                </c:pt>
                <c:pt idx="1311">
                  <c:v>3582</c:v>
                </c:pt>
                <c:pt idx="1312">
                  <c:v>3583</c:v>
                </c:pt>
                <c:pt idx="1313">
                  <c:v>3586</c:v>
                </c:pt>
                <c:pt idx="1314">
                  <c:v>3587</c:v>
                </c:pt>
                <c:pt idx="1315">
                  <c:v>3588</c:v>
                </c:pt>
                <c:pt idx="1316">
                  <c:v>3590</c:v>
                </c:pt>
                <c:pt idx="1317">
                  <c:v>3591</c:v>
                </c:pt>
                <c:pt idx="1318">
                  <c:v>3592</c:v>
                </c:pt>
                <c:pt idx="1319">
                  <c:v>3595</c:v>
                </c:pt>
                <c:pt idx="1320">
                  <c:v>3597</c:v>
                </c:pt>
                <c:pt idx="1321">
                  <c:v>3598</c:v>
                </c:pt>
                <c:pt idx="1322">
                  <c:v>3602</c:v>
                </c:pt>
                <c:pt idx="1323">
                  <c:v>3603</c:v>
                </c:pt>
                <c:pt idx="1324">
                  <c:v>3604</c:v>
                </c:pt>
                <c:pt idx="1325">
                  <c:v>3606</c:v>
                </c:pt>
                <c:pt idx="1326">
                  <c:v>3607</c:v>
                </c:pt>
                <c:pt idx="1327">
                  <c:v>3614</c:v>
                </c:pt>
                <c:pt idx="1328">
                  <c:v>3615</c:v>
                </c:pt>
                <c:pt idx="1329">
                  <c:v>3619</c:v>
                </c:pt>
                <c:pt idx="1330">
                  <c:v>3620</c:v>
                </c:pt>
                <c:pt idx="1331">
                  <c:v>3622</c:v>
                </c:pt>
                <c:pt idx="1332">
                  <c:v>3625</c:v>
                </c:pt>
                <c:pt idx="1333">
                  <c:v>3627</c:v>
                </c:pt>
                <c:pt idx="1334">
                  <c:v>3629</c:v>
                </c:pt>
                <c:pt idx="1335">
                  <c:v>3631</c:v>
                </c:pt>
                <c:pt idx="1336">
                  <c:v>3632</c:v>
                </c:pt>
                <c:pt idx="1337">
                  <c:v>3634</c:v>
                </c:pt>
                <c:pt idx="1338">
                  <c:v>3639</c:v>
                </c:pt>
                <c:pt idx="1339">
                  <c:v>3641</c:v>
                </c:pt>
                <c:pt idx="1340">
                  <c:v>3642</c:v>
                </c:pt>
                <c:pt idx="1341">
                  <c:v>3647</c:v>
                </c:pt>
                <c:pt idx="1342">
                  <c:v>3650</c:v>
                </c:pt>
                <c:pt idx="1343">
                  <c:v>3652</c:v>
                </c:pt>
                <c:pt idx="1344">
                  <c:v>3653</c:v>
                </c:pt>
                <c:pt idx="1345">
                  <c:v>3658</c:v>
                </c:pt>
                <c:pt idx="1346">
                  <c:v>3659</c:v>
                </c:pt>
                <c:pt idx="1347">
                  <c:v>3661</c:v>
                </c:pt>
                <c:pt idx="1348">
                  <c:v>3663</c:v>
                </c:pt>
                <c:pt idx="1349">
                  <c:v>3664</c:v>
                </c:pt>
                <c:pt idx="1350">
                  <c:v>3666</c:v>
                </c:pt>
                <c:pt idx="1351">
                  <c:v>3667</c:v>
                </c:pt>
                <c:pt idx="1352">
                  <c:v>3668</c:v>
                </c:pt>
                <c:pt idx="1353">
                  <c:v>3669</c:v>
                </c:pt>
                <c:pt idx="1354">
                  <c:v>3670</c:v>
                </c:pt>
                <c:pt idx="1355">
                  <c:v>3671</c:v>
                </c:pt>
                <c:pt idx="1356">
                  <c:v>3673</c:v>
                </c:pt>
                <c:pt idx="1357">
                  <c:v>3674</c:v>
                </c:pt>
                <c:pt idx="1358">
                  <c:v>3675</c:v>
                </c:pt>
                <c:pt idx="1359">
                  <c:v>3683</c:v>
                </c:pt>
                <c:pt idx="1360">
                  <c:v>3684</c:v>
                </c:pt>
                <c:pt idx="1361">
                  <c:v>3685</c:v>
                </c:pt>
                <c:pt idx="1362">
                  <c:v>3686</c:v>
                </c:pt>
                <c:pt idx="1363">
                  <c:v>3688</c:v>
                </c:pt>
                <c:pt idx="1364">
                  <c:v>3690</c:v>
                </c:pt>
                <c:pt idx="1365">
                  <c:v>3693</c:v>
                </c:pt>
                <c:pt idx="1366">
                  <c:v>3694</c:v>
                </c:pt>
                <c:pt idx="1367">
                  <c:v>3695</c:v>
                </c:pt>
                <c:pt idx="1368">
                  <c:v>3696</c:v>
                </c:pt>
                <c:pt idx="1369">
                  <c:v>3698</c:v>
                </c:pt>
                <c:pt idx="1370">
                  <c:v>3699</c:v>
                </c:pt>
                <c:pt idx="1371">
                  <c:v>3703</c:v>
                </c:pt>
                <c:pt idx="1372">
                  <c:v>3704</c:v>
                </c:pt>
                <c:pt idx="1373">
                  <c:v>3705</c:v>
                </c:pt>
                <c:pt idx="1374">
                  <c:v>3708</c:v>
                </c:pt>
                <c:pt idx="1375">
                  <c:v>3709</c:v>
                </c:pt>
                <c:pt idx="1376">
                  <c:v>3712</c:v>
                </c:pt>
                <c:pt idx="1377">
                  <c:v>3716</c:v>
                </c:pt>
                <c:pt idx="1378">
                  <c:v>3718</c:v>
                </c:pt>
                <c:pt idx="1379">
                  <c:v>3720</c:v>
                </c:pt>
                <c:pt idx="1380">
                  <c:v>3721</c:v>
                </c:pt>
                <c:pt idx="1381">
                  <c:v>3722</c:v>
                </c:pt>
                <c:pt idx="1382">
                  <c:v>3723</c:v>
                </c:pt>
                <c:pt idx="1383">
                  <c:v>3724</c:v>
                </c:pt>
                <c:pt idx="1384">
                  <c:v>3725</c:v>
                </c:pt>
                <c:pt idx="1385">
                  <c:v>3726</c:v>
                </c:pt>
                <c:pt idx="1386">
                  <c:v>3729</c:v>
                </c:pt>
                <c:pt idx="1387">
                  <c:v>3731</c:v>
                </c:pt>
                <c:pt idx="1388">
                  <c:v>3733</c:v>
                </c:pt>
                <c:pt idx="1389">
                  <c:v>3736</c:v>
                </c:pt>
                <c:pt idx="1390">
                  <c:v>3738</c:v>
                </c:pt>
                <c:pt idx="1391">
                  <c:v>3739</c:v>
                </c:pt>
                <c:pt idx="1392">
                  <c:v>3740</c:v>
                </c:pt>
                <c:pt idx="1393">
                  <c:v>3741</c:v>
                </c:pt>
                <c:pt idx="1394">
                  <c:v>3742</c:v>
                </c:pt>
                <c:pt idx="1395">
                  <c:v>3745</c:v>
                </c:pt>
                <c:pt idx="1396">
                  <c:v>3747</c:v>
                </c:pt>
                <c:pt idx="1397">
                  <c:v>3753</c:v>
                </c:pt>
                <c:pt idx="1398">
                  <c:v>3754</c:v>
                </c:pt>
                <c:pt idx="1399">
                  <c:v>3755</c:v>
                </c:pt>
                <c:pt idx="1400">
                  <c:v>3757</c:v>
                </c:pt>
                <c:pt idx="1401">
                  <c:v>3758</c:v>
                </c:pt>
                <c:pt idx="1402">
                  <c:v>3759</c:v>
                </c:pt>
                <c:pt idx="1403">
                  <c:v>3761</c:v>
                </c:pt>
                <c:pt idx="1404">
                  <c:v>3763</c:v>
                </c:pt>
                <c:pt idx="1405">
                  <c:v>3766</c:v>
                </c:pt>
                <c:pt idx="1406">
                  <c:v>3767</c:v>
                </c:pt>
                <c:pt idx="1407">
                  <c:v>3770</c:v>
                </c:pt>
                <c:pt idx="1408">
                  <c:v>3771</c:v>
                </c:pt>
                <c:pt idx="1409">
                  <c:v>3772</c:v>
                </c:pt>
                <c:pt idx="1410">
                  <c:v>3773</c:v>
                </c:pt>
                <c:pt idx="1411">
                  <c:v>3774</c:v>
                </c:pt>
                <c:pt idx="1412">
                  <c:v>3775</c:v>
                </c:pt>
                <c:pt idx="1413">
                  <c:v>3776</c:v>
                </c:pt>
                <c:pt idx="1414">
                  <c:v>3778</c:v>
                </c:pt>
                <c:pt idx="1415">
                  <c:v>3779</c:v>
                </c:pt>
                <c:pt idx="1416">
                  <c:v>3780</c:v>
                </c:pt>
                <c:pt idx="1417">
                  <c:v>3781</c:v>
                </c:pt>
                <c:pt idx="1418">
                  <c:v>3782</c:v>
                </c:pt>
                <c:pt idx="1419">
                  <c:v>3786</c:v>
                </c:pt>
                <c:pt idx="1420">
                  <c:v>3787</c:v>
                </c:pt>
                <c:pt idx="1421">
                  <c:v>3788</c:v>
                </c:pt>
                <c:pt idx="1422">
                  <c:v>3790</c:v>
                </c:pt>
                <c:pt idx="1423">
                  <c:v>3792</c:v>
                </c:pt>
                <c:pt idx="1424">
                  <c:v>3796</c:v>
                </c:pt>
                <c:pt idx="1425">
                  <c:v>3798</c:v>
                </c:pt>
                <c:pt idx="1426">
                  <c:v>3803</c:v>
                </c:pt>
                <c:pt idx="1427">
                  <c:v>3806</c:v>
                </c:pt>
                <c:pt idx="1428">
                  <c:v>3807</c:v>
                </c:pt>
                <c:pt idx="1429">
                  <c:v>3808</c:v>
                </c:pt>
                <c:pt idx="1430">
                  <c:v>3809</c:v>
                </c:pt>
                <c:pt idx="1431">
                  <c:v>3811</c:v>
                </c:pt>
                <c:pt idx="1432">
                  <c:v>3812</c:v>
                </c:pt>
                <c:pt idx="1433">
                  <c:v>3814</c:v>
                </c:pt>
                <c:pt idx="1434">
                  <c:v>3817</c:v>
                </c:pt>
                <c:pt idx="1435">
                  <c:v>3818</c:v>
                </c:pt>
                <c:pt idx="1436">
                  <c:v>3820</c:v>
                </c:pt>
                <c:pt idx="1437">
                  <c:v>3822</c:v>
                </c:pt>
                <c:pt idx="1438">
                  <c:v>3823</c:v>
                </c:pt>
                <c:pt idx="1439">
                  <c:v>3826</c:v>
                </c:pt>
                <c:pt idx="1440">
                  <c:v>3829</c:v>
                </c:pt>
                <c:pt idx="1441">
                  <c:v>3832</c:v>
                </c:pt>
                <c:pt idx="1442">
                  <c:v>3833</c:v>
                </c:pt>
                <c:pt idx="1443">
                  <c:v>3834</c:v>
                </c:pt>
                <c:pt idx="1444">
                  <c:v>3835</c:v>
                </c:pt>
                <c:pt idx="1445">
                  <c:v>3837</c:v>
                </c:pt>
                <c:pt idx="1446">
                  <c:v>3838</c:v>
                </c:pt>
                <c:pt idx="1447">
                  <c:v>3840</c:v>
                </c:pt>
                <c:pt idx="1448">
                  <c:v>3842</c:v>
                </c:pt>
                <c:pt idx="1449">
                  <c:v>3843</c:v>
                </c:pt>
                <c:pt idx="1450">
                  <c:v>3844</c:v>
                </c:pt>
                <c:pt idx="1451">
                  <c:v>3846</c:v>
                </c:pt>
                <c:pt idx="1452">
                  <c:v>3847</c:v>
                </c:pt>
                <c:pt idx="1453">
                  <c:v>3850</c:v>
                </c:pt>
                <c:pt idx="1454">
                  <c:v>3851</c:v>
                </c:pt>
                <c:pt idx="1455">
                  <c:v>3852</c:v>
                </c:pt>
                <c:pt idx="1456">
                  <c:v>3853</c:v>
                </c:pt>
                <c:pt idx="1457">
                  <c:v>3854</c:v>
                </c:pt>
                <c:pt idx="1458">
                  <c:v>3855</c:v>
                </c:pt>
                <c:pt idx="1459">
                  <c:v>3856</c:v>
                </c:pt>
                <c:pt idx="1460">
                  <c:v>3857</c:v>
                </c:pt>
                <c:pt idx="1461">
                  <c:v>3859</c:v>
                </c:pt>
                <c:pt idx="1462">
                  <c:v>3860</c:v>
                </c:pt>
                <c:pt idx="1463">
                  <c:v>3862</c:v>
                </c:pt>
                <c:pt idx="1464">
                  <c:v>3864</c:v>
                </c:pt>
                <c:pt idx="1465">
                  <c:v>3865</c:v>
                </c:pt>
                <c:pt idx="1466">
                  <c:v>3866</c:v>
                </c:pt>
                <c:pt idx="1467">
                  <c:v>3869</c:v>
                </c:pt>
                <c:pt idx="1468">
                  <c:v>3870</c:v>
                </c:pt>
                <c:pt idx="1469">
                  <c:v>3872</c:v>
                </c:pt>
                <c:pt idx="1470">
                  <c:v>3873</c:v>
                </c:pt>
                <c:pt idx="1471">
                  <c:v>3877</c:v>
                </c:pt>
                <c:pt idx="1472">
                  <c:v>3878</c:v>
                </c:pt>
                <c:pt idx="1473">
                  <c:v>3879</c:v>
                </c:pt>
                <c:pt idx="1474">
                  <c:v>3880</c:v>
                </c:pt>
                <c:pt idx="1475">
                  <c:v>3883</c:v>
                </c:pt>
                <c:pt idx="1476">
                  <c:v>3887</c:v>
                </c:pt>
                <c:pt idx="1477">
                  <c:v>3888</c:v>
                </c:pt>
                <c:pt idx="1478">
                  <c:v>3889</c:v>
                </c:pt>
                <c:pt idx="1479">
                  <c:v>3890</c:v>
                </c:pt>
                <c:pt idx="1480">
                  <c:v>3893</c:v>
                </c:pt>
                <c:pt idx="1481">
                  <c:v>3895</c:v>
                </c:pt>
                <c:pt idx="1482">
                  <c:v>3896</c:v>
                </c:pt>
                <c:pt idx="1483">
                  <c:v>3897</c:v>
                </c:pt>
                <c:pt idx="1484">
                  <c:v>3898</c:v>
                </c:pt>
                <c:pt idx="1485">
                  <c:v>3899</c:v>
                </c:pt>
                <c:pt idx="1486">
                  <c:v>3902</c:v>
                </c:pt>
                <c:pt idx="1487">
                  <c:v>3905</c:v>
                </c:pt>
                <c:pt idx="1488">
                  <c:v>3908</c:v>
                </c:pt>
                <c:pt idx="1489">
                  <c:v>3909</c:v>
                </c:pt>
                <c:pt idx="1490">
                  <c:v>3910</c:v>
                </c:pt>
                <c:pt idx="1491">
                  <c:v>3912</c:v>
                </c:pt>
                <c:pt idx="1492">
                  <c:v>3913</c:v>
                </c:pt>
                <c:pt idx="1493">
                  <c:v>3914</c:v>
                </c:pt>
                <c:pt idx="1494">
                  <c:v>3917</c:v>
                </c:pt>
                <c:pt idx="1495">
                  <c:v>3918</c:v>
                </c:pt>
                <c:pt idx="1496">
                  <c:v>3920</c:v>
                </c:pt>
                <c:pt idx="1497">
                  <c:v>3921</c:v>
                </c:pt>
                <c:pt idx="1498">
                  <c:v>3923</c:v>
                </c:pt>
                <c:pt idx="1499">
                  <c:v>3925</c:v>
                </c:pt>
                <c:pt idx="1500">
                  <c:v>3927</c:v>
                </c:pt>
                <c:pt idx="1501">
                  <c:v>3928</c:v>
                </c:pt>
                <c:pt idx="1502">
                  <c:v>3929</c:v>
                </c:pt>
                <c:pt idx="1503">
                  <c:v>3934</c:v>
                </c:pt>
                <c:pt idx="1504">
                  <c:v>3936</c:v>
                </c:pt>
                <c:pt idx="1505">
                  <c:v>3942</c:v>
                </c:pt>
                <c:pt idx="1506">
                  <c:v>3943</c:v>
                </c:pt>
                <c:pt idx="1507">
                  <c:v>3947</c:v>
                </c:pt>
                <c:pt idx="1508">
                  <c:v>3948</c:v>
                </c:pt>
                <c:pt idx="1509">
                  <c:v>3949</c:v>
                </c:pt>
                <c:pt idx="1510">
                  <c:v>3951</c:v>
                </c:pt>
                <c:pt idx="1511">
                  <c:v>3955</c:v>
                </c:pt>
                <c:pt idx="1512">
                  <c:v>3956</c:v>
                </c:pt>
                <c:pt idx="1513">
                  <c:v>3959</c:v>
                </c:pt>
                <c:pt idx="1514">
                  <c:v>3964</c:v>
                </c:pt>
                <c:pt idx="1515">
                  <c:v>3966</c:v>
                </c:pt>
                <c:pt idx="1516">
                  <c:v>3967</c:v>
                </c:pt>
                <c:pt idx="1517">
                  <c:v>3970</c:v>
                </c:pt>
                <c:pt idx="1518">
                  <c:v>3973</c:v>
                </c:pt>
                <c:pt idx="1519">
                  <c:v>3974</c:v>
                </c:pt>
                <c:pt idx="1520">
                  <c:v>3975</c:v>
                </c:pt>
                <c:pt idx="1521">
                  <c:v>3979</c:v>
                </c:pt>
                <c:pt idx="1522">
                  <c:v>3981</c:v>
                </c:pt>
                <c:pt idx="1523">
                  <c:v>3984</c:v>
                </c:pt>
                <c:pt idx="1524">
                  <c:v>3985</c:v>
                </c:pt>
                <c:pt idx="1525">
                  <c:v>3987</c:v>
                </c:pt>
                <c:pt idx="1526">
                  <c:v>3988</c:v>
                </c:pt>
                <c:pt idx="1527">
                  <c:v>3990</c:v>
                </c:pt>
                <c:pt idx="1528">
                  <c:v>3992</c:v>
                </c:pt>
                <c:pt idx="1529">
                  <c:v>3995</c:v>
                </c:pt>
                <c:pt idx="1530">
                  <c:v>3998</c:v>
                </c:pt>
                <c:pt idx="1531">
                  <c:v>3999</c:v>
                </c:pt>
                <c:pt idx="1532">
                  <c:v>4000</c:v>
                </c:pt>
              </c:strCache>
            </c:strRef>
          </c:cat>
          <c:val>
            <c:numRef>
              <c:f>Sheet2!$E$6:$E$1539</c:f>
              <c:numCache>
                <c:formatCode>General</c:formatCode>
                <c:ptCount val="1533"/>
                <c:pt idx="190">
                  <c:v>3</c:v>
                </c:pt>
                <c:pt idx="192">
                  <c:v>3</c:v>
                </c:pt>
                <c:pt idx="230">
                  <c:v>3</c:v>
                </c:pt>
                <c:pt idx="297">
                  <c:v>3</c:v>
                </c:pt>
                <c:pt idx="430">
                  <c:v>3</c:v>
                </c:pt>
                <c:pt idx="431">
                  <c:v>3</c:v>
                </c:pt>
                <c:pt idx="432">
                  <c:v>3</c:v>
                </c:pt>
                <c:pt idx="433">
                  <c:v>3</c:v>
                </c:pt>
                <c:pt idx="552">
                  <c:v>2</c:v>
                </c:pt>
                <c:pt idx="553">
                  <c:v>5</c:v>
                </c:pt>
                <c:pt idx="563">
                  <c:v>1</c:v>
                </c:pt>
                <c:pt idx="590">
                  <c:v>4</c:v>
                </c:pt>
                <c:pt idx="591">
                  <c:v>5</c:v>
                </c:pt>
                <c:pt idx="592">
                  <c:v>5</c:v>
                </c:pt>
                <c:pt idx="618">
                  <c:v>4</c:v>
                </c:pt>
                <c:pt idx="1017">
                  <c:v>2</c:v>
                </c:pt>
                <c:pt idx="1018">
                  <c:v>5</c:v>
                </c:pt>
                <c:pt idx="1019">
                  <c:v>2</c:v>
                </c:pt>
                <c:pt idx="1020">
                  <c:v>2</c:v>
                </c:pt>
                <c:pt idx="1021">
                  <c:v>1</c:v>
                </c:pt>
                <c:pt idx="1022">
                  <c:v>2</c:v>
                </c:pt>
                <c:pt idx="1114">
                  <c:v>1</c:v>
                </c:pt>
                <c:pt idx="1118">
                  <c:v>3</c:v>
                </c:pt>
                <c:pt idx="1119">
                  <c:v>2</c:v>
                </c:pt>
                <c:pt idx="1121">
                  <c:v>3</c:v>
                </c:pt>
                <c:pt idx="1153">
                  <c:v>2</c:v>
                </c:pt>
                <c:pt idx="1157">
                  <c:v>3</c:v>
                </c:pt>
                <c:pt idx="1163">
                  <c:v>4</c:v>
                </c:pt>
                <c:pt idx="1167">
                  <c:v>2</c:v>
                </c:pt>
                <c:pt idx="1174">
                  <c:v>4</c:v>
                </c:pt>
                <c:pt idx="1182">
                  <c:v>3</c:v>
                </c:pt>
                <c:pt idx="1366">
                  <c:v>4</c:v>
                </c:pt>
                <c:pt idx="1367">
                  <c:v>4</c:v>
                </c:pt>
                <c:pt idx="1368">
                  <c:v>3</c:v>
                </c:pt>
                <c:pt idx="1369">
                  <c:v>3</c:v>
                </c:pt>
                <c:pt idx="1370">
                  <c:v>2</c:v>
                </c:pt>
                <c:pt idx="1441">
                  <c:v>3</c:v>
                </c:pt>
                <c:pt idx="1442">
                  <c:v>3</c:v>
                </c:pt>
                <c:pt idx="1445">
                  <c:v>3</c:v>
                </c:pt>
                <c:pt idx="1446">
                  <c:v>3</c:v>
                </c:pt>
                <c:pt idx="1450">
                  <c:v>3</c:v>
                </c:pt>
                <c:pt idx="1454">
                  <c:v>3</c:v>
                </c:pt>
                <c:pt idx="1455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3">
                  <c:v>3</c:v>
                </c:pt>
                <c:pt idx="1471">
                  <c:v>3</c:v>
                </c:pt>
                <c:pt idx="150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40-4475-994D-B2F46937A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41229232"/>
        <c:axId val="841225904"/>
      </c:barChart>
      <c:catAx>
        <c:axId val="841229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225904"/>
        <c:crosses val="autoZero"/>
        <c:auto val="1"/>
        <c:lblAlgn val="ctr"/>
        <c:lblOffset val="100"/>
        <c:noMultiLvlLbl val="0"/>
      </c:catAx>
      <c:valAx>
        <c:axId val="84122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229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33181378643458"/>
          <c:y val="0.4409711286089239"/>
          <c:w val="0.19951029147672331"/>
          <c:h val="0.312502187226596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770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23744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5439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84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422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93099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414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479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777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545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0088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1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8262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9095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7062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7551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41712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1837" y="1940601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9525000" y="12668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07140" y="0"/>
            <a:ext cx="11147718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3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2772256"/>
            <a:ext cx="8086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</a:t>
            </a:r>
            <a:r>
              <a:rPr lang="en-US" sz="2400" dirty="0" smtClean="0"/>
              <a:t>:RAMANA D</a:t>
            </a:r>
            <a:endParaRPr lang="en-US" sz="2400" dirty="0"/>
          </a:p>
          <a:p>
            <a:r>
              <a:rPr lang="en-US" sz="2400" b="1" dirty="0" smtClean="0"/>
              <a:t>REGISTER NO</a:t>
            </a:r>
            <a:r>
              <a:rPr lang="en-US" sz="2400" dirty="0" smtClean="0"/>
              <a:t>:312214539(asunm1473312214539</a:t>
            </a:r>
            <a:r>
              <a:rPr lang="en-US" sz="2400" dirty="0"/>
              <a:t>)(</a:t>
            </a:r>
            <a:r>
              <a:rPr lang="en-US" sz="2400" dirty="0" smtClean="0"/>
              <a:t>9EE819004B9F34A869143C5029F57590)</a:t>
            </a:r>
            <a:endParaRPr lang="en-US" sz="2400" dirty="0"/>
          </a:p>
          <a:p>
            <a:r>
              <a:rPr lang="en-US" sz="2400" b="1" dirty="0" smtClean="0"/>
              <a:t>DEPARTMENT</a:t>
            </a:r>
            <a:r>
              <a:rPr lang="en-US" sz="2400" dirty="0" smtClean="0"/>
              <a:t>: Department of commerce</a:t>
            </a:r>
            <a:endParaRPr lang="en-US" sz="2400" dirty="0"/>
          </a:p>
          <a:p>
            <a:r>
              <a:rPr lang="en-US" sz="2400" b="1" dirty="0" err="1" smtClean="0"/>
              <a:t>COLLEGE</a:t>
            </a:r>
            <a:r>
              <a:rPr lang="en-US" sz="2400" dirty="0" err="1" smtClean="0"/>
              <a:t>:ST.Thomas</a:t>
            </a:r>
            <a:r>
              <a:rPr lang="en-US" sz="2400" dirty="0" smtClean="0"/>
              <a:t> </a:t>
            </a:r>
            <a:r>
              <a:rPr lang="en-US" sz="2400" dirty="0" smtClean="0"/>
              <a:t>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190">
        <p:fade/>
      </p:transition>
    </mc:Choice>
    <mc:Fallback>
      <p:transition spd="med" advTm="319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>
                <a:latin typeface="Trebuchet MS"/>
                <a:cs typeface="Trebuchet MS"/>
              </a:rPr>
              <a:t>M</a:t>
            </a:r>
            <a:r>
              <a:rPr sz="4800" dirty="0">
                <a:latin typeface="Trebuchet MS"/>
                <a:cs typeface="Trebuchet MS"/>
              </a:rPr>
              <a:t>O</a:t>
            </a:r>
            <a:r>
              <a:rPr sz="4800" spc="-15" dirty="0">
                <a:latin typeface="Trebuchet MS"/>
                <a:cs typeface="Trebuchet MS"/>
              </a:rPr>
              <a:t>D</a:t>
            </a:r>
            <a:r>
              <a:rPr sz="4800" spc="-35" dirty="0">
                <a:latin typeface="Trebuchet MS"/>
                <a:cs typeface="Trebuchet MS"/>
              </a:rPr>
              <a:t>E</a:t>
            </a:r>
            <a:r>
              <a:rPr sz="4800" spc="-30" dirty="0">
                <a:latin typeface="Trebuchet MS"/>
                <a:cs typeface="Trebuchet MS"/>
              </a:rPr>
              <a:t>LL</a:t>
            </a:r>
            <a:r>
              <a:rPr sz="4800" spc="-5" dirty="0">
                <a:latin typeface="Trebuchet MS"/>
                <a:cs typeface="Trebuchet MS"/>
              </a:rPr>
              <a:t>I</a:t>
            </a:r>
            <a:r>
              <a:rPr sz="4800" spc="30" dirty="0">
                <a:latin typeface="Trebuchet MS"/>
                <a:cs typeface="Trebuchet MS"/>
              </a:rPr>
              <a:t>N</a:t>
            </a:r>
            <a:r>
              <a:rPr sz="4800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39775" y="1905000"/>
            <a:ext cx="870902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One-to-Many</a:t>
            </a:r>
            <a:r>
              <a:rPr lang="en-IN" dirty="0" smtClean="0"/>
              <a:t>:</a:t>
            </a:r>
          </a:p>
          <a:p>
            <a:r>
              <a:rPr lang="en-IN" dirty="0" smtClean="0"/>
              <a:t>         </a:t>
            </a:r>
            <a:r>
              <a:rPr lang="en-IN" dirty="0"/>
              <a:t>Employee → Performance Goals (one employee has multiple goals)    - Goal → Performance Metrics (one goal has multiple metrics)    - Employee → Performance Ratings (one employee has multiple ratings</a:t>
            </a:r>
            <a:r>
              <a:rPr lang="en-IN" dirty="0" smtClean="0"/>
              <a:t>)</a:t>
            </a:r>
          </a:p>
          <a:p>
            <a:r>
              <a:rPr lang="en-IN" b="1" dirty="0" smtClean="0"/>
              <a:t>2</a:t>
            </a:r>
            <a:r>
              <a:rPr lang="en-IN" b="1" dirty="0"/>
              <a:t>. Many-to-One</a:t>
            </a:r>
            <a:r>
              <a:rPr lang="en-IN" b="1" dirty="0" smtClean="0"/>
              <a:t>:</a:t>
            </a:r>
          </a:p>
          <a:p>
            <a:r>
              <a:rPr lang="en-IN" dirty="0" smtClean="0"/>
              <a:t>         </a:t>
            </a:r>
            <a:r>
              <a:rPr lang="en-IN" dirty="0"/>
              <a:t>Performance Goals → Employee (multiple goals belong to one employee)    - Performance Metrics → Goal (multiple metrics belong to one goal)    - Performance Ratings → Employee (multiple ratings belong to one employee)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"/>
    </mc:Choice>
    <mc:Fallback>
      <p:transition spd="slow" advTm="504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975572"/>
              </p:ext>
            </p:extLst>
          </p:nvPr>
        </p:nvGraphicFramePr>
        <p:xfrm>
          <a:off x="990600" y="2133600"/>
          <a:ext cx="5410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6"/>
    </mc:Choice>
    <mc:Fallback>
      <p:transition spd="slow" advTm="456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0" y="2551837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"Congratulations! You have successfully created a comprehensive employee performance scorecard in Excel. This scorecard provides a user-friendly and customizable template to track, </a:t>
            </a:r>
            <a:r>
              <a:rPr lang="en-IN" dirty="0" err="1"/>
              <a:t>analyze</a:t>
            </a:r>
            <a:r>
              <a:rPr lang="en-IN" dirty="0"/>
              <a:t>, and improve employee performance. With its automated calculations, data visualization, and conditional formatting, this scorecard enables managers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4"/>
    </mc:Choice>
    <mc:Fallback>
      <p:transition spd="slow" advTm="1544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76275" y="2452211"/>
            <a:ext cx="90495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89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1616" y="2924177"/>
            <a:ext cx="1733550" cy="30098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5368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Tm="1458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01000" y="2895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914400" y="24384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Set clear performance goals and objectives  </a:t>
            </a:r>
          </a:p>
          <a:p>
            <a:pPr marL="342900" indent="-342900">
              <a:buAutoNum type="arabicPeriod"/>
            </a:pPr>
            <a:r>
              <a:rPr lang="en-IN" dirty="0" smtClean="0"/>
              <a:t>2. Track key performance indicators (KPIs) and metrics</a:t>
            </a:r>
          </a:p>
          <a:p>
            <a:pPr marL="342900" indent="-342900">
              <a:buAutoNum type="arabicPeriod"/>
            </a:pPr>
            <a:r>
              <a:rPr lang="en-IN" dirty="0" smtClean="0"/>
              <a:t>3. Provide regular feedback and coaching</a:t>
            </a:r>
          </a:p>
          <a:p>
            <a:pPr marL="342900" indent="-342900">
              <a:buAutoNum type="arabicPeriod"/>
            </a:pPr>
            <a:r>
              <a:rPr lang="en-IN" dirty="0" smtClean="0"/>
              <a:t>4. Conduct fair and unbiased performance evaluations</a:t>
            </a:r>
          </a:p>
          <a:p>
            <a:pPr marL="342900" indent="-342900">
              <a:buAutoNum type="arabicPeriod"/>
            </a:pPr>
            <a:r>
              <a:rPr lang="en-IN" dirty="0" smtClean="0"/>
              <a:t>5. Identify areas for improvement and development</a:t>
            </a:r>
          </a:p>
          <a:p>
            <a:pPr marL="342900" indent="-342900">
              <a:buAutoNum type="arabicPeriod"/>
            </a:pPr>
            <a:r>
              <a:rPr lang="en-IN" dirty="0" smtClean="0"/>
              <a:t>6. </a:t>
            </a:r>
            <a:r>
              <a:rPr lang="en-IN" dirty="0" err="1" smtClean="0"/>
              <a:t>Analyze</a:t>
            </a:r>
            <a:r>
              <a:rPr lang="en-IN" dirty="0" smtClean="0"/>
              <a:t> performance trends and patterns</a:t>
            </a:r>
          </a:p>
          <a:p>
            <a:pPr marL="342900" indent="-342900">
              <a:buAutoNum type="arabicPeriod"/>
            </a:pPr>
            <a:r>
              <a:rPr lang="en-IN" dirty="0" smtClean="0"/>
              <a:t>7. Make data-driven decisions for promotions, bonuses, and training programs</a:t>
            </a:r>
            <a:endParaRPr lang="en-IN" dirty="0"/>
          </a:p>
        </p:txBody>
      </p:sp>
    </p:spTree>
  </p:cSld>
  <p:clrMapOvr>
    <a:masterClrMapping/>
  </p:clrMapOvr>
  <p:transition spd="slow" advTm="550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29400" y="600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1371600"/>
            <a:ext cx="5943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36220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Scorecard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comprehensive employee performance scorecard in Excel to track, </a:t>
            </a:r>
            <a:r>
              <a:rPr lang="en-GB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improve employee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1047">
        <p14:flash/>
      </p:transition>
    </mc:Choice>
    <mc:Fallback>
      <p:transition spd="slow" advTm="10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891793"/>
            <a:ext cx="388524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808594" y="2133600"/>
            <a:ext cx="6324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Primary End Users</a:t>
            </a:r>
            <a:r>
              <a:rPr lang="en-IN" dirty="0" smtClean="0"/>
              <a:t>:</a:t>
            </a:r>
          </a:p>
          <a:p>
            <a:r>
              <a:rPr lang="en-IN" dirty="0" smtClean="0"/>
              <a:t>1.Human </a:t>
            </a:r>
            <a:r>
              <a:rPr lang="en-IN" dirty="0"/>
              <a:t>Resources (HR) </a:t>
            </a:r>
            <a:r>
              <a:rPr lang="en-IN" dirty="0" smtClean="0"/>
              <a:t>Managers/Generalists</a:t>
            </a:r>
          </a:p>
          <a:p>
            <a:r>
              <a:rPr lang="en-IN" dirty="0" smtClean="0"/>
              <a:t>2</a:t>
            </a:r>
            <a:r>
              <a:rPr lang="en-IN" dirty="0"/>
              <a:t>. Department </a:t>
            </a:r>
            <a:r>
              <a:rPr lang="en-IN" dirty="0" smtClean="0"/>
              <a:t>Managers/Supervisors</a:t>
            </a:r>
          </a:p>
          <a:p>
            <a:r>
              <a:rPr lang="en-IN" dirty="0" smtClean="0"/>
              <a:t>3</a:t>
            </a:r>
            <a:r>
              <a:rPr lang="en-IN" dirty="0"/>
              <a:t>. Team </a:t>
            </a:r>
            <a:r>
              <a:rPr lang="en-IN" dirty="0" smtClean="0"/>
              <a:t>Leads</a:t>
            </a:r>
          </a:p>
          <a:p>
            <a:r>
              <a:rPr lang="en-IN" dirty="0" smtClean="0"/>
              <a:t>4</a:t>
            </a:r>
            <a:r>
              <a:rPr lang="en-IN" dirty="0"/>
              <a:t>. Performance Management </a:t>
            </a:r>
            <a:r>
              <a:rPr lang="en-IN" dirty="0"/>
              <a:t>Specialists</a:t>
            </a:r>
            <a:endParaRPr lang="en-IN" dirty="0" smtClean="0"/>
          </a:p>
          <a:p>
            <a:r>
              <a:rPr lang="en-IN" b="1" dirty="0" smtClean="0"/>
              <a:t>Secondary </a:t>
            </a:r>
            <a:r>
              <a:rPr lang="en-IN" b="1" dirty="0"/>
              <a:t>End </a:t>
            </a:r>
            <a:r>
              <a:rPr lang="en-IN" b="1" dirty="0" smtClean="0"/>
              <a:t>Users</a:t>
            </a:r>
            <a:r>
              <a:rPr lang="en-IN" dirty="0" smtClean="0"/>
              <a:t>:</a:t>
            </a:r>
          </a:p>
          <a:p>
            <a:r>
              <a:rPr lang="en-IN" dirty="0" smtClean="0"/>
              <a:t>1.Employees </a:t>
            </a:r>
            <a:r>
              <a:rPr lang="en-IN" dirty="0"/>
              <a:t>(self-assessment and feedback</a:t>
            </a:r>
            <a:r>
              <a:rPr lang="en-IN" dirty="0" smtClean="0"/>
              <a:t>)</a:t>
            </a:r>
          </a:p>
          <a:p>
            <a:r>
              <a:rPr lang="en-IN" dirty="0" smtClean="0"/>
              <a:t>2</a:t>
            </a:r>
            <a:r>
              <a:rPr lang="en-IN" dirty="0"/>
              <a:t>. Senior Leadership (strategic decision-making</a:t>
            </a:r>
            <a:r>
              <a:rPr lang="en-IN" dirty="0" smtClean="0"/>
              <a:t>)</a:t>
            </a:r>
          </a:p>
          <a:p>
            <a:r>
              <a:rPr lang="en-IN" dirty="0" smtClean="0"/>
              <a:t>3.</a:t>
            </a:r>
            <a:r>
              <a:rPr lang="en-IN" dirty="0"/>
              <a:t> Talent Development/Training Professionals</a:t>
            </a:r>
            <a:endParaRPr lang="en-IN" dirty="0" smtClean="0"/>
          </a:p>
          <a:p>
            <a:r>
              <a:rPr lang="en-IN" dirty="0" smtClean="0"/>
              <a:t>4</a:t>
            </a:r>
            <a:r>
              <a:rPr lang="en-IN" dirty="0"/>
              <a:t>. Compensation and Benefits </a:t>
            </a:r>
            <a:r>
              <a:rPr lang="en-IN" dirty="0" smtClean="0"/>
              <a:t>Analysts</a:t>
            </a:r>
          </a:p>
          <a:p>
            <a:r>
              <a:rPr lang="en-IN" dirty="0" smtClean="0"/>
              <a:t>5</a:t>
            </a:r>
            <a:r>
              <a:rPr lang="en-IN" dirty="0"/>
              <a:t>. Business Unit </a:t>
            </a:r>
            <a:r>
              <a:rPr lang="en-IN" dirty="0" smtClean="0"/>
              <a:t>Heads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1928">
        <p15:prstTrans prst="drape"/>
      </p:transition>
    </mc:Choice>
    <mc:Fallback>
      <p:transition spd="slow" advTm="192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3503" y="2019300"/>
            <a:ext cx="2695574" cy="32480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133600" y="2489150"/>
            <a:ext cx="647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Our Solution</a:t>
            </a:r>
            <a:r>
              <a:rPr lang="en-IN" dirty="0" smtClean="0"/>
              <a:t>:</a:t>
            </a:r>
          </a:p>
          <a:p>
            <a:r>
              <a:rPr lang="en-IN" dirty="0" smtClean="0"/>
              <a:t>"</a:t>
            </a:r>
            <a:r>
              <a:rPr lang="en-IN" dirty="0" smtClean="0"/>
              <a:t>Perform Excel</a:t>
            </a:r>
            <a:r>
              <a:rPr lang="en-IN" dirty="0"/>
              <a:t>" - A Comprehensive Employee Performance Scorecard in </a:t>
            </a:r>
            <a:r>
              <a:rPr lang="en-IN" dirty="0" smtClean="0"/>
              <a:t>Excel</a:t>
            </a:r>
          </a:p>
          <a:p>
            <a:r>
              <a:rPr lang="en-IN" b="1" dirty="0" smtClean="0"/>
              <a:t>Value </a:t>
            </a:r>
            <a:r>
              <a:rPr lang="en-IN" b="1" dirty="0"/>
              <a:t>Proposition</a:t>
            </a:r>
            <a:r>
              <a:rPr lang="en-IN" dirty="0" smtClean="0"/>
              <a:t>:</a:t>
            </a:r>
          </a:p>
          <a:p>
            <a:r>
              <a:rPr lang="en-IN" dirty="0" smtClean="0"/>
              <a:t>Perform Excel </a:t>
            </a:r>
            <a:r>
              <a:rPr lang="en-IN" dirty="0"/>
              <a:t>empowers organizations to streamline employee performance management, fostering a culture of continuous improvement, accountability, and growth.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0"/>
    </mc:Choice>
    <mc:Fallback>
      <p:transition spd="slow" advTm="144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589225" y="1752600"/>
            <a:ext cx="480726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Employee- </a:t>
            </a:r>
            <a:r>
              <a:rPr lang="en-GB" dirty="0" smtClean="0"/>
              <a:t>KAGGLE</a:t>
            </a:r>
          </a:p>
          <a:p>
            <a:r>
              <a:rPr lang="en-GB" dirty="0" smtClean="0"/>
              <a:t>26-Features</a:t>
            </a:r>
          </a:p>
          <a:p>
            <a:r>
              <a:rPr lang="en-GB" dirty="0" smtClean="0"/>
              <a:t>9-Features</a:t>
            </a:r>
          </a:p>
          <a:p>
            <a:r>
              <a:rPr lang="en-GB" dirty="0" err="1" smtClean="0"/>
              <a:t>Emp</a:t>
            </a:r>
            <a:r>
              <a:rPr lang="en-GB" dirty="0" smtClean="0"/>
              <a:t> </a:t>
            </a:r>
            <a:r>
              <a:rPr lang="en-GB" dirty="0"/>
              <a:t>Id- </a:t>
            </a:r>
            <a:r>
              <a:rPr lang="en-GB" dirty="0" smtClean="0"/>
              <a:t>Number</a:t>
            </a:r>
          </a:p>
          <a:p>
            <a:r>
              <a:rPr lang="en-GB" dirty="0" smtClean="0"/>
              <a:t>Name Text</a:t>
            </a:r>
          </a:p>
          <a:p>
            <a:r>
              <a:rPr lang="en-GB" dirty="0" err="1" smtClean="0"/>
              <a:t>Emp</a:t>
            </a:r>
            <a:r>
              <a:rPr lang="en-GB" dirty="0" smtClean="0"/>
              <a:t>-Type</a:t>
            </a:r>
          </a:p>
          <a:p>
            <a:r>
              <a:rPr lang="en-GB" dirty="0" smtClean="0"/>
              <a:t>Current </a:t>
            </a:r>
            <a:r>
              <a:rPr lang="en-GB" dirty="0"/>
              <a:t>Employee Rating- </a:t>
            </a:r>
            <a:r>
              <a:rPr lang="en-GB" dirty="0" smtClean="0"/>
              <a:t>Number</a:t>
            </a:r>
          </a:p>
          <a:p>
            <a:r>
              <a:rPr lang="en-GB" dirty="0" smtClean="0"/>
              <a:t>Gender- </a:t>
            </a:r>
            <a:r>
              <a:rPr lang="en-GB" dirty="0"/>
              <a:t>Male </a:t>
            </a:r>
            <a:r>
              <a:rPr lang="en-GB" dirty="0" smtClean="0"/>
              <a:t>Female</a:t>
            </a:r>
          </a:p>
          <a:p>
            <a:r>
              <a:rPr lang="en-GB" dirty="0" smtClean="0"/>
              <a:t>Employee </a:t>
            </a:r>
            <a:r>
              <a:rPr lang="en-GB" dirty="0"/>
              <a:t>Rating-Number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12">
        <p:fade/>
      </p:transition>
    </mc:Choice>
    <mc:Fallback>
      <p:transition spd="med" advTm="4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4549289"/>
            <a:ext cx="2133600" cy="192404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93084"/>
            <a:ext cx="8937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9372" y="268264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*=IFS(28&gt;=5,"VERY HIGH",28&gt;=4,"HIGH" 28&gt;=3,"MED", TRUE</a:t>
            </a:r>
            <a:r>
              <a:rPr lang="en-GB" dirty="0" smtClean="0"/>
              <a:t>, "</a:t>
            </a:r>
            <a:r>
              <a:rPr lang="en-GB" dirty="0"/>
              <a:t>LOW")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16"/>
    </mc:Choice>
    <mc:Fallback>
      <p:transition spd="slow" advTm="81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407</TotalTime>
  <Words>452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Trebuchet MS</vt:lpstr>
      <vt:lpstr>Wingdings 3</vt:lpstr>
      <vt:lpstr>Wisp</vt:lpstr>
      <vt:lpstr>Creating an Employee Performance scorecard in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2024-08-29T12:01:40Z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